
<file path=[Content_Types].xml><?xml version="1.0" encoding="utf-8"?>
<Types xmlns="http://schemas.openxmlformats.org/package/2006/content-types">
  <Default Extension="jpeg" ContentType="image/jpeg"/>
  <Default Extension="mp3" ContentType="audio/m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ink/ink1.xml" ContentType="application/inkml+xml"/>
  <Override PartName="/ppt/ink/ink2.xml" ContentType="application/inkml+xml"/>
  <Override PartName="/ppt/ink/ink3.xml" ContentType="application/inkml+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7"/>
  </p:notesMasterIdLst>
  <p:sldIdLst>
    <p:sldId id="257" r:id="rId2"/>
    <p:sldId id="258" r:id="rId3"/>
    <p:sldId id="259" r:id="rId4"/>
    <p:sldId id="260" r:id="rId5"/>
    <p:sldId id="261" r:id="rId6"/>
    <p:sldId id="262" r:id="rId7"/>
    <p:sldId id="263" r:id="rId8"/>
    <p:sldId id="279" r:id="rId9"/>
    <p:sldId id="264" r:id="rId10"/>
    <p:sldId id="265" r:id="rId11"/>
    <p:sldId id="266" r:id="rId12"/>
    <p:sldId id="267" r:id="rId13"/>
    <p:sldId id="268" r:id="rId14"/>
    <p:sldId id="269" r:id="rId15"/>
    <p:sldId id="280" r:id="rId16"/>
    <p:sldId id="270" r:id="rId17"/>
    <p:sldId id="271" r:id="rId18"/>
    <p:sldId id="272" r:id="rId19"/>
    <p:sldId id="273" r:id="rId20"/>
    <p:sldId id="281" r:id="rId21"/>
    <p:sldId id="274" r:id="rId22"/>
    <p:sldId id="283" r:id="rId23"/>
    <p:sldId id="285" r:id="rId24"/>
    <p:sldId id="282" r:id="rId25"/>
    <p:sldId id="278" r:id="rId26"/>
  </p:sldIdLst>
  <p:sldSz cx="9144000" cy="5219700"/>
  <p:notesSz cx="6858000" cy="9144000"/>
  <p:custDataLst>
    <p:tags r:id="rId28"/>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44">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3F3F3"/>
    <a:srgbClr val="F5F6F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78" d="100"/>
          <a:sy n="78" d="100"/>
        </p:scale>
        <p:origin x="96" y="546"/>
      </p:cViewPr>
      <p:guideLst>
        <p:guide orient="horz" pos="1644"/>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gs" Target="tags/tag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notesMaster" Target="notesMasters/notesMaster1.xml"/><Relationship Id="rId30" Type="http://schemas.openxmlformats.org/officeDocument/2006/relationships/viewProps" Target="viewProps.xml"/></Relationships>
</file>

<file path=ppt/ink/ink1.xml><?xml version="1.0" encoding="utf-8"?>
<inkml:ink xmlns:inkml="http://www.w3.org/2003/InkML">
  <inkml:definitions>
    <inkml:context xml:id="ctx0">
      <inkml:inkSource xml:id="inkSrc0">
        <inkml:traceFormat>
          <inkml:channel name="X" type="integer" min="-2" max="2" units="cm"/>
          <inkml:channel name="Y" type="integer" min="-2" max="2" units="cm"/>
        </inkml:traceFormat>
        <inkml:channelProperties>
          <inkml:channelProperty channel="X" name="resolution" value="1000" units="1/cm"/>
          <inkml:channelProperty channel="Y" name="resolution" value="1000" units="1/cm"/>
        </inkml:channelProperties>
      </inkml:inkSource>
      <inkml:timestamp xml:id="ts0" timeString="2017-11-21T09:55:38"/>
    </inkml:context>
    <inkml:brush xml:id="br0">
      <inkml:brushProperty name="width" value="0.05" units="cm"/>
      <inkml:brushProperty name="height" value="0.05" units="cm"/>
    </inkml:brush>
  </inkml:definitions>
  <inkml:trace contextRef="#ctx0" brushRef="#br0">0 0,'0'0</inkml:trace>
</inkml:ink>
</file>

<file path=ppt/ink/ink2.xml><?xml version="1.0" encoding="utf-8"?>
<inkml:ink xmlns:inkml="http://www.w3.org/2003/InkML">
  <inkml:definitions>
    <inkml:context xml:id="ctx0">
      <inkml:inkSource xml:id="inkSrc0">
        <inkml:traceFormat>
          <inkml:channel name="X" type="integer" min="-2" max="2" units="cm"/>
          <inkml:channel name="Y" type="integer" min="-2" max="2" units="cm"/>
        </inkml:traceFormat>
        <inkml:channelProperties>
          <inkml:channelProperty channel="X" name="resolution" value="1000" units="1/cm"/>
          <inkml:channelProperty channel="Y" name="resolution" value="1000" units="1/cm"/>
        </inkml:channelProperties>
      </inkml:inkSource>
      <inkml:timestamp xml:id="ts0" timeString="2017-11-21T09:55:39"/>
    </inkml:context>
    <inkml:brush xml:id="br0">
      <inkml:brushProperty name="width" value="0.05" units="cm"/>
      <inkml:brushProperty name="height" value="0.05" units="cm"/>
    </inkml:brush>
  </inkml:definitions>
  <inkml:trace contextRef="#ctx0" brushRef="#br0">0 0,'0'0</inkml:trace>
</inkml:ink>
</file>

<file path=ppt/ink/ink3.xml><?xml version="1.0" encoding="utf-8"?>
<inkml:ink xmlns:inkml="http://www.w3.org/2003/InkML">
  <inkml:definitions>
    <inkml:context xml:id="ctx0">
      <inkml:inkSource xml:id="inkSrc0">
        <inkml:traceFormat>
          <inkml:channel name="X" type="integer" min="-2" max="2" units="cm"/>
          <inkml:channel name="Y" type="integer" min="-2" max="2" units="cm"/>
        </inkml:traceFormat>
        <inkml:channelProperties>
          <inkml:channelProperty channel="X" name="resolution" value="1000" units="1/cm"/>
          <inkml:channelProperty channel="Y" name="resolution" value="1000" units="1/cm"/>
        </inkml:channelProperties>
      </inkml:inkSource>
      <inkml:timestamp xml:id="ts0" timeString="2017-11-21T09:55:39"/>
    </inkml:context>
    <inkml:brush xml:id="br0">
      <inkml:brushProperty name="width" value="0.05" units="cm"/>
      <inkml:brushProperty name="height" value="0.05" units="cm"/>
    </inkml:brush>
  </inkml:definitions>
  <inkml:trace contextRef="#ctx0" brushRef="#br0">1 0,'0'0</inkml:trace>
</inkml:ink>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2653B96-A9A1-4B42-B54C-E934D0F93F27}" type="datetimeFigureOut">
              <a:rPr lang="zh-CN" altLang="en-US" smtClean="0"/>
              <a:t>2021/1/6</a:t>
            </a:fld>
            <a:endParaRPr lang="zh-CN" altLang="en-US"/>
          </a:p>
        </p:txBody>
      </p:sp>
      <p:sp>
        <p:nvSpPr>
          <p:cNvPr id="4" name="幻灯片图像占位符 3"/>
          <p:cNvSpPr>
            <a:spLocks noGrp="1" noRot="1" noChangeAspect="1"/>
          </p:cNvSpPr>
          <p:nvPr>
            <p:ph type="sldImg" idx="2"/>
          </p:nvPr>
        </p:nvSpPr>
        <p:spPr>
          <a:xfrm>
            <a:off x="725488" y="1143000"/>
            <a:ext cx="5407025"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56C6FF7E-0B66-4AEE-99E6-F718C02332FE}"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689610" rtl="0" eaLnBrk="1" latinLnBrk="0" hangingPunct="1">
      <a:defRPr sz="905" kern="1200">
        <a:solidFill>
          <a:schemeClr val="tx1"/>
        </a:solidFill>
        <a:latin typeface="+mn-lt"/>
        <a:ea typeface="+mn-ea"/>
        <a:cs typeface="+mn-cs"/>
      </a:defRPr>
    </a:lvl1pPr>
    <a:lvl2pPr marL="344805" algn="l" defTabSz="689610" rtl="0" eaLnBrk="1" latinLnBrk="0" hangingPunct="1">
      <a:defRPr sz="905" kern="1200">
        <a:solidFill>
          <a:schemeClr val="tx1"/>
        </a:solidFill>
        <a:latin typeface="+mn-lt"/>
        <a:ea typeface="+mn-ea"/>
        <a:cs typeface="+mn-cs"/>
      </a:defRPr>
    </a:lvl2pPr>
    <a:lvl3pPr marL="689610" algn="l" defTabSz="689610" rtl="0" eaLnBrk="1" latinLnBrk="0" hangingPunct="1">
      <a:defRPr sz="905" kern="1200">
        <a:solidFill>
          <a:schemeClr val="tx1"/>
        </a:solidFill>
        <a:latin typeface="+mn-lt"/>
        <a:ea typeface="+mn-ea"/>
        <a:cs typeface="+mn-cs"/>
      </a:defRPr>
    </a:lvl3pPr>
    <a:lvl4pPr marL="1034415" algn="l" defTabSz="689610" rtl="0" eaLnBrk="1" latinLnBrk="0" hangingPunct="1">
      <a:defRPr sz="905" kern="1200">
        <a:solidFill>
          <a:schemeClr val="tx1"/>
        </a:solidFill>
        <a:latin typeface="+mn-lt"/>
        <a:ea typeface="+mn-ea"/>
        <a:cs typeface="+mn-cs"/>
      </a:defRPr>
    </a:lvl4pPr>
    <a:lvl5pPr marL="1379220" algn="l" defTabSz="689610" rtl="0" eaLnBrk="1" latinLnBrk="0" hangingPunct="1">
      <a:defRPr sz="905" kern="1200">
        <a:solidFill>
          <a:schemeClr val="tx1"/>
        </a:solidFill>
        <a:latin typeface="+mn-lt"/>
        <a:ea typeface="+mn-ea"/>
        <a:cs typeface="+mn-cs"/>
      </a:defRPr>
    </a:lvl5pPr>
    <a:lvl6pPr marL="1723390" algn="l" defTabSz="689610" rtl="0" eaLnBrk="1" latinLnBrk="0" hangingPunct="1">
      <a:defRPr sz="905" kern="1200">
        <a:solidFill>
          <a:schemeClr val="tx1"/>
        </a:solidFill>
        <a:latin typeface="+mn-lt"/>
        <a:ea typeface="+mn-ea"/>
        <a:cs typeface="+mn-cs"/>
      </a:defRPr>
    </a:lvl6pPr>
    <a:lvl7pPr marL="2068195" algn="l" defTabSz="689610" rtl="0" eaLnBrk="1" latinLnBrk="0" hangingPunct="1">
      <a:defRPr sz="905" kern="1200">
        <a:solidFill>
          <a:schemeClr val="tx1"/>
        </a:solidFill>
        <a:latin typeface="+mn-lt"/>
        <a:ea typeface="+mn-ea"/>
        <a:cs typeface="+mn-cs"/>
      </a:defRPr>
    </a:lvl7pPr>
    <a:lvl8pPr marL="2413000" algn="l" defTabSz="689610" rtl="0" eaLnBrk="1" latinLnBrk="0" hangingPunct="1">
      <a:defRPr sz="905" kern="1200">
        <a:solidFill>
          <a:schemeClr val="tx1"/>
        </a:solidFill>
        <a:latin typeface="+mn-lt"/>
        <a:ea typeface="+mn-ea"/>
        <a:cs typeface="+mn-cs"/>
      </a:defRPr>
    </a:lvl8pPr>
    <a:lvl9pPr marL="2757805" algn="l" defTabSz="689610" rtl="0" eaLnBrk="1" latinLnBrk="0" hangingPunct="1">
      <a:defRPr sz="905"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20</a:t>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21</a:t>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22</a:t>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23</a:t>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24</a:t>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25</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56C6FF7E-0B66-4AEE-99E6-F718C02332FE}"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628650" y="277813"/>
            <a:ext cx="7886700" cy="1009650"/>
          </a:xfrm>
          <a:prstGeom prst="rect">
            <a:avLst/>
          </a:prstGeom>
        </p:spPr>
        <p:txBody>
          <a:bodyPr/>
          <a:lstStyle/>
          <a:p>
            <a:r>
              <a:rPr lang="zh-CN" altLang="en-US"/>
              <a:t>单击此处编辑母版标题样式</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1143000" y="854243"/>
            <a:ext cx="6858000" cy="1817229"/>
          </a:xfrm>
          <a:prstGeom prst="rect">
            <a:avLst/>
          </a:prstGeom>
        </p:spPr>
        <p:txBody>
          <a:bodyPr anchor="b"/>
          <a:lstStyle>
            <a:lvl1pPr algn="ctr">
              <a:defRPr sz="4500"/>
            </a:lvl1pPr>
          </a:lstStyle>
          <a:p>
            <a:r>
              <a:rPr lang="zh-CN" altLang="en-US"/>
              <a:t>单击此处编辑母版标题样式</a:t>
            </a:r>
          </a:p>
        </p:txBody>
      </p:sp>
      <p:sp>
        <p:nvSpPr>
          <p:cNvPr id="3" name="副标题 2"/>
          <p:cNvSpPr>
            <a:spLocks noGrp="1"/>
          </p:cNvSpPr>
          <p:nvPr>
            <p:ph type="subTitle" idx="1"/>
          </p:nvPr>
        </p:nvSpPr>
        <p:spPr>
          <a:xfrm>
            <a:off x="1143000" y="2741551"/>
            <a:ext cx="6858000" cy="1260219"/>
          </a:xfrm>
          <a:prstGeom prst="rect">
            <a:avLst/>
          </a:prstGeo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zh-CN" altLang="en-US"/>
              <a:t>单击此处编辑母版副标题样式</a:t>
            </a:r>
          </a:p>
        </p:txBody>
      </p:sp>
      <p:sp>
        <p:nvSpPr>
          <p:cNvPr id="4" name="日期占位符 3"/>
          <p:cNvSpPr>
            <a:spLocks noGrp="1"/>
          </p:cNvSpPr>
          <p:nvPr>
            <p:ph type="dt" sz="half" idx="10"/>
          </p:nvPr>
        </p:nvSpPr>
        <p:spPr>
          <a:xfrm>
            <a:off x="628650" y="4837113"/>
            <a:ext cx="2057400" cy="279400"/>
          </a:xfrm>
          <a:prstGeom prst="rect">
            <a:avLst/>
          </a:prstGeom>
        </p:spPr>
        <p:txBody>
          <a:bodyPr/>
          <a:lstStyle/>
          <a:p>
            <a:fld id="{FDB75A47-FA62-45F8-85D3-560CF9F866C5}" type="datetimeFigureOut">
              <a:rPr lang="zh-CN" altLang="en-US" smtClean="0"/>
              <a:t>2021/1/6</a:t>
            </a:fld>
            <a:endParaRPr lang="zh-CN" altLang="en-US"/>
          </a:p>
        </p:txBody>
      </p:sp>
      <p:sp>
        <p:nvSpPr>
          <p:cNvPr id="5" name="页脚占位符 4"/>
          <p:cNvSpPr>
            <a:spLocks noGrp="1"/>
          </p:cNvSpPr>
          <p:nvPr>
            <p:ph type="ftr" sz="quarter" idx="11"/>
          </p:nvPr>
        </p:nvSpPr>
        <p:spPr>
          <a:xfrm>
            <a:off x="3028950" y="4837113"/>
            <a:ext cx="3086100" cy="279400"/>
          </a:xfrm>
          <a:prstGeom prst="rect">
            <a:avLst/>
          </a:prstGeom>
        </p:spPr>
        <p:txBody>
          <a:bodyPr/>
          <a:lstStyle/>
          <a:p>
            <a:endParaRPr lang="zh-CN" altLang="en-US"/>
          </a:p>
        </p:txBody>
      </p:sp>
      <p:sp>
        <p:nvSpPr>
          <p:cNvPr id="6" name="灯片编号占位符 5"/>
          <p:cNvSpPr>
            <a:spLocks noGrp="1"/>
          </p:cNvSpPr>
          <p:nvPr>
            <p:ph type="sldNum" sz="quarter" idx="12"/>
          </p:nvPr>
        </p:nvSpPr>
        <p:spPr>
          <a:xfrm>
            <a:off x="6457950" y="4837113"/>
            <a:ext cx="2057400" cy="279400"/>
          </a:xfrm>
          <a:prstGeom prst="rect">
            <a:avLst/>
          </a:prstGeom>
        </p:spPr>
        <p:txBody>
          <a:bodyPr/>
          <a:lstStyle/>
          <a:p>
            <a:fld id="{31A6FFB4-2523-4BE4-8B6E-A7C5639B5633}" type="slidenum">
              <a:rPr lang="zh-CN" altLang="en-US" smtClean="0"/>
              <a:t>‹#›</a:t>
            </a:fld>
            <a:endParaRPr lang="zh-CN" alt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cSld name="标题和内容">
    <p:spTree>
      <p:nvGrpSpPr>
        <p:cNvPr id="1" name=""/>
        <p:cNvGrpSpPr/>
        <p:nvPr/>
      </p:nvGrpSpPr>
      <p:grpSpPr>
        <a:xfrm>
          <a:off x="0" y="0"/>
          <a:ext cx="0" cy="0"/>
          <a:chOff x="0" y="0"/>
          <a:chExt cx="0" cy="0"/>
        </a:xfrm>
      </p:grpSpPr>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cSld name="1_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hasCustomPrompt="1"/>
          </p:nvPr>
        </p:nvSpPr>
        <p:spPr/>
        <p:txBody>
          <a:bodyPr/>
          <a:lstStyle/>
          <a:p>
            <a:pPr lvl="0"/>
            <a:r>
              <a:rPr lang="zh-CN" altLang="en-US"/>
              <a:t>编辑母版文本样式</a:t>
            </a:r>
          </a:p>
          <a:p>
            <a:pPr lvl="1"/>
            <a:r>
              <a:rPr lang="zh-CN" altLang="en-US"/>
              <a:t>第二级</a:t>
            </a:r>
          </a:p>
          <a:p>
            <a:pPr lvl="2"/>
            <a:r>
              <a:rPr lang="zh-CN" altLang="en-US"/>
              <a:t>第三级</a:t>
            </a:r>
          </a:p>
          <a:p>
            <a:pPr lvl="3"/>
            <a:r>
              <a:rPr lang="zh-CN" altLang="en-US"/>
              <a:t>第四级</a:t>
            </a:r>
          </a:p>
          <a:p>
            <a:pPr lvl="4"/>
            <a:r>
              <a:rPr lang="zh-CN" altLang="en-US"/>
              <a:t>第五级</a:t>
            </a:r>
            <a:endParaRPr lang="en-US" dirty="0"/>
          </a:p>
        </p:txBody>
      </p:sp>
      <p:sp>
        <p:nvSpPr>
          <p:cNvPr id="4" name="Date Placeholder 3"/>
          <p:cNvSpPr>
            <a:spLocks noGrp="1"/>
          </p:cNvSpPr>
          <p:nvPr>
            <p:ph type="dt" sz="half" idx="10"/>
          </p:nvPr>
        </p:nvSpPr>
        <p:spPr/>
        <p:txBody>
          <a:bodyPr/>
          <a:lstStyle/>
          <a:p>
            <a:fld id="{FDB75A47-FA62-45F8-85D3-560CF9F866C5}" type="datetimeFigureOut">
              <a:rPr lang="zh-CN" altLang="en-US" smtClean="0"/>
              <a:t>2021/1/6</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31A6FFB4-2523-4BE4-8B6E-A7C5639B5633}" type="slidenum">
              <a:rPr lang="zh-CN" altLang="en-US" smtClean="0"/>
              <a:t>‹#›</a:t>
            </a:fld>
            <a:endParaRPr lang="zh-CN" alt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nvPr>
        </p:nvSpPr>
        <p:spPr>
          <a:xfrm>
            <a:off x="457200" y="4837889"/>
            <a:ext cx="2133600" cy="277901"/>
          </a:xfrm>
        </p:spPr>
        <p:txBody>
          <a:bodyPr/>
          <a:lstStyle/>
          <a:p>
            <a:fld id="{530820CF-B880-4189-942D-D702A7CBA730}" type="datetimeFigureOut">
              <a:rPr lang="zh-CN" altLang="en-US" smtClean="0"/>
              <a:t>2021/1/6</a:t>
            </a:fld>
            <a:endParaRPr lang="zh-CN" altLang="en-US"/>
          </a:p>
        </p:txBody>
      </p:sp>
      <p:sp>
        <p:nvSpPr>
          <p:cNvPr id="3" name="页脚占位符 2"/>
          <p:cNvSpPr>
            <a:spLocks noGrp="1"/>
          </p:cNvSpPr>
          <p:nvPr>
            <p:ph type="ftr" sz="quarter" idx="11"/>
          </p:nvPr>
        </p:nvSpPr>
        <p:spPr>
          <a:xfrm>
            <a:off x="3124200" y="4837889"/>
            <a:ext cx="2895600" cy="277901"/>
          </a:xfrm>
        </p:spPr>
        <p:txBody>
          <a:bodyPr/>
          <a:lstStyle/>
          <a:p>
            <a:endParaRPr lang="zh-CN" altLang="en-US"/>
          </a:p>
        </p:txBody>
      </p:sp>
      <p:sp>
        <p:nvSpPr>
          <p:cNvPr id="4" name="灯片编号占位符 3"/>
          <p:cNvSpPr>
            <a:spLocks noGrp="1"/>
          </p:cNvSpPr>
          <p:nvPr>
            <p:ph type="sldNum" sz="quarter" idx="12"/>
          </p:nvPr>
        </p:nvSpPr>
        <p:spPr>
          <a:xfrm>
            <a:off x="6553200" y="4837889"/>
            <a:ext cx="2133600" cy="277901"/>
          </a:xfrm>
        </p:spPr>
        <p:txBody>
          <a:bodyPr/>
          <a:lstStyle/>
          <a:p>
            <a:fld id="{0C913308-F349-4B6D-A68A-DD1791B4A57B}" type="slidenum">
              <a:rPr lang="zh-CN" altLang="en-US" smtClean="0"/>
              <a:t>‹#›</a:t>
            </a:fld>
            <a:endParaRPr lang="zh-CN" altLang="en-US"/>
          </a:p>
        </p:txBody>
      </p:sp>
    </p:spTree>
  </p:cSld>
  <p:clrMapOvr>
    <a:masterClrMapping/>
  </p:clrMapOvr>
  <mc:AlternateContent xmlns:mc="http://schemas.openxmlformats.org/markup-compatibility/2006" xmlns:p14="http://schemas.microsoft.com/office/powerpoint/2010/main">
    <mc:Choice Requires="p14">
      <p:transition spd="slow" p14:dur="1500" advClick="0" advTm="3000">
        <p:random/>
      </p:transition>
    </mc:Choice>
    <mc:Fallback xmlns="">
      <p:transition spd="slow" advClick="0" advTm="3000">
        <p:random/>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矩形 1"/>
          <p:cNvSpPr/>
          <p:nvPr/>
        </p:nvSpPr>
        <p:spPr>
          <a:xfrm>
            <a:off x="1425388" y="4762292"/>
            <a:ext cx="7718612" cy="246221"/>
          </a:xfrm>
          <a:prstGeom prst="rect">
            <a:avLst/>
          </a:prstGeom>
        </p:spPr>
        <p:txBody>
          <a:bodyPr wrap="square">
            <a:spAutoFit/>
          </a:bodyPr>
          <a:lstStyle/>
          <a:p>
            <a:pPr algn="just">
              <a:spcAft>
                <a:spcPts val="0"/>
              </a:spcAft>
            </a:pP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感谢您下载包图网平台上提供的</a:t>
            </a:r>
            <a:r>
              <a:rPr lang="en-US"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PPT</a:t>
            </a:r>
            <a:r>
              <a:rPr lang="zh-CN" altLang="zh-CN" sz="1000" kern="100" dirty="0">
                <a:effectLst/>
                <a:latin typeface="微软雅黑" panose="020B0503020204020204" pitchFamily="34" charset="-122"/>
                <a:ea typeface="微软雅黑" panose="020B0503020204020204" pitchFamily="34" charset="-122"/>
                <a:cs typeface="Times New Roman" panose="02020603050405020304" pitchFamily="18" charset="0"/>
              </a:rPr>
              <a:t>模板！包图网是正版商业图库，所有原创作品（含预览图）均受著作权法保护。</a:t>
            </a:r>
          </a:p>
        </p:txBody>
      </p:sp>
      <p:sp>
        <p:nvSpPr>
          <p:cNvPr id="3" name="矩形 2"/>
          <p:cNvSpPr/>
          <p:nvPr/>
        </p:nvSpPr>
        <p:spPr>
          <a:xfrm>
            <a:off x="0" y="0"/>
            <a:ext cx="9144000" cy="5219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audio" Target="../media/media1.mp3"/><Relationship Id="rId1" Type="http://schemas.microsoft.com/office/2007/relationships/media" Target="../media/media1.mp3"/><Relationship Id="rId6" Type="http://schemas.openxmlformats.org/officeDocument/2006/relationships/image" Target="../media/image2.png"/><Relationship Id="rId5" Type="http://schemas.openxmlformats.org/officeDocument/2006/relationships/image" Target="../media/image1.jpeg"/><Relationship Id="rId4"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4.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3.png"/></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5.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18.xml.rels><?xml version="1.0" encoding="UTF-8" standalone="yes"?>
<Relationships xmlns="http://schemas.openxmlformats.org/package/2006/relationships"><Relationship Id="rId8" Type="http://schemas.openxmlformats.org/officeDocument/2006/relationships/image" Target="../media/image11.jpeg"/><Relationship Id="rId3" Type="http://schemas.openxmlformats.org/officeDocument/2006/relationships/customXml" Target="../ink/ink1.xml"/><Relationship Id="rId7"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xml"/><Relationship Id="rId6" Type="http://schemas.openxmlformats.org/officeDocument/2006/relationships/customXml" Target="../ink/ink3.xml"/><Relationship Id="rId5" Type="http://schemas.openxmlformats.org/officeDocument/2006/relationships/customXml" Target="../ink/ink2.xml"/><Relationship Id="rId4" Type="http://schemas.openxmlformats.org/officeDocument/2006/relationships/image" Target="../media/image10.png"/></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0.xml"/><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4.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4.xml"/></Relationships>
</file>

<file path=ppt/slides/_rels/slide2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23.xml"/><Relationship Id="rId1" Type="http://schemas.openxmlformats.org/officeDocument/2006/relationships/slideLayout" Target="../slideLayouts/slideLayout4.xml"/><Relationship Id="rId4" Type="http://schemas.openxmlformats.org/officeDocument/2006/relationships/image" Target="../media/image13.jpeg"/></Relationships>
</file>

<file path=ppt/slides/_rels/slide2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9.xml"/><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5" cstate="print">
            <a:extLst>
              <a:ext uri="{28A0092B-C50C-407E-A947-70E740481C1C}">
                <a14:useLocalDpi xmlns:a14="http://schemas.microsoft.com/office/drawing/2010/main" val="0"/>
              </a:ext>
            </a:extLst>
          </a:blip>
          <a:srcRect t="24404"/>
          <a:stretch>
            <a:fillRect/>
          </a:stretch>
        </p:blipFill>
        <p:spPr>
          <a:xfrm>
            <a:off x="0" y="0"/>
            <a:ext cx="9144000" cy="4768769"/>
          </a:xfrm>
          <a:prstGeom prst="rect">
            <a:avLst/>
          </a:prstGeom>
        </p:spPr>
      </p:pic>
      <p:sp>
        <p:nvSpPr>
          <p:cNvPr id="6" name="文本框 5"/>
          <p:cNvSpPr txBox="1"/>
          <p:nvPr/>
        </p:nvSpPr>
        <p:spPr>
          <a:xfrm>
            <a:off x="7242278" y="4353270"/>
            <a:ext cx="1116965" cy="829945"/>
          </a:xfrm>
          <a:prstGeom prst="rect">
            <a:avLst/>
          </a:prstGeom>
          <a:noFill/>
        </p:spPr>
        <p:txBody>
          <a:bodyPr wrap="none" rtlCol="0">
            <a:spAutoFit/>
          </a:bodyPr>
          <a:lstStyle/>
          <a:p>
            <a:r>
              <a:rPr lang="en-US" altLang="zh-CN" sz="4800">
                <a:solidFill>
                  <a:schemeClr val="tx1">
                    <a:lumMod val="95000"/>
                    <a:lumOff val="5000"/>
                  </a:schemeClr>
                </a:solidFill>
                <a:latin typeface="Broadway" panose="04040905080B02020502" pitchFamily="82" charset="0"/>
                <a:ea typeface="隶书" panose="02010509060101010101" pitchFamily="49" charset="-122"/>
              </a:rPr>
              <a:t>202X</a:t>
            </a:r>
            <a:endParaRPr lang="zh-CN" altLang="en-US" sz="4800" dirty="0">
              <a:solidFill>
                <a:schemeClr val="tx1">
                  <a:lumMod val="95000"/>
                  <a:lumOff val="5000"/>
                </a:schemeClr>
              </a:solidFill>
              <a:latin typeface="Broadway" panose="04040905080B02020502" pitchFamily="82" charset="0"/>
              <a:ea typeface="隶书" panose="02010509060101010101" pitchFamily="49" charset="-122"/>
            </a:endParaRPr>
          </a:p>
        </p:txBody>
      </p:sp>
      <p:sp>
        <p:nvSpPr>
          <p:cNvPr id="7" name="文本框 6"/>
          <p:cNvSpPr txBox="1">
            <a:spLocks noChangeAspect="1"/>
          </p:cNvSpPr>
          <p:nvPr/>
        </p:nvSpPr>
        <p:spPr bwMode="auto">
          <a:xfrm>
            <a:off x="889437" y="3297261"/>
            <a:ext cx="6437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r>
              <a:rPr lang="zh-CN" altLang="en-US" sz="3200" b="1" spc="600" noProof="1">
                <a:solidFill>
                  <a:schemeClr val="tx1">
                    <a:lumMod val="95000"/>
                    <a:lumOff val="5000"/>
                  </a:schemeClr>
                </a:solidFill>
                <a:latin typeface="幼圆" panose="02010509060101010101" pitchFamily="49" charset="-122"/>
                <a:ea typeface="幼圆" panose="02010509060101010101" pitchFamily="49" charset="-122"/>
              </a:rPr>
              <a:t>手绘风工作汇报</a:t>
            </a:r>
            <a:r>
              <a:rPr lang="en-US" altLang="zh-CN" sz="3200" b="1" spc="600" noProof="1">
                <a:solidFill>
                  <a:schemeClr val="tx1">
                    <a:lumMod val="95000"/>
                    <a:lumOff val="5000"/>
                  </a:schemeClr>
                </a:solidFill>
                <a:latin typeface="幼圆" panose="02010509060101010101" pitchFamily="49" charset="-122"/>
                <a:ea typeface="幼圆" panose="02010509060101010101" pitchFamily="49" charset="-122"/>
              </a:rPr>
              <a:t>PPT</a:t>
            </a:r>
            <a:r>
              <a:rPr lang="zh-CN" altLang="en-US" sz="3200" b="1" spc="600" noProof="1">
                <a:solidFill>
                  <a:schemeClr val="tx1">
                    <a:lumMod val="95000"/>
                    <a:lumOff val="5000"/>
                  </a:schemeClr>
                </a:solidFill>
                <a:latin typeface="幼圆" panose="02010509060101010101" pitchFamily="49" charset="-122"/>
                <a:ea typeface="幼圆" panose="02010509060101010101" pitchFamily="49" charset="-122"/>
              </a:rPr>
              <a:t>模板</a:t>
            </a:r>
            <a:endParaRPr lang="zh-CN" altLang="zh-CN" sz="3200" b="1" spc="600" noProof="1">
              <a:solidFill>
                <a:schemeClr val="tx1">
                  <a:lumMod val="95000"/>
                  <a:lumOff val="5000"/>
                </a:schemeClr>
              </a:solidFill>
              <a:latin typeface="幼圆" panose="02010509060101010101" pitchFamily="49" charset="-122"/>
              <a:ea typeface="幼圆" panose="02010509060101010101" pitchFamily="49" charset="-122"/>
            </a:endParaRPr>
          </a:p>
        </p:txBody>
      </p:sp>
      <p:sp>
        <p:nvSpPr>
          <p:cNvPr id="9" name="任意多边形 6"/>
          <p:cNvSpPr/>
          <p:nvPr/>
        </p:nvSpPr>
        <p:spPr>
          <a:xfrm rot="5400000">
            <a:off x="2231836" y="3748106"/>
            <a:ext cx="397695" cy="1608023"/>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0" name="文本框 9"/>
          <p:cNvSpPr txBox="1"/>
          <p:nvPr/>
        </p:nvSpPr>
        <p:spPr>
          <a:xfrm>
            <a:off x="-111920" y="3955010"/>
            <a:ext cx="9367840" cy="2523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pitchFamily="34" charset="-122"/>
                <a:cs typeface="+mn-cs"/>
              </a:rPr>
              <a:t>The user can demonstrate on a projector or computer, presentation film to be used in a wider field</a:t>
            </a:r>
          </a:p>
        </p:txBody>
      </p:sp>
      <p:sp>
        <p:nvSpPr>
          <p:cNvPr id="11" name="文本框 10"/>
          <p:cNvSpPr txBox="1"/>
          <p:nvPr/>
        </p:nvSpPr>
        <p:spPr>
          <a:xfrm>
            <a:off x="1806156" y="4413619"/>
            <a:ext cx="1249060" cy="276999"/>
          </a:xfrm>
          <a:prstGeom prst="rect">
            <a:avLst/>
          </a:prstGeom>
          <a:noFill/>
        </p:spPr>
        <p:txBody>
          <a:bodyPr wrap="none" rtlCol="0">
            <a:spAutoFit/>
            <a:scene3d>
              <a:camera prst="orthographicFront"/>
              <a:lightRig rig="threePt" dir="t"/>
            </a:scene3d>
            <a:sp3d contourW="12700"/>
          </a:bodyPr>
          <a:lstStyle/>
          <a:p>
            <a:pPr lvl="0" algn="ctr" defTabSz="914400">
              <a:defRPr/>
            </a:pPr>
            <a:r>
              <a:rPr kumimoji="0" lang="zh-CN" altLang="en-US"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经典综艺体简" panose="02010609000101010101" pitchFamily="49" charset="-122"/>
              </a:rPr>
              <a:t>汇报人：</a:t>
            </a:r>
            <a:r>
              <a:rPr kumimoji="0" lang="en-US" altLang="zh-CN" sz="1200" b="0" i="0" u="none" strike="noStrike" kern="1200" cap="none" spc="0" normalizeH="0" baseline="0" noProof="0">
                <a:ln>
                  <a:noFill/>
                </a:ln>
                <a:solidFill>
                  <a:prstClr val="black"/>
                </a:solidFill>
                <a:effectLst/>
                <a:uLnTx/>
                <a:uFillTx/>
                <a:latin typeface="微软雅黑" panose="020B0503020204020204" pitchFamily="34" charset="-122"/>
                <a:ea typeface="微软雅黑" panose="020B0503020204020204" pitchFamily="34" charset="-122"/>
                <a:cs typeface="经典综艺体简" panose="02010609000101010101" pitchFamily="49" charset="-122"/>
              </a:rPr>
              <a:t>xiazaii</a:t>
            </a:r>
            <a:endParaRPr lang="zh-CN" altLang="en-US" sz="1200" dirty="0">
              <a:solidFill>
                <a:prstClr val="black"/>
              </a:solidFill>
              <a:latin typeface="微软雅黑" panose="020B0503020204020204" pitchFamily="34" charset="-122"/>
              <a:ea typeface="微软雅黑" panose="020B0503020204020204" pitchFamily="34" charset="-122"/>
              <a:cs typeface="经典综艺体简" panose="02010609000101010101" pitchFamily="49" charset="-122"/>
            </a:endParaRPr>
          </a:p>
        </p:txBody>
      </p:sp>
      <p:pic>
        <p:nvPicPr>
          <p:cNvPr id="12" name="何炅 - 栀子花开">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1415970" y="337354"/>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3400" advClick="0" advTm="2000">
        <p14:reveal/>
      </p:transition>
    </mc:Choice>
    <mc:Fallback xmlns="">
      <p:transition spd="slow" advClick="0" advTm="200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par>
                          <p:cTn id="34" fill="hold">
                            <p:stCondLst>
                              <p:cond delay="1000"/>
                            </p:stCondLst>
                            <p:childTnLst>
                              <p:par>
                                <p:cTn id="35" presetID="53" presetClass="entr" presetSubtype="16" fill="hold" grpId="0"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9"/>
                                        </p:tgtEl>
                                        <p:attrNameLst>
                                          <p:attrName>style.visibility</p:attrName>
                                        </p:attrNameLst>
                                      </p:cBhvr>
                                      <p:to>
                                        <p:strVal val="visible"/>
                                      </p:to>
                                    </p:set>
                                    <p:anim calcmode="lin" valueType="num">
                                      <p:cBhvr>
                                        <p:cTn id="42" dur="500" fill="hold"/>
                                        <p:tgtEl>
                                          <p:spTgt spid="9"/>
                                        </p:tgtEl>
                                        <p:attrNameLst>
                                          <p:attrName>ppt_w</p:attrName>
                                        </p:attrNameLst>
                                      </p:cBhvr>
                                      <p:tavLst>
                                        <p:tav tm="0">
                                          <p:val>
                                            <p:fltVal val="0"/>
                                          </p:val>
                                        </p:tav>
                                        <p:tav tm="100000">
                                          <p:val>
                                            <p:strVal val="#ppt_w"/>
                                          </p:val>
                                        </p:tav>
                                      </p:tavLst>
                                    </p:anim>
                                    <p:anim calcmode="lin" valueType="num">
                                      <p:cBhvr>
                                        <p:cTn id="43" dur="500" fill="hold"/>
                                        <p:tgtEl>
                                          <p:spTgt spid="9"/>
                                        </p:tgtEl>
                                        <p:attrNameLst>
                                          <p:attrName>ppt_h</p:attrName>
                                        </p:attrNameLst>
                                      </p:cBhvr>
                                      <p:tavLst>
                                        <p:tav tm="0">
                                          <p:val>
                                            <p:fltVal val="0"/>
                                          </p:val>
                                        </p:tav>
                                        <p:tav tm="100000">
                                          <p:val>
                                            <p:strVal val="#ppt_h"/>
                                          </p:val>
                                        </p:tav>
                                      </p:tavLst>
                                    </p:anim>
                                    <p:animEffect transition="in" filter="fade">
                                      <p:cBhvr>
                                        <p:cTn id="44" dur="500"/>
                                        <p:tgtEl>
                                          <p:spTgt spid="9"/>
                                        </p:tgtEl>
                                      </p:cBhvr>
                                    </p:animEffect>
                                  </p:childTnLst>
                                </p:cTn>
                              </p:par>
                            </p:childTnLst>
                          </p:cTn>
                        </p:par>
                        <p:par>
                          <p:cTn id="45" fill="hold">
                            <p:stCondLst>
                              <p:cond delay="1500"/>
                            </p:stCondLst>
                            <p:childTnLst>
                              <p:par>
                                <p:cTn id="46" presetID="1" presetClass="mediacall" presetSubtype="0" fill="hold" nodeType="afterEffect">
                                  <p:stCondLst>
                                    <p:cond delay="0"/>
                                  </p:stCondLst>
                                  <p:childTnLst>
                                    <p:cmd type="call" cmd="playFrom(0.0)">
                                      <p:cBhvr>
                                        <p:cTn id="47" dur="1" fill="hold"/>
                                        <p:tgtEl>
                                          <p:spTgt spid="12"/>
                                        </p:tgtEl>
                                      </p:cBhvr>
                                    </p:cmd>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48" repeatCount="indefinite" fill="hold" display="0">
                  <p:stCondLst>
                    <p:cond delay="indefinite"/>
                  </p:stCondLst>
                  <p:endCondLst>
                    <p:cond evt="onStopAudio" delay="0">
                      <p:tgtEl>
                        <p:sldTgt/>
                      </p:tgtEl>
                    </p:cond>
                  </p:endCondLst>
                </p:cTn>
                <p:tgtEl>
                  <p:spTgt spid="12"/>
                </p:tgtEl>
              </p:cMediaNode>
            </p:audio>
          </p:childTnLst>
        </p:cTn>
      </p:par>
    </p:tnLst>
    <p:bldLst>
      <p:bldP spid="6" grpId="0"/>
      <p:bldP spid="7" grpId="0"/>
      <p:bldP spid="9" grpId="0" animBg="1"/>
      <p:bldP spid="10" grpId="0"/>
      <p:bldP spid="11"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5" name="组合 4"/>
          <p:cNvGrpSpPr/>
          <p:nvPr/>
        </p:nvGrpSpPr>
        <p:grpSpPr>
          <a:xfrm>
            <a:off x="1616967" y="2362247"/>
            <a:ext cx="6417583" cy="45719"/>
            <a:chOff x="2804139" y="4450981"/>
            <a:chExt cx="7078926" cy="223552"/>
          </a:xfrm>
          <a:solidFill>
            <a:schemeClr val="bg2">
              <a:lumMod val="10000"/>
            </a:schemeClr>
          </a:solidFill>
        </p:grpSpPr>
        <p:sp>
          <p:nvSpPr>
            <p:cNvPr id="6"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7"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p>
          </p:txBody>
        </p:sp>
      </p:grpSp>
      <p:grpSp>
        <p:nvGrpSpPr>
          <p:cNvPr id="8" name="组合 7"/>
          <p:cNvGrpSpPr/>
          <p:nvPr/>
        </p:nvGrpSpPr>
        <p:grpSpPr>
          <a:xfrm>
            <a:off x="1171466" y="1869115"/>
            <a:ext cx="489170" cy="515991"/>
            <a:chOff x="4197350" y="2182813"/>
            <a:chExt cx="608013" cy="641350"/>
          </a:xfrm>
          <a:solidFill>
            <a:schemeClr val="tx1"/>
          </a:solidFill>
        </p:grpSpPr>
        <p:sp>
          <p:nvSpPr>
            <p:cNvPr id="9"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55" name="组合 54"/>
          <p:cNvGrpSpPr/>
          <p:nvPr/>
        </p:nvGrpSpPr>
        <p:grpSpPr>
          <a:xfrm>
            <a:off x="1598053" y="3242371"/>
            <a:ext cx="6417583" cy="45719"/>
            <a:chOff x="2804139" y="4450981"/>
            <a:chExt cx="7078926" cy="223552"/>
          </a:xfrm>
          <a:solidFill>
            <a:schemeClr val="bg2">
              <a:lumMod val="10000"/>
            </a:schemeClr>
          </a:solidFill>
        </p:grpSpPr>
        <p:sp>
          <p:nvSpPr>
            <p:cNvPr id="56"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57"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p>
          </p:txBody>
        </p:sp>
      </p:grpSp>
      <p:grpSp>
        <p:nvGrpSpPr>
          <p:cNvPr id="58" name="组合 57"/>
          <p:cNvGrpSpPr/>
          <p:nvPr/>
        </p:nvGrpSpPr>
        <p:grpSpPr>
          <a:xfrm>
            <a:off x="1152552" y="2749239"/>
            <a:ext cx="489170" cy="515991"/>
            <a:chOff x="4197350" y="2182813"/>
            <a:chExt cx="608013" cy="641350"/>
          </a:xfrm>
          <a:solidFill>
            <a:schemeClr val="tx1"/>
          </a:solidFill>
        </p:grpSpPr>
        <p:sp>
          <p:nvSpPr>
            <p:cNvPr id="59"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05" name="组合 104"/>
          <p:cNvGrpSpPr/>
          <p:nvPr/>
        </p:nvGrpSpPr>
        <p:grpSpPr>
          <a:xfrm>
            <a:off x="1641722" y="4230174"/>
            <a:ext cx="6417583" cy="45719"/>
            <a:chOff x="2804139" y="4450981"/>
            <a:chExt cx="7078926" cy="223552"/>
          </a:xfrm>
          <a:solidFill>
            <a:schemeClr val="bg2">
              <a:lumMod val="10000"/>
            </a:schemeClr>
          </a:solidFill>
        </p:grpSpPr>
        <p:sp>
          <p:nvSpPr>
            <p:cNvPr id="106" name="Freeform 334"/>
            <p:cNvSpPr>
              <a:spLocks noEditPoints="1"/>
            </p:cNvSpPr>
            <p:nvPr/>
          </p:nvSpPr>
          <p:spPr bwMode="auto">
            <a:xfrm rot="10800000">
              <a:off x="2804139" y="4450981"/>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p>
          </p:txBody>
        </p:sp>
        <p:sp>
          <p:nvSpPr>
            <p:cNvPr id="107" name="Freeform 334"/>
            <p:cNvSpPr>
              <a:spLocks noEditPoints="1"/>
            </p:cNvSpPr>
            <p:nvPr/>
          </p:nvSpPr>
          <p:spPr bwMode="auto">
            <a:xfrm rot="10800000" flipH="1">
              <a:off x="6258539" y="4450982"/>
              <a:ext cx="3624526" cy="223551"/>
            </a:xfrm>
            <a:custGeom>
              <a:avLst/>
              <a:gdLst>
                <a:gd name="T0" fmla="*/ 32 w 1069"/>
                <a:gd name="T1" fmla="*/ 50 h 77"/>
                <a:gd name="T2" fmla="*/ 29 w 1069"/>
                <a:gd name="T3" fmla="*/ 17 h 77"/>
                <a:gd name="T4" fmla="*/ 87 w 1069"/>
                <a:gd name="T5" fmla="*/ 15 h 77"/>
                <a:gd name="T6" fmla="*/ 108 w 1069"/>
                <a:gd name="T7" fmla="*/ 20 h 77"/>
                <a:gd name="T8" fmla="*/ 148 w 1069"/>
                <a:gd name="T9" fmla="*/ 19 h 77"/>
                <a:gd name="T10" fmla="*/ 191 w 1069"/>
                <a:gd name="T11" fmla="*/ 13 h 77"/>
                <a:gd name="T12" fmla="*/ 241 w 1069"/>
                <a:gd name="T13" fmla="*/ 12 h 77"/>
                <a:gd name="T14" fmla="*/ 285 w 1069"/>
                <a:gd name="T15" fmla="*/ 10 h 77"/>
                <a:gd name="T16" fmla="*/ 325 w 1069"/>
                <a:gd name="T17" fmla="*/ 23 h 77"/>
                <a:gd name="T18" fmla="*/ 385 w 1069"/>
                <a:gd name="T19" fmla="*/ 9 h 77"/>
                <a:gd name="T20" fmla="*/ 405 w 1069"/>
                <a:gd name="T21" fmla="*/ 24 h 77"/>
                <a:gd name="T22" fmla="*/ 449 w 1069"/>
                <a:gd name="T23" fmla="*/ 12 h 77"/>
                <a:gd name="T24" fmla="*/ 488 w 1069"/>
                <a:gd name="T25" fmla="*/ 17 h 77"/>
                <a:gd name="T26" fmla="*/ 530 w 1069"/>
                <a:gd name="T27" fmla="*/ 14 h 77"/>
                <a:gd name="T28" fmla="*/ 587 w 1069"/>
                <a:gd name="T29" fmla="*/ 8 h 77"/>
                <a:gd name="T30" fmla="*/ 621 w 1069"/>
                <a:gd name="T31" fmla="*/ 19 h 77"/>
                <a:gd name="T32" fmla="*/ 677 w 1069"/>
                <a:gd name="T33" fmla="*/ 20 h 77"/>
                <a:gd name="T34" fmla="*/ 716 w 1069"/>
                <a:gd name="T35" fmla="*/ 15 h 77"/>
                <a:gd name="T36" fmla="*/ 761 w 1069"/>
                <a:gd name="T37" fmla="*/ 17 h 77"/>
                <a:gd name="T38" fmla="*/ 816 w 1069"/>
                <a:gd name="T39" fmla="*/ 9 h 77"/>
                <a:gd name="T40" fmla="*/ 850 w 1069"/>
                <a:gd name="T41" fmla="*/ 15 h 77"/>
                <a:gd name="T42" fmla="*/ 890 w 1069"/>
                <a:gd name="T43" fmla="*/ 9 h 77"/>
                <a:gd name="T44" fmla="*/ 939 w 1069"/>
                <a:gd name="T45" fmla="*/ 15 h 77"/>
                <a:gd name="T46" fmla="*/ 981 w 1069"/>
                <a:gd name="T47" fmla="*/ 29 h 77"/>
                <a:gd name="T48" fmla="*/ 1010 w 1069"/>
                <a:gd name="T49" fmla="*/ 27 h 77"/>
                <a:gd name="T50" fmla="*/ 1044 w 1069"/>
                <a:gd name="T51" fmla="*/ 53 h 77"/>
                <a:gd name="T52" fmla="*/ 1051 w 1069"/>
                <a:gd name="T53" fmla="*/ 58 h 77"/>
                <a:gd name="T54" fmla="*/ 1010 w 1069"/>
                <a:gd name="T55" fmla="*/ 69 h 77"/>
                <a:gd name="T56" fmla="*/ 981 w 1069"/>
                <a:gd name="T57" fmla="*/ 61 h 77"/>
                <a:gd name="T58" fmla="*/ 928 w 1069"/>
                <a:gd name="T59" fmla="*/ 42 h 77"/>
                <a:gd name="T60" fmla="*/ 866 w 1069"/>
                <a:gd name="T61" fmla="*/ 59 h 77"/>
                <a:gd name="T62" fmla="*/ 832 w 1069"/>
                <a:gd name="T63" fmla="*/ 53 h 77"/>
                <a:gd name="T64" fmla="*/ 806 w 1069"/>
                <a:gd name="T65" fmla="*/ 59 h 77"/>
                <a:gd name="T66" fmla="*/ 756 w 1069"/>
                <a:gd name="T67" fmla="*/ 59 h 77"/>
                <a:gd name="T68" fmla="*/ 716 w 1069"/>
                <a:gd name="T69" fmla="*/ 47 h 77"/>
                <a:gd name="T70" fmla="*/ 665 w 1069"/>
                <a:gd name="T71" fmla="*/ 40 h 77"/>
                <a:gd name="T72" fmla="*/ 629 w 1069"/>
                <a:gd name="T73" fmla="*/ 50 h 77"/>
                <a:gd name="T74" fmla="*/ 584 w 1069"/>
                <a:gd name="T75" fmla="*/ 62 h 77"/>
                <a:gd name="T76" fmla="*/ 533 w 1069"/>
                <a:gd name="T77" fmla="*/ 55 h 77"/>
                <a:gd name="T78" fmla="*/ 481 w 1069"/>
                <a:gd name="T79" fmla="*/ 50 h 77"/>
                <a:gd name="T80" fmla="*/ 455 w 1069"/>
                <a:gd name="T81" fmla="*/ 42 h 77"/>
                <a:gd name="T82" fmla="*/ 412 w 1069"/>
                <a:gd name="T83" fmla="*/ 62 h 77"/>
                <a:gd name="T84" fmla="*/ 359 w 1069"/>
                <a:gd name="T85" fmla="*/ 57 h 77"/>
                <a:gd name="T86" fmla="*/ 321 w 1069"/>
                <a:gd name="T87" fmla="*/ 56 h 77"/>
                <a:gd name="T88" fmla="*/ 283 w 1069"/>
                <a:gd name="T89" fmla="*/ 59 h 77"/>
                <a:gd name="T90" fmla="*/ 246 w 1069"/>
                <a:gd name="T91" fmla="*/ 62 h 77"/>
                <a:gd name="T92" fmla="*/ 203 w 1069"/>
                <a:gd name="T93" fmla="*/ 58 h 77"/>
                <a:gd name="T94" fmla="*/ 174 w 1069"/>
                <a:gd name="T95" fmla="*/ 63 h 77"/>
                <a:gd name="T96" fmla="*/ 153 w 1069"/>
                <a:gd name="T97" fmla="*/ 58 h 77"/>
                <a:gd name="T98" fmla="*/ 115 w 1069"/>
                <a:gd name="T99" fmla="*/ 57 h 77"/>
                <a:gd name="T100" fmla="*/ 364 w 1069"/>
                <a:gd name="T101" fmla="*/ 18 h 77"/>
                <a:gd name="T102" fmla="*/ 13 w 1069"/>
                <a:gd name="T103" fmla="*/ 43 h 77"/>
                <a:gd name="T104" fmla="*/ 179 w 1069"/>
                <a:gd name="T105" fmla="*/ 29 h 77"/>
                <a:gd name="T106" fmla="*/ 233 w 1069"/>
                <a:gd name="T107" fmla="*/ 45 h 77"/>
                <a:gd name="T108" fmla="*/ 276 w 1069"/>
                <a:gd name="T109" fmla="*/ 32 h 77"/>
                <a:gd name="T110" fmla="*/ 404 w 1069"/>
                <a:gd name="T111" fmla="*/ 35 h 77"/>
                <a:gd name="T112" fmla="*/ 479 w 1069"/>
                <a:gd name="T113" fmla="*/ 39 h 77"/>
                <a:gd name="T114" fmla="*/ 612 w 1069"/>
                <a:gd name="T115" fmla="*/ 27 h 77"/>
                <a:gd name="T116" fmla="*/ 736 w 1069"/>
                <a:gd name="T117" fmla="*/ 44 h 77"/>
                <a:gd name="T118" fmla="*/ 789 w 1069"/>
                <a:gd name="T119" fmla="*/ 31 h 77"/>
                <a:gd name="T120" fmla="*/ 800 w 1069"/>
                <a:gd name="T121" fmla="*/ 29 h 77"/>
                <a:gd name="T122" fmla="*/ 894 w 1069"/>
                <a:gd name="T123" fmla="*/ 41 h 77"/>
                <a:gd name="T124" fmla="*/ 955 w 1069"/>
                <a:gd name="T125" fmla="*/ 35 h 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069" h="77">
                  <a:moveTo>
                    <a:pt x="63" y="56"/>
                  </a:moveTo>
                  <a:cubicBezTo>
                    <a:pt x="62" y="56"/>
                    <a:pt x="60" y="55"/>
                    <a:pt x="60" y="55"/>
                  </a:cubicBezTo>
                  <a:cubicBezTo>
                    <a:pt x="60" y="55"/>
                    <a:pt x="62" y="52"/>
                    <a:pt x="62" y="52"/>
                  </a:cubicBezTo>
                  <a:cubicBezTo>
                    <a:pt x="62" y="52"/>
                    <a:pt x="64" y="54"/>
                    <a:pt x="64" y="54"/>
                  </a:cubicBezTo>
                  <a:cubicBezTo>
                    <a:pt x="65" y="54"/>
                    <a:pt x="66" y="52"/>
                    <a:pt x="66" y="52"/>
                  </a:cubicBezTo>
                  <a:cubicBezTo>
                    <a:pt x="66" y="52"/>
                    <a:pt x="67" y="50"/>
                    <a:pt x="68" y="50"/>
                  </a:cubicBezTo>
                  <a:cubicBezTo>
                    <a:pt x="68" y="50"/>
                    <a:pt x="70" y="51"/>
                    <a:pt x="70" y="51"/>
                  </a:cubicBezTo>
                  <a:cubicBezTo>
                    <a:pt x="70" y="51"/>
                    <a:pt x="72" y="53"/>
                    <a:pt x="72" y="53"/>
                  </a:cubicBezTo>
                  <a:cubicBezTo>
                    <a:pt x="72" y="53"/>
                    <a:pt x="74" y="51"/>
                    <a:pt x="74" y="51"/>
                  </a:cubicBezTo>
                  <a:cubicBezTo>
                    <a:pt x="74" y="50"/>
                    <a:pt x="72" y="50"/>
                    <a:pt x="72" y="49"/>
                  </a:cubicBezTo>
                  <a:cubicBezTo>
                    <a:pt x="72" y="49"/>
                    <a:pt x="73" y="47"/>
                    <a:pt x="73" y="47"/>
                  </a:cubicBezTo>
                  <a:cubicBezTo>
                    <a:pt x="73" y="47"/>
                    <a:pt x="71" y="45"/>
                    <a:pt x="71" y="45"/>
                  </a:cubicBezTo>
                  <a:cubicBezTo>
                    <a:pt x="71" y="46"/>
                    <a:pt x="70" y="47"/>
                    <a:pt x="69" y="47"/>
                  </a:cubicBezTo>
                  <a:cubicBezTo>
                    <a:pt x="69" y="48"/>
                    <a:pt x="68" y="50"/>
                    <a:pt x="68" y="50"/>
                  </a:cubicBezTo>
                  <a:cubicBezTo>
                    <a:pt x="67" y="50"/>
                    <a:pt x="66" y="48"/>
                    <a:pt x="66" y="48"/>
                  </a:cubicBezTo>
                  <a:cubicBezTo>
                    <a:pt x="65" y="48"/>
                    <a:pt x="64" y="50"/>
                    <a:pt x="64" y="50"/>
                  </a:cubicBezTo>
                  <a:cubicBezTo>
                    <a:pt x="63" y="51"/>
                    <a:pt x="63" y="52"/>
                    <a:pt x="62" y="52"/>
                  </a:cubicBezTo>
                  <a:cubicBezTo>
                    <a:pt x="62" y="53"/>
                    <a:pt x="60" y="51"/>
                    <a:pt x="60" y="51"/>
                  </a:cubicBezTo>
                  <a:cubicBezTo>
                    <a:pt x="60" y="51"/>
                    <a:pt x="58" y="53"/>
                    <a:pt x="58" y="53"/>
                  </a:cubicBezTo>
                  <a:cubicBezTo>
                    <a:pt x="58" y="53"/>
                    <a:pt x="57" y="55"/>
                    <a:pt x="56" y="55"/>
                  </a:cubicBezTo>
                  <a:cubicBezTo>
                    <a:pt x="56" y="55"/>
                    <a:pt x="55" y="54"/>
                    <a:pt x="54" y="53"/>
                  </a:cubicBezTo>
                  <a:cubicBezTo>
                    <a:pt x="54" y="53"/>
                    <a:pt x="52" y="52"/>
                    <a:pt x="52" y="52"/>
                  </a:cubicBezTo>
                  <a:cubicBezTo>
                    <a:pt x="52" y="52"/>
                    <a:pt x="51" y="54"/>
                    <a:pt x="50" y="54"/>
                  </a:cubicBezTo>
                  <a:cubicBezTo>
                    <a:pt x="50" y="54"/>
                    <a:pt x="49" y="56"/>
                    <a:pt x="49" y="56"/>
                  </a:cubicBezTo>
                  <a:cubicBezTo>
                    <a:pt x="48" y="56"/>
                    <a:pt x="47" y="54"/>
                    <a:pt x="46" y="55"/>
                  </a:cubicBezTo>
                  <a:cubicBezTo>
                    <a:pt x="46" y="55"/>
                    <a:pt x="45" y="56"/>
                    <a:pt x="45" y="57"/>
                  </a:cubicBezTo>
                  <a:cubicBezTo>
                    <a:pt x="44" y="57"/>
                    <a:pt x="43" y="59"/>
                    <a:pt x="43" y="59"/>
                  </a:cubicBezTo>
                  <a:cubicBezTo>
                    <a:pt x="42" y="59"/>
                    <a:pt x="41" y="57"/>
                    <a:pt x="41" y="57"/>
                  </a:cubicBezTo>
                  <a:cubicBezTo>
                    <a:pt x="40" y="57"/>
                    <a:pt x="39" y="60"/>
                    <a:pt x="39" y="60"/>
                  </a:cubicBezTo>
                  <a:cubicBezTo>
                    <a:pt x="38" y="59"/>
                    <a:pt x="37" y="58"/>
                    <a:pt x="37" y="58"/>
                  </a:cubicBezTo>
                  <a:cubicBezTo>
                    <a:pt x="37" y="58"/>
                    <a:pt x="35" y="56"/>
                    <a:pt x="35" y="56"/>
                  </a:cubicBezTo>
                  <a:cubicBezTo>
                    <a:pt x="34" y="56"/>
                    <a:pt x="33" y="58"/>
                    <a:pt x="33" y="58"/>
                  </a:cubicBezTo>
                  <a:cubicBezTo>
                    <a:pt x="32" y="59"/>
                    <a:pt x="32" y="60"/>
                    <a:pt x="31" y="61"/>
                  </a:cubicBezTo>
                  <a:cubicBezTo>
                    <a:pt x="31" y="61"/>
                    <a:pt x="30" y="63"/>
                    <a:pt x="29" y="63"/>
                  </a:cubicBezTo>
                  <a:cubicBezTo>
                    <a:pt x="29" y="63"/>
                    <a:pt x="27" y="61"/>
                    <a:pt x="27" y="61"/>
                  </a:cubicBezTo>
                  <a:cubicBezTo>
                    <a:pt x="27" y="61"/>
                    <a:pt x="25" y="59"/>
                    <a:pt x="25" y="59"/>
                  </a:cubicBezTo>
                  <a:cubicBezTo>
                    <a:pt x="25" y="59"/>
                    <a:pt x="24" y="61"/>
                    <a:pt x="23" y="62"/>
                  </a:cubicBezTo>
                  <a:cubicBezTo>
                    <a:pt x="23" y="62"/>
                    <a:pt x="22" y="63"/>
                    <a:pt x="22" y="64"/>
                  </a:cubicBezTo>
                  <a:cubicBezTo>
                    <a:pt x="20" y="63"/>
                    <a:pt x="19" y="62"/>
                    <a:pt x="17" y="60"/>
                  </a:cubicBezTo>
                  <a:cubicBezTo>
                    <a:pt x="18" y="60"/>
                    <a:pt x="18" y="58"/>
                    <a:pt x="19" y="58"/>
                  </a:cubicBezTo>
                  <a:cubicBezTo>
                    <a:pt x="19" y="58"/>
                    <a:pt x="21" y="60"/>
                    <a:pt x="21" y="60"/>
                  </a:cubicBezTo>
                  <a:cubicBezTo>
                    <a:pt x="22" y="60"/>
                    <a:pt x="22" y="58"/>
                    <a:pt x="23" y="58"/>
                  </a:cubicBezTo>
                  <a:cubicBezTo>
                    <a:pt x="23" y="57"/>
                    <a:pt x="24" y="56"/>
                    <a:pt x="24" y="55"/>
                  </a:cubicBezTo>
                  <a:cubicBezTo>
                    <a:pt x="25" y="55"/>
                    <a:pt x="26" y="57"/>
                    <a:pt x="27" y="57"/>
                  </a:cubicBezTo>
                  <a:cubicBezTo>
                    <a:pt x="27" y="57"/>
                    <a:pt x="28" y="55"/>
                    <a:pt x="28" y="55"/>
                  </a:cubicBezTo>
                  <a:cubicBezTo>
                    <a:pt x="29" y="54"/>
                    <a:pt x="30" y="53"/>
                    <a:pt x="30" y="53"/>
                  </a:cubicBezTo>
                  <a:cubicBezTo>
                    <a:pt x="31" y="52"/>
                    <a:pt x="31" y="51"/>
                    <a:pt x="32" y="50"/>
                  </a:cubicBezTo>
                  <a:cubicBezTo>
                    <a:pt x="31" y="50"/>
                    <a:pt x="30" y="49"/>
                    <a:pt x="30" y="49"/>
                  </a:cubicBezTo>
                  <a:cubicBezTo>
                    <a:pt x="29" y="49"/>
                    <a:pt x="28" y="51"/>
                    <a:pt x="28" y="51"/>
                  </a:cubicBezTo>
                  <a:cubicBezTo>
                    <a:pt x="28" y="51"/>
                    <a:pt x="26" y="53"/>
                    <a:pt x="26" y="53"/>
                  </a:cubicBezTo>
                  <a:cubicBezTo>
                    <a:pt x="26" y="53"/>
                    <a:pt x="24" y="52"/>
                    <a:pt x="24" y="52"/>
                  </a:cubicBezTo>
                  <a:cubicBezTo>
                    <a:pt x="24" y="51"/>
                    <a:pt x="26" y="50"/>
                    <a:pt x="26" y="49"/>
                  </a:cubicBezTo>
                  <a:cubicBezTo>
                    <a:pt x="26" y="49"/>
                    <a:pt x="23" y="48"/>
                    <a:pt x="23" y="48"/>
                  </a:cubicBezTo>
                  <a:cubicBezTo>
                    <a:pt x="23" y="47"/>
                    <a:pt x="25" y="46"/>
                    <a:pt x="25" y="45"/>
                  </a:cubicBezTo>
                  <a:cubicBezTo>
                    <a:pt x="25" y="45"/>
                    <a:pt x="23" y="44"/>
                    <a:pt x="23" y="44"/>
                  </a:cubicBezTo>
                  <a:cubicBezTo>
                    <a:pt x="22" y="44"/>
                    <a:pt x="22" y="45"/>
                    <a:pt x="21" y="46"/>
                  </a:cubicBezTo>
                  <a:cubicBezTo>
                    <a:pt x="21" y="46"/>
                    <a:pt x="20" y="48"/>
                    <a:pt x="19" y="48"/>
                  </a:cubicBezTo>
                  <a:cubicBezTo>
                    <a:pt x="19" y="48"/>
                    <a:pt x="18" y="46"/>
                    <a:pt x="17" y="46"/>
                  </a:cubicBezTo>
                  <a:cubicBezTo>
                    <a:pt x="17" y="47"/>
                    <a:pt x="16" y="48"/>
                    <a:pt x="16" y="49"/>
                  </a:cubicBezTo>
                  <a:cubicBezTo>
                    <a:pt x="15" y="49"/>
                    <a:pt x="14" y="51"/>
                    <a:pt x="14" y="51"/>
                  </a:cubicBezTo>
                  <a:cubicBezTo>
                    <a:pt x="14" y="51"/>
                    <a:pt x="12" y="49"/>
                    <a:pt x="12" y="49"/>
                  </a:cubicBezTo>
                  <a:cubicBezTo>
                    <a:pt x="11" y="50"/>
                    <a:pt x="10" y="51"/>
                    <a:pt x="10" y="51"/>
                  </a:cubicBezTo>
                  <a:cubicBezTo>
                    <a:pt x="9" y="52"/>
                    <a:pt x="9" y="53"/>
                    <a:pt x="8" y="54"/>
                  </a:cubicBezTo>
                  <a:cubicBezTo>
                    <a:pt x="7" y="55"/>
                    <a:pt x="6" y="57"/>
                    <a:pt x="5" y="58"/>
                  </a:cubicBezTo>
                  <a:cubicBezTo>
                    <a:pt x="3" y="57"/>
                    <a:pt x="2" y="56"/>
                    <a:pt x="0" y="55"/>
                  </a:cubicBezTo>
                  <a:cubicBezTo>
                    <a:pt x="0" y="54"/>
                    <a:pt x="2" y="53"/>
                    <a:pt x="2" y="52"/>
                  </a:cubicBezTo>
                  <a:cubicBezTo>
                    <a:pt x="2" y="52"/>
                    <a:pt x="0" y="51"/>
                    <a:pt x="0" y="51"/>
                  </a:cubicBezTo>
                  <a:cubicBezTo>
                    <a:pt x="0" y="50"/>
                    <a:pt x="1" y="49"/>
                    <a:pt x="1" y="49"/>
                  </a:cubicBezTo>
                  <a:cubicBezTo>
                    <a:pt x="2" y="48"/>
                    <a:pt x="3" y="47"/>
                    <a:pt x="3" y="46"/>
                  </a:cubicBezTo>
                  <a:cubicBezTo>
                    <a:pt x="3" y="46"/>
                    <a:pt x="1" y="45"/>
                    <a:pt x="1" y="45"/>
                  </a:cubicBezTo>
                  <a:cubicBezTo>
                    <a:pt x="1" y="44"/>
                    <a:pt x="3" y="43"/>
                    <a:pt x="3" y="42"/>
                  </a:cubicBezTo>
                  <a:cubicBezTo>
                    <a:pt x="3" y="42"/>
                    <a:pt x="4" y="41"/>
                    <a:pt x="4" y="40"/>
                  </a:cubicBezTo>
                  <a:cubicBezTo>
                    <a:pt x="4" y="40"/>
                    <a:pt x="2" y="39"/>
                    <a:pt x="2" y="38"/>
                  </a:cubicBezTo>
                  <a:cubicBezTo>
                    <a:pt x="2" y="38"/>
                    <a:pt x="4" y="36"/>
                    <a:pt x="4" y="36"/>
                  </a:cubicBezTo>
                  <a:cubicBezTo>
                    <a:pt x="4" y="36"/>
                    <a:pt x="6" y="38"/>
                    <a:pt x="6" y="38"/>
                  </a:cubicBezTo>
                  <a:cubicBezTo>
                    <a:pt x="6" y="38"/>
                    <a:pt x="8" y="40"/>
                    <a:pt x="8" y="40"/>
                  </a:cubicBezTo>
                  <a:cubicBezTo>
                    <a:pt x="9" y="39"/>
                    <a:pt x="10" y="38"/>
                    <a:pt x="10" y="37"/>
                  </a:cubicBezTo>
                  <a:cubicBezTo>
                    <a:pt x="10" y="37"/>
                    <a:pt x="8" y="36"/>
                    <a:pt x="8" y="36"/>
                  </a:cubicBezTo>
                  <a:cubicBezTo>
                    <a:pt x="8" y="35"/>
                    <a:pt x="10" y="34"/>
                    <a:pt x="9" y="33"/>
                  </a:cubicBezTo>
                  <a:cubicBezTo>
                    <a:pt x="9" y="33"/>
                    <a:pt x="7" y="32"/>
                    <a:pt x="7" y="32"/>
                  </a:cubicBezTo>
                  <a:cubicBezTo>
                    <a:pt x="7" y="31"/>
                    <a:pt x="9" y="30"/>
                    <a:pt x="9" y="29"/>
                  </a:cubicBezTo>
                  <a:cubicBezTo>
                    <a:pt x="9" y="29"/>
                    <a:pt x="7" y="28"/>
                    <a:pt x="7" y="28"/>
                  </a:cubicBezTo>
                  <a:cubicBezTo>
                    <a:pt x="7" y="27"/>
                    <a:pt x="8" y="26"/>
                    <a:pt x="8" y="26"/>
                  </a:cubicBezTo>
                  <a:cubicBezTo>
                    <a:pt x="9" y="25"/>
                    <a:pt x="9" y="24"/>
                    <a:pt x="10" y="23"/>
                  </a:cubicBezTo>
                  <a:cubicBezTo>
                    <a:pt x="10" y="23"/>
                    <a:pt x="12" y="25"/>
                    <a:pt x="12" y="25"/>
                  </a:cubicBezTo>
                  <a:cubicBezTo>
                    <a:pt x="13" y="26"/>
                    <a:pt x="14" y="26"/>
                    <a:pt x="15" y="27"/>
                  </a:cubicBezTo>
                  <a:cubicBezTo>
                    <a:pt x="15" y="27"/>
                    <a:pt x="16" y="28"/>
                    <a:pt x="17" y="28"/>
                  </a:cubicBezTo>
                  <a:cubicBezTo>
                    <a:pt x="17" y="28"/>
                    <a:pt x="18" y="26"/>
                    <a:pt x="19" y="26"/>
                  </a:cubicBezTo>
                  <a:cubicBezTo>
                    <a:pt x="19" y="26"/>
                    <a:pt x="20" y="24"/>
                    <a:pt x="20" y="24"/>
                  </a:cubicBezTo>
                  <a:cubicBezTo>
                    <a:pt x="21" y="24"/>
                    <a:pt x="21" y="22"/>
                    <a:pt x="22" y="22"/>
                  </a:cubicBezTo>
                  <a:cubicBezTo>
                    <a:pt x="22" y="22"/>
                    <a:pt x="24" y="24"/>
                    <a:pt x="24" y="23"/>
                  </a:cubicBezTo>
                  <a:cubicBezTo>
                    <a:pt x="25" y="23"/>
                    <a:pt x="25" y="22"/>
                    <a:pt x="26" y="21"/>
                  </a:cubicBezTo>
                  <a:cubicBezTo>
                    <a:pt x="26" y="20"/>
                    <a:pt x="27" y="20"/>
                    <a:pt x="28" y="19"/>
                  </a:cubicBezTo>
                  <a:cubicBezTo>
                    <a:pt x="28" y="18"/>
                    <a:pt x="29" y="17"/>
                    <a:pt x="29" y="17"/>
                  </a:cubicBezTo>
                  <a:cubicBezTo>
                    <a:pt x="30" y="16"/>
                    <a:pt x="30" y="15"/>
                    <a:pt x="31" y="14"/>
                  </a:cubicBezTo>
                  <a:cubicBezTo>
                    <a:pt x="32" y="14"/>
                    <a:pt x="32" y="13"/>
                    <a:pt x="33" y="12"/>
                  </a:cubicBezTo>
                  <a:cubicBezTo>
                    <a:pt x="33" y="12"/>
                    <a:pt x="35" y="14"/>
                    <a:pt x="35" y="14"/>
                  </a:cubicBezTo>
                  <a:cubicBezTo>
                    <a:pt x="35" y="15"/>
                    <a:pt x="33" y="16"/>
                    <a:pt x="33" y="16"/>
                  </a:cubicBezTo>
                  <a:cubicBezTo>
                    <a:pt x="34" y="16"/>
                    <a:pt x="35" y="18"/>
                    <a:pt x="35" y="18"/>
                  </a:cubicBezTo>
                  <a:cubicBezTo>
                    <a:pt x="36" y="18"/>
                    <a:pt x="37" y="16"/>
                    <a:pt x="37" y="16"/>
                  </a:cubicBezTo>
                  <a:cubicBezTo>
                    <a:pt x="37" y="16"/>
                    <a:pt x="39" y="13"/>
                    <a:pt x="39" y="13"/>
                  </a:cubicBezTo>
                  <a:cubicBezTo>
                    <a:pt x="39" y="14"/>
                    <a:pt x="41" y="15"/>
                    <a:pt x="41" y="15"/>
                  </a:cubicBezTo>
                  <a:cubicBezTo>
                    <a:pt x="41" y="16"/>
                    <a:pt x="40" y="17"/>
                    <a:pt x="39" y="17"/>
                  </a:cubicBezTo>
                  <a:cubicBezTo>
                    <a:pt x="39" y="18"/>
                    <a:pt x="38" y="19"/>
                    <a:pt x="38" y="20"/>
                  </a:cubicBezTo>
                  <a:cubicBezTo>
                    <a:pt x="38" y="20"/>
                    <a:pt x="40" y="21"/>
                    <a:pt x="40" y="21"/>
                  </a:cubicBezTo>
                  <a:cubicBezTo>
                    <a:pt x="40" y="22"/>
                    <a:pt x="42" y="23"/>
                    <a:pt x="42" y="23"/>
                  </a:cubicBezTo>
                  <a:cubicBezTo>
                    <a:pt x="42" y="23"/>
                    <a:pt x="40" y="25"/>
                    <a:pt x="40" y="25"/>
                  </a:cubicBezTo>
                  <a:cubicBezTo>
                    <a:pt x="41" y="26"/>
                    <a:pt x="42" y="26"/>
                    <a:pt x="43" y="27"/>
                  </a:cubicBezTo>
                  <a:cubicBezTo>
                    <a:pt x="43" y="26"/>
                    <a:pt x="44" y="25"/>
                    <a:pt x="44" y="25"/>
                  </a:cubicBezTo>
                  <a:cubicBezTo>
                    <a:pt x="45" y="24"/>
                    <a:pt x="46" y="23"/>
                    <a:pt x="46" y="22"/>
                  </a:cubicBezTo>
                  <a:cubicBezTo>
                    <a:pt x="46" y="22"/>
                    <a:pt x="48" y="21"/>
                    <a:pt x="48" y="20"/>
                  </a:cubicBezTo>
                  <a:cubicBezTo>
                    <a:pt x="48" y="20"/>
                    <a:pt x="46" y="19"/>
                    <a:pt x="46" y="19"/>
                  </a:cubicBezTo>
                  <a:cubicBezTo>
                    <a:pt x="46" y="18"/>
                    <a:pt x="47" y="16"/>
                    <a:pt x="47" y="16"/>
                  </a:cubicBezTo>
                  <a:cubicBezTo>
                    <a:pt x="48" y="16"/>
                    <a:pt x="49" y="18"/>
                    <a:pt x="49" y="18"/>
                  </a:cubicBezTo>
                  <a:cubicBezTo>
                    <a:pt x="50" y="18"/>
                    <a:pt x="51" y="20"/>
                    <a:pt x="52" y="20"/>
                  </a:cubicBezTo>
                  <a:cubicBezTo>
                    <a:pt x="52" y="20"/>
                    <a:pt x="53" y="18"/>
                    <a:pt x="53" y="17"/>
                  </a:cubicBezTo>
                  <a:cubicBezTo>
                    <a:pt x="54" y="17"/>
                    <a:pt x="55" y="19"/>
                    <a:pt x="56" y="19"/>
                  </a:cubicBezTo>
                  <a:cubicBezTo>
                    <a:pt x="56" y="19"/>
                    <a:pt x="57" y="17"/>
                    <a:pt x="57" y="17"/>
                  </a:cubicBezTo>
                  <a:cubicBezTo>
                    <a:pt x="58" y="17"/>
                    <a:pt x="59" y="15"/>
                    <a:pt x="59" y="15"/>
                  </a:cubicBezTo>
                  <a:cubicBezTo>
                    <a:pt x="60" y="15"/>
                    <a:pt x="61" y="16"/>
                    <a:pt x="61" y="16"/>
                  </a:cubicBezTo>
                  <a:cubicBezTo>
                    <a:pt x="62" y="17"/>
                    <a:pt x="63" y="18"/>
                    <a:pt x="64" y="18"/>
                  </a:cubicBezTo>
                  <a:cubicBezTo>
                    <a:pt x="64" y="19"/>
                    <a:pt x="65" y="19"/>
                    <a:pt x="66" y="20"/>
                  </a:cubicBezTo>
                  <a:cubicBezTo>
                    <a:pt x="66" y="20"/>
                    <a:pt x="64" y="22"/>
                    <a:pt x="64" y="22"/>
                  </a:cubicBezTo>
                  <a:cubicBezTo>
                    <a:pt x="64" y="23"/>
                    <a:pt x="66" y="23"/>
                    <a:pt x="66" y="24"/>
                  </a:cubicBezTo>
                  <a:cubicBezTo>
                    <a:pt x="66" y="23"/>
                    <a:pt x="68" y="22"/>
                    <a:pt x="68" y="22"/>
                  </a:cubicBezTo>
                  <a:cubicBezTo>
                    <a:pt x="68" y="21"/>
                    <a:pt x="66" y="21"/>
                    <a:pt x="66" y="20"/>
                  </a:cubicBezTo>
                  <a:cubicBezTo>
                    <a:pt x="66" y="19"/>
                    <a:pt x="68" y="18"/>
                    <a:pt x="67" y="18"/>
                  </a:cubicBezTo>
                  <a:cubicBezTo>
                    <a:pt x="67" y="17"/>
                    <a:pt x="65" y="16"/>
                    <a:pt x="65" y="16"/>
                  </a:cubicBezTo>
                  <a:cubicBezTo>
                    <a:pt x="65" y="16"/>
                    <a:pt x="67" y="14"/>
                    <a:pt x="67" y="14"/>
                  </a:cubicBezTo>
                  <a:cubicBezTo>
                    <a:pt x="67" y="14"/>
                    <a:pt x="69" y="15"/>
                    <a:pt x="69" y="15"/>
                  </a:cubicBezTo>
                  <a:cubicBezTo>
                    <a:pt x="70" y="16"/>
                    <a:pt x="71" y="17"/>
                    <a:pt x="71" y="17"/>
                  </a:cubicBezTo>
                  <a:cubicBezTo>
                    <a:pt x="72" y="17"/>
                    <a:pt x="73" y="19"/>
                    <a:pt x="74" y="19"/>
                  </a:cubicBezTo>
                  <a:cubicBezTo>
                    <a:pt x="74" y="19"/>
                    <a:pt x="75" y="17"/>
                    <a:pt x="75" y="17"/>
                  </a:cubicBezTo>
                  <a:cubicBezTo>
                    <a:pt x="75" y="16"/>
                    <a:pt x="73" y="15"/>
                    <a:pt x="73" y="15"/>
                  </a:cubicBezTo>
                  <a:cubicBezTo>
                    <a:pt x="73" y="15"/>
                    <a:pt x="74" y="13"/>
                    <a:pt x="75" y="13"/>
                  </a:cubicBezTo>
                  <a:cubicBezTo>
                    <a:pt x="75" y="13"/>
                    <a:pt x="77" y="15"/>
                    <a:pt x="77" y="14"/>
                  </a:cubicBezTo>
                  <a:cubicBezTo>
                    <a:pt x="78" y="14"/>
                    <a:pt x="78" y="12"/>
                    <a:pt x="79" y="12"/>
                  </a:cubicBezTo>
                  <a:cubicBezTo>
                    <a:pt x="79" y="12"/>
                    <a:pt x="80" y="14"/>
                    <a:pt x="81" y="14"/>
                  </a:cubicBezTo>
                  <a:cubicBezTo>
                    <a:pt x="82" y="14"/>
                    <a:pt x="82" y="12"/>
                    <a:pt x="83" y="12"/>
                  </a:cubicBezTo>
                  <a:cubicBezTo>
                    <a:pt x="83" y="12"/>
                    <a:pt x="84" y="13"/>
                    <a:pt x="85" y="13"/>
                  </a:cubicBezTo>
                  <a:cubicBezTo>
                    <a:pt x="85" y="13"/>
                    <a:pt x="87" y="15"/>
                    <a:pt x="87" y="15"/>
                  </a:cubicBezTo>
                  <a:cubicBezTo>
                    <a:pt x="87" y="15"/>
                    <a:pt x="86" y="17"/>
                    <a:pt x="85" y="17"/>
                  </a:cubicBezTo>
                  <a:cubicBezTo>
                    <a:pt x="85" y="17"/>
                    <a:pt x="84" y="16"/>
                    <a:pt x="83" y="16"/>
                  </a:cubicBezTo>
                  <a:cubicBezTo>
                    <a:pt x="83" y="16"/>
                    <a:pt x="81" y="14"/>
                    <a:pt x="81" y="14"/>
                  </a:cubicBezTo>
                  <a:cubicBezTo>
                    <a:pt x="80" y="14"/>
                    <a:pt x="80" y="16"/>
                    <a:pt x="79" y="16"/>
                  </a:cubicBezTo>
                  <a:cubicBezTo>
                    <a:pt x="79" y="17"/>
                    <a:pt x="78" y="18"/>
                    <a:pt x="78" y="18"/>
                  </a:cubicBezTo>
                  <a:cubicBezTo>
                    <a:pt x="77" y="19"/>
                    <a:pt x="80" y="20"/>
                    <a:pt x="80" y="20"/>
                  </a:cubicBezTo>
                  <a:cubicBezTo>
                    <a:pt x="80" y="21"/>
                    <a:pt x="78" y="22"/>
                    <a:pt x="78" y="22"/>
                  </a:cubicBezTo>
                  <a:cubicBezTo>
                    <a:pt x="78" y="23"/>
                    <a:pt x="80" y="23"/>
                    <a:pt x="80" y="24"/>
                  </a:cubicBezTo>
                  <a:cubicBezTo>
                    <a:pt x="81" y="24"/>
                    <a:pt x="82" y="26"/>
                    <a:pt x="83" y="26"/>
                  </a:cubicBezTo>
                  <a:cubicBezTo>
                    <a:pt x="83" y="26"/>
                    <a:pt x="84" y="24"/>
                    <a:pt x="84" y="23"/>
                  </a:cubicBezTo>
                  <a:cubicBezTo>
                    <a:pt x="85" y="23"/>
                    <a:pt x="85" y="22"/>
                    <a:pt x="86" y="21"/>
                  </a:cubicBezTo>
                  <a:cubicBezTo>
                    <a:pt x="86" y="21"/>
                    <a:pt x="87" y="19"/>
                    <a:pt x="88" y="19"/>
                  </a:cubicBezTo>
                  <a:cubicBezTo>
                    <a:pt x="88" y="19"/>
                    <a:pt x="89" y="21"/>
                    <a:pt x="90" y="21"/>
                  </a:cubicBezTo>
                  <a:cubicBezTo>
                    <a:pt x="91" y="20"/>
                    <a:pt x="91" y="19"/>
                    <a:pt x="92" y="18"/>
                  </a:cubicBezTo>
                  <a:cubicBezTo>
                    <a:pt x="92" y="18"/>
                    <a:pt x="93" y="17"/>
                    <a:pt x="93" y="16"/>
                  </a:cubicBezTo>
                  <a:cubicBezTo>
                    <a:pt x="94" y="16"/>
                    <a:pt x="95" y="14"/>
                    <a:pt x="95" y="14"/>
                  </a:cubicBezTo>
                  <a:cubicBezTo>
                    <a:pt x="96" y="14"/>
                    <a:pt x="97" y="16"/>
                    <a:pt x="97" y="16"/>
                  </a:cubicBezTo>
                  <a:cubicBezTo>
                    <a:pt x="98" y="16"/>
                    <a:pt x="98" y="13"/>
                    <a:pt x="99" y="13"/>
                  </a:cubicBezTo>
                  <a:cubicBezTo>
                    <a:pt x="99" y="13"/>
                    <a:pt x="101" y="15"/>
                    <a:pt x="101" y="15"/>
                  </a:cubicBezTo>
                  <a:cubicBezTo>
                    <a:pt x="102" y="16"/>
                    <a:pt x="103" y="16"/>
                    <a:pt x="103" y="17"/>
                  </a:cubicBezTo>
                  <a:cubicBezTo>
                    <a:pt x="102" y="18"/>
                    <a:pt x="101" y="20"/>
                    <a:pt x="100" y="21"/>
                  </a:cubicBezTo>
                  <a:cubicBezTo>
                    <a:pt x="100" y="22"/>
                    <a:pt x="98" y="23"/>
                    <a:pt x="98" y="23"/>
                  </a:cubicBezTo>
                  <a:cubicBezTo>
                    <a:pt x="98" y="24"/>
                    <a:pt x="101" y="25"/>
                    <a:pt x="101" y="25"/>
                  </a:cubicBezTo>
                  <a:cubicBezTo>
                    <a:pt x="100" y="25"/>
                    <a:pt x="99" y="27"/>
                    <a:pt x="99" y="27"/>
                  </a:cubicBezTo>
                  <a:cubicBezTo>
                    <a:pt x="98" y="27"/>
                    <a:pt x="97" y="26"/>
                    <a:pt x="97" y="26"/>
                  </a:cubicBezTo>
                  <a:cubicBezTo>
                    <a:pt x="96" y="26"/>
                    <a:pt x="94" y="24"/>
                    <a:pt x="94" y="24"/>
                  </a:cubicBezTo>
                  <a:cubicBezTo>
                    <a:pt x="94" y="24"/>
                    <a:pt x="93" y="26"/>
                    <a:pt x="93" y="26"/>
                  </a:cubicBezTo>
                  <a:cubicBezTo>
                    <a:pt x="93" y="27"/>
                    <a:pt x="95" y="27"/>
                    <a:pt x="95" y="28"/>
                  </a:cubicBezTo>
                  <a:cubicBezTo>
                    <a:pt x="95" y="29"/>
                    <a:pt x="93" y="30"/>
                    <a:pt x="93" y="30"/>
                  </a:cubicBezTo>
                  <a:cubicBezTo>
                    <a:pt x="93" y="31"/>
                    <a:pt x="96" y="32"/>
                    <a:pt x="95" y="32"/>
                  </a:cubicBezTo>
                  <a:cubicBezTo>
                    <a:pt x="95" y="33"/>
                    <a:pt x="94" y="34"/>
                    <a:pt x="94" y="34"/>
                  </a:cubicBezTo>
                  <a:cubicBezTo>
                    <a:pt x="93" y="35"/>
                    <a:pt x="93" y="36"/>
                    <a:pt x="92" y="36"/>
                  </a:cubicBezTo>
                  <a:cubicBezTo>
                    <a:pt x="91" y="37"/>
                    <a:pt x="91" y="38"/>
                    <a:pt x="90" y="39"/>
                  </a:cubicBezTo>
                  <a:cubicBezTo>
                    <a:pt x="91" y="39"/>
                    <a:pt x="92" y="40"/>
                    <a:pt x="93" y="40"/>
                  </a:cubicBezTo>
                  <a:cubicBezTo>
                    <a:pt x="93" y="40"/>
                    <a:pt x="94" y="38"/>
                    <a:pt x="94" y="38"/>
                  </a:cubicBezTo>
                  <a:cubicBezTo>
                    <a:pt x="95" y="38"/>
                    <a:pt x="95" y="36"/>
                    <a:pt x="96" y="36"/>
                  </a:cubicBezTo>
                  <a:cubicBezTo>
                    <a:pt x="96" y="35"/>
                    <a:pt x="97" y="34"/>
                    <a:pt x="98" y="34"/>
                  </a:cubicBezTo>
                  <a:cubicBezTo>
                    <a:pt x="98" y="33"/>
                    <a:pt x="99" y="32"/>
                    <a:pt x="99" y="31"/>
                  </a:cubicBezTo>
                  <a:cubicBezTo>
                    <a:pt x="100" y="31"/>
                    <a:pt x="101" y="29"/>
                    <a:pt x="101" y="29"/>
                  </a:cubicBezTo>
                  <a:cubicBezTo>
                    <a:pt x="101" y="29"/>
                    <a:pt x="103" y="31"/>
                    <a:pt x="103" y="31"/>
                  </a:cubicBezTo>
                  <a:cubicBezTo>
                    <a:pt x="103" y="30"/>
                    <a:pt x="105" y="29"/>
                    <a:pt x="105" y="29"/>
                  </a:cubicBezTo>
                  <a:cubicBezTo>
                    <a:pt x="105" y="28"/>
                    <a:pt x="103" y="27"/>
                    <a:pt x="103" y="27"/>
                  </a:cubicBezTo>
                  <a:cubicBezTo>
                    <a:pt x="103" y="27"/>
                    <a:pt x="101" y="25"/>
                    <a:pt x="101" y="25"/>
                  </a:cubicBezTo>
                  <a:cubicBezTo>
                    <a:pt x="101" y="24"/>
                    <a:pt x="102" y="24"/>
                    <a:pt x="102" y="23"/>
                  </a:cubicBezTo>
                  <a:cubicBezTo>
                    <a:pt x="103" y="22"/>
                    <a:pt x="103" y="21"/>
                    <a:pt x="104" y="21"/>
                  </a:cubicBezTo>
                  <a:cubicBezTo>
                    <a:pt x="104" y="20"/>
                    <a:pt x="105" y="19"/>
                    <a:pt x="106" y="19"/>
                  </a:cubicBezTo>
                  <a:cubicBezTo>
                    <a:pt x="106" y="18"/>
                    <a:pt x="107" y="20"/>
                    <a:pt x="108" y="20"/>
                  </a:cubicBezTo>
                  <a:cubicBezTo>
                    <a:pt x="108" y="20"/>
                    <a:pt x="110" y="18"/>
                    <a:pt x="110" y="18"/>
                  </a:cubicBezTo>
                  <a:cubicBezTo>
                    <a:pt x="110" y="17"/>
                    <a:pt x="111" y="16"/>
                    <a:pt x="111" y="16"/>
                  </a:cubicBezTo>
                  <a:cubicBezTo>
                    <a:pt x="111" y="16"/>
                    <a:pt x="109" y="14"/>
                    <a:pt x="109" y="14"/>
                  </a:cubicBezTo>
                  <a:cubicBezTo>
                    <a:pt x="109" y="14"/>
                    <a:pt x="107" y="16"/>
                    <a:pt x="107" y="16"/>
                  </a:cubicBezTo>
                  <a:cubicBezTo>
                    <a:pt x="107" y="16"/>
                    <a:pt x="105" y="15"/>
                    <a:pt x="105" y="15"/>
                  </a:cubicBezTo>
                  <a:cubicBezTo>
                    <a:pt x="105" y="14"/>
                    <a:pt x="107" y="13"/>
                    <a:pt x="107" y="12"/>
                  </a:cubicBezTo>
                  <a:cubicBezTo>
                    <a:pt x="107" y="12"/>
                    <a:pt x="108" y="11"/>
                    <a:pt x="109" y="10"/>
                  </a:cubicBezTo>
                  <a:cubicBezTo>
                    <a:pt x="109" y="10"/>
                    <a:pt x="106" y="9"/>
                    <a:pt x="106" y="8"/>
                  </a:cubicBezTo>
                  <a:cubicBezTo>
                    <a:pt x="106" y="8"/>
                    <a:pt x="108" y="7"/>
                    <a:pt x="108" y="6"/>
                  </a:cubicBezTo>
                  <a:cubicBezTo>
                    <a:pt x="108" y="5"/>
                    <a:pt x="109" y="5"/>
                    <a:pt x="110" y="4"/>
                  </a:cubicBezTo>
                  <a:cubicBezTo>
                    <a:pt x="110" y="4"/>
                    <a:pt x="107" y="2"/>
                    <a:pt x="107" y="2"/>
                  </a:cubicBezTo>
                  <a:cubicBezTo>
                    <a:pt x="108" y="2"/>
                    <a:pt x="109" y="0"/>
                    <a:pt x="109" y="0"/>
                  </a:cubicBezTo>
                  <a:cubicBezTo>
                    <a:pt x="109" y="0"/>
                    <a:pt x="111" y="2"/>
                    <a:pt x="111" y="2"/>
                  </a:cubicBezTo>
                  <a:cubicBezTo>
                    <a:pt x="111" y="2"/>
                    <a:pt x="110" y="4"/>
                    <a:pt x="110" y="4"/>
                  </a:cubicBezTo>
                  <a:cubicBezTo>
                    <a:pt x="110" y="5"/>
                    <a:pt x="111" y="5"/>
                    <a:pt x="112" y="6"/>
                  </a:cubicBezTo>
                  <a:cubicBezTo>
                    <a:pt x="112" y="6"/>
                    <a:pt x="114" y="7"/>
                    <a:pt x="114" y="7"/>
                  </a:cubicBezTo>
                  <a:cubicBezTo>
                    <a:pt x="114" y="8"/>
                    <a:pt x="113" y="9"/>
                    <a:pt x="112" y="10"/>
                  </a:cubicBezTo>
                  <a:cubicBezTo>
                    <a:pt x="113" y="10"/>
                    <a:pt x="114" y="11"/>
                    <a:pt x="115" y="11"/>
                  </a:cubicBezTo>
                  <a:cubicBezTo>
                    <a:pt x="115" y="11"/>
                    <a:pt x="116" y="9"/>
                    <a:pt x="116" y="9"/>
                  </a:cubicBezTo>
                  <a:cubicBezTo>
                    <a:pt x="116" y="9"/>
                    <a:pt x="114" y="8"/>
                    <a:pt x="114" y="7"/>
                  </a:cubicBezTo>
                  <a:cubicBezTo>
                    <a:pt x="114" y="7"/>
                    <a:pt x="115" y="6"/>
                    <a:pt x="116" y="5"/>
                  </a:cubicBezTo>
                  <a:cubicBezTo>
                    <a:pt x="116" y="5"/>
                    <a:pt x="117" y="3"/>
                    <a:pt x="118" y="3"/>
                  </a:cubicBezTo>
                  <a:cubicBezTo>
                    <a:pt x="118" y="3"/>
                    <a:pt x="120" y="4"/>
                    <a:pt x="120" y="5"/>
                  </a:cubicBezTo>
                  <a:cubicBezTo>
                    <a:pt x="120" y="5"/>
                    <a:pt x="118" y="6"/>
                    <a:pt x="118" y="7"/>
                  </a:cubicBezTo>
                  <a:cubicBezTo>
                    <a:pt x="118" y="8"/>
                    <a:pt x="120" y="8"/>
                    <a:pt x="120" y="9"/>
                  </a:cubicBezTo>
                  <a:cubicBezTo>
                    <a:pt x="119" y="10"/>
                    <a:pt x="118" y="11"/>
                    <a:pt x="117" y="13"/>
                  </a:cubicBezTo>
                  <a:cubicBezTo>
                    <a:pt x="116" y="14"/>
                    <a:pt x="115" y="16"/>
                    <a:pt x="114" y="17"/>
                  </a:cubicBezTo>
                  <a:cubicBezTo>
                    <a:pt x="115" y="19"/>
                    <a:pt x="116" y="20"/>
                    <a:pt x="118" y="21"/>
                  </a:cubicBezTo>
                  <a:cubicBezTo>
                    <a:pt x="119" y="21"/>
                    <a:pt x="119" y="22"/>
                    <a:pt x="120" y="23"/>
                  </a:cubicBezTo>
                  <a:cubicBezTo>
                    <a:pt x="121" y="22"/>
                    <a:pt x="121" y="20"/>
                    <a:pt x="122" y="20"/>
                  </a:cubicBezTo>
                  <a:cubicBezTo>
                    <a:pt x="122" y="20"/>
                    <a:pt x="124" y="22"/>
                    <a:pt x="124" y="22"/>
                  </a:cubicBezTo>
                  <a:cubicBezTo>
                    <a:pt x="124" y="22"/>
                    <a:pt x="126" y="24"/>
                    <a:pt x="126" y="24"/>
                  </a:cubicBezTo>
                  <a:cubicBezTo>
                    <a:pt x="127" y="24"/>
                    <a:pt x="128" y="22"/>
                    <a:pt x="128" y="22"/>
                  </a:cubicBezTo>
                  <a:cubicBezTo>
                    <a:pt x="129" y="21"/>
                    <a:pt x="130" y="20"/>
                    <a:pt x="130" y="19"/>
                  </a:cubicBezTo>
                  <a:cubicBezTo>
                    <a:pt x="130" y="19"/>
                    <a:pt x="128" y="18"/>
                    <a:pt x="128" y="18"/>
                  </a:cubicBezTo>
                  <a:cubicBezTo>
                    <a:pt x="128" y="17"/>
                    <a:pt x="129" y="16"/>
                    <a:pt x="129" y="15"/>
                  </a:cubicBezTo>
                  <a:cubicBezTo>
                    <a:pt x="129" y="15"/>
                    <a:pt x="131" y="17"/>
                    <a:pt x="131" y="17"/>
                  </a:cubicBezTo>
                  <a:cubicBezTo>
                    <a:pt x="132" y="17"/>
                    <a:pt x="133" y="15"/>
                    <a:pt x="133" y="15"/>
                  </a:cubicBezTo>
                  <a:cubicBezTo>
                    <a:pt x="134" y="14"/>
                    <a:pt x="134" y="13"/>
                    <a:pt x="135" y="13"/>
                  </a:cubicBezTo>
                  <a:cubicBezTo>
                    <a:pt x="135" y="13"/>
                    <a:pt x="137" y="14"/>
                    <a:pt x="137" y="14"/>
                  </a:cubicBezTo>
                  <a:cubicBezTo>
                    <a:pt x="137" y="15"/>
                    <a:pt x="135" y="16"/>
                    <a:pt x="135" y="17"/>
                  </a:cubicBezTo>
                  <a:cubicBezTo>
                    <a:pt x="136" y="17"/>
                    <a:pt x="137" y="18"/>
                    <a:pt x="138" y="18"/>
                  </a:cubicBezTo>
                  <a:cubicBezTo>
                    <a:pt x="138" y="19"/>
                    <a:pt x="139" y="20"/>
                    <a:pt x="140" y="20"/>
                  </a:cubicBezTo>
                  <a:cubicBezTo>
                    <a:pt x="140" y="20"/>
                    <a:pt x="142" y="22"/>
                    <a:pt x="142" y="22"/>
                  </a:cubicBezTo>
                  <a:cubicBezTo>
                    <a:pt x="142" y="22"/>
                    <a:pt x="144" y="20"/>
                    <a:pt x="144" y="19"/>
                  </a:cubicBezTo>
                  <a:cubicBezTo>
                    <a:pt x="144" y="19"/>
                    <a:pt x="146" y="17"/>
                    <a:pt x="146" y="17"/>
                  </a:cubicBezTo>
                  <a:cubicBezTo>
                    <a:pt x="146" y="17"/>
                    <a:pt x="148" y="18"/>
                    <a:pt x="148" y="19"/>
                  </a:cubicBezTo>
                  <a:cubicBezTo>
                    <a:pt x="148" y="19"/>
                    <a:pt x="146" y="21"/>
                    <a:pt x="146" y="21"/>
                  </a:cubicBezTo>
                  <a:cubicBezTo>
                    <a:pt x="146" y="22"/>
                    <a:pt x="145" y="23"/>
                    <a:pt x="144" y="23"/>
                  </a:cubicBezTo>
                  <a:cubicBezTo>
                    <a:pt x="144" y="24"/>
                    <a:pt x="143" y="25"/>
                    <a:pt x="143" y="26"/>
                  </a:cubicBezTo>
                  <a:cubicBezTo>
                    <a:pt x="143" y="26"/>
                    <a:pt x="145" y="27"/>
                    <a:pt x="145" y="27"/>
                  </a:cubicBezTo>
                  <a:cubicBezTo>
                    <a:pt x="145" y="28"/>
                    <a:pt x="143" y="29"/>
                    <a:pt x="143" y="29"/>
                  </a:cubicBezTo>
                  <a:cubicBezTo>
                    <a:pt x="143" y="30"/>
                    <a:pt x="145" y="31"/>
                    <a:pt x="145" y="31"/>
                  </a:cubicBezTo>
                  <a:cubicBezTo>
                    <a:pt x="146" y="31"/>
                    <a:pt x="147" y="29"/>
                    <a:pt x="147" y="29"/>
                  </a:cubicBezTo>
                  <a:cubicBezTo>
                    <a:pt x="148" y="29"/>
                    <a:pt x="149" y="31"/>
                    <a:pt x="149" y="31"/>
                  </a:cubicBezTo>
                  <a:cubicBezTo>
                    <a:pt x="150" y="30"/>
                    <a:pt x="150" y="29"/>
                    <a:pt x="151" y="28"/>
                  </a:cubicBezTo>
                  <a:cubicBezTo>
                    <a:pt x="151" y="28"/>
                    <a:pt x="153" y="27"/>
                    <a:pt x="153" y="26"/>
                  </a:cubicBezTo>
                  <a:cubicBezTo>
                    <a:pt x="153" y="26"/>
                    <a:pt x="151" y="25"/>
                    <a:pt x="151" y="24"/>
                  </a:cubicBezTo>
                  <a:cubicBezTo>
                    <a:pt x="150" y="24"/>
                    <a:pt x="152" y="23"/>
                    <a:pt x="152" y="22"/>
                  </a:cubicBezTo>
                  <a:cubicBezTo>
                    <a:pt x="152" y="22"/>
                    <a:pt x="153" y="21"/>
                    <a:pt x="154" y="20"/>
                  </a:cubicBezTo>
                  <a:cubicBezTo>
                    <a:pt x="154" y="20"/>
                    <a:pt x="156" y="18"/>
                    <a:pt x="156" y="18"/>
                  </a:cubicBezTo>
                  <a:cubicBezTo>
                    <a:pt x="156" y="18"/>
                    <a:pt x="153" y="16"/>
                    <a:pt x="153" y="16"/>
                  </a:cubicBezTo>
                  <a:cubicBezTo>
                    <a:pt x="154" y="15"/>
                    <a:pt x="155" y="15"/>
                    <a:pt x="155" y="14"/>
                  </a:cubicBezTo>
                  <a:cubicBezTo>
                    <a:pt x="156" y="13"/>
                    <a:pt x="156" y="12"/>
                    <a:pt x="157" y="12"/>
                  </a:cubicBezTo>
                  <a:cubicBezTo>
                    <a:pt x="157" y="11"/>
                    <a:pt x="159" y="13"/>
                    <a:pt x="159" y="13"/>
                  </a:cubicBezTo>
                  <a:cubicBezTo>
                    <a:pt x="160" y="13"/>
                    <a:pt x="160" y="11"/>
                    <a:pt x="161" y="11"/>
                  </a:cubicBezTo>
                  <a:cubicBezTo>
                    <a:pt x="161" y="11"/>
                    <a:pt x="162" y="13"/>
                    <a:pt x="163" y="13"/>
                  </a:cubicBezTo>
                  <a:cubicBezTo>
                    <a:pt x="164" y="13"/>
                    <a:pt x="164" y="11"/>
                    <a:pt x="165" y="11"/>
                  </a:cubicBezTo>
                  <a:cubicBezTo>
                    <a:pt x="165" y="11"/>
                    <a:pt x="166" y="12"/>
                    <a:pt x="167" y="12"/>
                  </a:cubicBezTo>
                  <a:cubicBezTo>
                    <a:pt x="168" y="11"/>
                    <a:pt x="169" y="9"/>
                    <a:pt x="170" y="8"/>
                  </a:cubicBezTo>
                  <a:cubicBezTo>
                    <a:pt x="171" y="8"/>
                    <a:pt x="172" y="9"/>
                    <a:pt x="173" y="10"/>
                  </a:cubicBezTo>
                  <a:cubicBezTo>
                    <a:pt x="173" y="10"/>
                    <a:pt x="171" y="11"/>
                    <a:pt x="171" y="12"/>
                  </a:cubicBezTo>
                  <a:cubicBezTo>
                    <a:pt x="170" y="12"/>
                    <a:pt x="169" y="13"/>
                    <a:pt x="169" y="14"/>
                  </a:cubicBezTo>
                  <a:cubicBezTo>
                    <a:pt x="169" y="15"/>
                    <a:pt x="167" y="16"/>
                    <a:pt x="167" y="16"/>
                  </a:cubicBezTo>
                  <a:cubicBezTo>
                    <a:pt x="168" y="17"/>
                    <a:pt x="170" y="17"/>
                    <a:pt x="170" y="18"/>
                  </a:cubicBezTo>
                  <a:cubicBezTo>
                    <a:pt x="170" y="18"/>
                    <a:pt x="168" y="20"/>
                    <a:pt x="168" y="20"/>
                  </a:cubicBezTo>
                  <a:cubicBezTo>
                    <a:pt x="168" y="20"/>
                    <a:pt x="170" y="22"/>
                    <a:pt x="170" y="22"/>
                  </a:cubicBezTo>
                  <a:cubicBezTo>
                    <a:pt x="171" y="22"/>
                    <a:pt x="171" y="20"/>
                    <a:pt x="172" y="20"/>
                  </a:cubicBezTo>
                  <a:cubicBezTo>
                    <a:pt x="173" y="20"/>
                    <a:pt x="173" y="21"/>
                    <a:pt x="174" y="21"/>
                  </a:cubicBezTo>
                  <a:cubicBezTo>
                    <a:pt x="174" y="21"/>
                    <a:pt x="176" y="20"/>
                    <a:pt x="176" y="19"/>
                  </a:cubicBezTo>
                  <a:cubicBezTo>
                    <a:pt x="176" y="19"/>
                    <a:pt x="174" y="18"/>
                    <a:pt x="174" y="17"/>
                  </a:cubicBezTo>
                  <a:cubicBezTo>
                    <a:pt x="174" y="17"/>
                    <a:pt x="175" y="16"/>
                    <a:pt x="175" y="15"/>
                  </a:cubicBezTo>
                  <a:cubicBezTo>
                    <a:pt x="176" y="14"/>
                    <a:pt x="176" y="14"/>
                    <a:pt x="177" y="13"/>
                  </a:cubicBezTo>
                  <a:cubicBezTo>
                    <a:pt x="178" y="12"/>
                    <a:pt x="178" y="11"/>
                    <a:pt x="179" y="11"/>
                  </a:cubicBezTo>
                  <a:cubicBezTo>
                    <a:pt x="179" y="10"/>
                    <a:pt x="180" y="9"/>
                    <a:pt x="180" y="8"/>
                  </a:cubicBezTo>
                  <a:cubicBezTo>
                    <a:pt x="181" y="8"/>
                    <a:pt x="182" y="6"/>
                    <a:pt x="182" y="6"/>
                  </a:cubicBezTo>
                  <a:cubicBezTo>
                    <a:pt x="182" y="6"/>
                    <a:pt x="184" y="8"/>
                    <a:pt x="184" y="8"/>
                  </a:cubicBezTo>
                  <a:cubicBezTo>
                    <a:pt x="184" y="8"/>
                    <a:pt x="183" y="10"/>
                    <a:pt x="183" y="10"/>
                  </a:cubicBezTo>
                  <a:cubicBezTo>
                    <a:pt x="183" y="10"/>
                    <a:pt x="181" y="12"/>
                    <a:pt x="181" y="12"/>
                  </a:cubicBezTo>
                  <a:cubicBezTo>
                    <a:pt x="182" y="13"/>
                    <a:pt x="183" y="14"/>
                    <a:pt x="183" y="14"/>
                  </a:cubicBezTo>
                  <a:cubicBezTo>
                    <a:pt x="184" y="14"/>
                    <a:pt x="185" y="12"/>
                    <a:pt x="185" y="12"/>
                  </a:cubicBezTo>
                  <a:cubicBezTo>
                    <a:pt x="186" y="12"/>
                    <a:pt x="187" y="13"/>
                    <a:pt x="187" y="14"/>
                  </a:cubicBezTo>
                  <a:cubicBezTo>
                    <a:pt x="188" y="14"/>
                    <a:pt x="189" y="15"/>
                    <a:pt x="189" y="15"/>
                  </a:cubicBezTo>
                  <a:cubicBezTo>
                    <a:pt x="190" y="15"/>
                    <a:pt x="190" y="13"/>
                    <a:pt x="191" y="13"/>
                  </a:cubicBezTo>
                  <a:cubicBezTo>
                    <a:pt x="192" y="13"/>
                    <a:pt x="193" y="15"/>
                    <a:pt x="193" y="15"/>
                  </a:cubicBezTo>
                  <a:cubicBezTo>
                    <a:pt x="194" y="15"/>
                    <a:pt x="195" y="12"/>
                    <a:pt x="195" y="13"/>
                  </a:cubicBezTo>
                  <a:cubicBezTo>
                    <a:pt x="196" y="13"/>
                    <a:pt x="197" y="14"/>
                    <a:pt x="197" y="14"/>
                  </a:cubicBezTo>
                  <a:cubicBezTo>
                    <a:pt x="198" y="15"/>
                    <a:pt x="199" y="15"/>
                    <a:pt x="199" y="16"/>
                  </a:cubicBezTo>
                  <a:cubicBezTo>
                    <a:pt x="200" y="16"/>
                    <a:pt x="201" y="18"/>
                    <a:pt x="202" y="18"/>
                  </a:cubicBezTo>
                  <a:cubicBezTo>
                    <a:pt x="202" y="18"/>
                    <a:pt x="203" y="15"/>
                    <a:pt x="203" y="15"/>
                  </a:cubicBezTo>
                  <a:cubicBezTo>
                    <a:pt x="204" y="16"/>
                    <a:pt x="206" y="17"/>
                    <a:pt x="206" y="17"/>
                  </a:cubicBezTo>
                  <a:cubicBezTo>
                    <a:pt x="206" y="18"/>
                    <a:pt x="204" y="19"/>
                    <a:pt x="204" y="19"/>
                  </a:cubicBezTo>
                  <a:cubicBezTo>
                    <a:pt x="204" y="20"/>
                    <a:pt x="206" y="21"/>
                    <a:pt x="206" y="21"/>
                  </a:cubicBezTo>
                  <a:cubicBezTo>
                    <a:pt x="206" y="22"/>
                    <a:pt x="205" y="23"/>
                    <a:pt x="204" y="23"/>
                  </a:cubicBezTo>
                  <a:cubicBezTo>
                    <a:pt x="204" y="24"/>
                    <a:pt x="203" y="25"/>
                    <a:pt x="203" y="26"/>
                  </a:cubicBezTo>
                  <a:cubicBezTo>
                    <a:pt x="203" y="26"/>
                    <a:pt x="205" y="27"/>
                    <a:pt x="205" y="27"/>
                  </a:cubicBezTo>
                  <a:cubicBezTo>
                    <a:pt x="206" y="26"/>
                    <a:pt x="207" y="24"/>
                    <a:pt x="208" y="23"/>
                  </a:cubicBezTo>
                  <a:cubicBezTo>
                    <a:pt x="209" y="22"/>
                    <a:pt x="210" y="21"/>
                    <a:pt x="210" y="21"/>
                  </a:cubicBezTo>
                  <a:cubicBezTo>
                    <a:pt x="210" y="20"/>
                    <a:pt x="208" y="19"/>
                    <a:pt x="208" y="19"/>
                  </a:cubicBezTo>
                  <a:cubicBezTo>
                    <a:pt x="208" y="18"/>
                    <a:pt x="209" y="17"/>
                    <a:pt x="210" y="17"/>
                  </a:cubicBezTo>
                  <a:cubicBezTo>
                    <a:pt x="210" y="16"/>
                    <a:pt x="211" y="14"/>
                    <a:pt x="211" y="14"/>
                  </a:cubicBezTo>
                  <a:cubicBezTo>
                    <a:pt x="212" y="14"/>
                    <a:pt x="213" y="16"/>
                    <a:pt x="214" y="16"/>
                  </a:cubicBezTo>
                  <a:cubicBezTo>
                    <a:pt x="212" y="18"/>
                    <a:pt x="211" y="19"/>
                    <a:pt x="210" y="21"/>
                  </a:cubicBezTo>
                  <a:cubicBezTo>
                    <a:pt x="210" y="21"/>
                    <a:pt x="212" y="22"/>
                    <a:pt x="212" y="22"/>
                  </a:cubicBezTo>
                  <a:cubicBezTo>
                    <a:pt x="212" y="23"/>
                    <a:pt x="211" y="24"/>
                    <a:pt x="211" y="24"/>
                  </a:cubicBezTo>
                  <a:cubicBezTo>
                    <a:pt x="210" y="25"/>
                    <a:pt x="209" y="26"/>
                    <a:pt x="209" y="27"/>
                  </a:cubicBezTo>
                  <a:cubicBezTo>
                    <a:pt x="208" y="27"/>
                    <a:pt x="207" y="28"/>
                    <a:pt x="207" y="29"/>
                  </a:cubicBezTo>
                  <a:cubicBezTo>
                    <a:pt x="207" y="29"/>
                    <a:pt x="209" y="30"/>
                    <a:pt x="209" y="31"/>
                  </a:cubicBezTo>
                  <a:cubicBezTo>
                    <a:pt x="210" y="30"/>
                    <a:pt x="211" y="29"/>
                    <a:pt x="211" y="28"/>
                  </a:cubicBezTo>
                  <a:cubicBezTo>
                    <a:pt x="212" y="28"/>
                    <a:pt x="213" y="27"/>
                    <a:pt x="213" y="26"/>
                  </a:cubicBezTo>
                  <a:cubicBezTo>
                    <a:pt x="213" y="26"/>
                    <a:pt x="215" y="24"/>
                    <a:pt x="215" y="24"/>
                  </a:cubicBezTo>
                  <a:cubicBezTo>
                    <a:pt x="215" y="24"/>
                    <a:pt x="212" y="22"/>
                    <a:pt x="212" y="22"/>
                  </a:cubicBezTo>
                  <a:cubicBezTo>
                    <a:pt x="213" y="22"/>
                    <a:pt x="214" y="20"/>
                    <a:pt x="214" y="20"/>
                  </a:cubicBezTo>
                  <a:cubicBezTo>
                    <a:pt x="214" y="20"/>
                    <a:pt x="216" y="21"/>
                    <a:pt x="216" y="22"/>
                  </a:cubicBezTo>
                  <a:cubicBezTo>
                    <a:pt x="217" y="22"/>
                    <a:pt x="218" y="23"/>
                    <a:pt x="218" y="23"/>
                  </a:cubicBezTo>
                  <a:cubicBezTo>
                    <a:pt x="219" y="23"/>
                    <a:pt x="220" y="21"/>
                    <a:pt x="220" y="21"/>
                  </a:cubicBezTo>
                  <a:cubicBezTo>
                    <a:pt x="220" y="21"/>
                    <a:pt x="222" y="19"/>
                    <a:pt x="222" y="19"/>
                  </a:cubicBezTo>
                  <a:cubicBezTo>
                    <a:pt x="222" y="19"/>
                    <a:pt x="224" y="21"/>
                    <a:pt x="224" y="21"/>
                  </a:cubicBezTo>
                  <a:cubicBezTo>
                    <a:pt x="224" y="20"/>
                    <a:pt x="226" y="19"/>
                    <a:pt x="226" y="18"/>
                  </a:cubicBezTo>
                  <a:cubicBezTo>
                    <a:pt x="226" y="18"/>
                    <a:pt x="224" y="17"/>
                    <a:pt x="224" y="17"/>
                  </a:cubicBezTo>
                  <a:cubicBezTo>
                    <a:pt x="224" y="16"/>
                    <a:pt x="225" y="15"/>
                    <a:pt x="225" y="14"/>
                  </a:cubicBezTo>
                  <a:cubicBezTo>
                    <a:pt x="226" y="14"/>
                    <a:pt x="227" y="12"/>
                    <a:pt x="227" y="12"/>
                  </a:cubicBezTo>
                  <a:cubicBezTo>
                    <a:pt x="227" y="12"/>
                    <a:pt x="229" y="14"/>
                    <a:pt x="229" y="14"/>
                  </a:cubicBezTo>
                  <a:cubicBezTo>
                    <a:pt x="230" y="14"/>
                    <a:pt x="231" y="15"/>
                    <a:pt x="231" y="16"/>
                  </a:cubicBezTo>
                  <a:cubicBezTo>
                    <a:pt x="232" y="16"/>
                    <a:pt x="233" y="17"/>
                    <a:pt x="234" y="17"/>
                  </a:cubicBezTo>
                  <a:cubicBezTo>
                    <a:pt x="234" y="17"/>
                    <a:pt x="235" y="15"/>
                    <a:pt x="235" y="15"/>
                  </a:cubicBezTo>
                  <a:cubicBezTo>
                    <a:pt x="236" y="15"/>
                    <a:pt x="237" y="16"/>
                    <a:pt x="238" y="17"/>
                  </a:cubicBezTo>
                  <a:cubicBezTo>
                    <a:pt x="238" y="17"/>
                    <a:pt x="240" y="19"/>
                    <a:pt x="240" y="19"/>
                  </a:cubicBezTo>
                  <a:cubicBezTo>
                    <a:pt x="240" y="18"/>
                    <a:pt x="241" y="17"/>
                    <a:pt x="242" y="16"/>
                  </a:cubicBezTo>
                  <a:cubicBezTo>
                    <a:pt x="242" y="16"/>
                    <a:pt x="243" y="14"/>
                    <a:pt x="243" y="14"/>
                  </a:cubicBezTo>
                  <a:cubicBezTo>
                    <a:pt x="243" y="14"/>
                    <a:pt x="241" y="12"/>
                    <a:pt x="241" y="12"/>
                  </a:cubicBezTo>
                  <a:cubicBezTo>
                    <a:pt x="241" y="12"/>
                    <a:pt x="242" y="10"/>
                    <a:pt x="243" y="10"/>
                  </a:cubicBezTo>
                  <a:cubicBezTo>
                    <a:pt x="243" y="10"/>
                    <a:pt x="245" y="12"/>
                    <a:pt x="245" y="12"/>
                  </a:cubicBezTo>
                  <a:cubicBezTo>
                    <a:pt x="245" y="12"/>
                    <a:pt x="247" y="13"/>
                    <a:pt x="247" y="14"/>
                  </a:cubicBezTo>
                  <a:cubicBezTo>
                    <a:pt x="247" y="14"/>
                    <a:pt x="246" y="15"/>
                    <a:pt x="246" y="16"/>
                  </a:cubicBezTo>
                  <a:cubicBezTo>
                    <a:pt x="245" y="16"/>
                    <a:pt x="244" y="17"/>
                    <a:pt x="244" y="18"/>
                  </a:cubicBezTo>
                  <a:cubicBezTo>
                    <a:pt x="244" y="18"/>
                    <a:pt x="246" y="19"/>
                    <a:pt x="246" y="20"/>
                  </a:cubicBezTo>
                  <a:cubicBezTo>
                    <a:pt x="247" y="19"/>
                    <a:pt x="247" y="18"/>
                    <a:pt x="248" y="17"/>
                  </a:cubicBezTo>
                  <a:cubicBezTo>
                    <a:pt x="248" y="17"/>
                    <a:pt x="249" y="15"/>
                    <a:pt x="249" y="15"/>
                  </a:cubicBezTo>
                  <a:cubicBezTo>
                    <a:pt x="250" y="15"/>
                    <a:pt x="252" y="17"/>
                    <a:pt x="252" y="17"/>
                  </a:cubicBezTo>
                  <a:cubicBezTo>
                    <a:pt x="252" y="17"/>
                    <a:pt x="253" y="15"/>
                    <a:pt x="253" y="15"/>
                  </a:cubicBezTo>
                  <a:cubicBezTo>
                    <a:pt x="253" y="14"/>
                    <a:pt x="251" y="14"/>
                    <a:pt x="251" y="13"/>
                  </a:cubicBezTo>
                  <a:cubicBezTo>
                    <a:pt x="251" y="12"/>
                    <a:pt x="253" y="11"/>
                    <a:pt x="253" y="11"/>
                  </a:cubicBezTo>
                  <a:cubicBezTo>
                    <a:pt x="253" y="10"/>
                    <a:pt x="254" y="9"/>
                    <a:pt x="255" y="9"/>
                  </a:cubicBezTo>
                  <a:cubicBezTo>
                    <a:pt x="255" y="8"/>
                    <a:pt x="256" y="10"/>
                    <a:pt x="257" y="10"/>
                  </a:cubicBezTo>
                  <a:cubicBezTo>
                    <a:pt x="258" y="10"/>
                    <a:pt x="258" y="8"/>
                    <a:pt x="258" y="8"/>
                  </a:cubicBezTo>
                  <a:cubicBezTo>
                    <a:pt x="259" y="8"/>
                    <a:pt x="260" y="10"/>
                    <a:pt x="261" y="10"/>
                  </a:cubicBezTo>
                  <a:cubicBezTo>
                    <a:pt x="261" y="10"/>
                    <a:pt x="259" y="11"/>
                    <a:pt x="259" y="12"/>
                  </a:cubicBezTo>
                  <a:cubicBezTo>
                    <a:pt x="259" y="12"/>
                    <a:pt x="261" y="13"/>
                    <a:pt x="261" y="14"/>
                  </a:cubicBezTo>
                  <a:cubicBezTo>
                    <a:pt x="261" y="14"/>
                    <a:pt x="260" y="15"/>
                    <a:pt x="260" y="16"/>
                  </a:cubicBezTo>
                  <a:cubicBezTo>
                    <a:pt x="259" y="17"/>
                    <a:pt x="258" y="18"/>
                    <a:pt x="258" y="18"/>
                  </a:cubicBezTo>
                  <a:cubicBezTo>
                    <a:pt x="258" y="18"/>
                    <a:pt x="256" y="16"/>
                    <a:pt x="256" y="16"/>
                  </a:cubicBezTo>
                  <a:cubicBezTo>
                    <a:pt x="255" y="16"/>
                    <a:pt x="255" y="19"/>
                    <a:pt x="254" y="19"/>
                  </a:cubicBezTo>
                  <a:cubicBezTo>
                    <a:pt x="253" y="19"/>
                    <a:pt x="252" y="17"/>
                    <a:pt x="252" y="17"/>
                  </a:cubicBezTo>
                  <a:cubicBezTo>
                    <a:pt x="251" y="17"/>
                    <a:pt x="251" y="19"/>
                    <a:pt x="250" y="19"/>
                  </a:cubicBezTo>
                  <a:cubicBezTo>
                    <a:pt x="251" y="20"/>
                    <a:pt x="253" y="21"/>
                    <a:pt x="254" y="23"/>
                  </a:cubicBezTo>
                  <a:cubicBezTo>
                    <a:pt x="255" y="23"/>
                    <a:pt x="256" y="24"/>
                    <a:pt x="257" y="24"/>
                  </a:cubicBezTo>
                  <a:cubicBezTo>
                    <a:pt x="257" y="24"/>
                    <a:pt x="258" y="22"/>
                    <a:pt x="258" y="22"/>
                  </a:cubicBezTo>
                  <a:cubicBezTo>
                    <a:pt x="259" y="22"/>
                    <a:pt x="260" y="24"/>
                    <a:pt x="261" y="24"/>
                  </a:cubicBezTo>
                  <a:cubicBezTo>
                    <a:pt x="261" y="24"/>
                    <a:pt x="263" y="26"/>
                    <a:pt x="263" y="25"/>
                  </a:cubicBezTo>
                  <a:cubicBezTo>
                    <a:pt x="263" y="25"/>
                    <a:pt x="265" y="23"/>
                    <a:pt x="265" y="23"/>
                  </a:cubicBezTo>
                  <a:cubicBezTo>
                    <a:pt x="264" y="23"/>
                    <a:pt x="262" y="22"/>
                    <a:pt x="262" y="22"/>
                  </a:cubicBezTo>
                  <a:cubicBezTo>
                    <a:pt x="262" y="21"/>
                    <a:pt x="264" y="20"/>
                    <a:pt x="264" y="19"/>
                  </a:cubicBezTo>
                  <a:cubicBezTo>
                    <a:pt x="264" y="19"/>
                    <a:pt x="265" y="18"/>
                    <a:pt x="266" y="17"/>
                  </a:cubicBezTo>
                  <a:cubicBezTo>
                    <a:pt x="266" y="16"/>
                    <a:pt x="267" y="15"/>
                    <a:pt x="267" y="15"/>
                  </a:cubicBezTo>
                  <a:cubicBezTo>
                    <a:pt x="268" y="15"/>
                    <a:pt x="269" y="17"/>
                    <a:pt x="270" y="17"/>
                  </a:cubicBezTo>
                  <a:cubicBezTo>
                    <a:pt x="270" y="16"/>
                    <a:pt x="271" y="14"/>
                    <a:pt x="271" y="14"/>
                  </a:cubicBezTo>
                  <a:cubicBezTo>
                    <a:pt x="272" y="14"/>
                    <a:pt x="273" y="16"/>
                    <a:pt x="274" y="16"/>
                  </a:cubicBezTo>
                  <a:cubicBezTo>
                    <a:pt x="274" y="16"/>
                    <a:pt x="275" y="14"/>
                    <a:pt x="275" y="14"/>
                  </a:cubicBezTo>
                  <a:cubicBezTo>
                    <a:pt x="275" y="14"/>
                    <a:pt x="273" y="12"/>
                    <a:pt x="273" y="12"/>
                  </a:cubicBezTo>
                  <a:cubicBezTo>
                    <a:pt x="273" y="12"/>
                    <a:pt x="274" y="10"/>
                    <a:pt x="275" y="10"/>
                  </a:cubicBezTo>
                  <a:cubicBezTo>
                    <a:pt x="275" y="10"/>
                    <a:pt x="276" y="12"/>
                    <a:pt x="277" y="12"/>
                  </a:cubicBezTo>
                  <a:cubicBezTo>
                    <a:pt x="278" y="11"/>
                    <a:pt x="278" y="10"/>
                    <a:pt x="279" y="9"/>
                  </a:cubicBezTo>
                  <a:cubicBezTo>
                    <a:pt x="279" y="9"/>
                    <a:pt x="280" y="11"/>
                    <a:pt x="281" y="11"/>
                  </a:cubicBezTo>
                  <a:cubicBezTo>
                    <a:pt x="281" y="11"/>
                    <a:pt x="282" y="9"/>
                    <a:pt x="283" y="9"/>
                  </a:cubicBezTo>
                  <a:cubicBezTo>
                    <a:pt x="283" y="8"/>
                    <a:pt x="284" y="7"/>
                    <a:pt x="284" y="7"/>
                  </a:cubicBezTo>
                  <a:cubicBezTo>
                    <a:pt x="285" y="7"/>
                    <a:pt x="286" y="8"/>
                    <a:pt x="287" y="8"/>
                  </a:cubicBezTo>
                  <a:cubicBezTo>
                    <a:pt x="287" y="9"/>
                    <a:pt x="285" y="10"/>
                    <a:pt x="285" y="10"/>
                  </a:cubicBezTo>
                  <a:cubicBezTo>
                    <a:pt x="284" y="11"/>
                    <a:pt x="284" y="12"/>
                    <a:pt x="283" y="13"/>
                  </a:cubicBezTo>
                  <a:cubicBezTo>
                    <a:pt x="283" y="13"/>
                    <a:pt x="281" y="11"/>
                    <a:pt x="281" y="11"/>
                  </a:cubicBezTo>
                  <a:cubicBezTo>
                    <a:pt x="281" y="11"/>
                    <a:pt x="280" y="13"/>
                    <a:pt x="279" y="13"/>
                  </a:cubicBezTo>
                  <a:cubicBezTo>
                    <a:pt x="279" y="14"/>
                    <a:pt x="278" y="15"/>
                    <a:pt x="278" y="15"/>
                  </a:cubicBezTo>
                  <a:cubicBezTo>
                    <a:pt x="278" y="16"/>
                    <a:pt x="280" y="17"/>
                    <a:pt x="280" y="17"/>
                  </a:cubicBezTo>
                  <a:cubicBezTo>
                    <a:pt x="280" y="17"/>
                    <a:pt x="278" y="19"/>
                    <a:pt x="278" y="19"/>
                  </a:cubicBezTo>
                  <a:cubicBezTo>
                    <a:pt x="279" y="20"/>
                    <a:pt x="280" y="21"/>
                    <a:pt x="280" y="21"/>
                  </a:cubicBezTo>
                  <a:cubicBezTo>
                    <a:pt x="281" y="21"/>
                    <a:pt x="281" y="19"/>
                    <a:pt x="282" y="19"/>
                  </a:cubicBezTo>
                  <a:cubicBezTo>
                    <a:pt x="283" y="19"/>
                    <a:pt x="284" y="21"/>
                    <a:pt x="284" y="21"/>
                  </a:cubicBezTo>
                  <a:cubicBezTo>
                    <a:pt x="285" y="20"/>
                    <a:pt x="285" y="19"/>
                    <a:pt x="286" y="18"/>
                  </a:cubicBezTo>
                  <a:cubicBezTo>
                    <a:pt x="287" y="18"/>
                    <a:pt x="287" y="16"/>
                    <a:pt x="288" y="16"/>
                  </a:cubicBezTo>
                  <a:cubicBezTo>
                    <a:pt x="288" y="16"/>
                    <a:pt x="289" y="18"/>
                    <a:pt x="290" y="18"/>
                  </a:cubicBezTo>
                  <a:cubicBezTo>
                    <a:pt x="291" y="18"/>
                    <a:pt x="291" y="16"/>
                    <a:pt x="292" y="16"/>
                  </a:cubicBezTo>
                  <a:cubicBezTo>
                    <a:pt x="292" y="16"/>
                    <a:pt x="294" y="17"/>
                    <a:pt x="294" y="17"/>
                  </a:cubicBezTo>
                  <a:cubicBezTo>
                    <a:pt x="294" y="18"/>
                    <a:pt x="292" y="19"/>
                    <a:pt x="292" y="20"/>
                  </a:cubicBezTo>
                  <a:cubicBezTo>
                    <a:pt x="292" y="20"/>
                    <a:pt x="294" y="21"/>
                    <a:pt x="294" y="21"/>
                  </a:cubicBezTo>
                  <a:cubicBezTo>
                    <a:pt x="295" y="21"/>
                    <a:pt x="295" y="19"/>
                    <a:pt x="296" y="19"/>
                  </a:cubicBezTo>
                  <a:cubicBezTo>
                    <a:pt x="296" y="19"/>
                    <a:pt x="298" y="21"/>
                    <a:pt x="298" y="21"/>
                  </a:cubicBezTo>
                  <a:cubicBezTo>
                    <a:pt x="299" y="20"/>
                    <a:pt x="300" y="19"/>
                    <a:pt x="300" y="18"/>
                  </a:cubicBezTo>
                  <a:cubicBezTo>
                    <a:pt x="301" y="18"/>
                    <a:pt x="301" y="17"/>
                    <a:pt x="302" y="16"/>
                  </a:cubicBezTo>
                  <a:cubicBezTo>
                    <a:pt x="302" y="15"/>
                    <a:pt x="303" y="15"/>
                    <a:pt x="303" y="14"/>
                  </a:cubicBezTo>
                  <a:cubicBezTo>
                    <a:pt x="304" y="14"/>
                    <a:pt x="305" y="12"/>
                    <a:pt x="305" y="12"/>
                  </a:cubicBezTo>
                  <a:cubicBezTo>
                    <a:pt x="305" y="12"/>
                    <a:pt x="307" y="13"/>
                    <a:pt x="307" y="13"/>
                  </a:cubicBezTo>
                  <a:cubicBezTo>
                    <a:pt x="307" y="14"/>
                    <a:pt x="306" y="15"/>
                    <a:pt x="306" y="16"/>
                  </a:cubicBezTo>
                  <a:cubicBezTo>
                    <a:pt x="306" y="16"/>
                    <a:pt x="308" y="17"/>
                    <a:pt x="308" y="17"/>
                  </a:cubicBezTo>
                  <a:cubicBezTo>
                    <a:pt x="308" y="18"/>
                    <a:pt x="306" y="20"/>
                    <a:pt x="306" y="20"/>
                  </a:cubicBezTo>
                  <a:cubicBezTo>
                    <a:pt x="307" y="20"/>
                    <a:pt x="308" y="21"/>
                    <a:pt x="308" y="21"/>
                  </a:cubicBezTo>
                  <a:cubicBezTo>
                    <a:pt x="309" y="21"/>
                    <a:pt x="310" y="19"/>
                    <a:pt x="310" y="19"/>
                  </a:cubicBezTo>
                  <a:cubicBezTo>
                    <a:pt x="311" y="19"/>
                    <a:pt x="311" y="18"/>
                    <a:pt x="312" y="17"/>
                  </a:cubicBezTo>
                  <a:cubicBezTo>
                    <a:pt x="312" y="17"/>
                    <a:pt x="313" y="15"/>
                    <a:pt x="313" y="15"/>
                  </a:cubicBezTo>
                  <a:cubicBezTo>
                    <a:pt x="314" y="15"/>
                    <a:pt x="315" y="16"/>
                    <a:pt x="316" y="16"/>
                  </a:cubicBezTo>
                  <a:cubicBezTo>
                    <a:pt x="316" y="17"/>
                    <a:pt x="318" y="18"/>
                    <a:pt x="318" y="18"/>
                  </a:cubicBezTo>
                  <a:cubicBezTo>
                    <a:pt x="318" y="18"/>
                    <a:pt x="316" y="20"/>
                    <a:pt x="316" y="20"/>
                  </a:cubicBezTo>
                  <a:cubicBezTo>
                    <a:pt x="316" y="20"/>
                    <a:pt x="314" y="22"/>
                    <a:pt x="315" y="23"/>
                  </a:cubicBezTo>
                  <a:cubicBezTo>
                    <a:pt x="315" y="23"/>
                    <a:pt x="316" y="24"/>
                    <a:pt x="317" y="24"/>
                  </a:cubicBezTo>
                  <a:cubicBezTo>
                    <a:pt x="317" y="23"/>
                    <a:pt x="318" y="23"/>
                    <a:pt x="318" y="22"/>
                  </a:cubicBezTo>
                  <a:cubicBezTo>
                    <a:pt x="319" y="21"/>
                    <a:pt x="320" y="20"/>
                    <a:pt x="320" y="20"/>
                  </a:cubicBezTo>
                  <a:cubicBezTo>
                    <a:pt x="320" y="19"/>
                    <a:pt x="318" y="18"/>
                    <a:pt x="318" y="18"/>
                  </a:cubicBezTo>
                  <a:cubicBezTo>
                    <a:pt x="318" y="17"/>
                    <a:pt x="320" y="16"/>
                    <a:pt x="320" y="16"/>
                  </a:cubicBezTo>
                  <a:cubicBezTo>
                    <a:pt x="320" y="15"/>
                    <a:pt x="321" y="14"/>
                    <a:pt x="321" y="14"/>
                  </a:cubicBezTo>
                  <a:cubicBezTo>
                    <a:pt x="321" y="14"/>
                    <a:pt x="324" y="15"/>
                    <a:pt x="324" y="15"/>
                  </a:cubicBezTo>
                  <a:cubicBezTo>
                    <a:pt x="324" y="16"/>
                    <a:pt x="322" y="17"/>
                    <a:pt x="322" y="18"/>
                  </a:cubicBezTo>
                  <a:cubicBezTo>
                    <a:pt x="322" y="18"/>
                    <a:pt x="324" y="19"/>
                    <a:pt x="324" y="19"/>
                  </a:cubicBezTo>
                  <a:cubicBezTo>
                    <a:pt x="324" y="20"/>
                    <a:pt x="323" y="21"/>
                    <a:pt x="322" y="21"/>
                  </a:cubicBezTo>
                  <a:cubicBezTo>
                    <a:pt x="322" y="22"/>
                    <a:pt x="321" y="24"/>
                    <a:pt x="321" y="24"/>
                  </a:cubicBezTo>
                  <a:cubicBezTo>
                    <a:pt x="321" y="24"/>
                    <a:pt x="323" y="25"/>
                    <a:pt x="323" y="25"/>
                  </a:cubicBezTo>
                  <a:cubicBezTo>
                    <a:pt x="324" y="25"/>
                    <a:pt x="324" y="23"/>
                    <a:pt x="325" y="23"/>
                  </a:cubicBezTo>
                  <a:cubicBezTo>
                    <a:pt x="325" y="23"/>
                    <a:pt x="327" y="25"/>
                    <a:pt x="327" y="25"/>
                  </a:cubicBezTo>
                  <a:cubicBezTo>
                    <a:pt x="328" y="25"/>
                    <a:pt x="328" y="26"/>
                    <a:pt x="329" y="27"/>
                  </a:cubicBezTo>
                  <a:cubicBezTo>
                    <a:pt x="329" y="26"/>
                    <a:pt x="331" y="25"/>
                    <a:pt x="331" y="24"/>
                  </a:cubicBezTo>
                  <a:cubicBezTo>
                    <a:pt x="331" y="24"/>
                    <a:pt x="329" y="23"/>
                    <a:pt x="329" y="23"/>
                  </a:cubicBezTo>
                  <a:cubicBezTo>
                    <a:pt x="329" y="22"/>
                    <a:pt x="330" y="21"/>
                    <a:pt x="330" y="20"/>
                  </a:cubicBezTo>
                  <a:cubicBezTo>
                    <a:pt x="330" y="20"/>
                    <a:pt x="328" y="19"/>
                    <a:pt x="328" y="19"/>
                  </a:cubicBezTo>
                  <a:cubicBezTo>
                    <a:pt x="328" y="18"/>
                    <a:pt x="330" y="17"/>
                    <a:pt x="330" y="16"/>
                  </a:cubicBezTo>
                  <a:cubicBezTo>
                    <a:pt x="330" y="16"/>
                    <a:pt x="331" y="15"/>
                    <a:pt x="331" y="14"/>
                  </a:cubicBezTo>
                  <a:cubicBezTo>
                    <a:pt x="331" y="14"/>
                    <a:pt x="330" y="13"/>
                    <a:pt x="329" y="13"/>
                  </a:cubicBezTo>
                  <a:cubicBezTo>
                    <a:pt x="329" y="13"/>
                    <a:pt x="331" y="10"/>
                    <a:pt x="331" y="10"/>
                  </a:cubicBezTo>
                  <a:cubicBezTo>
                    <a:pt x="331" y="10"/>
                    <a:pt x="333" y="12"/>
                    <a:pt x="333" y="12"/>
                  </a:cubicBezTo>
                  <a:cubicBezTo>
                    <a:pt x="333" y="12"/>
                    <a:pt x="335" y="10"/>
                    <a:pt x="335" y="10"/>
                  </a:cubicBezTo>
                  <a:cubicBezTo>
                    <a:pt x="335" y="10"/>
                    <a:pt x="337" y="11"/>
                    <a:pt x="337" y="11"/>
                  </a:cubicBezTo>
                  <a:cubicBezTo>
                    <a:pt x="337" y="12"/>
                    <a:pt x="335" y="14"/>
                    <a:pt x="335" y="14"/>
                  </a:cubicBezTo>
                  <a:cubicBezTo>
                    <a:pt x="336" y="14"/>
                    <a:pt x="337" y="15"/>
                    <a:pt x="338" y="15"/>
                  </a:cubicBezTo>
                  <a:cubicBezTo>
                    <a:pt x="338" y="15"/>
                    <a:pt x="339" y="13"/>
                    <a:pt x="339" y="13"/>
                  </a:cubicBezTo>
                  <a:cubicBezTo>
                    <a:pt x="340" y="13"/>
                    <a:pt x="341" y="14"/>
                    <a:pt x="342" y="15"/>
                  </a:cubicBezTo>
                  <a:cubicBezTo>
                    <a:pt x="342" y="15"/>
                    <a:pt x="343" y="17"/>
                    <a:pt x="344" y="17"/>
                  </a:cubicBezTo>
                  <a:cubicBezTo>
                    <a:pt x="344" y="17"/>
                    <a:pt x="345" y="18"/>
                    <a:pt x="346" y="18"/>
                  </a:cubicBezTo>
                  <a:cubicBezTo>
                    <a:pt x="346" y="18"/>
                    <a:pt x="347" y="16"/>
                    <a:pt x="348" y="16"/>
                  </a:cubicBezTo>
                  <a:cubicBezTo>
                    <a:pt x="348" y="15"/>
                    <a:pt x="349" y="14"/>
                    <a:pt x="349" y="14"/>
                  </a:cubicBezTo>
                  <a:cubicBezTo>
                    <a:pt x="350" y="14"/>
                    <a:pt x="351" y="12"/>
                    <a:pt x="351" y="12"/>
                  </a:cubicBezTo>
                  <a:cubicBezTo>
                    <a:pt x="352" y="12"/>
                    <a:pt x="353" y="13"/>
                    <a:pt x="353" y="13"/>
                  </a:cubicBezTo>
                  <a:cubicBezTo>
                    <a:pt x="354" y="13"/>
                    <a:pt x="354" y="11"/>
                    <a:pt x="355" y="11"/>
                  </a:cubicBezTo>
                  <a:cubicBezTo>
                    <a:pt x="355" y="12"/>
                    <a:pt x="357" y="12"/>
                    <a:pt x="357" y="13"/>
                  </a:cubicBezTo>
                  <a:cubicBezTo>
                    <a:pt x="357" y="13"/>
                    <a:pt x="355" y="14"/>
                    <a:pt x="356" y="15"/>
                  </a:cubicBezTo>
                  <a:cubicBezTo>
                    <a:pt x="356" y="16"/>
                    <a:pt x="358" y="16"/>
                    <a:pt x="358" y="17"/>
                  </a:cubicBezTo>
                  <a:cubicBezTo>
                    <a:pt x="358" y="17"/>
                    <a:pt x="356" y="18"/>
                    <a:pt x="356" y="19"/>
                  </a:cubicBezTo>
                  <a:cubicBezTo>
                    <a:pt x="356" y="20"/>
                    <a:pt x="358" y="20"/>
                    <a:pt x="358" y="21"/>
                  </a:cubicBezTo>
                  <a:cubicBezTo>
                    <a:pt x="359" y="20"/>
                    <a:pt x="360" y="19"/>
                    <a:pt x="360" y="18"/>
                  </a:cubicBezTo>
                  <a:cubicBezTo>
                    <a:pt x="360" y="18"/>
                    <a:pt x="362" y="16"/>
                    <a:pt x="362" y="16"/>
                  </a:cubicBezTo>
                  <a:cubicBezTo>
                    <a:pt x="362" y="16"/>
                    <a:pt x="360" y="14"/>
                    <a:pt x="360" y="14"/>
                  </a:cubicBezTo>
                  <a:cubicBezTo>
                    <a:pt x="360" y="14"/>
                    <a:pt x="361" y="12"/>
                    <a:pt x="361" y="12"/>
                  </a:cubicBezTo>
                  <a:cubicBezTo>
                    <a:pt x="361" y="12"/>
                    <a:pt x="363" y="14"/>
                    <a:pt x="363" y="14"/>
                  </a:cubicBezTo>
                  <a:cubicBezTo>
                    <a:pt x="363" y="14"/>
                    <a:pt x="362" y="16"/>
                    <a:pt x="362" y="16"/>
                  </a:cubicBezTo>
                  <a:cubicBezTo>
                    <a:pt x="362" y="16"/>
                    <a:pt x="364" y="18"/>
                    <a:pt x="364" y="18"/>
                  </a:cubicBezTo>
                  <a:cubicBezTo>
                    <a:pt x="365" y="18"/>
                    <a:pt x="365" y="16"/>
                    <a:pt x="366" y="16"/>
                  </a:cubicBezTo>
                  <a:cubicBezTo>
                    <a:pt x="366" y="16"/>
                    <a:pt x="367" y="17"/>
                    <a:pt x="368" y="17"/>
                  </a:cubicBezTo>
                  <a:cubicBezTo>
                    <a:pt x="369" y="17"/>
                    <a:pt x="369" y="15"/>
                    <a:pt x="370" y="15"/>
                  </a:cubicBezTo>
                  <a:cubicBezTo>
                    <a:pt x="370" y="15"/>
                    <a:pt x="371" y="17"/>
                    <a:pt x="372" y="17"/>
                  </a:cubicBezTo>
                  <a:cubicBezTo>
                    <a:pt x="372" y="17"/>
                    <a:pt x="373" y="15"/>
                    <a:pt x="374" y="15"/>
                  </a:cubicBezTo>
                  <a:cubicBezTo>
                    <a:pt x="374" y="15"/>
                    <a:pt x="375" y="16"/>
                    <a:pt x="376" y="16"/>
                  </a:cubicBezTo>
                  <a:cubicBezTo>
                    <a:pt x="376" y="16"/>
                    <a:pt x="377" y="14"/>
                    <a:pt x="378" y="14"/>
                  </a:cubicBezTo>
                  <a:cubicBezTo>
                    <a:pt x="378" y="14"/>
                    <a:pt x="379" y="12"/>
                    <a:pt x="379" y="12"/>
                  </a:cubicBezTo>
                  <a:cubicBezTo>
                    <a:pt x="380" y="12"/>
                    <a:pt x="381" y="14"/>
                    <a:pt x="381" y="14"/>
                  </a:cubicBezTo>
                  <a:cubicBezTo>
                    <a:pt x="382" y="13"/>
                    <a:pt x="383" y="12"/>
                    <a:pt x="383" y="11"/>
                  </a:cubicBezTo>
                  <a:cubicBezTo>
                    <a:pt x="384" y="11"/>
                    <a:pt x="384" y="9"/>
                    <a:pt x="385" y="9"/>
                  </a:cubicBezTo>
                  <a:cubicBezTo>
                    <a:pt x="385" y="9"/>
                    <a:pt x="387" y="11"/>
                    <a:pt x="387" y="11"/>
                  </a:cubicBezTo>
                  <a:cubicBezTo>
                    <a:pt x="387" y="12"/>
                    <a:pt x="386" y="12"/>
                    <a:pt x="385" y="13"/>
                  </a:cubicBezTo>
                  <a:cubicBezTo>
                    <a:pt x="385" y="13"/>
                    <a:pt x="384" y="15"/>
                    <a:pt x="384" y="15"/>
                  </a:cubicBezTo>
                  <a:cubicBezTo>
                    <a:pt x="384" y="15"/>
                    <a:pt x="386" y="17"/>
                    <a:pt x="386" y="17"/>
                  </a:cubicBezTo>
                  <a:cubicBezTo>
                    <a:pt x="385" y="18"/>
                    <a:pt x="385" y="18"/>
                    <a:pt x="384" y="19"/>
                  </a:cubicBezTo>
                  <a:cubicBezTo>
                    <a:pt x="384" y="20"/>
                    <a:pt x="383" y="21"/>
                    <a:pt x="383" y="21"/>
                  </a:cubicBezTo>
                  <a:cubicBezTo>
                    <a:pt x="382" y="22"/>
                    <a:pt x="381" y="20"/>
                    <a:pt x="380" y="20"/>
                  </a:cubicBezTo>
                  <a:cubicBezTo>
                    <a:pt x="380" y="20"/>
                    <a:pt x="379" y="22"/>
                    <a:pt x="379" y="22"/>
                  </a:cubicBezTo>
                  <a:cubicBezTo>
                    <a:pt x="378" y="22"/>
                    <a:pt x="377" y="20"/>
                    <a:pt x="376" y="20"/>
                  </a:cubicBezTo>
                  <a:cubicBezTo>
                    <a:pt x="376" y="20"/>
                    <a:pt x="375" y="22"/>
                    <a:pt x="375" y="22"/>
                  </a:cubicBezTo>
                  <a:cubicBezTo>
                    <a:pt x="375" y="23"/>
                    <a:pt x="377" y="24"/>
                    <a:pt x="377" y="24"/>
                  </a:cubicBezTo>
                  <a:cubicBezTo>
                    <a:pt x="377" y="25"/>
                    <a:pt x="375" y="26"/>
                    <a:pt x="375" y="26"/>
                  </a:cubicBezTo>
                  <a:cubicBezTo>
                    <a:pt x="376" y="26"/>
                    <a:pt x="377" y="28"/>
                    <a:pt x="377" y="28"/>
                  </a:cubicBezTo>
                  <a:cubicBezTo>
                    <a:pt x="378" y="28"/>
                    <a:pt x="379" y="26"/>
                    <a:pt x="379" y="26"/>
                  </a:cubicBezTo>
                  <a:cubicBezTo>
                    <a:pt x="380" y="26"/>
                    <a:pt x="381" y="28"/>
                    <a:pt x="381" y="28"/>
                  </a:cubicBezTo>
                  <a:cubicBezTo>
                    <a:pt x="382" y="28"/>
                    <a:pt x="382" y="25"/>
                    <a:pt x="383" y="25"/>
                  </a:cubicBezTo>
                  <a:cubicBezTo>
                    <a:pt x="384" y="25"/>
                    <a:pt x="385" y="27"/>
                    <a:pt x="385" y="27"/>
                  </a:cubicBezTo>
                  <a:cubicBezTo>
                    <a:pt x="385" y="26"/>
                    <a:pt x="387" y="25"/>
                    <a:pt x="387" y="25"/>
                  </a:cubicBezTo>
                  <a:cubicBezTo>
                    <a:pt x="387" y="24"/>
                    <a:pt x="385" y="24"/>
                    <a:pt x="385" y="23"/>
                  </a:cubicBezTo>
                  <a:cubicBezTo>
                    <a:pt x="385" y="22"/>
                    <a:pt x="386" y="22"/>
                    <a:pt x="386" y="21"/>
                  </a:cubicBezTo>
                  <a:cubicBezTo>
                    <a:pt x="387" y="20"/>
                    <a:pt x="388" y="19"/>
                    <a:pt x="388" y="19"/>
                  </a:cubicBezTo>
                  <a:cubicBezTo>
                    <a:pt x="388" y="18"/>
                    <a:pt x="386" y="17"/>
                    <a:pt x="386" y="17"/>
                  </a:cubicBezTo>
                  <a:cubicBezTo>
                    <a:pt x="386" y="17"/>
                    <a:pt x="387" y="15"/>
                    <a:pt x="388" y="15"/>
                  </a:cubicBezTo>
                  <a:cubicBezTo>
                    <a:pt x="388" y="15"/>
                    <a:pt x="390" y="17"/>
                    <a:pt x="390" y="16"/>
                  </a:cubicBezTo>
                  <a:cubicBezTo>
                    <a:pt x="390" y="16"/>
                    <a:pt x="392" y="14"/>
                    <a:pt x="392" y="14"/>
                  </a:cubicBezTo>
                  <a:cubicBezTo>
                    <a:pt x="392" y="14"/>
                    <a:pt x="389" y="12"/>
                    <a:pt x="389" y="12"/>
                  </a:cubicBezTo>
                  <a:cubicBezTo>
                    <a:pt x="390" y="12"/>
                    <a:pt x="391" y="10"/>
                    <a:pt x="391" y="10"/>
                  </a:cubicBezTo>
                  <a:cubicBezTo>
                    <a:pt x="392" y="10"/>
                    <a:pt x="393" y="12"/>
                    <a:pt x="393" y="12"/>
                  </a:cubicBezTo>
                  <a:cubicBezTo>
                    <a:pt x="393" y="13"/>
                    <a:pt x="391" y="14"/>
                    <a:pt x="392" y="14"/>
                  </a:cubicBezTo>
                  <a:cubicBezTo>
                    <a:pt x="392" y="15"/>
                    <a:pt x="394" y="15"/>
                    <a:pt x="394" y="16"/>
                  </a:cubicBezTo>
                  <a:cubicBezTo>
                    <a:pt x="394" y="17"/>
                    <a:pt x="396" y="17"/>
                    <a:pt x="396" y="18"/>
                  </a:cubicBezTo>
                  <a:cubicBezTo>
                    <a:pt x="396" y="18"/>
                    <a:pt x="395" y="19"/>
                    <a:pt x="394" y="20"/>
                  </a:cubicBezTo>
                  <a:cubicBezTo>
                    <a:pt x="394" y="20"/>
                    <a:pt x="392" y="18"/>
                    <a:pt x="392" y="18"/>
                  </a:cubicBezTo>
                  <a:cubicBezTo>
                    <a:pt x="392" y="18"/>
                    <a:pt x="391" y="20"/>
                    <a:pt x="390" y="20"/>
                  </a:cubicBezTo>
                  <a:cubicBezTo>
                    <a:pt x="390" y="21"/>
                    <a:pt x="389" y="22"/>
                    <a:pt x="389" y="23"/>
                  </a:cubicBezTo>
                  <a:cubicBezTo>
                    <a:pt x="389" y="23"/>
                    <a:pt x="390" y="24"/>
                    <a:pt x="391" y="24"/>
                  </a:cubicBezTo>
                  <a:cubicBezTo>
                    <a:pt x="391" y="24"/>
                    <a:pt x="392" y="22"/>
                    <a:pt x="393" y="22"/>
                  </a:cubicBezTo>
                  <a:cubicBezTo>
                    <a:pt x="393" y="22"/>
                    <a:pt x="394" y="24"/>
                    <a:pt x="395" y="24"/>
                  </a:cubicBezTo>
                  <a:cubicBezTo>
                    <a:pt x="395" y="24"/>
                    <a:pt x="396" y="22"/>
                    <a:pt x="397" y="22"/>
                  </a:cubicBezTo>
                  <a:cubicBezTo>
                    <a:pt x="397" y="21"/>
                    <a:pt x="398" y="23"/>
                    <a:pt x="399" y="23"/>
                  </a:cubicBezTo>
                  <a:cubicBezTo>
                    <a:pt x="399" y="23"/>
                    <a:pt x="400" y="22"/>
                    <a:pt x="400" y="21"/>
                  </a:cubicBezTo>
                  <a:cubicBezTo>
                    <a:pt x="401" y="20"/>
                    <a:pt x="402" y="20"/>
                    <a:pt x="402" y="19"/>
                  </a:cubicBezTo>
                  <a:cubicBezTo>
                    <a:pt x="402" y="19"/>
                    <a:pt x="404" y="17"/>
                    <a:pt x="404" y="17"/>
                  </a:cubicBezTo>
                  <a:cubicBezTo>
                    <a:pt x="404" y="17"/>
                    <a:pt x="406" y="18"/>
                    <a:pt x="406" y="18"/>
                  </a:cubicBezTo>
                  <a:cubicBezTo>
                    <a:pt x="406" y="19"/>
                    <a:pt x="404" y="20"/>
                    <a:pt x="404" y="20"/>
                  </a:cubicBezTo>
                  <a:cubicBezTo>
                    <a:pt x="405" y="21"/>
                    <a:pt x="407" y="22"/>
                    <a:pt x="407" y="22"/>
                  </a:cubicBezTo>
                  <a:cubicBezTo>
                    <a:pt x="407" y="23"/>
                    <a:pt x="405" y="24"/>
                    <a:pt x="405" y="24"/>
                  </a:cubicBezTo>
                  <a:cubicBezTo>
                    <a:pt x="405" y="25"/>
                    <a:pt x="407" y="26"/>
                    <a:pt x="407" y="26"/>
                  </a:cubicBezTo>
                  <a:cubicBezTo>
                    <a:pt x="408" y="26"/>
                    <a:pt x="408" y="24"/>
                    <a:pt x="409" y="24"/>
                  </a:cubicBezTo>
                  <a:cubicBezTo>
                    <a:pt x="409" y="23"/>
                    <a:pt x="407" y="23"/>
                    <a:pt x="407" y="22"/>
                  </a:cubicBezTo>
                  <a:cubicBezTo>
                    <a:pt x="407" y="22"/>
                    <a:pt x="408" y="20"/>
                    <a:pt x="408" y="20"/>
                  </a:cubicBezTo>
                  <a:cubicBezTo>
                    <a:pt x="409" y="19"/>
                    <a:pt x="410" y="18"/>
                    <a:pt x="410" y="18"/>
                  </a:cubicBezTo>
                  <a:cubicBezTo>
                    <a:pt x="410" y="17"/>
                    <a:pt x="408" y="17"/>
                    <a:pt x="408" y="16"/>
                  </a:cubicBezTo>
                  <a:cubicBezTo>
                    <a:pt x="408" y="16"/>
                    <a:pt x="409" y="14"/>
                    <a:pt x="410" y="14"/>
                  </a:cubicBezTo>
                  <a:cubicBezTo>
                    <a:pt x="410" y="14"/>
                    <a:pt x="412" y="15"/>
                    <a:pt x="412" y="15"/>
                  </a:cubicBezTo>
                  <a:cubicBezTo>
                    <a:pt x="412" y="16"/>
                    <a:pt x="410" y="17"/>
                    <a:pt x="410" y="18"/>
                  </a:cubicBezTo>
                  <a:cubicBezTo>
                    <a:pt x="410" y="18"/>
                    <a:pt x="412" y="19"/>
                    <a:pt x="412" y="19"/>
                  </a:cubicBezTo>
                  <a:cubicBezTo>
                    <a:pt x="412" y="20"/>
                    <a:pt x="410" y="21"/>
                    <a:pt x="411" y="22"/>
                  </a:cubicBezTo>
                  <a:cubicBezTo>
                    <a:pt x="411" y="22"/>
                    <a:pt x="413" y="23"/>
                    <a:pt x="413" y="23"/>
                  </a:cubicBezTo>
                  <a:cubicBezTo>
                    <a:pt x="413" y="24"/>
                    <a:pt x="415" y="25"/>
                    <a:pt x="415" y="25"/>
                  </a:cubicBezTo>
                  <a:cubicBezTo>
                    <a:pt x="415" y="25"/>
                    <a:pt x="416" y="23"/>
                    <a:pt x="417" y="23"/>
                  </a:cubicBezTo>
                  <a:cubicBezTo>
                    <a:pt x="417" y="22"/>
                    <a:pt x="418" y="21"/>
                    <a:pt x="418" y="21"/>
                  </a:cubicBezTo>
                  <a:cubicBezTo>
                    <a:pt x="419" y="20"/>
                    <a:pt x="420" y="19"/>
                    <a:pt x="420" y="18"/>
                  </a:cubicBezTo>
                  <a:cubicBezTo>
                    <a:pt x="420" y="18"/>
                    <a:pt x="421" y="16"/>
                    <a:pt x="422" y="16"/>
                  </a:cubicBezTo>
                  <a:cubicBezTo>
                    <a:pt x="422" y="16"/>
                    <a:pt x="424" y="18"/>
                    <a:pt x="424" y="18"/>
                  </a:cubicBezTo>
                  <a:cubicBezTo>
                    <a:pt x="425" y="18"/>
                    <a:pt x="425" y="16"/>
                    <a:pt x="426" y="16"/>
                  </a:cubicBezTo>
                  <a:cubicBezTo>
                    <a:pt x="426" y="16"/>
                    <a:pt x="428" y="17"/>
                    <a:pt x="428" y="17"/>
                  </a:cubicBezTo>
                  <a:cubicBezTo>
                    <a:pt x="428" y="18"/>
                    <a:pt x="426" y="19"/>
                    <a:pt x="426" y="20"/>
                  </a:cubicBezTo>
                  <a:cubicBezTo>
                    <a:pt x="426" y="20"/>
                    <a:pt x="428" y="21"/>
                    <a:pt x="429" y="21"/>
                  </a:cubicBezTo>
                  <a:cubicBezTo>
                    <a:pt x="429" y="21"/>
                    <a:pt x="430" y="23"/>
                    <a:pt x="431" y="23"/>
                  </a:cubicBezTo>
                  <a:cubicBezTo>
                    <a:pt x="431" y="22"/>
                    <a:pt x="433" y="21"/>
                    <a:pt x="433" y="21"/>
                  </a:cubicBezTo>
                  <a:cubicBezTo>
                    <a:pt x="432" y="20"/>
                    <a:pt x="430" y="20"/>
                    <a:pt x="430" y="19"/>
                  </a:cubicBezTo>
                  <a:cubicBezTo>
                    <a:pt x="430" y="18"/>
                    <a:pt x="432" y="18"/>
                    <a:pt x="432" y="17"/>
                  </a:cubicBezTo>
                  <a:cubicBezTo>
                    <a:pt x="432" y="16"/>
                    <a:pt x="430" y="16"/>
                    <a:pt x="430" y="15"/>
                  </a:cubicBezTo>
                  <a:cubicBezTo>
                    <a:pt x="430" y="15"/>
                    <a:pt x="431" y="13"/>
                    <a:pt x="431" y="13"/>
                  </a:cubicBezTo>
                  <a:cubicBezTo>
                    <a:pt x="432" y="12"/>
                    <a:pt x="433" y="11"/>
                    <a:pt x="433" y="11"/>
                  </a:cubicBezTo>
                  <a:cubicBezTo>
                    <a:pt x="435" y="12"/>
                    <a:pt x="436" y="13"/>
                    <a:pt x="438" y="14"/>
                  </a:cubicBezTo>
                  <a:cubicBezTo>
                    <a:pt x="438" y="15"/>
                    <a:pt x="436" y="16"/>
                    <a:pt x="436" y="16"/>
                  </a:cubicBezTo>
                  <a:cubicBezTo>
                    <a:pt x="436" y="17"/>
                    <a:pt x="438" y="17"/>
                    <a:pt x="438" y="18"/>
                  </a:cubicBezTo>
                  <a:cubicBezTo>
                    <a:pt x="438" y="18"/>
                    <a:pt x="436" y="20"/>
                    <a:pt x="436" y="20"/>
                  </a:cubicBezTo>
                  <a:cubicBezTo>
                    <a:pt x="437" y="21"/>
                    <a:pt x="438" y="21"/>
                    <a:pt x="439" y="22"/>
                  </a:cubicBezTo>
                  <a:cubicBezTo>
                    <a:pt x="439" y="22"/>
                    <a:pt x="440" y="23"/>
                    <a:pt x="441" y="24"/>
                  </a:cubicBezTo>
                  <a:cubicBezTo>
                    <a:pt x="442" y="22"/>
                    <a:pt x="443" y="21"/>
                    <a:pt x="444" y="19"/>
                  </a:cubicBezTo>
                  <a:cubicBezTo>
                    <a:pt x="444" y="18"/>
                    <a:pt x="442" y="18"/>
                    <a:pt x="442" y="17"/>
                  </a:cubicBezTo>
                  <a:cubicBezTo>
                    <a:pt x="442" y="17"/>
                    <a:pt x="444" y="16"/>
                    <a:pt x="444" y="15"/>
                  </a:cubicBezTo>
                  <a:cubicBezTo>
                    <a:pt x="444" y="14"/>
                    <a:pt x="442" y="14"/>
                    <a:pt x="442" y="13"/>
                  </a:cubicBezTo>
                  <a:cubicBezTo>
                    <a:pt x="441" y="13"/>
                    <a:pt x="443" y="12"/>
                    <a:pt x="443" y="11"/>
                  </a:cubicBezTo>
                  <a:cubicBezTo>
                    <a:pt x="443" y="11"/>
                    <a:pt x="441" y="10"/>
                    <a:pt x="441" y="10"/>
                  </a:cubicBezTo>
                  <a:cubicBezTo>
                    <a:pt x="442" y="9"/>
                    <a:pt x="442" y="8"/>
                    <a:pt x="443" y="7"/>
                  </a:cubicBezTo>
                  <a:cubicBezTo>
                    <a:pt x="443" y="7"/>
                    <a:pt x="444" y="5"/>
                    <a:pt x="444" y="5"/>
                  </a:cubicBezTo>
                  <a:cubicBezTo>
                    <a:pt x="445" y="5"/>
                    <a:pt x="447" y="7"/>
                    <a:pt x="447" y="7"/>
                  </a:cubicBezTo>
                  <a:cubicBezTo>
                    <a:pt x="447" y="7"/>
                    <a:pt x="445" y="8"/>
                    <a:pt x="445" y="9"/>
                  </a:cubicBezTo>
                  <a:cubicBezTo>
                    <a:pt x="446" y="10"/>
                    <a:pt x="446" y="10"/>
                    <a:pt x="447" y="11"/>
                  </a:cubicBezTo>
                  <a:cubicBezTo>
                    <a:pt x="448" y="11"/>
                    <a:pt x="449" y="12"/>
                    <a:pt x="449" y="12"/>
                  </a:cubicBezTo>
                  <a:cubicBezTo>
                    <a:pt x="450" y="13"/>
                    <a:pt x="448" y="14"/>
                    <a:pt x="448" y="15"/>
                  </a:cubicBezTo>
                  <a:cubicBezTo>
                    <a:pt x="447" y="15"/>
                    <a:pt x="446" y="17"/>
                    <a:pt x="446" y="17"/>
                  </a:cubicBezTo>
                  <a:cubicBezTo>
                    <a:pt x="446" y="17"/>
                    <a:pt x="448" y="18"/>
                    <a:pt x="448" y="19"/>
                  </a:cubicBezTo>
                  <a:cubicBezTo>
                    <a:pt x="449" y="19"/>
                    <a:pt x="450" y="20"/>
                    <a:pt x="450" y="20"/>
                  </a:cubicBezTo>
                  <a:cubicBezTo>
                    <a:pt x="451" y="21"/>
                    <a:pt x="449" y="22"/>
                    <a:pt x="449" y="23"/>
                  </a:cubicBezTo>
                  <a:cubicBezTo>
                    <a:pt x="449" y="23"/>
                    <a:pt x="447" y="24"/>
                    <a:pt x="447" y="25"/>
                  </a:cubicBezTo>
                  <a:cubicBezTo>
                    <a:pt x="447" y="25"/>
                    <a:pt x="449" y="26"/>
                    <a:pt x="449" y="26"/>
                  </a:cubicBezTo>
                  <a:cubicBezTo>
                    <a:pt x="449" y="27"/>
                    <a:pt x="451" y="28"/>
                    <a:pt x="452" y="28"/>
                  </a:cubicBezTo>
                  <a:cubicBezTo>
                    <a:pt x="452" y="27"/>
                    <a:pt x="453" y="27"/>
                    <a:pt x="453" y="26"/>
                  </a:cubicBezTo>
                  <a:cubicBezTo>
                    <a:pt x="453" y="26"/>
                    <a:pt x="451" y="25"/>
                    <a:pt x="451" y="24"/>
                  </a:cubicBezTo>
                  <a:cubicBezTo>
                    <a:pt x="451" y="24"/>
                    <a:pt x="452" y="23"/>
                    <a:pt x="453" y="22"/>
                  </a:cubicBezTo>
                  <a:cubicBezTo>
                    <a:pt x="453" y="21"/>
                    <a:pt x="454" y="20"/>
                    <a:pt x="454" y="20"/>
                  </a:cubicBezTo>
                  <a:cubicBezTo>
                    <a:pt x="455" y="20"/>
                    <a:pt x="456" y="22"/>
                    <a:pt x="457" y="21"/>
                  </a:cubicBezTo>
                  <a:cubicBezTo>
                    <a:pt x="457" y="21"/>
                    <a:pt x="458" y="20"/>
                    <a:pt x="458" y="19"/>
                  </a:cubicBezTo>
                  <a:cubicBezTo>
                    <a:pt x="459" y="19"/>
                    <a:pt x="460" y="18"/>
                    <a:pt x="460" y="17"/>
                  </a:cubicBezTo>
                  <a:cubicBezTo>
                    <a:pt x="461" y="16"/>
                    <a:pt x="461" y="16"/>
                    <a:pt x="462" y="15"/>
                  </a:cubicBezTo>
                  <a:cubicBezTo>
                    <a:pt x="462" y="14"/>
                    <a:pt x="464" y="13"/>
                    <a:pt x="463" y="13"/>
                  </a:cubicBezTo>
                  <a:cubicBezTo>
                    <a:pt x="463" y="12"/>
                    <a:pt x="462" y="11"/>
                    <a:pt x="461" y="11"/>
                  </a:cubicBezTo>
                  <a:cubicBezTo>
                    <a:pt x="461" y="11"/>
                    <a:pt x="459" y="9"/>
                    <a:pt x="459" y="9"/>
                  </a:cubicBezTo>
                  <a:cubicBezTo>
                    <a:pt x="459" y="9"/>
                    <a:pt x="460" y="7"/>
                    <a:pt x="461" y="7"/>
                  </a:cubicBezTo>
                  <a:cubicBezTo>
                    <a:pt x="461" y="7"/>
                    <a:pt x="462" y="9"/>
                    <a:pt x="463" y="9"/>
                  </a:cubicBezTo>
                  <a:cubicBezTo>
                    <a:pt x="463" y="8"/>
                    <a:pt x="464" y="6"/>
                    <a:pt x="465" y="6"/>
                  </a:cubicBezTo>
                  <a:cubicBezTo>
                    <a:pt x="465" y="7"/>
                    <a:pt x="466" y="8"/>
                    <a:pt x="467" y="8"/>
                  </a:cubicBezTo>
                  <a:cubicBezTo>
                    <a:pt x="467" y="8"/>
                    <a:pt x="469" y="10"/>
                    <a:pt x="469" y="10"/>
                  </a:cubicBezTo>
                  <a:cubicBezTo>
                    <a:pt x="470" y="10"/>
                    <a:pt x="471" y="12"/>
                    <a:pt x="471" y="11"/>
                  </a:cubicBezTo>
                  <a:cubicBezTo>
                    <a:pt x="472" y="11"/>
                    <a:pt x="473" y="10"/>
                    <a:pt x="473" y="9"/>
                  </a:cubicBezTo>
                  <a:cubicBezTo>
                    <a:pt x="474" y="9"/>
                    <a:pt x="474" y="8"/>
                    <a:pt x="475" y="7"/>
                  </a:cubicBezTo>
                  <a:cubicBezTo>
                    <a:pt x="475" y="6"/>
                    <a:pt x="476" y="6"/>
                    <a:pt x="476" y="5"/>
                  </a:cubicBezTo>
                  <a:cubicBezTo>
                    <a:pt x="477" y="5"/>
                    <a:pt x="479" y="6"/>
                    <a:pt x="479" y="6"/>
                  </a:cubicBezTo>
                  <a:cubicBezTo>
                    <a:pt x="479" y="7"/>
                    <a:pt x="477" y="8"/>
                    <a:pt x="477" y="9"/>
                  </a:cubicBezTo>
                  <a:cubicBezTo>
                    <a:pt x="477" y="9"/>
                    <a:pt x="479" y="10"/>
                    <a:pt x="479" y="10"/>
                  </a:cubicBezTo>
                  <a:cubicBezTo>
                    <a:pt x="479" y="11"/>
                    <a:pt x="478" y="12"/>
                    <a:pt x="478" y="13"/>
                  </a:cubicBezTo>
                  <a:cubicBezTo>
                    <a:pt x="477" y="13"/>
                    <a:pt x="476" y="14"/>
                    <a:pt x="476" y="15"/>
                  </a:cubicBezTo>
                  <a:cubicBezTo>
                    <a:pt x="476" y="15"/>
                    <a:pt x="474" y="17"/>
                    <a:pt x="474" y="17"/>
                  </a:cubicBezTo>
                  <a:cubicBezTo>
                    <a:pt x="474" y="17"/>
                    <a:pt x="476" y="19"/>
                    <a:pt x="476" y="19"/>
                  </a:cubicBezTo>
                  <a:cubicBezTo>
                    <a:pt x="477" y="19"/>
                    <a:pt x="478" y="20"/>
                    <a:pt x="479" y="21"/>
                  </a:cubicBezTo>
                  <a:cubicBezTo>
                    <a:pt x="479" y="21"/>
                    <a:pt x="481" y="22"/>
                    <a:pt x="481" y="22"/>
                  </a:cubicBezTo>
                  <a:cubicBezTo>
                    <a:pt x="481" y="22"/>
                    <a:pt x="479" y="24"/>
                    <a:pt x="479" y="24"/>
                  </a:cubicBezTo>
                  <a:cubicBezTo>
                    <a:pt x="479" y="25"/>
                    <a:pt x="477" y="26"/>
                    <a:pt x="477" y="27"/>
                  </a:cubicBezTo>
                  <a:cubicBezTo>
                    <a:pt x="478" y="27"/>
                    <a:pt x="479" y="28"/>
                    <a:pt x="480" y="28"/>
                  </a:cubicBezTo>
                  <a:cubicBezTo>
                    <a:pt x="480" y="29"/>
                    <a:pt x="481" y="29"/>
                    <a:pt x="482" y="30"/>
                  </a:cubicBezTo>
                  <a:cubicBezTo>
                    <a:pt x="482" y="29"/>
                    <a:pt x="483" y="29"/>
                    <a:pt x="484" y="28"/>
                  </a:cubicBezTo>
                  <a:cubicBezTo>
                    <a:pt x="484" y="27"/>
                    <a:pt x="485" y="26"/>
                    <a:pt x="485" y="26"/>
                  </a:cubicBezTo>
                  <a:cubicBezTo>
                    <a:pt x="485" y="25"/>
                    <a:pt x="487" y="24"/>
                    <a:pt x="487" y="23"/>
                  </a:cubicBezTo>
                  <a:cubicBezTo>
                    <a:pt x="487" y="23"/>
                    <a:pt x="485" y="22"/>
                    <a:pt x="485" y="22"/>
                  </a:cubicBezTo>
                  <a:cubicBezTo>
                    <a:pt x="485" y="21"/>
                    <a:pt x="486" y="20"/>
                    <a:pt x="486" y="19"/>
                  </a:cubicBezTo>
                  <a:cubicBezTo>
                    <a:pt x="487" y="19"/>
                    <a:pt x="488" y="18"/>
                    <a:pt x="488" y="17"/>
                  </a:cubicBezTo>
                  <a:cubicBezTo>
                    <a:pt x="488" y="17"/>
                    <a:pt x="486" y="16"/>
                    <a:pt x="486" y="16"/>
                  </a:cubicBezTo>
                  <a:cubicBezTo>
                    <a:pt x="486" y="15"/>
                    <a:pt x="487" y="13"/>
                    <a:pt x="488" y="13"/>
                  </a:cubicBezTo>
                  <a:cubicBezTo>
                    <a:pt x="488" y="13"/>
                    <a:pt x="489" y="15"/>
                    <a:pt x="490" y="15"/>
                  </a:cubicBezTo>
                  <a:cubicBezTo>
                    <a:pt x="490" y="15"/>
                    <a:pt x="491" y="13"/>
                    <a:pt x="492" y="13"/>
                  </a:cubicBezTo>
                  <a:cubicBezTo>
                    <a:pt x="492" y="12"/>
                    <a:pt x="493" y="11"/>
                    <a:pt x="493" y="11"/>
                  </a:cubicBezTo>
                  <a:cubicBezTo>
                    <a:pt x="493" y="10"/>
                    <a:pt x="491" y="9"/>
                    <a:pt x="491" y="9"/>
                  </a:cubicBezTo>
                  <a:cubicBezTo>
                    <a:pt x="492" y="7"/>
                    <a:pt x="493" y="6"/>
                    <a:pt x="494" y="4"/>
                  </a:cubicBezTo>
                  <a:cubicBezTo>
                    <a:pt x="496" y="6"/>
                    <a:pt x="497" y="7"/>
                    <a:pt x="499" y="8"/>
                  </a:cubicBezTo>
                  <a:cubicBezTo>
                    <a:pt x="499" y="8"/>
                    <a:pt x="501" y="9"/>
                    <a:pt x="501" y="9"/>
                  </a:cubicBezTo>
                  <a:cubicBezTo>
                    <a:pt x="501" y="10"/>
                    <a:pt x="499" y="11"/>
                    <a:pt x="499" y="12"/>
                  </a:cubicBezTo>
                  <a:cubicBezTo>
                    <a:pt x="500" y="12"/>
                    <a:pt x="501" y="13"/>
                    <a:pt x="502" y="13"/>
                  </a:cubicBezTo>
                  <a:cubicBezTo>
                    <a:pt x="502" y="14"/>
                    <a:pt x="500" y="15"/>
                    <a:pt x="500" y="16"/>
                  </a:cubicBezTo>
                  <a:cubicBezTo>
                    <a:pt x="500" y="16"/>
                    <a:pt x="502" y="17"/>
                    <a:pt x="502" y="17"/>
                  </a:cubicBezTo>
                  <a:cubicBezTo>
                    <a:pt x="502" y="18"/>
                    <a:pt x="500" y="19"/>
                    <a:pt x="500" y="20"/>
                  </a:cubicBezTo>
                  <a:cubicBezTo>
                    <a:pt x="501" y="20"/>
                    <a:pt x="503" y="21"/>
                    <a:pt x="503" y="21"/>
                  </a:cubicBezTo>
                  <a:cubicBezTo>
                    <a:pt x="503" y="22"/>
                    <a:pt x="501" y="23"/>
                    <a:pt x="501" y="24"/>
                  </a:cubicBezTo>
                  <a:cubicBezTo>
                    <a:pt x="501" y="24"/>
                    <a:pt x="503" y="25"/>
                    <a:pt x="503" y="25"/>
                  </a:cubicBezTo>
                  <a:cubicBezTo>
                    <a:pt x="504" y="26"/>
                    <a:pt x="505" y="26"/>
                    <a:pt x="505" y="27"/>
                  </a:cubicBezTo>
                  <a:cubicBezTo>
                    <a:pt x="506" y="26"/>
                    <a:pt x="507" y="25"/>
                    <a:pt x="507" y="25"/>
                  </a:cubicBezTo>
                  <a:cubicBezTo>
                    <a:pt x="508" y="24"/>
                    <a:pt x="509" y="23"/>
                    <a:pt x="509" y="22"/>
                  </a:cubicBezTo>
                  <a:cubicBezTo>
                    <a:pt x="509" y="22"/>
                    <a:pt x="507" y="21"/>
                    <a:pt x="507" y="21"/>
                  </a:cubicBezTo>
                  <a:cubicBezTo>
                    <a:pt x="507" y="20"/>
                    <a:pt x="508" y="19"/>
                    <a:pt x="508" y="19"/>
                  </a:cubicBezTo>
                  <a:cubicBezTo>
                    <a:pt x="509" y="18"/>
                    <a:pt x="510" y="17"/>
                    <a:pt x="510" y="16"/>
                  </a:cubicBezTo>
                  <a:cubicBezTo>
                    <a:pt x="511" y="16"/>
                    <a:pt x="511" y="15"/>
                    <a:pt x="512" y="14"/>
                  </a:cubicBezTo>
                  <a:cubicBezTo>
                    <a:pt x="513" y="13"/>
                    <a:pt x="514" y="11"/>
                    <a:pt x="515" y="10"/>
                  </a:cubicBezTo>
                  <a:cubicBezTo>
                    <a:pt x="516" y="10"/>
                    <a:pt x="517" y="11"/>
                    <a:pt x="517" y="11"/>
                  </a:cubicBezTo>
                  <a:cubicBezTo>
                    <a:pt x="518" y="12"/>
                    <a:pt x="519" y="12"/>
                    <a:pt x="520" y="13"/>
                  </a:cubicBezTo>
                  <a:cubicBezTo>
                    <a:pt x="520" y="14"/>
                    <a:pt x="521" y="14"/>
                    <a:pt x="522" y="15"/>
                  </a:cubicBezTo>
                  <a:cubicBezTo>
                    <a:pt x="522" y="14"/>
                    <a:pt x="523" y="13"/>
                    <a:pt x="524" y="12"/>
                  </a:cubicBezTo>
                  <a:cubicBezTo>
                    <a:pt x="523" y="13"/>
                    <a:pt x="526" y="14"/>
                    <a:pt x="526" y="14"/>
                  </a:cubicBezTo>
                  <a:cubicBezTo>
                    <a:pt x="526" y="14"/>
                    <a:pt x="524" y="16"/>
                    <a:pt x="524" y="16"/>
                  </a:cubicBezTo>
                  <a:cubicBezTo>
                    <a:pt x="524" y="16"/>
                    <a:pt x="522" y="15"/>
                    <a:pt x="522" y="15"/>
                  </a:cubicBezTo>
                  <a:cubicBezTo>
                    <a:pt x="522" y="15"/>
                    <a:pt x="520" y="17"/>
                    <a:pt x="520" y="17"/>
                  </a:cubicBezTo>
                  <a:cubicBezTo>
                    <a:pt x="520" y="17"/>
                    <a:pt x="522" y="19"/>
                    <a:pt x="522" y="19"/>
                  </a:cubicBezTo>
                  <a:cubicBezTo>
                    <a:pt x="522" y="19"/>
                    <a:pt x="521" y="20"/>
                    <a:pt x="521" y="21"/>
                  </a:cubicBezTo>
                  <a:cubicBezTo>
                    <a:pt x="520" y="22"/>
                    <a:pt x="520" y="22"/>
                    <a:pt x="519" y="23"/>
                  </a:cubicBezTo>
                  <a:cubicBezTo>
                    <a:pt x="518" y="24"/>
                    <a:pt x="518" y="25"/>
                    <a:pt x="517" y="25"/>
                  </a:cubicBezTo>
                  <a:cubicBezTo>
                    <a:pt x="517" y="26"/>
                    <a:pt x="516" y="27"/>
                    <a:pt x="516" y="28"/>
                  </a:cubicBezTo>
                  <a:cubicBezTo>
                    <a:pt x="515" y="28"/>
                    <a:pt x="518" y="29"/>
                    <a:pt x="518" y="29"/>
                  </a:cubicBezTo>
                  <a:cubicBezTo>
                    <a:pt x="519" y="28"/>
                    <a:pt x="520" y="26"/>
                    <a:pt x="521" y="25"/>
                  </a:cubicBezTo>
                  <a:cubicBezTo>
                    <a:pt x="522" y="24"/>
                    <a:pt x="522" y="23"/>
                    <a:pt x="523" y="23"/>
                  </a:cubicBezTo>
                  <a:cubicBezTo>
                    <a:pt x="523" y="22"/>
                    <a:pt x="525" y="24"/>
                    <a:pt x="525" y="24"/>
                  </a:cubicBezTo>
                  <a:cubicBezTo>
                    <a:pt x="526" y="24"/>
                    <a:pt x="527" y="22"/>
                    <a:pt x="527" y="22"/>
                  </a:cubicBezTo>
                  <a:cubicBezTo>
                    <a:pt x="527" y="21"/>
                    <a:pt x="528" y="21"/>
                    <a:pt x="529" y="20"/>
                  </a:cubicBezTo>
                  <a:cubicBezTo>
                    <a:pt x="529" y="19"/>
                    <a:pt x="530" y="18"/>
                    <a:pt x="530" y="18"/>
                  </a:cubicBezTo>
                  <a:cubicBezTo>
                    <a:pt x="530" y="17"/>
                    <a:pt x="528" y="16"/>
                    <a:pt x="528" y="16"/>
                  </a:cubicBezTo>
                  <a:cubicBezTo>
                    <a:pt x="528" y="15"/>
                    <a:pt x="530" y="14"/>
                    <a:pt x="530" y="14"/>
                  </a:cubicBezTo>
                  <a:cubicBezTo>
                    <a:pt x="529" y="14"/>
                    <a:pt x="528" y="12"/>
                    <a:pt x="528" y="12"/>
                  </a:cubicBezTo>
                  <a:cubicBezTo>
                    <a:pt x="528" y="12"/>
                    <a:pt x="529" y="10"/>
                    <a:pt x="529" y="10"/>
                  </a:cubicBezTo>
                  <a:cubicBezTo>
                    <a:pt x="530" y="10"/>
                    <a:pt x="531" y="11"/>
                    <a:pt x="531" y="11"/>
                  </a:cubicBezTo>
                  <a:cubicBezTo>
                    <a:pt x="532" y="12"/>
                    <a:pt x="534" y="13"/>
                    <a:pt x="534" y="13"/>
                  </a:cubicBezTo>
                  <a:cubicBezTo>
                    <a:pt x="534" y="14"/>
                    <a:pt x="532" y="15"/>
                    <a:pt x="532" y="15"/>
                  </a:cubicBezTo>
                  <a:cubicBezTo>
                    <a:pt x="532" y="16"/>
                    <a:pt x="534" y="16"/>
                    <a:pt x="534" y="17"/>
                  </a:cubicBezTo>
                  <a:cubicBezTo>
                    <a:pt x="534" y="18"/>
                    <a:pt x="532" y="19"/>
                    <a:pt x="532" y="19"/>
                  </a:cubicBezTo>
                  <a:cubicBezTo>
                    <a:pt x="533" y="20"/>
                    <a:pt x="535" y="20"/>
                    <a:pt x="535" y="21"/>
                  </a:cubicBezTo>
                  <a:cubicBezTo>
                    <a:pt x="535" y="22"/>
                    <a:pt x="537" y="22"/>
                    <a:pt x="537" y="23"/>
                  </a:cubicBezTo>
                  <a:cubicBezTo>
                    <a:pt x="537" y="22"/>
                    <a:pt x="539" y="21"/>
                    <a:pt x="539" y="20"/>
                  </a:cubicBezTo>
                  <a:cubicBezTo>
                    <a:pt x="539" y="20"/>
                    <a:pt x="536" y="19"/>
                    <a:pt x="536" y="19"/>
                  </a:cubicBezTo>
                  <a:cubicBezTo>
                    <a:pt x="536" y="18"/>
                    <a:pt x="538" y="17"/>
                    <a:pt x="538" y="17"/>
                  </a:cubicBezTo>
                  <a:cubicBezTo>
                    <a:pt x="538" y="16"/>
                    <a:pt x="539" y="14"/>
                    <a:pt x="540" y="14"/>
                  </a:cubicBezTo>
                  <a:cubicBezTo>
                    <a:pt x="540" y="14"/>
                    <a:pt x="542" y="16"/>
                    <a:pt x="542" y="16"/>
                  </a:cubicBezTo>
                  <a:cubicBezTo>
                    <a:pt x="543" y="16"/>
                    <a:pt x="543" y="14"/>
                    <a:pt x="544" y="14"/>
                  </a:cubicBezTo>
                  <a:cubicBezTo>
                    <a:pt x="545" y="14"/>
                    <a:pt x="545" y="15"/>
                    <a:pt x="546" y="15"/>
                  </a:cubicBezTo>
                  <a:cubicBezTo>
                    <a:pt x="547" y="16"/>
                    <a:pt x="548" y="17"/>
                    <a:pt x="548" y="17"/>
                  </a:cubicBezTo>
                  <a:cubicBezTo>
                    <a:pt x="548" y="18"/>
                    <a:pt x="546" y="19"/>
                    <a:pt x="547" y="19"/>
                  </a:cubicBezTo>
                  <a:cubicBezTo>
                    <a:pt x="547" y="20"/>
                    <a:pt x="549" y="21"/>
                    <a:pt x="549" y="21"/>
                  </a:cubicBezTo>
                  <a:cubicBezTo>
                    <a:pt x="549" y="21"/>
                    <a:pt x="550" y="23"/>
                    <a:pt x="551" y="23"/>
                  </a:cubicBezTo>
                  <a:cubicBezTo>
                    <a:pt x="551" y="23"/>
                    <a:pt x="552" y="21"/>
                    <a:pt x="553" y="21"/>
                  </a:cubicBezTo>
                  <a:cubicBezTo>
                    <a:pt x="553" y="20"/>
                    <a:pt x="554" y="19"/>
                    <a:pt x="554" y="18"/>
                  </a:cubicBezTo>
                  <a:cubicBezTo>
                    <a:pt x="554" y="18"/>
                    <a:pt x="552" y="17"/>
                    <a:pt x="552" y="17"/>
                  </a:cubicBezTo>
                  <a:cubicBezTo>
                    <a:pt x="553" y="16"/>
                    <a:pt x="553" y="15"/>
                    <a:pt x="554" y="14"/>
                  </a:cubicBezTo>
                  <a:cubicBezTo>
                    <a:pt x="554" y="14"/>
                    <a:pt x="556" y="16"/>
                    <a:pt x="556" y="16"/>
                  </a:cubicBezTo>
                  <a:cubicBezTo>
                    <a:pt x="557" y="17"/>
                    <a:pt x="558" y="18"/>
                    <a:pt x="558" y="18"/>
                  </a:cubicBezTo>
                  <a:cubicBezTo>
                    <a:pt x="559" y="18"/>
                    <a:pt x="560" y="20"/>
                    <a:pt x="561" y="20"/>
                  </a:cubicBezTo>
                  <a:cubicBezTo>
                    <a:pt x="561" y="20"/>
                    <a:pt x="562" y="17"/>
                    <a:pt x="562" y="17"/>
                  </a:cubicBezTo>
                  <a:cubicBezTo>
                    <a:pt x="563" y="18"/>
                    <a:pt x="564" y="19"/>
                    <a:pt x="565" y="19"/>
                  </a:cubicBezTo>
                  <a:cubicBezTo>
                    <a:pt x="565" y="20"/>
                    <a:pt x="563" y="21"/>
                    <a:pt x="563" y="21"/>
                  </a:cubicBezTo>
                  <a:cubicBezTo>
                    <a:pt x="563" y="22"/>
                    <a:pt x="561" y="23"/>
                    <a:pt x="561" y="23"/>
                  </a:cubicBezTo>
                  <a:cubicBezTo>
                    <a:pt x="561" y="24"/>
                    <a:pt x="563" y="25"/>
                    <a:pt x="563" y="25"/>
                  </a:cubicBezTo>
                  <a:cubicBezTo>
                    <a:pt x="564" y="26"/>
                    <a:pt x="565" y="26"/>
                    <a:pt x="566" y="27"/>
                  </a:cubicBezTo>
                  <a:cubicBezTo>
                    <a:pt x="567" y="25"/>
                    <a:pt x="568" y="24"/>
                    <a:pt x="569" y="22"/>
                  </a:cubicBezTo>
                  <a:cubicBezTo>
                    <a:pt x="570" y="22"/>
                    <a:pt x="570" y="21"/>
                    <a:pt x="571" y="20"/>
                  </a:cubicBezTo>
                  <a:cubicBezTo>
                    <a:pt x="572" y="19"/>
                    <a:pt x="573" y="17"/>
                    <a:pt x="574" y="16"/>
                  </a:cubicBezTo>
                  <a:cubicBezTo>
                    <a:pt x="575" y="15"/>
                    <a:pt x="575" y="14"/>
                    <a:pt x="576" y="14"/>
                  </a:cubicBezTo>
                  <a:cubicBezTo>
                    <a:pt x="577" y="14"/>
                    <a:pt x="577" y="15"/>
                    <a:pt x="578" y="15"/>
                  </a:cubicBezTo>
                  <a:cubicBezTo>
                    <a:pt x="579" y="16"/>
                    <a:pt x="580" y="16"/>
                    <a:pt x="580" y="17"/>
                  </a:cubicBezTo>
                  <a:cubicBezTo>
                    <a:pt x="580" y="17"/>
                    <a:pt x="578" y="19"/>
                    <a:pt x="579" y="19"/>
                  </a:cubicBezTo>
                  <a:cubicBezTo>
                    <a:pt x="579" y="19"/>
                    <a:pt x="581" y="21"/>
                    <a:pt x="581" y="21"/>
                  </a:cubicBezTo>
                  <a:cubicBezTo>
                    <a:pt x="581" y="21"/>
                    <a:pt x="582" y="19"/>
                    <a:pt x="582" y="19"/>
                  </a:cubicBezTo>
                  <a:cubicBezTo>
                    <a:pt x="583" y="18"/>
                    <a:pt x="584" y="17"/>
                    <a:pt x="584" y="16"/>
                  </a:cubicBezTo>
                  <a:cubicBezTo>
                    <a:pt x="584" y="16"/>
                    <a:pt x="582" y="15"/>
                    <a:pt x="582" y="15"/>
                  </a:cubicBezTo>
                  <a:cubicBezTo>
                    <a:pt x="582" y="14"/>
                    <a:pt x="583" y="13"/>
                    <a:pt x="584" y="12"/>
                  </a:cubicBezTo>
                  <a:cubicBezTo>
                    <a:pt x="584" y="12"/>
                    <a:pt x="585" y="11"/>
                    <a:pt x="585" y="10"/>
                  </a:cubicBezTo>
                  <a:cubicBezTo>
                    <a:pt x="586" y="9"/>
                    <a:pt x="587" y="9"/>
                    <a:pt x="587" y="8"/>
                  </a:cubicBezTo>
                  <a:cubicBezTo>
                    <a:pt x="587" y="8"/>
                    <a:pt x="588" y="6"/>
                    <a:pt x="589" y="6"/>
                  </a:cubicBezTo>
                  <a:cubicBezTo>
                    <a:pt x="589" y="6"/>
                    <a:pt x="591" y="7"/>
                    <a:pt x="591" y="7"/>
                  </a:cubicBezTo>
                  <a:cubicBezTo>
                    <a:pt x="591" y="8"/>
                    <a:pt x="590" y="9"/>
                    <a:pt x="589" y="10"/>
                  </a:cubicBezTo>
                  <a:cubicBezTo>
                    <a:pt x="589" y="10"/>
                    <a:pt x="588" y="12"/>
                    <a:pt x="588" y="12"/>
                  </a:cubicBezTo>
                  <a:cubicBezTo>
                    <a:pt x="588" y="12"/>
                    <a:pt x="590" y="14"/>
                    <a:pt x="590" y="14"/>
                  </a:cubicBezTo>
                  <a:cubicBezTo>
                    <a:pt x="590" y="14"/>
                    <a:pt x="591" y="11"/>
                    <a:pt x="592" y="11"/>
                  </a:cubicBezTo>
                  <a:cubicBezTo>
                    <a:pt x="592" y="11"/>
                    <a:pt x="593" y="13"/>
                    <a:pt x="594" y="13"/>
                  </a:cubicBezTo>
                  <a:cubicBezTo>
                    <a:pt x="594" y="13"/>
                    <a:pt x="595" y="11"/>
                    <a:pt x="595" y="11"/>
                  </a:cubicBezTo>
                  <a:cubicBezTo>
                    <a:pt x="596" y="11"/>
                    <a:pt x="597" y="13"/>
                    <a:pt x="598" y="13"/>
                  </a:cubicBezTo>
                  <a:cubicBezTo>
                    <a:pt x="598" y="12"/>
                    <a:pt x="599" y="11"/>
                    <a:pt x="599" y="10"/>
                  </a:cubicBezTo>
                  <a:cubicBezTo>
                    <a:pt x="600" y="10"/>
                    <a:pt x="601" y="9"/>
                    <a:pt x="601" y="8"/>
                  </a:cubicBezTo>
                  <a:cubicBezTo>
                    <a:pt x="601" y="8"/>
                    <a:pt x="603" y="6"/>
                    <a:pt x="603" y="6"/>
                  </a:cubicBezTo>
                  <a:cubicBezTo>
                    <a:pt x="603" y="6"/>
                    <a:pt x="601" y="4"/>
                    <a:pt x="601" y="4"/>
                  </a:cubicBezTo>
                  <a:cubicBezTo>
                    <a:pt x="601" y="4"/>
                    <a:pt x="602" y="2"/>
                    <a:pt x="602" y="2"/>
                  </a:cubicBezTo>
                  <a:cubicBezTo>
                    <a:pt x="603" y="2"/>
                    <a:pt x="604" y="4"/>
                    <a:pt x="605" y="4"/>
                  </a:cubicBezTo>
                  <a:cubicBezTo>
                    <a:pt x="605" y="4"/>
                    <a:pt x="607" y="5"/>
                    <a:pt x="607" y="5"/>
                  </a:cubicBezTo>
                  <a:cubicBezTo>
                    <a:pt x="607" y="6"/>
                    <a:pt x="605" y="7"/>
                    <a:pt x="605" y="8"/>
                  </a:cubicBezTo>
                  <a:cubicBezTo>
                    <a:pt x="605" y="8"/>
                    <a:pt x="603" y="9"/>
                    <a:pt x="603" y="10"/>
                  </a:cubicBezTo>
                  <a:cubicBezTo>
                    <a:pt x="603" y="10"/>
                    <a:pt x="606" y="11"/>
                    <a:pt x="606" y="12"/>
                  </a:cubicBezTo>
                  <a:cubicBezTo>
                    <a:pt x="605" y="12"/>
                    <a:pt x="604" y="14"/>
                    <a:pt x="604" y="14"/>
                  </a:cubicBezTo>
                  <a:cubicBezTo>
                    <a:pt x="603" y="14"/>
                    <a:pt x="602" y="12"/>
                    <a:pt x="602" y="12"/>
                  </a:cubicBezTo>
                  <a:cubicBezTo>
                    <a:pt x="601" y="12"/>
                    <a:pt x="600" y="14"/>
                    <a:pt x="600" y="14"/>
                  </a:cubicBezTo>
                  <a:cubicBezTo>
                    <a:pt x="600" y="15"/>
                    <a:pt x="598" y="16"/>
                    <a:pt x="598" y="16"/>
                  </a:cubicBezTo>
                  <a:cubicBezTo>
                    <a:pt x="598" y="17"/>
                    <a:pt x="601" y="18"/>
                    <a:pt x="600" y="18"/>
                  </a:cubicBezTo>
                  <a:cubicBezTo>
                    <a:pt x="600" y="19"/>
                    <a:pt x="599" y="20"/>
                    <a:pt x="599" y="20"/>
                  </a:cubicBezTo>
                  <a:cubicBezTo>
                    <a:pt x="598" y="21"/>
                    <a:pt x="597" y="22"/>
                    <a:pt x="597" y="23"/>
                  </a:cubicBezTo>
                  <a:cubicBezTo>
                    <a:pt x="597" y="23"/>
                    <a:pt x="599" y="24"/>
                    <a:pt x="599" y="24"/>
                  </a:cubicBezTo>
                  <a:cubicBezTo>
                    <a:pt x="599" y="25"/>
                    <a:pt x="598" y="26"/>
                    <a:pt x="598" y="27"/>
                  </a:cubicBezTo>
                  <a:cubicBezTo>
                    <a:pt x="597" y="27"/>
                    <a:pt x="596" y="28"/>
                    <a:pt x="596" y="29"/>
                  </a:cubicBezTo>
                  <a:cubicBezTo>
                    <a:pt x="597" y="29"/>
                    <a:pt x="597" y="31"/>
                    <a:pt x="598" y="31"/>
                  </a:cubicBezTo>
                  <a:cubicBezTo>
                    <a:pt x="598" y="30"/>
                    <a:pt x="600" y="29"/>
                    <a:pt x="600" y="28"/>
                  </a:cubicBezTo>
                  <a:cubicBezTo>
                    <a:pt x="600" y="28"/>
                    <a:pt x="601" y="27"/>
                    <a:pt x="602" y="26"/>
                  </a:cubicBezTo>
                  <a:cubicBezTo>
                    <a:pt x="602" y="25"/>
                    <a:pt x="603" y="25"/>
                    <a:pt x="603" y="24"/>
                  </a:cubicBezTo>
                  <a:cubicBezTo>
                    <a:pt x="604" y="23"/>
                    <a:pt x="604" y="22"/>
                    <a:pt x="605" y="22"/>
                  </a:cubicBezTo>
                  <a:cubicBezTo>
                    <a:pt x="605" y="21"/>
                    <a:pt x="607" y="20"/>
                    <a:pt x="607" y="19"/>
                  </a:cubicBezTo>
                  <a:cubicBezTo>
                    <a:pt x="607" y="19"/>
                    <a:pt x="604" y="18"/>
                    <a:pt x="604" y="18"/>
                  </a:cubicBezTo>
                  <a:cubicBezTo>
                    <a:pt x="605" y="17"/>
                    <a:pt x="606" y="16"/>
                    <a:pt x="606" y="15"/>
                  </a:cubicBezTo>
                  <a:cubicBezTo>
                    <a:pt x="607" y="15"/>
                    <a:pt x="607" y="14"/>
                    <a:pt x="608" y="13"/>
                  </a:cubicBezTo>
                  <a:cubicBezTo>
                    <a:pt x="608" y="13"/>
                    <a:pt x="610" y="15"/>
                    <a:pt x="610" y="15"/>
                  </a:cubicBezTo>
                  <a:cubicBezTo>
                    <a:pt x="611" y="13"/>
                    <a:pt x="612" y="12"/>
                    <a:pt x="613" y="10"/>
                  </a:cubicBezTo>
                  <a:cubicBezTo>
                    <a:pt x="614" y="11"/>
                    <a:pt x="616" y="12"/>
                    <a:pt x="616" y="12"/>
                  </a:cubicBezTo>
                  <a:cubicBezTo>
                    <a:pt x="616" y="13"/>
                    <a:pt x="614" y="14"/>
                    <a:pt x="614" y="14"/>
                  </a:cubicBezTo>
                  <a:cubicBezTo>
                    <a:pt x="614" y="15"/>
                    <a:pt x="616" y="16"/>
                    <a:pt x="616" y="16"/>
                  </a:cubicBezTo>
                  <a:cubicBezTo>
                    <a:pt x="616" y="16"/>
                    <a:pt x="618" y="14"/>
                    <a:pt x="618" y="14"/>
                  </a:cubicBezTo>
                  <a:cubicBezTo>
                    <a:pt x="618" y="14"/>
                    <a:pt x="620" y="15"/>
                    <a:pt x="620" y="16"/>
                  </a:cubicBezTo>
                  <a:cubicBezTo>
                    <a:pt x="620" y="16"/>
                    <a:pt x="618" y="18"/>
                    <a:pt x="618" y="18"/>
                  </a:cubicBezTo>
                  <a:cubicBezTo>
                    <a:pt x="619" y="18"/>
                    <a:pt x="620" y="19"/>
                    <a:pt x="621" y="19"/>
                  </a:cubicBezTo>
                  <a:cubicBezTo>
                    <a:pt x="621" y="20"/>
                    <a:pt x="622" y="17"/>
                    <a:pt x="622" y="17"/>
                  </a:cubicBezTo>
                  <a:cubicBezTo>
                    <a:pt x="623" y="17"/>
                    <a:pt x="624" y="19"/>
                    <a:pt x="625" y="19"/>
                  </a:cubicBezTo>
                  <a:cubicBezTo>
                    <a:pt x="626" y="17"/>
                    <a:pt x="627" y="16"/>
                    <a:pt x="628" y="15"/>
                  </a:cubicBezTo>
                  <a:cubicBezTo>
                    <a:pt x="629" y="14"/>
                    <a:pt x="629" y="13"/>
                    <a:pt x="630" y="12"/>
                  </a:cubicBezTo>
                  <a:cubicBezTo>
                    <a:pt x="630" y="12"/>
                    <a:pt x="631" y="11"/>
                    <a:pt x="631" y="10"/>
                  </a:cubicBezTo>
                  <a:cubicBezTo>
                    <a:pt x="632" y="10"/>
                    <a:pt x="633" y="8"/>
                    <a:pt x="633" y="8"/>
                  </a:cubicBezTo>
                  <a:cubicBezTo>
                    <a:pt x="633" y="7"/>
                    <a:pt x="631" y="6"/>
                    <a:pt x="631" y="6"/>
                  </a:cubicBezTo>
                  <a:cubicBezTo>
                    <a:pt x="631" y="5"/>
                    <a:pt x="632" y="4"/>
                    <a:pt x="633" y="4"/>
                  </a:cubicBezTo>
                  <a:cubicBezTo>
                    <a:pt x="633" y="3"/>
                    <a:pt x="634" y="2"/>
                    <a:pt x="634" y="2"/>
                  </a:cubicBezTo>
                  <a:cubicBezTo>
                    <a:pt x="636" y="3"/>
                    <a:pt x="637" y="4"/>
                    <a:pt x="639" y="5"/>
                  </a:cubicBezTo>
                  <a:cubicBezTo>
                    <a:pt x="639" y="6"/>
                    <a:pt x="637" y="7"/>
                    <a:pt x="637" y="7"/>
                  </a:cubicBezTo>
                  <a:cubicBezTo>
                    <a:pt x="637" y="8"/>
                    <a:pt x="639" y="9"/>
                    <a:pt x="639" y="9"/>
                  </a:cubicBezTo>
                  <a:cubicBezTo>
                    <a:pt x="640" y="10"/>
                    <a:pt x="641" y="10"/>
                    <a:pt x="642" y="11"/>
                  </a:cubicBezTo>
                  <a:cubicBezTo>
                    <a:pt x="642" y="11"/>
                    <a:pt x="643" y="12"/>
                    <a:pt x="644" y="12"/>
                  </a:cubicBezTo>
                  <a:cubicBezTo>
                    <a:pt x="645" y="13"/>
                    <a:pt x="645" y="14"/>
                    <a:pt x="646" y="14"/>
                  </a:cubicBezTo>
                  <a:cubicBezTo>
                    <a:pt x="646" y="14"/>
                    <a:pt x="648" y="16"/>
                    <a:pt x="648" y="16"/>
                  </a:cubicBezTo>
                  <a:cubicBezTo>
                    <a:pt x="648" y="16"/>
                    <a:pt x="647" y="18"/>
                    <a:pt x="647" y="18"/>
                  </a:cubicBezTo>
                  <a:cubicBezTo>
                    <a:pt x="646" y="19"/>
                    <a:pt x="645" y="20"/>
                    <a:pt x="645" y="20"/>
                  </a:cubicBezTo>
                  <a:cubicBezTo>
                    <a:pt x="644" y="20"/>
                    <a:pt x="643" y="19"/>
                    <a:pt x="643" y="19"/>
                  </a:cubicBezTo>
                  <a:cubicBezTo>
                    <a:pt x="642" y="19"/>
                    <a:pt x="642" y="21"/>
                    <a:pt x="641" y="21"/>
                  </a:cubicBezTo>
                  <a:cubicBezTo>
                    <a:pt x="642" y="22"/>
                    <a:pt x="644" y="23"/>
                    <a:pt x="645" y="24"/>
                  </a:cubicBezTo>
                  <a:cubicBezTo>
                    <a:pt x="646" y="24"/>
                    <a:pt x="646" y="22"/>
                    <a:pt x="647" y="22"/>
                  </a:cubicBezTo>
                  <a:cubicBezTo>
                    <a:pt x="647" y="22"/>
                    <a:pt x="649" y="24"/>
                    <a:pt x="649" y="24"/>
                  </a:cubicBezTo>
                  <a:cubicBezTo>
                    <a:pt x="650" y="23"/>
                    <a:pt x="651" y="22"/>
                    <a:pt x="651" y="21"/>
                  </a:cubicBezTo>
                  <a:cubicBezTo>
                    <a:pt x="652" y="21"/>
                    <a:pt x="652" y="20"/>
                    <a:pt x="653" y="19"/>
                  </a:cubicBezTo>
                  <a:cubicBezTo>
                    <a:pt x="653" y="18"/>
                    <a:pt x="654" y="18"/>
                    <a:pt x="654" y="17"/>
                  </a:cubicBezTo>
                  <a:cubicBezTo>
                    <a:pt x="655" y="16"/>
                    <a:pt x="656" y="15"/>
                    <a:pt x="656" y="15"/>
                  </a:cubicBezTo>
                  <a:cubicBezTo>
                    <a:pt x="656" y="14"/>
                    <a:pt x="658" y="13"/>
                    <a:pt x="658" y="13"/>
                  </a:cubicBezTo>
                  <a:cubicBezTo>
                    <a:pt x="658" y="12"/>
                    <a:pt x="656" y="11"/>
                    <a:pt x="656" y="11"/>
                  </a:cubicBezTo>
                  <a:cubicBezTo>
                    <a:pt x="655" y="11"/>
                    <a:pt x="653" y="9"/>
                    <a:pt x="653" y="9"/>
                  </a:cubicBezTo>
                  <a:cubicBezTo>
                    <a:pt x="654" y="9"/>
                    <a:pt x="655" y="7"/>
                    <a:pt x="655" y="7"/>
                  </a:cubicBezTo>
                  <a:cubicBezTo>
                    <a:pt x="656" y="7"/>
                    <a:pt x="657" y="8"/>
                    <a:pt x="657" y="9"/>
                  </a:cubicBezTo>
                  <a:cubicBezTo>
                    <a:pt x="658" y="9"/>
                    <a:pt x="659" y="10"/>
                    <a:pt x="660" y="10"/>
                  </a:cubicBezTo>
                  <a:cubicBezTo>
                    <a:pt x="660" y="11"/>
                    <a:pt x="661" y="12"/>
                    <a:pt x="662" y="12"/>
                  </a:cubicBezTo>
                  <a:cubicBezTo>
                    <a:pt x="662" y="12"/>
                    <a:pt x="663" y="14"/>
                    <a:pt x="664" y="14"/>
                  </a:cubicBezTo>
                  <a:cubicBezTo>
                    <a:pt x="664" y="14"/>
                    <a:pt x="665" y="12"/>
                    <a:pt x="666" y="11"/>
                  </a:cubicBezTo>
                  <a:cubicBezTo>
                    <a:pt x="666" y="11"/>
                    <a:pt x="667" y="9"/>
                    <a:pt x="667" y="9"/>
                  </a:cubicBezTo>
                  <a:cubicBezTo>
                    <a:pt x="668" y="9"/>
                    <a:pt x="669" y="11"/>
                    <a:pt x="670" y="11"/>
                  </a:cubicBezTo>
                  <a:cubicBezTo>
                    <a:pt x="670" y="11"/>
                    <a:pt x="671" y="13"/>
                    <a:pt x="672" y="13"/>
                  </a:cubicBezTo>
                  <a:cubicBezTo>
                    <a:pt x="672" y="13"/>
                    <a:pt x="673" y="11"/>
                    <a:pt x="674" y="10"/>
                  </a:cubicBezTo>
                  <a:cubicBezTo>
                    <a:pt x="674" y="10"/>
                    <a:pt x="675" y="8"/>
                    <a:pt x="675" y="8"/>
                  </a:cubicBezTo>
                  <a:cubicBezTo>
                    <a:pt x="676" y="8"/>
                    <a:pt x="677" y="9"/>
                    <a:pt x="677" y="10"/>
                  </a:cubicBezTo>
                  <a:cubicBezTo>
                    <a:pt x="678" y="10"/>
                    <a:pt x="676" y="12"/>
                    <a:pt x="676" y="12"/>
                  </a:cubicBezTo>
                  <a:cubicBezTo>
                    <a:pt x="675" y="13"/>
                    <a:pt x="674" y="14"/>
                    <a:pt x="674" y="14"/>
                  </a:cubicBezTo>
                  <a:cubicBezTo>
                    <a:pt x="674" y="15"/>
                    <a:pt x="676" y="16"/>
                    <a:pt x="676" y="16"/>
                  </a:cubicBezTo>
                  <a:cubicBezTo>
                    <a:pt x="676" y="17"/>
                    <a:pt x="675" y="18"/>
                    <a:pt x="675" y="18"/>
                  </a:cubicBezTo>
                  <a:cubicBezTo>
                    <a:pt x="675" y="19"/>
                    <a:pt x="677" y="19"/>
                    <a:pt x="677" y="20"/>
                  </a:cubicBezTo>
                  <a:cubicBezTo>
                    <a:pt x="677" y="21"/>
                    <a:pt x="675" y="22"/>
                    <a:pt x="675" y="22"/>
                  </a:cubicBezTo>
                  <a:cubicBezTo>
                    <a:pt x="675" y="23"/>
                    <a:pt x="677" y="23"/>
                    <a:pt x="677" y="24"/>
                  </a:cubicBezTo>
                  <a:cubicBezTo>
                    <a:pt x="677" y="25"/>
                    <a:pt x="676" y="26"/>
                    <a:pt x="676" y="26"/>
                  </a:cubicBezTo>
                  <a:cubicBezTo>
                    <a:pt x="676" y="27"/>
                    <a:pt x="678" y="27"/>
                    <a:pt x="678" y="28"/>
                  </a:cubicBezTo>
                  <a:cubicBezTo>
                    <a:pt x="678" y="27"/>
                    <a:pt x="679" y="26"/>
                    <a:pt x="680" y="26"/>
                  </a:cubicBezTo>
                  <a:cubicBezTo>
                    <a:pt x="680" y="25"/>
                    <a:pt x="681" y="24"/>
                    <a:pt x="681" y="23"/>
                  </a:cubicBezTo>
                  <a:cubicBezTo>
                    <a:pt x="682" y="23"/>
                    <a:pt x="683" y="22"/>
                    <a:pt x="683" y="21"/>
                  </a:cubicBezTo>
                  <a:cubicBezTo>
                    <a:pt x="683" y="21"/>
                    <a:pt x="681" y="20"/>
                    <a:pt x="681" y="19"/>
                  </a:cubicBezTo>
                  <a:cubicBezTo>
                    <a:pt x="681" y="19"/>
                    <a:pt x="683" y="18"/>
                    <a:pt x="682" y="17"/>
                  </a:cubicBezTo>
                  <a:cubicBezTo>
                    <a:pt x="682" y="17"/>
                    <a:pt x="680" y="16"/>
                    <a:pt x="680" y="16"/>
                  </a:cubicBezTo>
                  <a:cubicBezTo>
                    <a:pt x="680" y="15"/>
                    <a:pt x="682" y="14"/>
                    <a:pt x="682" y="13"/>
                  </a:cubicBezTo>
                  <a:cubicBezTo>
                    <a:pt x="682" y="13"/>
                    <a:pt x="680" y="12"/>
                    <a:pt x="680" y="12"/>
                  </a:cubicBezTo>
                  <a:cubicBezTo>
                    <a:pt x="680" y="11"/>
                    <a:pt x="681" y="9"/>
                    <a:pt x="681" y="9"/>
                  </a:cubicBezTo>
                  <a:cubicBezTo>
                    <a:pt x="682" y="9"/>
                    <a:pt x="683" y="11"/>
                    <a:pt x="684" y="11"/>
                  </a:cubicBezTo>
                  <a:cubicBezTo>
                    <a:pt x="684" y="11"/>
                    <a:pt x="685" y="13"/>
                    <a:pt x="686" y="13"/>
                  </a:cubicBezTo>
                  <a:cubicBezTo>
                    <a:pt x="686" y="13"/>
                    <a:pt x="687" y="10"/>
                    <a:pt x="688" y="11"/>
                  </a:cubicBezTo>
                  <a:cubicBezTo>
                    <a:pt x="688" y="11"/>
                    <a:pt x="689" y="12"/>
                    <a:pt x="690" y="12"/>
                  </a:cubicBezTo>
                  <a:cubicBezTo>
                    <a:pt x="691" y="13"/>
                    <a:pt x="691" y="13"/>
                    <a:pt x="692" y="14"/>
                  </a:cubicBezTo>
                  <a:cubicBezTo>
                    <a:pt x="693" y="14"/>
                    <a:pt x="694" y="15"/>
                    <a:pt x="694" y="16"/>
                  </a:cubicBezTo>
                  <a:cubicBezTo>
                    <a:pt x="695" y="16"/>
                    <a:pt x="696" y="17"/>
                    <a:pt x="697" y="17"/>
                  </a:cubicBezTo>
                  <a:cubicBezTo>
                    <a:pt x="697" y="17"/>
                    <a:pt x="698" y="15"/>
                    <a:pt x="698" y="15"/>
                  </a:cubicBezTo>
                  <a:cubicBezTo>
                    <a:pt x="699" y="15"/>
                    <a:pt x="700" y="17"/>
                    <a:pt x="700" y="17"/>
                  </a:cubicBezTo>
                  <a:cubicBezTo>
                    <a:pt x="701" y="17"/>
                    <a:pt x="702" y="15"/>
                    <a:pt x="702" y="15"/>
                  </a:cubicBezTo>
                  <a:cubicBezTo>
                    <a:pt x="702" y="14"/>
                    <a:pt x="700" y="13"/>
                    <a:pt x="700" y="13"/>
                  </a:cubicBezTo>
                  <a:cubicBezTo>
                    <a:pt x="700" y="12"/>
                    <a:pt x="701" y="11"/>
                    <a:pt x="702" y="11"/>
                  </a:cubicBezTo>
                  <a:cubicBezTo>
                    <a:pt x="702" y="10"/>
                    <a:pt x="703" y="9"/>
                    <a:pt x="703" y="8"/>
                  </a:cubicBezTo>
                  <a:cubicBezTo>
                    <a:pt x="705" y="10"/>
                    <a:pt x="706" y="11"/>
                    <a:pt x="708" y="12"/>
                  </a:cubicBezTo>
                  <a:cubicBezTo>
                    <a:pt x="707" y="13"/>
                    <a:pt x="707" y="13"/>
                    <a:pt x="706" y="14"/>
                  </a:cubicBezTo>
                  <a:cubicBezTo>
                    <a:pt x="706" y="14"/>
                    <a:pt x="704" y="16"/>
                    <a:pt x="704" y="16"/>
                  </a:cubicBezTo>
                  <a:cubicBezTo>
                    <a:pt x="704" y="17"/>
                    <a:pt x="706" y="18"/>
                    <a:pt x="707" y="18"/>
                  </a:cubicBezTo>
                  <a:cubicBezTo>
                    <a:pt x="707" y="18"/>
                    <a:pt x="709" y="19"/>
                    <a:pt x="709" y="20"/>
                  </a:cubicBezTo>
                  <a:cubicBezTo>
                    <a:pt x="709" y="20"/>
                    <a:pt x="707" y="21"/>
                    <a:pt x="707" y="22"/>
                  </a:cubicBezTo>
                  <a:cubicBezTo>
                    <a:pt x="707" y="22"/>
                    <a:pt x="709" y="23"/>
                    <a:pt x="709" y="24"/>
                  </a:cubicBezTo>
                  <a:cubicBezTo>
                    <a:pt x="709" y="24"/>
                    <a:pt x="708" y="25"/>
                    <a:pt x="708" y="26"/>
                  </a:cubicBezTo>
                  <a:cubicBezTo>
                    <a:pt x="707" y="26"/>
                    <a:pt x="706" y="28"/>
                    <a:pt x="706" y="28"/>
                  </a:cubicBezTo>
                  <a:cubicBezTo>
                    <a:pt x="706" y="29"/>
                    <a:pt x="708" y="29"/>
                    <a:pt x="708" y="30"/>
                  </a:cubicBezTo>
                  <a:cubicBezTo>
                    <a:pt x="709" y="28"/>
                    <a:pt x="710" y="27"/>
                    <a:pt x="712" y="25"/>
                  </a:cubicBezTo>
                  <a:cubicBezTo>
                    <a:pt x="712" y="25"/>
                    <a:pt x="713" y="23"/>
                    <a:pt x="713" y="23"/>
                  </a:cubicBezTo>
                  <a:cubicBezTo>
                    <a:pt x="713" y="23"/>
                    <a:pt x="711" y="22"/>
                    <a:pt x="711" y="21"/>
                  </a:cubicBezTo>
                  <a:cubicBezTo>
                    <a:pt x="711" y="21"/>
                    <a:pt x="709" y="20"/>
                    <a:pt x="709" y="20"/>
                  </a:cubicBezTo>
                  <a:cubicBezTo>
                    <a:pt x="709" y="19"/>
                    <a:pt x="710" y="18"/>
                    <a:pt x="711" y="17"/>
                  </a:cubicBezTo>
                  <a:cubicBezTo>
                    <a:pt x="711" y="17"/>
                    <a:pt x="712" y="16"/>
                    <a:pt x="712" y="15"/>
                  </a:cubicBezTo>
                  <a:cubicBezTo>
                    <a:pt x="712" y="15"/>
                    <a:pt x="710" y="14"/>
                    <a:pt x="710" y="14"/>
                  </a:cubicBezTo>
                  <a:cubicBezTo>
                    <a:pt x="711" y="12"/>
                    <a:pt x="712" y="11"/>
                    <a:pt x="713" y="9"/>
                  </a:cubicBezTo>
                  <a:cubicBezTo>
                    <a:pt x="714" y="10"/>
                    <a:pt x="715" y="10"/>
                    <a:pt x="716" y="11"/>
                  </a:cubicBezTo>
                  <a:cubicBezTo>
                    <a:pt x="716" y="11"/>
                    <a:pt x="718" y="12"/>
                    <a:pt x="718" y="12"/>
                  </a:cubicBezTo>
                  <a:cubicBezTo>
                    <a:pt x="718" y="13"/>
                    <a:pt x="716" y="14"/>
                    <a:pt x="716" y="15"/>
                  </a:cubicBezTo>
                  <a:cubicBezTo>
                    <a:pt x="716" y="15"/>
                    <a:pt x="714" y="13"/>
                    <a:pt x="714" y="13"/>
                  </a:cubicBezTo>
                  <a:cubicBezTo>
                    <a:pt x="713" y="13"/>
                    <a:pt x="713" y="15"/>
                    <a:pt x="712" y="15"/>
                  </a:cubicBezTo>
                  <a:cubicBezTo>
                    <a:pt x="714" y="16"/>
                    <a:pt x="715" y="17"/>
                    <a:pt x="717" y="19"/>
                  </a:cubicBezTo>
                  <a:cubicBezTo>
                    <a:pt x="717" y="18"/>
                    <a:pt x="718" y="17"/>
                    <a:pt x="718" y="16"/>
                  </a:cubicBezTo>
                  <a:cubicBezTo>
                    <a:pt x="719" y="16"/>
                    <a:pt x="719" y="15"/>
                    <a:pt x="720" y="14"/>
                  </a:cubicBezTo>
                  <a:cubicBezTo>
                    <a:pt x="721" y="14"/>
                    <a:pt x="721" y="12"/>
                    <a:pt x="722" y="12"/>
                  </a:cubicBezTo>
                  <a:cubicBezTo>
                    <a:pt x="722" y="12"/>
                    <a:pt x="724" y="14"/>
                    <a:pt x="724" y="14"/>
                  </a:cubicBezTo>
                  <a:cubicBezTo>
                    <a:pt x="724" y="13"/>
                    <a:pt x="726" y="12"/>
                    <a:pt x="726" y="11"/>
                  </a:cubicBezTo>
                  <a:cubicBezTo>
                    <a:pt x="726" y="11"/>
                    <a:pt x="723" y="10"/>
                    <a:pt x="724" y="10"/>
                  </a:cubicBezTo>
                  <a:cubicBezTo>
                    <a:pt x="724" y="9"/>
                    <a:pt x="725" y="8"/>
                    <a:pt x="725" y="7"/>
                  </a:cubicBezTo>
                  <a:cubicBezTo>
                    <a:pt x="726" y="7"/>
                    <a:pt x="727" y="9"/>
                    <a:pt x="727" y="9"/>
                  </a:cubicBezTo>
                  <a:cubicBezTo>
                    <a:pt x="728" y="10"/>
                    <a:pt x="730" y="10"/>
                    <a:pt x="730" y="11"/>
                  </a:cubicBezTo>
                  <a:cubicBezTo>
                    <a:pt x="730" y="11"/>
                    <a:pt x="728" y="13"/>
                    <a:pt x="728" y="13"/>
                  </a:cubicBezTo>
                  <a:cubicBezTo>
                    <a:pt x="727" y="14"/>
                    <a:pt x="727" y="15"/>
                    <a:pt x="726" y="15"/>
                  </a:cubicBezTo>
                  <a:cubicBezTo>
                    <a:pt x="726" y="15"/>
                    <a:pt x="725" y="14"/>
                    <a:pt x="724" y="14"/>
                  </a:cubicBezTo>
                  <a:cubicBezTo>
                    <a:pt x="724" y="14"/>
                    <a:pt x="722" y="16"/>
                    <a:pt x="722" y="16"/>
                  </a:cubicBezTo>
                  <a:cubicBezTo>
                    <a:pt x="722" y="16"/>
                    <a:pt x="725" y="17"/>
                    <a:pt x="725" y="18"/>
                  </a:cubicBezTo>
                  <a:cubicBezTo>
                    <a:pt x="725" y="18"/>
                    <a:pt x="723" y="19"/>
                    <a:pt x="723" y="20"/>
                  </a:cubicBezTo>
                  <a:cubicBezTo>
                    <a:pt x="724" y="20"/>
                    <a:pt x="724" y="21"/>
                    <a:pt x="725" y="22"/>
                  </a:cubicBezTo>
                  <a:cubicBezTo>
                    <a:pt x="726" y="22"/>
                    <a:pt x="727" y="23"/>
                    <a:pt x="727" y="23"/>
                  </a:cubicBezTo>
                  <a:cubicBezTo>
                    <a:pt x="728" y="23"/>
                    <a:pt x="729" y="21"/>
                    <a:pt x="729" y="21"/>
                  </a:cubicBezTo>
                  <a:cubicBezTo>
                    <a:pt x="730" y="20"/>
                    <a:pt x="730" y="19"/>
                    <a:pt x="731" y="19"/>
                  </a:cubicBezTo>
                  <a:cubicBezTo>
                    <a:pt x="731" y="18"/>
                    <a:pt x="732" y="17"/>
                    <a:pt x="732" y="17"/>
                  </a:cubicBezTo>
                  <a:cubicBezTo>
                    <a:pt x="733" y="16"/>
                    <a:pt x="734" y="14"/>
                    <a:pt x="734" y="14"/>
                  </a:cubicBezTo>
                  <a:cubicBezTo>
                    <a:pt x="735" y="14"/>
                    <a:pt x="736" y="16"/>
                    <a:pt x="736" y="16"/>
                  </a:cubicBezTo>
                  <a:cubicBezTo>
                    <a:pt x="737" y="16"/>
                    <a:pt x="738" y="17"/>
                    <a:pt x="739" y="18"/>
                  </a:cubicBezTo>
                  <a:cubicBezTo>
                    <a:pt x="739" y="18"/>
                    <a:pt x="737" y="20"/>
                    <a:pt x="737" y="20"/>
                  </a:cubicBezTo>
                  <a:cubicBezTo>
                    <a:pt x="737" y="20"/>
                    <a:pt x="739" y="22"/>
                    <a:pt x="739" y="22"/>
                  </a:cubicBezTo>
                  <a:cubicBezTo>
                    <a:pt x="739" y="21"/>
                    <a:pt x="741" y="20"/>
                    <a:pt x="741" y="19"/>
                  </a:cubicBezTo>
                  <a:cubicBezTo>
                    <a:pt x="741" y="19"/>
                    <a:pt x="739" y="18"/>
                    <a:pt x="739" y="18"/>
                  </a:cubicBezTo>
                  <a:cubicBezTo>
                    <a:pt x="739" y="17"/>
                    <a:pt x="740" y="16"/>
                    <a:pt x="740" y="15"/>
                  </a:cubicBezTo>
                  <a:cubicBezTo>
                    <a:pt x="741" y="15"/>
                    <a:pt x="742" y="14"/>
                    <a:pt x="742" y="13"/>
                  </a:cubicBezTo>
                  <a:cubicBezTo>
                    <a:pt x="742" y="13"/>
                    <a:pt x="744" y="12"/>
                    <a:pt x="744" y="11"/>
                  </a:cubicBezTo>
                  <a:cubicBezTo>
                    <a:pt x="744" y="11"/>
                    <a:pt x="741" y="10"/>
                    <a:pt x="742" y="9"/>
                  </a:cubicBezTo>
                  <a:cubicBezTo>
                    <a:pt x="742" y="9"/>
                    <a:pt x="743" y="8"/>
                    <a:pt x="743" y="7"/>
                  </a:cubicBezTo>
                  <a:cubicBezTo>
                    <a:pt x="744" y="6"/>
                    <a:pt x="744" y="5"/>
                    <a:pt x="745" y="5"/>
                  </a:cubicBezTo>
                  <a:cubicBezTo>
                    <a:pt x="745" y="5"/>
                    <a:pt x="747" y="7"/>
                    <a:pt x="747" y="7"/>
                  </a:cubicBezTo>
                  <a:cubicBezTo>
                    <a:pt x="748" y="6"/>
                    <a:pt x="748" y="5"/>
                    <a:pt x="749" y="4"/>
                  </a:cubicBezTo>
                  <a:cubicBezTo>
                    <a:pt x="750" y="5"/>
                    <a:pt x="750" y="5"/>
                    <a:pt x="751" y="6"/>
                  </a:cubicBezTo>
                  <a:cubicBezTo>
                    <a:pt x="752" y="7"/>
                    <a:pt x="753" y="7"/>
                    <a:pt x="753" y="8"/>
                  </a:cubicBezTo>
                  <a:cubicBezTo>
                    <a:pt x="754" y="8"/>
                    <a:pt x="755" y="9"/>
                    <a:pt x="756" y="9"/>
                  </a:cubicBezTo>
                  <a:cubicBezTo>
                    <a:pt x="756" y="10"/>
                    <a:pt x="754" y="11"/>
                    <a:pt x="754" y="12"/>
                  </a:cubicBezTo>
                  <a:cubicBezTo>
                    <a:pt x="754" y="12"/>
                    <a:pt x="756" y="13"/>
                    <a:pt x="756" y="13"/>
                  </a:cubicBezTo>
                  <a:cubicBezTo>
                    <a:pt x="756" y="14"/>
                    <a:pt x="758" y="15"/>
                    <a:pt x="758" y="15"/>
                  </a:cubicBezTo>
                  <a:cubicBezTo>
                    <a:pt x="758" y="15"/>
                    <a:pt x="756" y="17"/>
                    <a:pt x="757" y="17"/>
                  </a:cubicBezTo>
                  <a:cubicBezTo>
                    <a:pt x="757" y="18"/>
                    <a:pt x="758" y="19"/>
                    <a:pt x="759" y="19"/>
                  </a:cubicBezTo>
                  <a:cubicBezTo>
                    <a:pt x="759" y="19"/>
                    <a:pt x="760" y="17"/>
                    <a:pt x="761" y="17"/>
                  </a:cubicBezTo>
                  <a:cubicBezTo>
                    <a:pt x="761" y="17"/>
                    <a:pt x="762" y="18"/>
                    <a:pt x="763" y="18"/>
                  </a:cubicBezTo>
                  <a:cubicBezTo>
                    <a:pt x="763" y="18"/>
                    <a:pt x="765" y="20"/>
                    <a:pt x="765" y="20"/>
                  </a:cubicBezTo>
                  <a:cubicBezTo>
                    <a:pt x="766" y="20"/>
                    <a:pt x="766" y="19"/>
                    <a:pt x="767" y="18"/>
                  </a:cubicBezTo>
                  <a:cubicBezTo>
                    <a:pt x="767" y="17"/>
                    <a:pt x="768" y="16"/>
                    <a:pt x="768" y="16"/>
                  </a:cubicBezTo>
                  <a:cubicBezTo>
                    <a:pt x="769" y="15"/>
                    <a:pt x="770" y="14"/>
                    <a:pt x="770" y="13"/>
                  </a:cubicBezTo>
                  <a:cubicBezTo>
                    <a:pt x="771" y="13"/>
                    <a:pt x="771" y="12"/>
                    <a:pt x="772" y="11"/>
                  </a:cubicBezTo>
                  <a:cubicBezTo>
                    <a:pt x="772" y="11"/>
                    <a:pt x="774" y="13"/>
                    <a:pt x="774" y="13"/>
                  </a:cubicBezTo>
                  <a:cubicBezTo>
                    <a:pt x="775" y="13"/>
                    <a:pt x="775" y="11"/>
                    <a:pt x="776" y="11"/>
                  </a:cubicBezTo>
                  <a:cubicBezTo>
                    <a:pt x="776" y="11"/>
                    <a:pt x="778" y="13"/>
                    <a:pt x="778" y="12"/>
                  </a:cubicBezTo>
                  <a:cubicBezTo>
                    <a:pt x="779" y="12"/>
                    <a:pt x="779" y="11"/>
                    <a:pt x="780" y="10"/>
                  </a:cubicBezTo>
                  <a:cubicBezTo>
                    <a:pt x="780" y="10"/>
                    <a:pt x="781" y="8"/>
                    <a:pt x="781" y="8"/>
                  </a:cubicBezTo>
                  <a:cubicBezTo>
                    <a:pt x="782" y="8"/>
                    <a:pt x="783" y="9"/>
                    <a:pt x="784" y="10"/>
                  </a:cubicBezTo>
                  <a:cubicBezTo>
                    <a:pt x="784" y="10"/>
                    <a:pt x="785" y="11"/>
                    <a:pt x="786" y="11"/>
                  </a:cubicBezTo>
                  <a:cubicBezTo>
                    <a:pt x="786" y="11"/>
                    <a:pt x="787" y="9"/>
                    <a:pt x="788" y="9"/>
                  </a:cubicBezTo>
                  <a:cubicBezTo>
                    <a:pt x="788" y="9"/>
                    <a:pt x="790" y="11"/>
                    <a:pt x="790" y="11"/>
                  </a:cubicBezTo>
                  <a:cubicBezTo>
                    <a:pt x="790" y="11"/>
                    <a:pt x="788" y="13"/>
                    <a:pt x="788" y="13"/>
                  </a:cubicBezTo>
                  <a:cubicBezTo>
                    <a:pt x="788" y="13"/>
                    <a:pt x="786" y="11"/>
                    <a:pt x="786" y="11"/>
                  </a:cubicBezTo>
                  <a:cubicBezTo>
                    <a:pt x="785" y="11"/>
                    <a:pt x="784" y="13"/>
                    <a:pt x="784" y="14"/>
                  </a:cubicBezTo>
                  <a:cubicBezTo>
                    <a:pt x="784" y="14"/>
                    <a:pt x="783" y="15"/>
                    <a:pt x="782" y="16"/>
                  </a:cubicBezTo>
                  <a:cubicBezTo>
                    <a:pt x="782" y="17"/>
                    <a:pt x="781" y="17"/>
                    <a:pt x="781" y="18"/>
                  </a:cubicBezTo>
                  <a:cubicBezTo>
                    <a:pt x="780" y="19"/>
                    <a:pt x="780" y="20"/>
                    <a:pt x="779" y="20"/>
                  </a:cubicBezTo>
                  <a:cubicBezTo>
                    <a:pt x="781" y="21"/>
                    <a:pt x="782" y="23"/>
                    <a:pt x="784" y="24"/>
                  </a:cubicBezTo>
                  <a:cubicBezTo>
                    <a:pt x="784" y="23"/>
                    <a:pt x="785" y="22"/>
                    <a:pt x="785" y="21"/>
                  </a:cubicBezTo>
                  <a:cubicBezTo>
                    <a:pt x="785" y="21"/>
                    <a:pt x="787" y="19"/>
                    <a:pt x="787" y="19"/>
                  </a:cubicBezTo>
                  <a:cubicBezTo>
                    <a:pt x="788" y="19"/>
                    <a:pt x="789" y="21"/>
                    <a:pt x="789" y="21"/>
                  </a:cubicBezTo>
                  <a:cubicBezTo>
                    <a:pt x="790" y="21"/>
                    <a:pt x="790" y="19"/>
                    <a:pt x="791" y="19"/>
                  </a:cubicBezTo>
                  <a:cubicBezTo>
                    <a:pt x="791" y="19"/>
                    <a:pt x="793" y="21"/>
                    <a:pt x="793" y="20"/>
                  </a:cubicBezTo>
                  <a:cubicBezTo>
                    <a:pt x="794" y="20"/>
                    <a:pt x="794" y="19"/>
                    <a:pt x="795" y="18"/>
                  </a:cubicBezTo>
                  <a:cubicBezTo>
                    <a:pt x="795" y="17"/>
                    <a:pt x="796" y="17"/>
                    <a:pt x="797" y="16"/>
                  </a:cubicBezTo>
                  <a:cubicBezTo>
                    <a:pt x="797" y="15"/>
                    <a:pt x="798" y="14"/>
                    <a:pt x="798" y="14"/>
                  </a:cubicBezTo>
                  <a:cubicBezTo>
                    <a:pt x="799" y="13"/>
                    <a:pt x="799" y="12"/>
                    <a:pt x="800" y="11"/>
                  </a:cubicBezTo>
                  <a:cubicBezTo>
                    <a:pt x="800" y="11"/>
                    <a:pt x="802" y="13"/>
                    <a:pt x="802" y="13"/>
                  </a:cubicBezTo>
                  <a:cubicBezTo>
                    <a:pt x="803" y="13"/>
                    <a:pt x="803" y="11"/>
                    <a:pt x="804" y="11"/>
                  </a:cubicBezTo>
                  <a:cubicBezTo>
                    <a:pt x="805" y="12"/>
                    <a:pt x="805" y="12"/>
                    <a:pt x="806" y="13"/>
                  </a:cubicBezTo>
                  <a:cubicBezTo>
                    <a:pt x="806" y="13"/>
                    <a:pt x="808" y="14"/>
                    <a:pt x="808" y="14"/>
                  </a:cubicBezTo>
                  <a:cubicBezTo>
                    <a:pt x="808" y="15"/>
                    <a:pt x="806" y="16"/>
                    <a:pt x="807" y="17"/>
                  </a:cubicBezTo>
                  <a:cubicBezTo>
                    <a:pt x="807" y="17"/>
                    <a:pt x="808" y="18"/>
                    <a:pt x="809" y="18"/>
                  </a:cubicBezTo>
                  <a:cubicBezTo>
                    <a:pt x="810" y="19"/>
                    <a:pt x="810" y="19"/>
                    <a:pt x="811" y="20"/>
                  </a:cubicBezTo>
                  <a:cubicBezTo>
                    <a:pt x="812" y="20"/>
                    <a:pt x="812" y="18"/>
                    <a:pt x="813" y="18"/>
                  </a:cubicBezTo>
                  <a:cubicBezTo>
                    <a:pt x="813" y="18"/>
                    <a:pt x="815" y="20"/>
                    <a:pt x="815" y="19"/>
                  </a:cubicBezTo>
                  <a:cubicBezTo>
                    <a:pt x="815" y="19"/>
                    <a:pt x="817" y="17"/>
                    <a:pt x="817" y="17"/>
                  </a:cubicBezTo>
                  <a:cubicBezTo>
                    <a:pt x="817" y="17"/>
                    <a:pt x="815" y="15"/>
                    <a:pt x="814" y="16"/>
                  </a:cubicBezTo>
                  <a:cubicBezTo>
                    <a:pt x="814" y="16"/>
                    <a:pt x="813" y="18"/>
                    <a:pt x="813" y="18"/>
                  </a:cubicBezTo>
                  <a:cubicBezTo>
                    <a:pt x="812" y="17"/>
                    <a:pt x="811" y="16"/>
                    <a:pt x="811" y="16"/>
                  </a:cubicBezTo>
                  <a:cubicBezTo>
                    <a:pt x="811" y="16"/>
                    <a:pt x="812" y="14"/>
                    <a:pt x="812" y="14"/>
                  </a:cubicBezTo>
                  <a:cubicBezTo>
                    <a:pt x="813" y="13"/>
                    <a:pt x="813" y="12"/>
                    <a:pt x="814" y="12"/>
                  </a:cubicBezTo>
                  <a:cubicBezTo>
                    <a:pt x="814" y="11"/>
                    <a:pt x="815" y="9"/>
                    <a:pt x="816" y="9"/>
                  </a:cubicBezTo>
                  <a:cubicBezTo>
                    <a:pt x="816" y="9"/>
                    <a:pt x="817" y="11"/>
                    <a:pt x="818" y="11"/>
                  </a:cubicBezTo>
                  <a:cubicBezTo>
                    <a:pt x="818" y="11"/>
                    <a:pt x="816" y="13"/>
                    <a:pt x="816" y="13"/>
                  </a:cubicBezTo>
                  <a:cubicBezTo>
                    <a:pt x="816" y="14"/>
                    <a:pt x="818" y="15"/>
                    <a:pt x="818" y="15"/>
                  </a:cubicBezTo>
                  <a:cubicBezTo>
                    <a:pt x="819" y="16"/>
                    <a:pt x="820" y="16"/>
                    <a:pt x="821" y="17"/>
                  </a:cubicBezTo>
                  <a:cubicBezTo>
                    <a:pt x="821" y="16"/>
                    <a:pt x="822" y="15"/>
                    <a:pt x="822" y="14"/>
                  </a:cubicBezTo>
                  <a:cubicBezTo>
                    <a:pt x="823" y="14"/>
                    <a:pt x="824" y="13"/>
                    <a:pt x="824" y="12"/>
                  </a:cubicBezTo>
                  <a:cubicBezTo>
                    <a:pt x="824" y="12"/>
                    <a:pt x="822" y="11"/>
                    <a:pt x="822" y="11"/>
                  </a:cubicBezTo>
                  <a:cubicBezTo>
                    <a:pt x="822" y="10"/>
                    <a:pt x="823" y="9"/>
                    <a:pt x="824" y="8"/>
                  </a:cubicBezTo>
                  <a:cubicBezTo>
                    <a:pt x="824" y="8"/>
                    <a:pt x="825" y="7"/>
                    <a:pt x="825" y="6"/>
                  </a:cubicBezTo>
                  <a:cubicBezTo>
                    <a:pt x="825" y="5"/>
                    <a:pt x="827" y="4"/>
                    <a:pt x="827" y="4"/>
                  </a:cubicBezTo>
                  <a:cubicBezTo>
                    <a:pt x="827" y="5"/>
                    <a:pt x="829" y="5"/>
                    <a:pt x="829" y="6"/>
                  </a:cubicBezTo>
                  <a:cubicBezTo>
                    <a:pt x="829" y="6"/>
                    <a:pt x="827" y="7"/>
                    <a:pt x="827" y="8"/>
                  </a:cubicBezTo>
                  <a:cubicBezTo>
                    <a:pt x="828" y="8"/>
                    <a:pt x="830" y="9"/>
                    <a:pt x="830" y="9"/>
                  </a:cubicBezTo>
                  <a:cubicBezTo>
                    <a:pt x="830" y="10"/>
                    <a:pt x="828" y="11"/>
                    <a:pt x="828" y="12"/>
                  </a:cubicBezTo>
                  <a:cubicBezTo>
                    <a:pt x="827" y="12"/>
                    <a:pt x="827" y="13"/>
                    <a:pt x="826" y="14"/>
                  </a:cubicBezTo>
                  <a:cubicBezTo>
                    <a:pt x="826" y="14"/>
                    <a:pt x="825" y="16"/>
                    <a:pt x="825" y="16"/>
                  </a:cubicBezTo>
                  <a:cubicBezTo>
                    <a:pt x="825" y="16"/>
                    <a:pt x="827" y="18"/>
                    <a:pt x="827" y="18"/>
                  </a:cubicBezTo>
                  <a:cubicBezTo>
                    <a:pt x="827" y="18"/>
                    <a:pt x="828" y="16"/>
                    <a:pt x="829" y="16"/>
                  </a:cubicBezTo>
                  <a:cubicBezTo>
                    <a:pt x="829" y="16"/>
                    <a:pt x="830" y="17"/>
                    <a:pt x="831" y="17"/>
                  </a:cubicBezTo>
                  <a:cubicBezTo>
                    <a:pt x="831" y="18"/>
                    <a:pt x="832" y="18"/>
                    <a:pt x="833" y="19"/>
                  </a:cubicBezTo>
                  <a:cubicBezTo>
                    <a:pt x="833" y="19"/>
                    <a:pt x="831" y="21"/>
                    <a:pt x="831" y="21"/>
                  </a:cubicBezTo>
                  <a:cubicBezTo>
                    <a:pt x="831" y="22"/>
                    <a:pt x="834" y="22"/>
                    <a:pt x="834" y="23"/>
                  </a:cubicBezTo>
                  <a:cubicBezTo>
                    <a:pt x="833" y="24"/>
                    <a:pt x="832" y="24"/>
                    <a:pt x="832" y="25"/>
                  </a:cubicBezTo>
                  <a:cubicBezTo>
                    <a:pt x="832" y="26"/>
                    <a:pt x="834" y="26"/>
                    <a:pt x="834" y="27"/>
                  </a:cubicBezTo>
                  <a:cubicBezTo>
                    <a:pt x="834" y="27"/>
                    <a:pt x="833" y="29"/>
                    <a:pt x="832" y="29"/>
                  </a:cubicBezTo>
                  <a:cubicBezTo>
                    <a:pt x="832" y="29"/>
                    <a:pt x="831" y="31"/>
                    <a:pt x="831" y="31"/>
                  </a:cubicBezTo>
                  <a:cubicBezTo>
                    <a:pt x="831" y="32"/>
                    <a:pt x="833" y="32"/>
                    <a:pt x="833" y="33"/>
                  </a:cubicBezTo>
                  <a:cubicBezTo>
                    <a:pt x="833" y="32"/>
                    <a:pt x="834" y="32"/>
                    <a:pt x="835" y="31"/>
                  </a:cubicBezTo>
                  <a:cubicBezTo>
                    <a:pt x="835" y="30"/>
                    <a:pt x="836" y="29"/>
                    <a:pt x="836" y="29"/>
                  </a:cubicBezTo>
                  <a:cubicBezTo>
                    <a:pt x="836" y="28"/>
                    <a:pt x="838" y="27"/>
                    <a:pt x="838" y="26"/>
                  </a:cubicBezTo>
                  <a:cubicBezTo>
                    <a:pt x="838" y="26"/>
                    <a:pt x="836" y="25"/>
                    <a:pt x="836" y="25"/>
                  </a:cubicBezTo>
                  <a:cubicBezTo>
                    <a:pt x="836" y="24"/>
                    <a:pt x="837" y="23"/>
                    <a:pt x="837" y="22"/>
                  </a:cubicBezTo>
                  <a:cubicBezTo>
                    <a:pt x="838" y="22"/>
                    <a:pt x="839" y="20"/>
                    <a:pt x="839" y="20"/>
                  </a:cubicBezTo>
                  <a:cubicBezTo>
                    <a:pt x="839" y="20"/>
                    <a:pt x="841" y="22"/>
                    <a:pt x="841" y="22"/>
                  </a:cubicBezTo>
                  <a:cubicBezTo>
                    <a:pt x="842" y="21"/>
                    <a:pt x="843" y="20"/>
                    <a:pt x="843" y="20"/>
                  </a:cubicBezTo>
                  <a:cubicBezTo>
                    <a:pt x="843" y="19"/>
                    <a:pt x="841" y="19"/>
                    <a:pt x="841" y="18"/>
                  </a:cubicBezTo>
                  <a:cubicBezTo>
                    <a:pt x="841" y="17"/>
                    <a:pt x="843" y="16"/>
                    <a:pt x="843" y="16"/>
                  </a:cubicBezTo>
                  <a:cubicBezTo>
                    <a:pt x="842" y="15"/>
                    <a:pt x="840" y="15"/>
                    <a:pt x="840" y="14"/>
                  </a:cubicBezTo>
                  <a:cubicBezTo>
                    <a:pt x="840" y="14"/>
                    <a:pt x="842" y="12"/>
                    <a:pt x="842" y="12"/>
                  </a:cubicBezTo>
                  <a:cubicBezTo>
                    <a:pt x="842" y="12"/>
                    <a:pt x="844" y="10"/>
                    <a:pt x="844" y="10"/>
                  </a:cubicBezTo>
                  <a:cubicBezTo>
                    <a:pt x="844" y="9"/>
                    <a:pt x="842" y="9"/>
                    <a:pt x="842" y="8"/>
                  </a:cubicBezTo>
                  <a:cubicBezTo>
                    <a:pt x="843" y="6"/>
                    <a:pt x="844" y="5"/>
                    <a:pt x="845" y="3"/>
                  </a:cubicBezTo>
                  <a:cubicBezTo>
                    <a:pt x="846" y="5"/>
                    <a:pt x="848" y="6"/>
                    <a:pt x="849" y="7"/>
                  </a:cubicBezTo>
                  <a:cubicBezTo>
                    <a:pt x="849" y="8"/>
                    <a:pt x="848" y="8"/>
                    <a:pt x="848" y="9"/>
                  </a:cubicBezTo>
                  <a:cubicBezTo>
                    <a:pt x="848" y="10"/>
                    <a:pt x="850" y="10"/>
                    <a:pt x="850" y="11"/>
                  </a:cubicBezTo>
                  <a:cubicBezTo>
                    <a:pt x="850" y="11"/>
                    <a:pt x="848" y="13"/>
                    <a:pt x="848" y="13"/>
                  </a:cubicBezTo>
                  <a:cubicBezTo>
                    <a:pt x="848" y="14"/>
                    <a:pt x="850" y="14"/>
                    <a:pt x="850" y="15"/>
                  </a:cubicBezTo>
                  <a:cubicBezTo>
                    <a:pt x="851" y="15"/>
                    <a:pt x="852" y="16"/>
                    <a:pt x="853" y="16"/>
                  </a:cubicBezTo>
                  <a:cubicBezTo>
                    <a:pt x="853" y="17"/>
                    <a:pt x="855" y="18"/>
                    <a:pt x="855" y="18"/>
                  </a:cubicBezTo>
                  <a:cubicBezTo>
                    <a:pt x="855" y="18"/>
                    <a:pt x="853" y="20"/>
                    <a:pt x="853" y="20"/>
                  </a:cubicBezTo>
                  <a:cubicBezTo>
                    <a:pt x="853" y="21"/>
                    <a:pt x="851" y="22"/>
                    <a:pt x="851" y="23"/>
                  </a:cubicBezTo>
                  <a:cubicBezTo>
                    <a:pt x="852" y="23"/>
                    <a:pt x="853" y="24"/>
                    <a:pt x="854" y="24"/>
                  </a:cubicBezTo>
                  <a:cubicBezTo>
                    <a:pt x="854" y="24"/>
                    <a:pt x="855" y="23"/>
                    <a:pt x="855" y="22"/>
                  </a:cubicBezTo>
                  <a:cubicBezTo>
                    <a:pt x="856" y="22"/>
                    <a:pt x="857" y="20"/>
                    <a:pt x="857" y="20"/>
                  </a:cubicBezTo>
                  <a:cubicBezTo>
                    <a:pt x="857" y="19"/>
                    <a:pt x="855" y="19"/>
                    <a:pt x="855" y="18"/>
                  </a:cubicBezTo>
                  <a:cubicBezTo>
                    <a:pt x="855" y="17"/>
                    <a:pt x="857" y="17"/>
                    <a:pt x="857" y="16"/>
                  </a:cubicBezTo>
                  <a:cubicBezTo>
                    <a:pt x="857" y="15"/>
                    <a:pt x="854" y="15"/>
                    <a:pt x="854" y="14"/>
                  </a:cubicBezTo>
                  <a:cubicBezTo>
                    <a:pt x="854" y="14"/>
                    <a:pt x="856" y="13"/>
                    <a:pt x="856" y="12"/>
                  </a:cubicBezTo>
                  <a:cubicBezTo>
                    <a:pt x="856" y="11"/>
                    <a:pt x="854" y="11"/>
                    <a:pt x="854" y="10"/>
                  </a:cubicBezTo>
                  <a:cubicBezTo>
                    <a:pt x="854" y="10"/>
                    <a:pt x="856" y="9"/>
                    <a:pt x="856" y="8"/>
                  </a:cubicBezTo>
                  <a:cubicBezTo>
                    <a:pt x="855" y="7"/>
                    <a:pt x="853" y="7"/>
                    <a:pt x="853" y="6"/>
                  </a:cubicBezTo>
                  <a:cubicBezTo>
                    <a:pt x="853" y="6"/>
                    <a:pt x="855" y="4"/>
                    <a:pt x="855" y="4"/>
                  </a:cubicBezTo>
                  <a:cubicBezTo>
                    <a:pt x="856" y="4"/>
                    <a:pt x="857" y="6"/>
                    <a:pt x="857" y="6"/>
                  </a:cubicBezTo>
                  <a:cubicBezTo>
                    <a:pt x="857" y="6"/>
                    <a:pt x="859" y="7"/>
                    <a:pt x="859" y="7"/>
                  </a:cubicBezTo>
                  <a:cubicBezTo>
                    <a:pt x="860" y="8"/>
                    <a:pt x="858" y="9"/>
                    <a:pt x="858" y="10"/>
                  </a:cubicBezTo>
                  <a:cubicBezTo>
                    <a:pt x="858" y="10"/>
                    <a:pt x="860" y="11"/>
                    <a:pt x="860" y="11"/>
                  </a:cubicBezTo>
                  <a:cubicBezTo>
                    <a:pt x="860" y="12"/>
                    <a:pt x="859" y="13"/>
                    <a:pt x="858" y="14"/>
                  </a:cubicBezTo>
                  <a:cubicBezTo>
                    <a:pt x="858" y="14"/>
                    <a:pt x="857" y="16"/>
                    <a:pt x="857" y="16"/>
                  </a:cubicBezTo>
                  <a:cubicBezTo>
                    <a:pt x="857" y="16"/>
                    <a:pt x="859" y="18"/>
                    <a:pt x="859" y="18"/>
                  </a:cubicBezTo>
                  <a:cubicBezTo>
                    <a:pt x="859" y="18"/>
                    <a:pt x="860" y="16"/>
                    <a:pt x="861" y="15"/>
                  </a:cubicBezTo>
                  <a:cubicBezTo>
                    <a:pt x="861" y="15"/>
                    <a:pt x="862" y="13"/>
                    <a:pt x="862" y="13"/>
                  </a:cubicBezTo>
                  <a:cubicBezTo>
                    <a:pt x="862" y="13"/>
                    <a:pt x="864" y="15"/>
                    <a:pt x="864" y="15"/>
                  </a:cubicBezTo>
                  <a:cubicBezTo>
                    <a:pt x="865" y="15"/>
                    <a:pt x="863" y="17"/>
                    <a:pt x="863" y="17"/>
                  </a:cubicBezTo>
                  <a:cubicBezTo>
                    <a:pt x="863" y="18"/>
                    <a:pt x="865" y="18"/>
                    <a:pt x="865" y="19"/>
                  </a:cubicBezTo>
                  <a:cubicBezTo>
                    <a:pt x="865" y="19"/>
                    <a:pt x="863" y="20"/>
                    <a:pt x="863" y="21"/>
                  </a:cubicBezTo>
                  <a:cubicBezTo>
                    <a:pt x="863" y="21"/>
                    <a:pt x="865" y="22"/>
                    <a:pt x="866" y="23"/>
                  </a:cubicBezTo>
                  <a:cubicBezTo>
                    <a:pt x="866" y="23"/>
                    <a:pt x="867" y="24"/>
                    <a:pt x="868" y="24"/>
                  </a:cubicBezTo>
                  <a:cubicBezTo>
                    <a:pt x="869" y="23"/>
                    <a:pt x="870" y="21"/>
                    <a:pt x="871" y="20"/>
                  </a:cubicBezTo>
                  <a:cubicBezTo>
                    <a:pt x="872" y="19"/>
                    <a:pt x="872" y="18"/>
                    <a:pt x="873" y="18"/>
                  </a:cubicBezTo>
                  <a:cubicBezTo>
                    <a:pt x="874" y="16"/>
                    <a:pt x="875" y="15"/>
                    <a:pt x="876" y="13"/>
                  </a:cubicBezTo>
                  <a:cubicBezTo>
                    <a:pt x="877" y="12"/>
                    <a:pt x="877" y="12"/>
                    <a:pt x="878" y="11"/>
                  </a:cubicBezTo>
                  <a:cubicBezTo>
                    <a:pt x="879" y="12"/>
                    <a:pt x="881" y="13"/>
                    <a:pt x="882" y="14"/>
                  </a:cubicBezTo>
                  <a:cubicBezTo>
                    <a:pt x="882" y="15"/>
                    <a:pt x="881" y="16"/>
                    <a:pt x="881" y="17"/>
                  </a:cubicBezTo>
                  <a:cubicBezTo>
                    <a:pt x="881" y="17"/>
                    <a:pt x="879" y="19"/>
                    <a:pt x="879" y="19"/>
                  </a:cubicBezTo>
                  <a:cubicBezTo>
                    <a:pt x="879" y="19"/>
                    <a:pt x="881" y="20"/>
                    <a:pt x="881" y="21"/>
                  </a:cubicBezTo>
                  <a:cubicBezTo>
                    <a:pt x="882" y="21"/>
                    <a:pt x="883" y="22"/>
                    <a:pt x="884" y="22"/>
                  </a:cubicBezTo>
                  <a:cubicBezTo>
                    <a:pt x="884" y="22"/>
                    <a:pt x="885" y="20"/>
                    <a:pt x="885" y="20"/>
                  </a:cubicBezTo>
                  <a:cubicBezTo>
                    <a:pt x="885" y="20"/>
                    <a:pt x="887" y="22"/>
                    <a:pt x="887" y="22"/>
                  </a:cubicBezTo>
                  <a:cubicBezTo>
                    <a:pt x="888" y="21"/>
                    <a:pt x="889" y="20"/>
                    <a:pt x="889" y="20"/>
                  </a:cubicBezTo>
                  <a:cubicBezTo>
                    <a:pt x="889" y="19"/>
                    <a:pt x="887" y="18"/>
                    <a:pt x="887" y="18"/>
                  </a:cubicBezTo>
                  <a:cubicBezTo>
                    <a:pt x="887" y="17"/>
                    <a:pt x="889" y="16"/>
                    <a:pt x="889" y="16"/>
                  </a:cubicBezTo>
                  <a:cubicBezTo>
                    <a:pt x="889" y="15"/>
                    <a:pt x="886" y="14"/>
                    <a:pt x="886" y="14"/>
                  </a:cubicBezTo>
                  <a:cubicBezTo>
                    <a:pt x="886" y="14"/>
                    <a:pt x="888" y="12"/>
                    <a:pt x="888" y="12"/>
                  </a:cubicBezTo>
                  <a:cubicBezTo>
                    <a:pt x="889" y="11"/>
                    <a:pt x="889" y="10"/>
                    <a:pt x="890" y="9"/>
                  </a:cubicBezTo>
                  <a:cubicBezTo>
                    <a:pt x="890" y="10"/>
                    <a:pt x="892" y="11"/>
                    <a:pt x="892" y="11"/>
                  </a:cubicBezTo>
                  <a:cubicBezTo>
                    <a:pt x="892" y="12"/>
                    <a:pt x="890" y="13"/>
                    <a:pt x="890" y="13"/>
                  </a:cubicBezTo>
                  <a:cubicBezTo>
                    <a:pt x="891" y="14"/>
                    <a:pt x="892" y="14"/>
                    <a:pt x="893" y="15"/>
                  </a:cubicBezTo>
                  <a:cubicBezTo>
                    <a:pt x="893" y="15"/>
                    <a:pt x="891" y="17"/>
                    <a:pt x="891" y="17"/>
                  </a:cubicBezTo>
                  <a:cubicBezTo>
                    <a:pt x="891" y="17"/>
                    <a:pt x="893" y="19"/>
                    <a:pt x="893" y="19"/>
                  </a:cubicBezTo>
                  <a:cubicBezTo>
                    <a:pt x="893" y="19"/>
                    <a:pt x="895" y="17"/>
                    <a:pt x="895" y="17"/>
                  </a:cubicBezTo>
                  <a:cubicBezTo>
                    <a:pt x="895" y="17"/>
                    <a:pt x="896" y="15"/>
                    <a:pt x="896" y="15"/>
                  </a:cubicBezTo>
                  <a:cubicBezTo>
                    <a:pt x="897" y="15"/>
                    <a:pt x="898" y="16"/>
                    <a:pt x="899" y="16"/>
                  </a:cubicBezTo>
                  <a:cubicBezTo>
                    <a:pt x="899" y="17"/>
                    <a:pt x="901" y="17"/>
                    <a:pt x="901" y="18"/>
                  </a:cubicBezTo>
                  <a:cubicBezTo>
                    <a:pt x="901" y="18"/>
                    <a:pt x="899" y="20"/>
                    <a:pt x="899" y="20"/>
                  </a:cubicBezTo>
                  <a:cubicBezTo>
                    <a:pt x="899" y="20"/>
                    <a:pt x="901" y="22"/>
                    <a:pt x="901" y="22"/>
                  </a:cubicBezTo>
                  <a:cubicBezTo>
                    <a:pt x="902" y="22"/>
                    <a:pt x="903" y="20"/>
                    <a:pt x="903" y="20"/>
                  </a:cubicBezTo>
                  <a:cubicBezTo>
                    <a:pt x="903" y="19"/>
                    <a:pt x="905" y="18"/>
                    <a:pt x="905" y="17"/>
                  </a:cubicBezTo>
                  <a:cubicBezTo>
                    <a:pt x="905" y="17"/>
                    <a:pt x="903" y="16"/>
                    <a:pt x="903" y="16"/>
                  </a:cubicBezTo>
                  <a:cubicBezTo>
                    <a:pt x="903" y="15"/>
                    <a:pt x="904" y="14"/>
                    <a:pt x="904" y="13"/>
                  </a:cubicBezTo>
                  <a:cubicBezTo>
                    <a:pt x="905" y="14"/>
                    <a:pt x="906" y="15"/>
                    <a:pt x="907" y="15"/>
                  </a:cubicBezTo>
                  <a:cubicBezTo>
                    <a:pt x="907" y="15"/>
                    <a:pt x="909" y="17"/>
                    <a:pt x="909" y="17"/>
                  </a:cubicBezTo>
                  <a:cubicBezTo>
                    <a:pt x="909" y="18"/>
                    <a:pt x="907" y="18"/>
                    <a:pt x="907" y="19"/>
                  </a:cubicBezTo>
                  <a:cubicBezTo>
                    <a:pt x="907" y="20"/>
                    <a:pt x="909" y="20"/>
                    <a:pt x="909" y="21"/>
                  </a:cubicBezTo>
                  <a:cubicBezTo>
                    <a:pt x="909" y="21"/>
                    <a:pt x="908" y="22"/>
                    <a:pt x="908" y="23"/>
                  </a:cubicBezTo>
                  <a:cubicBezTo>
                    <a:pt x="908" y="24"/>
                    <a:pt x="910" y="24"/>
                    <a:pt x="910" y="25"/>
                  </a:cubicBezTo>
                  <a:cubicBezTo>
                    <a:pt x="911" y="23"/>
                    <a:pt x="912" y="22"/>
                    <a:pt x="913" y="20"/>
                  </a:cubicBezTo>
                  <a:cubicBezTo>
                    <a:pt x="914" y="20"/>
                    <a:pt x="914" y="19"/>
                    <a:pt x="915" y="18"/>
                  </a:cubicBezTo>
                  <a:cubicBezTo>
                    <a:pt x="916" y="17"/>
                    <a:pt x="916" y="17"/>
                    <a:pt x="917" y="16"/>
                  </a:cubicBezTo>
                  <a:cubicBezTo>
                    <a:pt x="917" y="16"/>
                    <a:pt x="914" y="14"/>
                    <a:pt x="914" y="14"/>
                  </a:cubicBezTo>
                  <a:cubicBezTo>
                    <a:pt x="914" y="14"/>
                    <a:pt x="916" y="12"/>
                    <a:pt x="916" y="12"/>
                  </a:cubicBezTo>
                  <a:cubicBezTo>
                    <a:pt x="917" y="12"/>
                    <a:pt x="918" y="13"/>
                    <a:pt x="918" y="14"/>
                  </a:cubicBezTo>
                  <a:cubicBezTo>
                    <a:pt x="918" y="13"/>
                    <a:pt x="920" y="12"/>
                    <a:pt x="920" y="11"/>
                  </a:cubicBezTo>
                  <a:cubicBezTo>
                    <a:pt x="920" y="12"/>
                    <a:pt x="922" y="12"/>
                    <a:pt x="922" y="13"/>
                  </a:cubicBezTo>
                  <a:cubicBezTo>
                    <a:pt x="922" y="13"/>
                    <a:pt x="921" y="15"/>
                    <a:pt x="921" y="15"/>
                  </a:cubicBezTo>
                  <a:cubicBezTo>
                    <a:pt x="920" y="16"/>
                    <a:pt x="919" y="17"/>
                    <a:pt x="919" y="18"/>
                  </a:cubicBezTo>
                  <a:cubicBezTo>
                    <a:pt x="919" y="18"/>
                    <a:pt x="921" y="19"/>
                    <a:pt x="921" y="19"/>
                  </a:cubicBezTo>
                  <a:cubicBezTo>
                    <a:pt x="921" y="20"/>
                    <a:pt x="920" y="21"/>
                    <a:pt x="919" y="21"/>
                  </a:cubicBezTo>
                  <a:cubicBezTo>
                    <a:pt x="919" y="22"/>
                    <a:pt x="918" y="23"/>
                    <a:pt x="918" y="24"/>
                  </a:cubicBezTo>
                  <a:cubicBezTo>
                    <a:pt x="918" y="24"/>
                    <a:pt x="920" y="25"/>
                    <a:pt x="920" y="25"/>
                  </a:cubicBezTo>
                  <a:cubicBezTo>
                    <a:pt x="921" y="25"/>
                    <a:pt x="921" y="24"/>
                    <a:pt x="922" y="23"/>
                  </a:cubicBezTo>
                  <a:cubicBezTo>
                    <a:pt x="922" y="23"/>
                    <a:pt x="923" y="21"/>
                    <a:pt x="923" y="21"/>
                  </a:cubicBezTo>
                  <a:cubicBezTo>
                    <a:pt x="924" y="21"/>
                    <a:pt x="925" y="22"/>
                    <a:pt x="926" y="23"/>
                  </a:cubicBezTo>
                  <a:cubicBezTo>
                    <a:pt x="926" y="23"/>
                    <a:pt x="927" y="24"/>
                    <a:pt x="928" y="24"/>
                  </a:cubicBezTo>
                  <a:cubicBezTo>
                    <a:pt x="928" y="24"/>
                    <a:pt x="929" y="22"/>
                    <a:pt x="930" y="22"/>
                  </a:cubicBezTo>
                  <a:cubicBezTo>
                    <a:pt x="930" y="22"/>
                    <a:pt x="931" y="24"/>
                    <a:pt x="932" y="24"/>
                  </a:cubicBezTo>
                  <a:cubicBezTo>
                    <a:pt x="932" y="24"/>
                    <a:pt x="934" y="22"/>
                    <a:pt x="933" y="22"/>
                  </a:cubicBezTo>
                  <a:cubicBezTo>
                    <a:pt x="933" y="21"/>
                    <a:pt x="931" y="20"/>
                    <a:pt x="931" y="20"/>
                  </a:cubicBezTo>
                  <a:cubicBezTo>
                    <a:pt x="931" y="19"/>
                    <a:pt x="933" y="18"/>
                    <a:pt x="933" y="18"/>
                  </a:cubicBezTo>
                  <a:cubicBezTo>
                    <a:pt x="933" y="17"/>
                    <a:pt x="934" y="16"/>
                    <a:pt x="935" y="15"/>
                  </a:cubicBezTo>
                  <a:cubicBezTo>
                    <a:pt x="935" y="15"/>
                    <a:pt x="936" y="17"/>
                    <a:pt x="937" y="17"/>
                  </a:cubicBezTo>
                  <a:cubicBezTo>
                    <a:pt x="937" y="17"/>
                    <a:pt x="938" y="15"/>
                    <a:pt x="939" y="15"/>
                  </a:cubicBezTo>
                  <a:cubicBezTo>
                    <a:pt x="939" y="15"/>
                    <a:pt x="940" y="16"/>
                    <a:pt x="941" y="17"/>
                  </a:cubicBezTo>
                  <a:cubicBezTo>
                    <a:pt x="941" y="16"/>
                    <a:pt x="943" y="14"/>
                    <a:pt x="943" y="14"/>
                  </a:cubicBezTo>
                  <a:cubicBezTo>
                    <a:pt x="943" y="15"/>
                    <a:pt x="945" y="16"/>
                    <a:pt x="945" y="16"/>
                  </a:cubicBezTo>
                  <a:cubicBezTo>
                    <a:pt x="945" y="16"/>
                    <a:pt x="943" y="18"/>
                    <a:pt x="943" y="18"/>
                  </a:cubicBezTo>
                  <a:cubicBezTo>
                    <a:pt x="943" y="19"/>
                    <a:pt x="942" y="20"/>
                    <a:pt x="941" y="21"/>
                  </a:cubicBezTo>
                  <a:cubicBezTo>
                    <a:pt x="941" y="21"/>
                    <a:pt x="939" y="19"/>
                    <a:pt x="939" y="19"/>
                  </a:cubicBezTo>
                  <a:cubicBezTo>
                    <a:pt x="939" y="19"/>
                    <a:pt x="938" y="21"/>
                    <a:pt x="937" y="21"/>
                  </a:cubicBezTo>
                  <a:cubicBezTo>
                    <a:pt x="937" y="22"/>
                    <a:pt x="936" y="23"/>
                    <a:pt x="936" y="23"/>
                  </a:cubicBezTo>
                  <a:cubicBezTo>
                    <a:pt x="936" y="23"/>
                    <a:pt x="937" y="25"/>
                    <a:pt x="938" y="25"/>
                  </a:cubicBezTo>
                  <a:cubicBezTo>
                    <a:pt x="938" y="25"/>
                    <a:pt x="939" y="23"/>
                    <a:pt x="940" y="23"/>
                  </a:cubicBezTo>
                  <a:cubicBezTo>
                    <a:pt x="940" y="22"/>
                    <a:pt x="941" y="21"/>
                    <a:pt x="941" y="21"/>
                  </a:cubicBezTo>
                  <a:cubicBezTo>
                    <a:pt x="942" y="20"/>
                    <a:pt x="943" y="22"/>
                    <a:pt x="944" y="22"/>
                  </a:cubicBezTo>
                  <a:cubicBezTo>
                    <a:pt x="944" y="22"/>
                    <a:pt x="945" y="20"/>
                    <a:pt x="945" y="20"/>
                  </a:cubicBezTo>
                  <a:cubicBezTo>
                    <a:pt x="946" y="20"/>
                    <a:pt x="947" y="22"/>
                    <a:pt x="948" y="22"/>
                  </a:cubicBezTo>
                  <a:cubicBezTo>
                    <a:pt x="948" y="22"/>
                    <a:pt x="949" y="20"/>
                    <a:pt x="949" y="19"/>
                  </a:cubicBezTo>
                  <a:cubicBezTo>
                    <a:pt x="950" y="19"/>
                    <a:pt x="951" y="21"/>
                    <a:pt x="951" y="21"/>
                  </a:cubicBezTo>
                  <a:cubicBezTo>
                    <a:pt x="952" y="21"/>
                    <a:pt x="953" y="19"/>
                    <a:pt x="953" y="19"/>
                  </a:cubicBezTo>
                  <a:cubicBezTo>
                    <a:pt x="954" y="19"/>
                    <a:pt x="955" y="21"/>
                    <a:pt x="955" y="21"/>
                  </a:cubicBezTo>
                  <a:cubicBezTo>
                    <a:pt x="956" y="21"/>
                    <a:pt x="957" y="18"/>
                    <a:pt x="957" y="18"/>
                  </a:cubicBezTo>
                  <a:cubicBezTo>
                    <a:pt x="957" y="18"/>
                    <a:pt x="959" y="20"/>
                    <a:pt x="959" y="20"/>
                  </a:cubicBezTo>
                  <a:cubicBezTo>
                    <a:pt x="960" y="20"/>
                    <a:pt x="961" y="18"/>
                    <a:pt x="961" y="18"/>
                  </a:cubicBezTo>
                  <a:cubicBezTo>
                    <a:pt x="962" y="17"/>
                    <a:pt x="962" y="16"/>
                    <a:pt x="963" y="16"/>
                  </a:cubicBezTo>
                  <a:cubicBezTo>
                    <a:pt x="963" y="15"/>
                    <a:pt x="965" y="14"/>
                    <a:pt x="964" y="13"/>
                  </a:cubicBezTo>
                  <a:cubicBezTo>
                    <a:pt x="964" y="13"/>
                    <a:pt x="962" y="12"/>
                    <a:pt x="962" y="12"/>
                  </a:cubicBezTo>
                  <a:cubicBezTo>
                    <a:pt x="963" y="11"/>
                    <a:pt x="964" y="10"/>
                    <a:pt x="964" y="9"/>
                  </a:cubicBezTo>
                  <a:cubicBezTo>
                    <a:pt x="965" y="9"/>
                    <a:pt x="965" y="11"/>
                    <a:pt x="966" y="11"/>
                  </a:cubicBezTo>
                  <a:cubicBezTo>
                    <a:pt x="966" y="12"/>
                    <a:pt x="968" y="12"/>
                    <a:pt x="968" y="13"/>
                  </a:cubicBezTo>
                  <a:cubicBezTo>
                    <a:pt x="968" y="13"/>
                    <a:pt x="967" y="15"/>
                    <a:pt x="967" y="15"/>
                  </a:cubicBezTo>
                  <a:cubicBezTo>
                    <a:pt x="966" y="16"/>
                    <a:pt x="965" y="17"/>
                    <a:pt x="965" y="17"/>
                  </a:cubicBezTo>
                  <a:cubicBezTo>
                    <a:pt x="965" y="18"/>
                    <a:pt x="964" y="19"/>
                    <a:pt x="963" y="20"/>
                  </a:cubicBezTo>
                  <a:cubicBezTo>
                    <a:pt x="963" y="20"/>
                    <a:pt x="962" y="21"/>
                    <a:pt x="962" y="22"/>
                  </a:cubicBezTo>
                  <a:cubicBezTo>
                    <a:pt x="962" y="22"/>
                    <a:pt x="964" y="23"/>
                    <a:pt x="964" y="24"/>
                  </a:cubicBezTo>
                  <a:cubicBezTo>
                    <a:pt x="964" y="24"/>
                    <a:pt x="962" y="25"/>
                    <a:pt x="962" y="26"/>
                  </a:cubicBezTo>
                  <a:cubicBezTo>
                    <a:pt x="962" y="26"/>
                    <a:pt x="964" y="27"/>
                    <a:pt x="964" y="27"/>
                  </a:cubicBezTo>
                  <a:cubicBezTo>
                    <a:pt x="965" y="26"/>
                    <a:pt x="967" y="24"/>
                    <a:pt x="968" y="23"/>
                  </a:cubicBezTo>
                  <a:cubicBezTo>
                    <a:pt x="968" y="22"/>
                    <a:pt x="969" y="22"/>
                    <a:pt x="969" y="21"/>
                  </a:cubicBezTo>
                  <a:cubicBezTo>
                    <a:pt x="971" y="19"/>
                    <a:pt x="972" y="18"/>
                    <a:pt x="973" y="16"/>
                  </a:cubicBezTo>
                  <a:cubicBezTo>
                    <a:pt x="974" y="17"/>
                    <a:pt x="976" y="19"/>
                    <a:pt x="977" y="20"/>
                  </a:cubicBezTo>
                  <a:cubicBezTo>
                    <a:pt x="977" y="20"/>
                    <a:pt x="976" y="21"/>
                    <a:pt x="976" y="22"/>
                  </a:cubicBezTo>
                  <a:cubicBezTo>
                    <a:pt x="976" y="22"/>
                    <a:pt x="978" y="23"/>
                    <a:pt x="978" y="24"/>
                  </a:cubicBezTo>
                  <a:cubicBezTo>
                    <a:pt x="978" y="24"/>
                    <a:pt x="976" y="26"/>
                    <a:pt x="976" y="26"/>
                  </a:cubicBezTo>
                  <a:cubicBezTo>
                    <a:pt x="976" y="26"/>
                    <a:pt x="974" y="24"/>
                    <a:pt x="974" y="24"/>
                  </a:cubicBezTo>
                  <a:cubicBezTo>
                    <a:pt x="974" y="24"/>
                    <a:pt x="972" y="26"/>
                    <a:pt x="972" y="26"/>
                  </a:cubicBezTo>
                  <a:cubicBezTo>
                    <a:pt x="972" y="27"/>
                    <a:pt x="971" y="28"/>
                    <a:pt x="971" y="29"/>
                  </a:cubicBezTo>
                  <a:cubicBezTo>
                    <a:pt x="972" y="30"/>
                    <a:pt x="973" y="31"/>
                    <a:pt x="975" y="32"/>
                  </a:cubicBezTo>
                  <a:cubicBezTo>
                    <a:pt x="976" y="33"/>
                    <a:pt x="976" y="33"/>
                    <a:pt x="977" y="34"/>
                  </a:cubicBezTo>
                  <a:cubicBezTo>
                    <a:pt x="978" y="32"/>
                    <a:pt x="979" y="31"/>
                    <a:pt x="981" y="29"/>
                  </a:cubicBezTo>
                  <a:cubicBezTo>
                    <a:pt x="981" y="29"/>
                    <a:pt x="982" y="28"/>
                    <a:pt x="982" y="27"/>
                  </a:cubicBezTo>
                  <a:cubicBezTo>
                    <a:pt x="983" y="27"/>
                    <a:pt x="984" y="25"/>
                    <a:pt x="984" y="25"/>
                  </a:cubicBezTo>
                  <a:cubicBezTo>
                    <a:pt x="984" y="25"/>
                    <a:pt x="982" y="23"/>
                    <a:pt x="982" y="23"/>
                  </a:cubicBezTo>
                  <a:cubicBezTo>
                    <a:pt x="982" y="23"/>
                    <a:pt x="983" y="21"/>
                    <a:pt x="983" y="21"/>
                  </a:cubicBezTo>
                  <a:cubicBezTo>
                    <a:pt x="984" y="21"/>
                    <a:pt x="985" y="23"/>
                    <a:pt x="986" y="23"/>
                  </a:cubicBezTo>
                  <a:cubicBezTo>
                    <a:pt x="986" y="22"/>
                    <a:pt x="987" y="21"/>
                    <a:pt x="987" y="20"/>
                  </a:cubicBezTo>
                  <a:cubicBezTo>
                    <a:pt x="989" y="19"/>
                    <a:pt x="990" y="17"/>
                    <a:pt x="991" y="16"/>
                  </a:cubicBezTo>
                  <a:cubicBezTo>
                    <a:pt x="991" y="15"/>
                    <a:pt x="992" y="14"/>
                    <a:pt x="993" y="14"/>
                  </a:cubicBezTo>
                  <a:cubicBezTo>
                    <a:pt x="993" y="13"/>
                    <a:pt x="994" y="12"/>
                    <a:pt x="994" y="11"/>
                  </a:cubicBezTo>
                  <a:cubicBezTo>
                    <a:pt x="994" y="12"/>
                    <a:pt x="996" y="12"/>
                    <a:pt x="996" y="13"/>
                  </a:cubicBezTo>
                  <a:cubicBezTo>
                    <a:pt x="997" y="14"/>
                    <a:pt x="995" y="15"/>
                    <a:pt x="995" y="15"/>
                  </a:cubicBezTo>
                  <a:cubicBezTo>
                    <a:pt x="994" y="16"/>
                    <a:pt x="994" y="17"/>
                    <a:pt x="993" y="18"/>
                  </a:cubicBezTo>
                  <a:cubicBezTo>
                    <a:pt x="993" y="18"/>
                    <a:pt x="992" y="19"/>
                    <a:pt x="991" y="20"/>
                  </a:cubicBezTo>
                  <a:cubicBezTo>
                    <a:pt x="991" y="21"/>
                    <a:pt x="990" y="21"/>
                    <a:pt x="990" y="22"/>
                  </a:cubicBezTo>
                  <a:cubicBezTo>
                    <a:pt x="989" y="23"/>
                    <a:pt x="988" y="24"/>
                    <a:pt x="988" y="24"/>
                  </a:cubicBezTo>
                  <a:cubicBezTo>
                    <a:pt x="988" y="25"/>
                    <a:pt x="990" y="26"/>
                    <a:pt x="990" y="26"/>
                  </a:cubicBezTo>
                  <a:cubicBezTo>
                    <a:pt x="990" y="26"/>
                    <a:pt x="988" y="28"/>
                    <a:pt x="988" y="28"/>
                  </a:cubicBezTo>
                  <a:cubicBezTo>
                    <a:pt x="989" y="28"/>
                    <a:pt x="990" y="30"/>
                    <a:pt x="991" y="30"/>
                  </a:cubicBezTo>
                  <a:cubicBezTo>
                    <a:pt x="991" y="30"/>
                    <a:pt x="992" y="28"/>
                    <a:pt x="992" y="28"/>
                  </a:cubicBezTo>
                  <a:cubicBezTo>
                    <a:pt x="993" y="28"/>
                    <a:pt x="994" y="29"/>
                    <a:pt x="995" y="29"/>
                  </a:cubicBezTo>
                  <a:cubicBezTo>
                    <a:pt x="995" y="30"/>
                    <a:pt x="996" y="31"/>
                    <a:pt x="997" y="31"/>
                  </a:cubicBezTo>
                  <a:cubicBezTo>
                    <a:pt x="997" y="30"/>
                    <a:pt x="998" y="30"/>
                    <a:pt x="999" y="29"/>
                  </a:cubicBezTo>
                  <a:cubicBezTo>
                    <a:pt x="999" y="29"/>
                    <a:pt x="1000" y="27"/>
                    <a:pt x="1000" y="27"/>
                  </a:cubicBezTo>
                  <a:cubicBezTo>
                    <a:pt x="1000" y="26"/>
                    <a:pt x="998" y="25"/>
                    <a:pt x="998" y="25"/>
                  </a:cubicBezTo>
                  <a:cubicBezTo>
                    <a:pt x="997" y="24"/>
                    <a:pt x="997" y="24"/>
                    <a:pt x="996" y="23"/>
                  </a:cubicBezTo>
                  <a:cubicBezTo>
                    <a:pt x="997" y="22"/>
                    <a:pt x="998" y="20"/>
                    <a:pt x="999" y="19"/>
                  </a:cubicBezTo>
                  <a:cubicBezTo>
                    <a:pt x="1000" y="18"/>
                    <a:pt x="1000" y="17"/>
                    <a:pt x="1001" y="17"/>
                  </a:cubicBezTo>
                  <a:cubicBezTo>
                    <a:pt x="1001" y="16"/>
                    <a:pt x="1002" y="14"/>
                    <a:pt x="1003" y="14"/>
                  </a:cubicBezTo>
                  <a:cubicBezTo>
                    <a:pt x="1003" y="14"/>
                    <a:pt x="1005" y="16"/>
                    <a:pt x="1005" y="16"/>
                  </a:cubicBezTo>
                  <a:cubicBezTo>
                    <a:pt x="1005" y="16"/>
                    <a:pt x="1003" y="18"/>
                    <a:pt x="1003" y="18"/>
                  </a:cubicBezTo>
                  <a:cubicBezTo>
                    <a:pt x="1003" y="19"/>
                    <a:pt x="1002" y="20"/>
                    <a:pt x="1001" y="20"/>
                  </a:cubicBezTo>
                  <a:cubicBezTo>
                    <a:pt x="1001" y="21"/>
                    <a:pt x="1000" y="22"/>
                    <a:pt x="1000" y="23"/>
                  </a:cubicBezTo>
                  <a:cubicBezTo>
                    <a:pt x="1000" y="23"/>
                    <a:pt x="1002" y="24"/>
                    <a:pt x="1002" y="24"/>
                  </a:cubicBezTo>
                  <a:cubicBezTo>
                    <a:pt x="1002" y="25"/>
                    <a:pt x="1000" y="26"/>
                    <a:pt x="1000" y="27"/>
                  </a:cubicBezTo>
                  <a:cubicBezTo>
                    <a:pt x="1001" y="27"/>
                    <a:pt x="1002" y="28"/>
                    <a:pt x="1003" y="28"/>
                  </a:cubicBezTo>
                  <a:cubicBezTo>
                    <a:pt x="1003" y="29"/>
                    <a:pt x="1005" y="30"/>
                    <a:pt x="1005" y="30"/>
                  </a:cubicBezTo>
                  <a:cubicBezTo>
                    <a:pt x="1005" y="31"/>
                    <a:pt x="1003" y="32"/>
                    <a:pt x="1003" y="32"/>
                  </a:cubicBezTo>
                  <a:cubicBezTo>
                    <a:pt x="1003" y="33"/>
                    <a:pt x="1005" y="33"/>
                    <a:pt x="1005" y="34"/>
                  </a:cubicBezTo>
                  <a:cubicBezTo>
                    <a:pt x="1005" y="35"/>
                    <a:pt x="1003" y="36"/>
                    <a:pt x="1004" y="36"/>
                  </a:cubicBezTo>
                  <a:cubicBezTo>
                    <a:pt x="1004" y="37"/>
                    <a:pt x="1006" y="37"/>
                    <a:pt x="1006" y="38"/>
                  </a:cubicBezTo>
                  <a:cubicBezTo>
                    <a:pt x="1006" y="37"/>
                    <a:pt x="1007" y="36"/>
                    <a:pt x="1008" y="36"/>
                  </a:cubicBezTo>
                  <a:cubicBezTo>
                    <a:pt x="1008" y="35"/>
                    <a:pt x="1009" y="34"/>
                    <a:pt x="1009" y="33"/>
                  </a:cubicBezTo>
                  <a:cubicBezTo>
                    <a:pt x="1009" y="33"/>
                    <a:pt x="1007" y="32"/>
                    <a:pt x="1007" y="32"/>
                  </a:cubicBezTo>
                  <a:cubicBezTo>
                    <a:pt x="1007" y="31"/>
                    <a:pt x="1005" y="31"/>
                    <a:pt x="1005" y="30"/>
                  </a:cubicBezTo>
                  <a:cubicBezTo>
                    <a:pt x="1005" y="30"/>
                    <a:pt x="1006" y="28"/>
                    <a:pt x="1006" y="28"/>
                  </a:cubicBezTo>
                  <a:cubicBezTo>
                    <a:pt x="1007" y="27"/>
                    <a:pt x="1008" y="26"/>
                    <a:pt x="1008" y="26"/>
                  </a:cubicBezTo>
                  <a:cubicBezTo>
                    <a:pt x="1009" y="26"/>
                    <a:pt x="1010" y="27"/>
                    <a:pt x="1010" y="27"/>
                  </a:cubicBezTo>
                  <a:cubicBezTo>
                    <a:pt x="1011" y="28"/>
                    <a:pt x="1012" y="29"/>
                    <a:pt x="1013" y="29"/>
                  </a:cubicBezTo>
                  <a:cubicBezTo>
                    <a:pt x="1013" y="29"/>
                    <a:pt x="1014" y="31"/>
                    <a:pt x="1015" y="31"/>
                  </a:cubicBezTo>
                  <a:cubicBezTo>
                    <a:pt x="1015" y="31"/>
                    <a:pt x="1016" y="29"/>
                    <a:pt x="1017" y="28"/>
                  </a:cubicBezTo>
                  <a:cubicBezTo>
                    <a:pt x="1017" y="28"/>
                    <a:pt x="1018" y="27"/>
                    <a:pt x="1018" y="26"/>
                  </a:cubicBezTo>
                  <a:cubicBezTo>
                    <a:pt x="1019" y="26"/>
                    <a:pt x="1020" y="28"/>
                    <a:pt x="1021" y="28"/>
                  </a:cubicBezTo>
                  <a:cubicBezTo>
                    <a:pt x="1021" y="28"/>
                    <a:pt x="1022" y="26"/>
                    <a:pt x="1022" y="26"/>
                  </a:cubicBezTo>
                  <a:cubicBezTo>
                    <a:pt x="1022" y="26"/>
                    <a:pt x="1024" y="23"/>
                    <a:pt x="1024" y="23"/>
                  </a:cubicBezTo>
                  <a:cubicBezTo>
                    <a:pt x="1024" y="24"/>
                    <a:pt x="1026" y="25"/>
                    <a:pt x="1026" y="25"/>
                  </a:cubicBezTo>
                  <a:cubicBezTo>
                    <a:pt x="1026" y="26"/>
                    <a:pt x="1024" y="27"/>
                    <a:pt x="1024" y="27"/>
                  </a:cubicBezTo>
                  <a:cubicBezTo>
                    <a:pt x="1025" y="28"/>
                    <a:pt x="1027" y="28"/>
                    <a:pt x="1027" y="29"/>
                  </a:cubicBezTo>
                  <a:cubicBezTo>
                    <a:pt x="1027" y="30"/>
                    <a:pt x="1025" y="31"/>
                    <a:pt x="1025" y="31"/>
                  </a:cubicBezTo>
                  <a:cubicBezTo>
                    <a:pt x="1025" y="32"/>
                    <a:pt x="1027" y="32"/>
                    <a:pt x="1027" y="33"/>
                  </a:cubicBezTo>
                  <a:cubicBezTo>
                    <a:pt x="1028" y="32"/>
                    <a:pt x="1028" y="32"/>
                    <a:pt x="1029" y="31"/>
                  </a:cubicBezTo>
                  <a:cubicBezTo>
                    <a:pt x="1029" y="31"/>
                    <a:pt x="1030" y="29"/>
                    <a:pt x="1031" y="29"/>
                  </a:cubicBezTo>
                  <a:cubicBezTo>
                    <a:pt x="1031" y="29"/>
                    <a:pt x="1033" y="30"/>
                    <a:pt x="1033" y="30"/>
                  </a:cubicBezTo>
                  <a:cubicBezTo>
                    <a:pt x="1033" y="30"/>
                    <a:pt x="1034" y="29"/>
                    <a:pt x="1035" y="28"/>
                  </a:cubicBezTo>
                  <a:cubicBezTo>
                    <a:pt x="1035" y="27"/>
                    <a:pt x="1036" y="27"/>
                    <a:pt x="1036" y="26"/>
                  </a:cubicBezTo>
                  <a:cubicBezTo>
                    <a:pt x="1037" y="25"/>
                    <a:pt x="1037" y="24"/>
                    <a:pt x="1038" y="24"/>
                  </a:cubicBezTo>
                  <a:cubicBezTo>
                    <a:pt x="1038" y="23"/>
                    <a:pt x="1039" y="21"/>
                    <a:pt x="1040" y="21"/>
                  </a:cubicBezTo>
                  <a:cubicBezTo>
                    <a:pt x="1040" y="21"/>
                    <a:pt x="1041" y="23"/>
                    <a:pt x="1042" y="23"/>
                  </a:cubicBezTo>
                  <a:cubicBezTo>
                    <a:pt x="1042" y="24"/>
                    <a:pt x="1044" y="24"/>
                    <a:pt x="1044" y="25"/>
                  </a:cubicBezTo>
                  <a:cubicBezTo>
                    <a:pt x="1044" y="25"/>
                    <a:pt x="1043" y="27"/>
                    <a:pt x="1042" y="27"/>
                  </a:cubicBezTo>
                  <a:cubicBezTo>
                    <a:pt x="1042" y="28"/>
                    <a:pt x="1041" y="28"/>
                    <a:pt x="1041" y="29"/>
                  </a:cubicBezTo>
                  <a:cubicBezTo>
                    <a:pt x="1040" y="29"/>
                    <a:pt x="1039" y="27"/>
                    <a:pt x="1038" y="28"/>
                  </a:cubicBezTo>
                  <a:cubicBezTo>
                    <a:pt x="1038" y="28"/>
                    <a:pt x="1037" y="29"/>
                    <a:pt x="1037" y="30"/>
                  </a:cubicBezTo>
                  <a:cubicBezTo>
                    <a:pt x="1036" y="30"/>
                    <a:pt x="1035" y="32"/>
                    <a:pt x="1035" y="32"/>
                  </a:cubicBezTo>
                  <a:cubicBezTo>
                    <a:pt x="1035" y="33"/>
                    <a:pt x="1037" y="33"/>
                    <a:pt x="1037" y="34"/>
                  </a:cubicBezTo>
                  <a:cubicBezTo>
                    <a:pt x="1037" y="34"/>
                    <a:pt x="1036" y="36"/>
                    <a:pt x="1036" y="36"/>
                  </a:cubicBezTo>
                  <a:cubicBezTo>
                    <a:pt x="1035" y="37"/>
                    <a:pt x="1034" y="37"/>
                    <a:pt x="1034" y="38"/>
                  </a:cubicBezTo>
                  <a:cubicBezTo>
                    <a:pt x="1035" y="38"/>
                    <a:pt x="1035" y="40"/>
                    <a:pt x="1036" y="40"/>
                  </a:cubicBezTo>
                  <a:cubicBezTo>
                    <a:pt x="1036" y="40"/>
                    <a:pt x="1038" y="38"/>
                    <a:pt x="1038" y="38"/>
                  </a:cubicBezTo>
                  <a:cubicBezTo>
                    <a:pt x="1038" y="37"/>
                    <a:pt x="1039" y="35"/>
                    <a:pt x="1040" y="35"/>
                  </a:cubicBezTo>
                  <a:cubicBezTo>
                    <a:pt x="1040" y="35"/>
                    <a:pt x="1041" y="37"/>
                    <a:pt x="1042" y="37"/>
                  </a:cubicBezTo>
                  <a:cubicBezTo>
                    <a:pt x="1042" y="38"/>
                    <a:pt x="1043" y="39"/>
                    <a:pt x="1044" y="39"/>
                  </a:cubicBezTo>
                  <a:cubicBezTo>
                    <a:pt x="1044" y="39"/>
                    <a:pt x="1046" y="41"/>
                    <a:pt x="1046" y="41"/>
                  </a:cubicBezTo>
                  <a:cubicBezTo>
                    <a:pt x="1047" y="40"/>
                    <a:pt x="1048" y="39"/>
                    <a:pt x="1048" y="38"/>
                  </a:cubicBezTo>
                  <a:cubicBezTo>
                    <a:pt x="1049" y="38"/>
                    <a:pt x="1049" y="37"/>
                    <a:pt x="1050" y="36"/>
                  </a:cubicBezTo>
                  <a:cubicBezTo>
                    <a:pt x="1051" y="37"/>
                    <a:pt x="1053" y="38"/>
                    <a:pt x="1054" y="39"/>
                  </a:cubicBezTo>
                  <a:cubicBezTo>
                    <a:pt x="1053" y="41"/>
                    <a:pt x="1052" y="42"/>
                    <a:pt x="1051" y="44"/>
                  </a:cubicBezTo>
                  <a:cubicBezTo>
                    <a:pt x="1050" y="44"/>
                    <a:pt x="1050" y="46"/>
                    <a:pt x="1049" y="46"/>
                  </a:cubicBezTo>
                  <a:cubicBezTo>
                    <a:pt x="1048" y="46"/>
                    <a:pt x="1047" y="44"/>
                    <a:pt x="1047" y="44"/>
                  </a:cubicBezTo>
                  <a:cubicBezTo>
                    <a:pt x="1046" y="45"/>
                    <a:pt x="1046" y="47"/>
                    <a:pt x="1045" y="47"/>
                  </a:cubicBezTo>
                  <a:cubicBezTo>
                    <a:pt x="1044" y="47"/>
                    <a:pt x="1043" y="45"/>
                    <a:pt x="1043" y="45"/>
                  </a:cubicBezTo>
                  <a:cubicBezTo>
                    <a:pt x="1042" y="45"/>
                    <a:pt x="1042" y="47"/>
                    <a:pt x="1041" y="47"/>
                  </a:cubicBezTo>
                  <a:cubicBezTo>
                    <a:pt x="1041" y="48"/>
                    <a:pt x="1043" y="48"/>
                    <a:pt x="1043" y="49"/>
                  </a:cubicBezTo>
                  <a:cubicBezTo>
                    <a:pt x="1043" y="49"/>
                    <a:pt x="1041" y="51"/>
                    <a:pt x="1042" y="51"/>
                  </a:cubicBezTo>
                  <a:cubicBezTo>
                    <a:pt x="1042" y="51"/>
                    <a:pt x="1044" y="53"/>
                    <a:pt x="1044" y="53"/>
                  </a:cubicBezTo>
                  <a:cubicBezTo>
                    <a:pt x="1044" y="53"/>
                    <a:pt x="1045" y="51"/>
                    <a:pt x="1046" y="51"/>
                  </a:cubicBezTo>
                  <a:cubicBezTo>
                    <a:pt x="1046" y="51"/>
                    <a:pt x="1047" y="52"/>
                    <a:pt x="1048" y="52"/>
                  </a:cubicBezTo>
                  <a:cubicBezTo>
                    <a:pt x="1048" y="52"/>
                    <a:pt x="1049" y="50"/>
                    <a:pt x="1050" y="50"/>
                  </a:cubicBezTo>
                  <a:cubicBezTo>
                    <a:pt x="1050" y="50"/>
                    <a:pt x="1051" y="52"/>
                    <a:pt x="1052" y="52"/>
                  </a:cubicBezTo>
                  <a:cubicBezTo>
                    <a:pt x="1052" y="52"/>
                    <a:pt x="1053" y="50"/>
                    <a:pt x="1053" y="50"/>
                  </a:cubicBezTo>
                  <a:cubicBezTo>
                    <a:pt x="1054" y="49"/>
                    <a:pt x="1055" y="48"/>
                    <a:pt x="1055" y="47"/>
                  </a:cubicBezTo>
                  <a:cubicBezTo>
                    <a:pt x="1056" y="47"/>
                    <a:pt x="1057" y="46"/>
                    <a:pt x="1057" y="45"/>
                  </a:cubicBezTo>
                  <a:cubicBezTo>
                    <a:pt x="1057" y="45"/>
                    <a:pt x="1055" y="44"/>
                    <a:pt x="1055" y="43"/>
                  </a:cubicBezTo>
                  <a:cubicBezTo>
                    <a:pt x="1055" y="43"/>
                    <a:pt x="1056" y="42"/>
                    <a:pt x="1056" y="41"/>
                  </a:cubicBezTo>
                  <a:cubicBezTo>
                    <a:pt x="1056" y="41"/>
                    <a:pt x="1054" y="40"/>
                    <a:pt x="1054" y="39"/>
                  </a:cubicBezTo>
                  <a:cubicBezTo>
                    <a:pt x="1054" y="39"/>
                    <a:pt x="1056" y="38"/>
                    <a:pt x="1056" y="37"/>
                  </a:cubicBezTo>
                  <a:cubicBezTo>
                    <a:pt x="1056" y="36"/>
                    <a:pt x="1057" y="36"/>
                    <a:pt x="1058" y="35"/>
                  </a:cubicBezTo>
                  <a:cubicBezTo>
                    <a:pt x="1058" y="35"/>
                    <a:pt x="1060" y="37"/>
                    <a:pt x="1060" y="37"/>
                  </a:cubicBezTo>
                  <a:cubicBezTo>
                    <a:pt x="1060" y="37"/>
                    <a:pt x="1062" y="38"/>
                    <a:pt x="1062" y="38"/>
                  </a:cubicBezTo>
                  <a:cubicBezTo>
                    <a:pt x="1062" y="38"/>
                    <a:pt x="1064" y="36"/>
                    <a:pt x="1064" y="36"/>
                  </a:cubicBezTo>
                  <a:cubicBezTo>
                    <a:pt x="1064" y="36"/>
                    <a:pt x="1061" y="35"/>
                    <a:pt x="1061" y="34"/>
                  </a:cubicBezTo>
                  <a:cubicBezTo>
                    <a:pt x="1061" y="34"/>
                    <a:pt x="1063" y="33"/>
                    <a:pt x="1063" y="32"/>
                  </a:cubicBezTo>
                  <a:cubicBezTo>
                    <a:pt x="1064" y="31"/>
                    <a:pt x="1065" y="29"/>
                    <a:pt x="1067" y="28"/>
                  </a:cubicBezTo>
                  <a:cubicBezTo>
                    <a:pt x="1067" y="28"/>
                    <a:pt x="1069" y="29"/>
                    <a:pt x="1069" y="29"/>
                  </a:cubicBezTo>
                  <a:cubicBezTo>
                    <a:pt x="1069" y="30"/>
                    <a:pt x="1067" y="31"/>
                    <a:pt x="1067" y="32"/>
                  </a:cubicBezTo>
                  <a:cubicBezTo>
                    <a:pt x="1067" y="32"/>
                    <a:pt x="1069" y="33"/>
                    <a:pt x="1069" y="33"/>
                  </a:cubicBezTo>
                  <a:cubicBezTo>
                    <a:pt x="1069" y="34"/>
                    <a:pt x="1068" y="35"/>
                    <a:pt x="1068" y="36"/>
                  </a:cubicBezTo>
                  <a:cubicBezTo>
                    <a:pt x="1067" y="36"/>
                    <a:pt x="1066" y="37"/>
                    <a:pt x="1066" y="38"/>
                  </a:cubicBezTo>
                  <a:cubicBezTo>
                    <a:pt x="1065" y="39"/>
                    <a:pt x="1065" y="40"/>
                    <a:pt x="1064" y="40"/>
                  </a:cubicBezTo>
                  <a:cubicBezTo>
                    <a:pt x="1064" y="40"/>
                    <a:pt x="1063" y="42"/>
                    <a:pt x="1063" y="42"/>
                  </a:cubicBezTo>
                  <a:cubicBezTo>
                    <a:pt x="1062" y="42"/>
                    <a:pt x="1060" y="41"/>
                    <a:pt x="1060" y="41"/>
                  </a:cubicBezTo>
                  <a:cubicBezTo>
                    <a:pt x="1060" y="41"/>
                    <a:pt x="1058" y="42"/>
                    <a:pt x="1059" y="43"/>
                  </a:cubicBezTo>
                  <a:cubicBezTo>
                    <a:pt x="1059" y="43"/>
                    <a:pt x="1060" y="44"/>
                    <a:pt x="1061" y="45"/>
                  </a:cubicBezTo>
                  <a:cubicBezTo>
                    <a:pt x="1061" y="45"/>
                    <a:pt x="1063" y="46"/>
                    <a:pt x="1063" y="46"/>
                  </a:cubicBezTo>
                  <a:cubicBezTo>
                    <a:pt x="1063" y="47"/>
                    <a:pt x="1062" y="48"/>
                    <a:pt x="1061" y="49"/>
                  </a:cubicBezTo>
                  <a:cubicBezTo>
                    <a:pt x="1061" y="49"/>
                    <a:pt x="1060" y="50"/>
                    <a:pt x="1060" y="51"/>
                  </a:cubicBezTo>
                  <a:cubicBezTo>
                    <a:pt x="1059" y="51"/>
                    <a:pt x="1058" y="53"/>
                    <a:pt x="1058" y="53"/>
                  </a:cubicBezTo>
                  <a:cubicBezTo>
                    <a:pt x="1058" y="54"/>
                    <a:pt x="1056" y="55"/>
                    <a:pt x="1056" y="55"/>
                  </a:cubicBezTo>
                  <a:cubicBezTo>
                    <a:pt x="1056" y="55"/>
                    <a:pt x="1058" y="57"/>
                    <a:pt x="1058" y="57"/>
                  </a:cubicBezTo>
                  <a:cubicBezTo>
                    <a:pt x="1059" y="57"/>
                    <a:pt x="1060" y="55"/>
                    <a:pt x="1060" y="55"/>
                  </a:cubicBezTo>
                  <a:cubicBezTo>
                    <a:pt x="1061" y="55"/>
                    <a:pt x="1062" y="56"/>
                    <a:pt x="1062" y="56"/>
                  </a:cubicBezTo>
                  <a:cubicBezTo>
                    <a:pt x="1063" y="57"/>
                    <a:pt x="1065" y="58"/>
                    <a:pt x="1065" y="58"/>
                  </a:cubicBezTo>
                  <a:cubicBezTo>
                    <a:pt x="1065" y="59"/>
                    <a:pt x="1063" y="60"/>
                    <a:pt x="1063" y="60"/>
                  </a:cubicBezTo>
                  <a:cubicBezTo>
                    <a:pt x="1062" y="62"/>
                    <a:pt x="1061" y="63"/>
                    <a:pt x="1060" y="65"/>
                  </a:cubicBezTo>
                  <a:cubicBezTo>
                    <a:pt x="1058" y="64"/>
                    <a:pt x="1057" y="63"/>
                    <a:pt x="1055" y="61"/>
                  </a:cubicBezTo>
                  <a:cubicBezTo>
                    <a:pt x="1055" y="61"/>
                    <a:pt x="1057" y="60"/>
                    <a:pt x="1057" y="59"/>
                  </a:cubicBezTo>
                  <a:cubicBezTo>
                    <a:pt x="1057" y="59"/>
                    <a:pt x="1054" y="58"/>
                    <a:pt x="1055" y="57"/>
                  </a:cubicBezTo>
                  <a:cubicBezTo>
                    <a:pt x="1055" y="57"/>
                    <a:pt x="1056" y="56"/>
                    <a:pt x="1056" y="55"/>
                  </a:cubicBezTo>
                  <a:cubicBezTo>
                    <a:pt x="1056" y="55"/>
                    <a:pt x="1055" y="54"/>
                    <a:pt x="1054" y="53"/>
                  </a:cubicBezTo>
                  <a:cubicBezTo>
                    <a:pt x="1053" y="53"/>
                    <a:pt x="1052" y="52"/>
                    <a:pt x="1052" y="52"/>
                  </a:cubicBezTo>
                  <a:cubicBezTo>
                    <a:pt x="1051" y="53"/>
                    <a:pt x="1049" y="55"/>
                    <a:pt x="1048" y="56"/>
                  </a:cubicBezTo>
                  <a:cubicBezTo>
                    <a:pt x="1049" y="57"/>
                    <a:pt x="1050" y="57"/>
                    <a:pt x="1051" y="58"/>
                  </a:cubicBezTo>
                  <a:cubicBezTo>
                    <a:pt x="1051" y="58"/>
                    <a:pt x="1053" y="59"/>
                    <a:pt x="1053" y="60"/>
                  </a:cubicBezTo>
                  <a:cubicBezTo>
                    <a:pt x="1053" y="60"/>
                    <a:pt x="1051" y="62"/>
                    <a:pt x="1051" y="62"/>
                  </a:cubicBezTo>
                  <a:cubicBezTo>
                    <a:pt x="1051" y="62"/>
                    <a:pt x="1049" y="64"/>
                    <a:pt x="1049" y="64"/>
                  </a:cubicBezTo>
                  <a:cubicBezTo>
                    <a:pt x="1049" y="64"/>
                    <a:pt x="1051" y="66"/>
                    <a:pt x="1052" y="66"/>
                  </a:cubicBezTo>
                  <a:cubicBezTo>
                    <a:pt x="1052" y="66"/>
                    <a:pt x="1054" y="67"/>
                    <a:pt x="1054" y="68"/>
                  </a:cubicBezTo>
                  <a:cubicBezTo>
                    <a:pt x="1054" y="68"/>
                    <a:pt x="1052" y="70"/>
                    <a:pt x="1052" y="70"/>
                  </a:cubicBezTo>
                  <a:cubicBezTo>
                    <a:pt x="1052" y="70"/>
                    <a:pt x="1050" y="68"/>
                    <a:pt x="1050" y="68"/>
                  </a:cubicBezTo>
                  <a:cubicBezTo>
                    <a:pt x="1049" y="68"/>
                    <a:pt x="1049" y="70"/>
                    <a:pt x="1048" y="70"/>
                  </a:cubicBezTo>
                  <a:cubicBezTo>
                    <a:pt x="1048" y="71"/>
                    <a:pt x="1047" y="72"/>
                    <a:pt x="1047" y="73"/>
                  </a:cubicBezTo>
                  <a:cubicBezTo>
                    <a:pt x="1047" y="73"/>
                    <a:pt x="1048" y="74"/>
                    <a:pt x="1049" y="74"/>
                  </a:cubicBezTo>
                  <a:cubicBezTo>
                    <a:pt x="1049" y="74"/>
                    <a:pt x="1047" y="76"/>
                    <a:pt x="1047" y="76"/>
                  </a:cubicBezTo>
                  <a:cubicBezTo>
                    <a:pt x="1047" y="76"/>
                    <a:pt x="1045" y="75"/>
                    <a:pt x="1045" y="75"/>
                  </a:cubicBezTo>
                  <a:cubicBezTo>
                    <a:pt x="1045" y="74"/>
                    <a:pt x="1047" y="73"/>
                    <a:pt x="1047" y="73"/>
                  </a:cubicBezTo>
                  <a:cubicBezTo>
                    <a:pt x="1046" y="72"/>
                    <a:pt x="1044" y="71"/>
                    <a:pt x="1044" y="71"/>
                  </a:cubicBezTo>
                  <a:cubicBezTo>
                    <a:pt x="1044" y="70"/>
                    <a:pt x="1046" y="69"/>
                    <a:pt x="1046" y="69"/>
                  </a:cubicBezTo>
                  <a:cubicBezTo>
                    <a:pt x="1046" y="68"/>
                    <a:pt x="1044" y="68"/>
                    <a:pt x="1044" y="67"/>
                  </a:cubicBezTo>
                  <a:cubicBezTo>
                    <a:pt x="1044" y="66"/>
                    <a:pt x="1046" y="65"/>
                    <a:pt x="1045" y="65"/>
                  </a:cubicBezTo>
                  <a:cubicBezTo>
                    <a:pt x="1045" y="64"/>
                    <a:pt x="1043" y="64"/>
                    <a:pt x="1043" y="63"/>
                  </a:cubicBezTo>
                  <a:cubicBezTo>
                    <a:pt x="1043" y="62"/>
                    <a:pt x="1045" y="61"/>
                    <a:pt x="1045" y="61"/>
                  </a:cubicBezTo>
                  <a:cubicBezTo>
                    <a:pt x="1045" y="60"/>
                    <a:pt x="1043" y="60"/>
                    <a:pt x="1043" y="59"/>
                  </a:cubicBezTo>
                  <a:cubicBezTo>
                    <a:pt x="1042" y="61"/>
                    <a:pt x="1040" y="62"/>
                    <a:pt x="1039" y="63"/>
                  </a:cubicBezTo>
                  <a:cubicBezTo>
                    <a:pt x="1039" y="64"/>
                    <a:pt x="1038" y="65"/>
                    <a:pt x="1038" y="66"/>
                  </a:cubicBezTo>
                  <a:cubicBezTo>
                    <a:pt x="1037" y="66"/>
                    <a:pt x="1036" y="68"/>
                    <a:pt x="1036" y="68"/>
                  </a:cubicBezTo>
                  <a:cubicBezTo>
                    <a:pt x="1036" y="68"/>
                    <a:pt x="1034" y="66"/>
                    <a:pt x="1034" y="66"/>
                  </a:cubicBezTo>
                  <a:cubicBezTo>
                    <a:pt x="1033" y="67"/>
                    <a:pt x="1032" y="68"/>
                    <a:pt x="1032" y="68"/>
                  </a:cubicBezTo>
                  <a:cubicBezTo>
                    <a:pt x="1032" y="69"/>
                    <a:pt x="1034" y="70"/>
                    <a:pt x="1034" y="70"/>
                  </a:cubicBezTo>
                  <a:cubicBezTo>
                    <a:pt x="1034" y="71"/>
                    <a:pt x="1033" y="72"/>
                    <a:pt x="1032" y="72"/>
                  </a:cubicBezTo>
                  <a:cubicBezTo>
                    <a:pt x="1032" y="73"/>
                    <a:pt x="1031" y="74"/>
                    <a:pt x="1031" y="75"/>
                  </a:cubicBezTo>
                  <a:cubicBezTo>
                    <a:pt x="1030" y="75"/>
                    <a:pt x="1030" y="76"/>
                    <a:pt x="1029" y="77"/>
                  </a:cubicBezTo>
                  <a:cubicBezTo>
                    <a:pt x="1028" y="76"/>
                    <a:pt x="1026" y="75"/>
                    <a:pt x="1025" y="73"/>
                  </a:cubicBezTo>
                  <a:cubicBezTo>
                    <a:pt x="1025" y="73"/>
                    <a:pt x="1026" y="72"/>
                    <a:pt x="1026" y="71"/>
                  </a:cubicBezTo>
                  <a:cubicBezTo>
                    <a:pt x="1027" y="71"/>
                    <a:pt x="1028" y="69"/>
                    <a:pt x="1028" y="69"/>
                  </a:cubicBezTo>
                  <a:cubicBezTo>
                    <a:pt x="1028" y="69"/>
                    <a:pt x="1026" y="68"/>
                    <a:pt x="1026" y="67"/>
                  </a:cubicBezTo>
                  <a:cubicBezTo>
                    <a:pt x="1025" y="67"/>
                    <a:pt x="1024" y="66"/>
                    <a:pt x="1024" y="66"/>
                  </a:cubicBezTo>
                  <a:cubicBezTo>
                    <a:pt x="1023" y="66"/>
                    <a:pt x="1022" y="68"/>
                    <a:pt x="1022" y="68"/>
                  </a:cubicBezTo>
                  <a:cubicBezTo>
                    <a:pt x="1022" y="68"/>
                    <a:pt x="1020" y="70"/>
                    <a:pt x="1020" y="70"/>
                  </a:cubicBezTo>
                  <a:cubicBezTo>
                    <a:pt x="1020" y="70"/>
                    <a:pt x="1018" y="69"/>
                    <a:pt x="1018" y="68"/>
                  </a:cubicBezTo>
                  <a:cubicBezTo>
                    <a:pt x="1018" y="68"/>
                    <a:pt x="1016" y="67"/>
                    <a:pt x="1016" y="67"/>
                  </a:cubicBezTo>
                  <a:cubicBezTo>
                    <a:pt x="1016" y="66"/>
                    <a:pt x="1018" y="65"/>
                    <a:pt x="1017" y="64"/>
                  </a:cubicBezTo>
                  <a:cubicBezTo>
                    <a:pt x="1017" y="64"/>
                    <a:pt x="1016" y="63"/>
                    <a:pt x="1015" y="63"/>
                  </a:cubicBezTo>
                  <a:cubicBezTo>
                    <a:pt x="1014" y="62"/>
                    <a:pt x="1014" y="62"/>
                    <a:pt x="1013" y="61"/>
                  </a:cubicBezTo>
                  <a:cubicBezTo>
                    <a:pt x="1013" y="62"/>
                    <a:pt x="1011" y="63"/>
                    <a:pt x="1011" y="63"/>
                  </a:cubicBezTo>
                  <a:cubicBezTo>
                    <a:pt x="1011" y="64"/>
                    <a:pt x="1013" y="65"/>
                    <a:pt x="1013" y="65"/>
                  </a:cubicBezTo>
                  <a:cubicBezTo>
                    <a:pt x="1014" y="65"/>
                    <a:pt x="1016" y="66"/>
                    <a:pt x="1016" y="67"/>
                  </a:cubicBezTo>
                  <a:cubicBezTo>
                    <a:pt x="1016" y="67"/>
                    <a:pt x="1014" y="68"/>
                    <a:pt x="1014" y="69"/>
                  </a:cubicBezTo>
                  <a:cubicBezTo>
                    <a:pt x="1014" y="69"/>
                    <a:pt x="1013" y="71"/>
                    <a:pt x="1012" y="71"/>
                  </a:cubicBezTo>
                  <a:cubicBezTo>
                    <a:pt x="1012" y="71"/>
                    <a:pt x="1010" y="69"/>
                    <a:pt x="1010" y="69"/>
                  </a:cubicBezTo>
                  <a:cubicBezTo>
                    <a:pt x="1009" y="70"/>
                    <a:pt x="1009" y="71"/>
                    <a:pt x="1008" y="72"/>
                  </a:cubicBezTo>
                  <a:cubicBezTo>
                    <a:pt x="1009" y="72"/>
                    <a:pt x="1010" y="73"/>
                    <a:pt x="1011" y="73"/>
                  </a:cubicBezTo>
                  <a:cubicBezTo>
                    <a:pt x="1010" y="73"/>
                    <a:pt x="1009" y="76"/>
                    <a:pt x="1009" y="76"/>
                  </a:cubicBezTo>
                  <a:cubicBezTo>
                    <a:pt x="1008" y="76"/>
                    <a:pt x="1007" y="74"/>
                    <a:pt x="1007" y="74"/>
                  </a:cubicBezTo>
                  <a:cubicBezTo>
                    <a:pt x="1006" y="74"/>
                    <a:pt x="1004" y="72"/>
                    <a:pt x="1004" y="72"/>
                  </a:cubicBezTo>
                  <a:cubicBezTo>
                    <a:pt x="1004" y="72"/>
                    <a:pt x="1006" y="70"/>
                    <a:pt x="1006" y="70"/>
                  </a:cubicBezTo>
                  <a:cubicBezTo>
                    <a:pt x="1006" y="70"/>
                    <a:pt x="1008" y="68"/>
                    <a:pt x="1008" y="68"/>
                  </a:cubicBezTo>
                  <a:cubicBezTo>
                    <a:pt x="1008" y="67"/>
                    <a:pt x="1006" y="67"/>
                    <a:pt x="1006" y="66"/>
                  </a:cubicBezTo>
                  <a:cubicBezTo>
                    <a:pt x="1005" y="65"/>
                    <a:pt x="1007" y="64"/>
                    <a:pt x="1007" y="64"/>
                  </a:cubicBezTo>
                  <a:cubicBezTo>
                    <a:pt x="1007" y="63"/>
                    <a:pt x="1009" y="62"/>
                    <a:pt x="1009" y="62"/>
                  </a:cubicBezTo>
                  <a:cubicBezTo>
                    <a:pt x="1009" y="61"/>
                    <a:pt x="1007" y="60"/>
                    <a:pt x="1007" y="60"/>
                  </a:cubicBezTo>
                  <a:cubicBezTo>
                    <a:pt x="1007" y="59"/>
                    <a:pt x="1005" y="59"/>
                    <a:pt x="1005" y="58"/>
                  </a:cubicBezTo>
                  <a:cubicBezTo>
                    <a:pt x="1003" y="60"/>
                    <a:pt x="1002" y="61"/>
                    <a:pt x="1001" y="63"/>
                  </a:cubicBezTo>
                  <a:cubicBezTo>
                    <a:pt x="1001" y="63"/>
                    <a:pt x="1000" y="64"/>
                    <a:pt x="999" y="65"/>
                  </a:cubicBezTo>
                  <a:cubicBezTo>
                    <a:pt x="999" y="65"/>
                    <a:pt x="998" y="67"/>
                    <a:pt x="998" y="67"/>
                  </a:cubicBezTo>
                  <a:cubicBezTo>
                    <a:pt x="998" y="68"/>
                    <a:pt x="1000" y="68"/>
                    <a:pt x="1000" y="69"/>
                  </a:cubicBezTo>
                  <a:cubicBezTo>
                    <a:pt x="1000" y="70"/>
                    <a:pt x="998" y="70"/>
                    <a:pt x="998" y="71"/>
                  </a:cubicBezTo>
                  <a:cubicBezTo>
                    <a:pt x="997" y="70"/>
                    <a:pt x="997" y="70"/>
                    <a:pt x="996" y="69"/>
                  </a:cubicBezTo>
                  <a:cubicBezTo>
                    <a:pt x="996" y="69"/>
                    <a:pt x="994" y="68"/>
                    <a:pt x="994" y="68"/>
                  </a:cubicBezTo>
                  <a:cubicBezTo>
                    <a:pt x="994" y="67"/>
                    <a:pt x="996" y="66"/>
                    <a:pt x="995" y="65"/>
                  </a:cubicBezTo>
                  <a:cubicBezTo>
                    <a:pt x="995" y="65"/>
                    <a:pt x="994" y="64"/>
                    <a:pt x="993" y="64"/>
                  </a:cubicBezTo>
                  <a:cubicBezTo>
                    <a:pt x="993" y="63"/>
                    <a:pt x="991" y="62"/>
                    <a:pt x="991" y="62"/>
                  </a:cubicBezTo>
                  <a:cubicBezTo>
                    <a:pt x="991" y="61"/>
                    <a:pt x="993" y="60"/>
                    <a:pt x="993" y="60"/>
                  </a:cubicBezTo>
                  <a:cubicBezTo>
                    <a:pt x="993" y="59"/>
                    <a:pt x="991" y="59"/>
                    <a:pt x="990" y="58"/>
                  </a:cubicBezTo>
                  <a:cubicBezTo>
                    <a:pt x="990" y="57"/>
                    <a:pt x="992" y="56"/>
                    <a:pt x="992" y="56"/>
                  </a:cubicBezTo>
                  <a:cubicBezTo>
                    <a:pt x="992" y="55"/>
                    <a:pt x="990" y="55"/>
                    <a:pt x="990" y="54"/>
                  </a:cubicBezTo>
                  <a:cubicBezTo>
                    <a:pt x="990" y="55"/>
                    <a:pt x="988" y="56"/>
                    <a:pt x="988" y="56"/>
                  </a:cubicBezTo>
                  <a:cubicBezTo>
                    <a:pt x="988" y="57"/>
                    <a:pt x="991" y="58"/>
                    <a:pt x="990" y="58"/>
                  </a:cubicBezTo>
                  <a:cubicBezTo>
                    <a:pt x="990" y="59"/>
                    <a:pt x="989" y="60"/>
                    <a:pt x="989" y="60"/>
                  </a:cubicBezTo>
                  <a:cubicBezTo>
                    <a:pt x="988" y="61"/>
                    <a:pt x="987" y="62"/>
                    <a:pt x="987" y="62"/>
                  </a:cubicBezTo>
                  <a:cubicBezTo>
                    <a:pt x="987" y="63"/>
                    <a:pt x="985" y="64"/>
                    <a:pt x="985" y="65"/>
                  </a:cubicBezTo>
                  <a:cubicBezTo>
                    <a:pt x="985" y="65"/>
                    <a:pt x="988" y="66"/>
                    <a:pt x="988" y="66"/>
                  </a:cubicBezTo>
                  <a:cubicBezTo>
                    <a:pt x="987" y="67"/>
                    <a:pt x="986" y="68"/>
                    <a:pt x="986" y="69"/>
                  </a:cubicBezTo>
                  <a:cubicBezTo>
                    <a:pt x="985" y="69"/>
                    <a:pt x="985" y="70"/>
                    <a:pt x="984" y="71"/>
                  </a:cubicBezTo>
                  <a:cubicBezTo>
                    <a:pt x="984" y="71"/>
                    <a:pt x="982" y="69"/>
                    <a:pt x="982" y="69"/>
                  </a:cubicBezTo>
                  <a:cubicBezTo>
                    <a:pt x="981" y="69"/>
                    <a:pt x="981" y="71"/>
                    <a:pt x="980" y="71"/>
                  </a:cubicBezTo>
                  <a:cubicBezTo>
                    <a:pt x="979" y="71"/>
                    <a:pt x="979" y="70"/>
                    <a:pt x="978" y="70"/>
                  </a:cubicBezTo>
                  <a:cubicBezTo>
                    <a:pt x="977" y="70"/>
                    <a:pt x="977" y="71"/>
                    <a:pt x="976" y="72"/>
                  </a:cubicBezTo>
                  <a:cubicBezTo>
                    <a:pt x="976" y="72"/>
                    <a:pt x="974" y="70"/>
                    <a:pt x="974" y="70"/>
                  </a:cubicBezTo>
                  <a:cubicBezTo>
                    <a:pt x="974" y="70"/>
                    <a:pt x="976" y="68"/>
                    <a:pt x="976" y="68"/>
                  </a:cubicBezTo>
                  <a:cubicBezTo>
                    <a:pt x="976" y="68"/>
                    <a:pt x="977" y="66"/>
                    <a:pt x="977" y="66"/>
                  </a:cubicBezTo>
                  <a:cubicBezTo>
                    <a:pt x="978" y="66"/>
                    <a:pt x="980" y="68"/>
                    <a:pt x="980" y="67"/>
                  </a:cubicBezTo>
                  <a:cubicBezTo>
                    <a:pt x="980" y="67"/>
                    <a:pt x="981" y="66"/>
                    <a:pt x="981" y="65"/>
                  </a:cubicBezTo>
                  <a:cubicBezTo>
                    <a:pt x="982" y="64"/>
                    <a:pt x="983" y="64"/>
                    <a:pt x="983" y="63"/>
                  </a:cubicBezTo>
                  <a:cubicBezTo>
                    <a:pt x="983" y="63"/>
                    <a:pt x="985" y="61"/>
                    <a:pt x="985" y="61"/>
                  </a:cubicBezTo>
                  <a:cubicBezTo>
                    <a:pt x="985" y="61"/>
                    <a:pt x="983" y="59"/>
                    <a:pt x="983" y="59"/>
                  </a:cubicBezTo>
                  <a:cubicBezTo>
                    <a:pt x="982" y="59"/>
                    <a:pt x="981" y="61"/>
                    <a:pt x="981" y="61"/>
                  </a:cubicBezTo>
                  <a:cubicBezTo>
                    <a:pt x="980" y="61"/>
                    <a:pt x="979" y="60"/>
                    <a:pt x="979" y="60"/>
                  </a:cubicBezTo>
                  <a:cubicBezTo>
                    <a:pt x="978" y="59"/>
                    <a:pt x="977" y="58"/>
                    <a:pt x="976" y="58"/>
                  </a:cubicBezTo>
                  <a:cubicBezTo>
                    <a:pt x="976" y="58"/>
                    <a:pt x="975" y="56"/>
                    <a:pt x="974" y="56"/>
                  </a:cubicBezTo>
                  <a:cubicBezTo>
                    <a:pt x="974" y="56"/>
                    <a:pt x="973" y="58"/>
                    <a:pt x="972" y="58"/>
                  </a:cubicBezTo>
                  <a:cubicBezTo>
                    <a:pt x="972" y="58"/>
                    <a:pt x="971" y="57"/>
                    <a:pt x="970" y="57"/>
                  </a:cubicBezTo>
                  <a:cubicBezTo>
                    <a:pt x="970" y="57"/>
                    <a:pt x="969" y="58"/>
                    <a:pt x="969" y="59"/>
                  </a:cubicBezTo>
                  <a:cubicBezTo>
                    <a:pt x="968" y="60"/>
                    <a:pt x="967" y="60"/>
                    <a:pt x="967" y="61"/>
                  </a:cubicBezTo>
                  <a:cubicBezTo>
                    <a:pt x="966" y="62"/>
                    <a:pt x="966" y="63"/>
                    <a:pt x="965" y="63"/>
                  </a:cubicBezTo>
                  <a:cubicBezTo>
                    <a:pt x="965" y="64"/>
                    <a:pt x="964" y="65"/>
                    <a:pt x="963" y="66"/>
                  </a:cubicBezTo>
                  <a:cubicBezTo>
                    <a:pt x="963" y="66"/>
                    <a:pt x="962" y="68"/>
                    <a:pt x="962" y="68"/>
                  </a:cubicBezTo>
                  <a:cubicBezTo>
                    <a:pt x="961" y="68"/>
                    <a:pt x="961" y="70"/>
                    <a:pt x="960" y="70"/>
                  </a:cubicBezTo>
                  <a:cubicBezTo>
                    <a:pt x="960" y="70"/>
                    <a:pt x="958" y="69"/>
                    <a:pt x="958" y="68"/>
                  </a:cubicBezTo>
                  <a:cubicBezTo>
                    <a:pt x="958" y="68"/>
                    <a:pt x="959" y="67"/>
                    <a:pt x="960" y="66"/>
                  </a:cubicBezTo>
                  <a:cubicBezTo>
                    <a:pt x="960" y="65"/>
                    <a:pt x="961" y="65"/>
                    <a:pt x="961" y="64"/>
                  </a:cubicBezTo>
                  <a:cubicBezTo>
                    <a:pt x="962" y="63"/>
                    <a:pt x="962" y="62"/>
                    <a:pt x="963" y="62"/>
                  </a:cubicBezTo>
                  <a:cubicBezTo>
                    <a:pt x="962" y="61"/>
                    <a:pt x="961" y="61"/>
                    <a:pt x="961" y="60"/>
                  </a:cubicBezTo>
                  <a:cubicBezTo>
                    <a:pt x="960" y="60"/>
                    <a:pt x="959" y="58"/>
                    <a:pt x="958" y="58"/>
                  </a:cubicBezTo>
                  <a:cubicBezTo>
                    <a:pt x="958" y="58"/>
                    <a:pt x="957" y="60"/>
                    <a:pt x="957" y="61"/>
                  </a:cubicBezTo>
                  <a:cubicBezTo>
                    <a:pt x="956" y="61"/>
                    <a:pt x="955" y="59"/>
                    <a:pt x="955" y="59"/>
                  </a:cubicBezTo>
                  <a:cubicBezTo>
                    <a:pt x="954" y="59"/>
                    <a:pt x="953" y="61"/>
                    <a:pt x="953" y="61"/>
                  </a:cubicBezTo>
                  <a:cubicBezTo>
                    <a:pt x="952" y="61"/>
                    <a:pt x="951" y="60"/>
                    <a:pt x="951" y="59"/>
                  </a:cubicBezTo>
                  <a:cubicBezTo>
                    <a:pt x="950" y="59"/>
                    <a:pt x="949" y="58"/>
                    <a:pt x="948" y="58"/>
                  </a:cubicBezTo>
                  <a:cubicBezTo>
                    <a:pt x="948" y="58"/>
                    <a:pt x="947" y="56"/>
                    <a:pt x="946" y="56"/>
                  </a:cubicBezTo>
                  <a:cubicBezTo>
                    <a:pt x="946" y="56"/>
                    <a:pt x="945" y="58"/>
                    <a:pt x="944" y="58"/>
                  </a:cubicBezTo>
                  <a:cubicBezTo>
                    <a:pt x="944" y="58"/>
                    <a:pt x="943" y="56"/>
                    <a:pt x="942" y="56"/>
                  </a:cubicBezTo>
                  <a:cubicBezTo>
                    <a:pt x="942" y="57"/>
                    <a:pt x="941" y="59"/>
                    <a:pt x="940" y="59"/>
                  </a:cubicBezTo>
                  <a:cubicBezTo>
                    <a:pt x="940" y="59"/>
                    <a:pt x="939" y="57"/>
                    <a:pt x="938" y="57"/>
                  </a:cubicBezTo>
                  <a:cubicBezTo>
                    <a:pt x="938" y="57"/>
                    <a:pt x="937" y="59"/>
                    <a:pt x="937" y="59"/>
                  </a:cubicBezTo>
                  <a:cubicBezTo>
                    <a:pt x="936" y="59"/>
                    <a:pt x="935" y="57"/>
                    <a:pt x="934" y="58"/>
                  </a:cubicBezTo>
                  <a:cubicBezTo>
                    <a:pt x="934" y="58"/>
                    <a:pt x="933" y="60"/>
                    <a:pt x="933" y="60"/>
                  </a:cubicBezTo>
                  <a:cubicBezTo>
                    <a:pt x="932" y="60"/>
                    <a:pt x="931" y="58"/>
                    <a:pt x="930" y="58"/>
                  </a:cubicBezTo>
                  <a:cubicBezTo>
                    <a:pt x="930" y="58"/>
                    <a:pt x="929" y="60"/>
                    <a:pt x="929" y="60"/>
                  </a:cubicBezTo>
                  <a:cubicBezTo>
                    <a:pt x="929" y="61"/>
                    <a:pt x="931" y="61"/>
                    <a:pt x="931" y="62"/>
                  </a:cubicBezTo>
                  <a:cubicBezTo>
                    <a:pt x="931" y="62"/>
                    <a:pt x="929" y="64"/>
                    <a:pt x="929" y="64"/>
                  </a:cubicBezTo>
                  <a:cubicBezTo>
                    <a:pt x="929" y="64"/>
                    <a:pt x="927" y="62"/>
                    <a:pt x="927" y="63"/>
                  </a:cubicBezTo>
                  <a:cubicBezTo>
                    <a:pt x="926" y="63"/>
                    <a:pt x="926" y="65"/>
                    <a:pt x="925" y="65"/>
                  </a:cubicBezTo>
                  <a:cubicBezTo>
                    <a:pt x="925" y="64"/>
                    <a:pt x="923" y="64"/>
                    <a:pt x="923" y="63"/>
                  </a:cubicBezTo>
                  <a:cubicBezTo>
                    <a:pt x="923" y="63"/>
                    <a:pt x="925" y="61"/>
                    <a:pt x="925" y="61"/>
                  </a:cubicBezTo>
                  <a:cubicBezTo>
                    <a:pt x="925" y="60"/>
                    <a:pt x="926" y="59"/>
                    <a:pt x="926" y="59"/>
                  </a:cubicBezTo>
                  <a:cubicBezTo>
                    <a:pt x="927" y="58"/>
                    <a:pt x="928" y="57"/>
                    <a:pt x="928" y="56"/>
                  </a:cubicBezTo>
                  <a:cubicBezTo>
                    <a:pt x="928" y="56"/>
                    <a:pt x="926" y="55"/>
                    <a:pt x="926" y="55"/>
                  </a:cubicBezTo>
                  <a:cubicBezTo>
                    <a:pt x="926" y="54"/>
                    <a:pt x="928" y="53"/>
                    <a:pt x="928" y="52"/>
                  </a:cubicBezTo>
                  <a:cubicBezTo>
                    <a:pt x="928" y="52"/>
                    <a:pt x="925" y="51"/>
                    <a:pt x="925" y="51"/>
                  </a:cubicBezTo>
                  <a:cubicBezTo>
                    <a:pt x="926" y="50"/>
                    <a:pt x="927" y="49"/>
                    <a:pt x="927" y="48"/>
                  </a:cubicBezTo>
                  <a:cubicBezTo>
                    <a:pt x="928" y="48"/>
                    <a:pt x="928" y="47"/>
                    <a:pt x="929" y="46"/>
                  </a:cubicBezTo>
                  <a:cubicBezTo>
                    <a:pt x="929" y="46"/>
                    <a:pt x="930" y="44"/>
                    <a:pt x="930" y="44"/>
                  </a:cubicBezTo>
                  <a:cubicBezTo>
                    <a:pt x="930" y="44"/>
                    <a:pt x="929" y="42"/>
                    <a:pt x="928" y="42"/>
                  </a:cubicBezTo>
                  <a:cubicBezTo>
                    <a:pt x="928" y="42"/>
                    <a:pt x="927" y="44"/>
                    <a:pt x="927" y="45"/>
                  </a:cubicBezTo>
                  <a:cubicBezTo>
                    <a:pt x="926" y="45"/>
                    <a:pt x="924" y="43"/>
                    <a:pt x="924" y="43"/>
                  </a:cubicBezTo>
                  <a:cubicBezTo>
                    <a:pt x="924" y="43"/>
                    <a:pt x="923" y="45"/>
                    <a:pt x="923" y="45"/>
                  </a:cubicBezTo>
                  <a:cubicBezTo>
                    <a:pt x="923" y="46"/>
                    <a:pt x="925" y="46"/>
                    <a:pt x="925" y="47"/>
                  </a:cubicBezTo>
                  <a:cubicBezTo>
                    <a:pt x="925" y="47"/>
                    <a:pt x="923" y="48"/>
                    <a:pt x="923" y="49"/>
                  </a:cubicBezTo>
                  <a:cubicBezTo>
                    <a:pt x="923" y="50"/>
                    <a:pt x="925" y="50"/>
                    <a:pt x="925" y="51"/>
                  </a:cubicBezTo>
                  <a:cubicBezTo>
                    <a:pt x="925" y="51"/>
                    <a:pt x="924" y="52"/>
                    <a:pt x="924" y="53"/>
                  </a:cubicBezTo>
                  <a:cubicBezTo>
                    <a:pt x="924" y="53"/>
                    <a:pt x="926" y="54"/>
                    <a:pt x="926" y="55"/>
                  </a:cubicBezTo>
                  <a:cubicBezTo>
                    <a:pt x="926" y="55"/>
                    <a:pt x="925" y="56"/>
                    <a:pt x="924" y="57"/>
                  </a:cubicBezTo>
                  <a:cubicBezTo>
                    <a:pt x="924" y="57"/>
                    <a:pt x="923" y="59"/>
                    <a:pt x="923" y="59"/>
                  </a:cubicBezTo>
                  <a:cubicBezTo>
                    <a:pt x="922" y="59"/>
                    <a:pt x="920" y="58"/>
                    <a:pt x="920" y="57"/>
                  </a:cubicBezTo>
                  <a:cubicBezTo>
                    <a:pt x="920" y="57"/>
                    <a:pt x="919" y="56"/>
                    <a:pt x="918" y="56"/>
                  </a:cubicBezTo>
                  <a:cubicBezTo>
                    <a:pt x="918" y="56"/>
                    <a:pt x="916" y="54"/>
                    <a:pt x="916" y="54"/>
                  </a:cubicBezTo>
                  <a:cubicBezTo>
                    <a:pt x="915" y="54"/>
                    <a:pt x="914" y="56"/>
                    <a:pt x="914" y="56"/>
                  </a:cubicBezTo>
                  <a:cubicBezTo>
                    <a:pt x="914" y="57"/>
                    <a:pt x="913" y="58"/>
                    <a:pt x="912" y="58"/>
                  </a:cubicBezTo>
                  <a:cubicBezTo>
                    <a:pt x="912" y="59"/>
                    <a:pt x="910" y="57"/>
                    <a:pt x="910" y="57"/>
                  </a:cubicBezTo>
                  <a:cubicBezTo>
                    <a:pt x="910" y="57"/>
                    <a:pt x="908" y="55"/>
                    <a:pt x="908" y="55"/>
                  </a:cubicBezTo>
                  <a:cubicBezTo>
                    <a:pt x="908" y="55"/>
                    <a:pt x="906" y="57"/>
                    <a:pt x="906" y="57"/>
                  </a:cubicBezTo>
                  <a:cubicBezTo>
                    <a:pt x="906" y="57"/>
                    <a:pt x="905" y="60"/>
                    <a:pt x="905" y="60"/>
                  </a:cubicBezTo>
                  <a:cubicBezTo>
                    <a:pt x="904" y="59"/>
                    <a:pt x="903" y="58"/>
                    <a:pt x="902" y="58"/>
                  </a:cubicBezTo>
                  <a:cubicBezTo>
                    <a:pt x="902" y="57"/>
                    <a:pt x="901" y="57"/>
                    <a:pt x="900" y="56"/>
                  </a:cubicBezTo>
                  <a:cubicBezTo>
                    <a:pt x="900" y="56"/>
                    <a:pt x="898" y="55"/>
                    <a:pt x="898" y="54"/>
                  </a:cubicBezTo>
                  <a:cubicBezTo>
                    <a:pt x="898" y="54"/>
                    <a:pt x="899" y="52"/>
                    <a:pt x="900" y="52"/>
                  </a:cubicBezTo>
                  <a:cubicBezTo>
                    <a:pt x="899" y="52"/>
                    <a:pt x="898" y="50"/>
                    <a:pt x="897" y="50"/>
                  </a:cubicBezTo>
                  <a:cubicBezTo>
                    <a:pt x="897" y="51"/>
                    <a:pt x="896" y="52"/>
                    <a:pt x="896" y="53"/>
                  </a:cubicBezTo>
                  <a:cubicBezTo>
                    <a:pt x="895" y="53"/>
                    <a:pt x="895" y="54"/>
                    <a:pt x="894" y="55"/>
                  </a:cubicBezTo>
                  <a:cubicBezTo>
                    <a:pt x="893" y="56"/>
                    <a:pt x="893" y="56"/>
                    <a:pt x="892" y="57"/>
                  </a:cubicBezTo>
                  <a:cubicBezTo>
                    <a:pt x="892" y="58"/>
                    <a:pt x="891" y="59"/>
                    <a:pt x="890" y="59"/>
                  </a:cubicBezTo>
                  <a:cubicBezTo>
                    <a:pt x="890" y="59"/>
                    <a:pt x="889" y="58"/>
                    <a:pt x="888" y="58"/>
                  </a:cubicBezTo>
                  <a:cubicBezTo>
                    <a:pt x="888" y="58"/>
                    <a:pt x="886" y="56"/>
                    <a:pt x="886" y="56"/>
                  </a:cubicBezTo>
                  <a:cubicBezTo>
                    <a:pt x="886" y="56"/>
                    <a:pt x="888" y="54"/>
                    <a:pt x="888" y="54"/>
                  </a:cubicBezTo>
                  <a:cubicBezTo>
                    <a:pt x="887" y="54"/>
                    <a:pt x="886" y="52"/>
                    <a:pt x="885" y="52"/>
                  </a:cubicBezTo>
                  <a:cubicBezTo>
                    <a:pt x="885" y="52"/>
                    <a:pt x="884" y="54"/>
                    <a:pt x="884" y="54"/>
                  </a:cubicBezTo>
                  <a:cubicBezTo>
                    <a:pt x="883" y="55"/>
                    <a:pt x="883" y="56"/>
                    <a:pt x="882" y="57"/>
                  </a:cubicBezTo>
                  <a:cubicBezTo>
                    <a:pt x="882" y="57"/>
                    <a:pt x="881" y="59"/>
                    <a:pt x="880" y="59"/>
                  </a:cubicBezTo>
                  <a:cubicBezTo>
                    <a:pt x="880" y="59"/>
                    <a:pt x="878" y="57"/>
                    <a:pt x="878" y="57"/>
                  </a:cubicBezTo>
                  <a:cubicBezTo>
                    <a:pt x="878" y="57"/>
                    <a:pt x="876" y="59"/>
                    <a:pt x="876" y="59"/>
                  </a:cubicBezTo>
                  <a:cubicBezTo>
                    <a:pt x="877" y="60"/>
                    <a:pt x="879" y="61"/>
                    <a:pt x="879" y="61"/>
                  </a:cubicBezTo>
                  <a:cubicBezTo>
                    <a:pt x="879" y="62"/>
                    <a:pt x="877" y="63"/>
                    <a:pt x="877" y="63"/>
                  </a:cubicBezTo>
                  <a:cubicBezTo>
                    <a:pt x="876" y="64"/>
                    <a:pt x="876" y="65"/>
                    <a:pt x="875" y="65"/>
                  </a:cubicBezTo>
                  <a:cubicBezTo>
                    <a:pt x="875" y="66"/>
                    <a:pt x="874" y="68"/>
                    <a:pt x="874" y="68"/>
                  </a:cubicBezTo>
                  <a:cubicBezTo>
                    <a:pt x="873" y="68"/>
                    <a:pt x="872" y="66"/>
                    <a:pt x="871" y="66"/>
                  </a:cubicBezTo>
                  <a:cubicBezTo>
                    <a:pt x="871" y="66"/>
                    <a:pt x="870" y="68"/>
                    <a:pt x="870" y="68"/>
                  </a:cubicBezTo>
                  <a:cubicBezTo>
                    <a:pt x="868" y="67"/>
                    <a:pt x="867" y="66"/>
                    <a:pt x="865" y="65"/>
                  </a:cubicBezTo>
                  <a:cubicBezTo>
                    <a:pt x="866" y="64"/>
                    <a:pt x="866" y="63"/>
                    <a:pt x="867" y="63"/>
                  </a:cubicBezTo>
                  <a:cubicBezTo>
                    <a:pt x="867" y="62"/>
                    <a:pt x="869" y="61"/>
                    <a:pt x="869" y="60"/>
                  </a:cubicBezTo>
                  <a:cubicBezTo>
                    <a:pt x="869" y="60"/>
                    <a:pt x="866" y="59"/>
                    <a:pt x="866" y="59"/>
                  </a:cubicBezTo>
                  <a:cubicBezTo>
                    <a:pt x="867" y="58"/>
                    <a:pt x="868" y="56"/>
                    <a:pt x="868" y="56"/>
                  </a:cubicBezTo>
                  <a:cubicBezTo>
                    <a:pt x="869" y="56"/>
                    <a:pt x="870" y="58"/>
                    <a:pt x="870" y="58"/>
                  </a:cubicBezTo>
                  <a:cubicBezTo>
                    <a:pt x="871" y="58"/>
                    <a:pt x="872" y="59"/>
                    <a:pt x="873" y="60"/>
                  </a:cubicBezTo>
                  <a:cubicBezTo>
                    <a:pt x="873" y="60"/>
                    <a:pt x="874" y="61"/>
                    <a:pt x="875" y="62"/>
                  </a:cubicBezTo>
                  <a:cubicBezTo>
                    <a:pt x="875" y="61"/>
                    <a:pt x="877" y="60"/>
                    <a:pt x="876" y="59"/>
                  </a:cubicBezTo>
                  <a:cubicBezTo>
                    <a:pt x="876" y="59"/>
                    <a:pt x="874" y="58"/>
                    <a:pt x="874" y="58"/>
                  </a:cubicBezTo>
                  <a:cubicBezTo>
                    <a:pt x="874" y="57"/>
                    <a:pt x="876" y="56"/>
                    <a:pt x="876" y="55"/>
                  </a:cubicBezTo>
                  <a:cubicBezTo>
                    <a:pt x="876" y="55"/>
                    <a:pt x="874" y="54"/>
                    <a:pt x="874" y="54"/>
                  </a:cubicBezTo>
                  <a:cubicBezTo>
                    <a:pt x="874" y="53"/>
                    <a:pt x="876" y="52"/>
                    <a:pt x="875" y="51"/>
                  </a:cubicBezTo>
                  <a:cubicBezTo>
                    <a:pt x="875" y="51"/>
                    <a:pt x="874" y="50"/>
                    <a:pt x="873" y="50"/>
                  </a:cubicBezTo>
                  <a:cubicBezTo>
                    <a:pt x="873" y="50"/>
                    <a:pt x="872" y="52"/>
                    <a:pt x="871" y="52"/>
                  </a:cubicBezTo>
                  <a:cubicBezTo>
                    <a:pt x="871" y="52"/>
                    <a:pt x="870" y="50"/>
                    <a:pt x="869" y="50"/>
                  </a:cubicBezTo>
                  <a:cubicBezTo>
                    <a:pt x="869" y="51"/>
                    <a:pt x="868" y="52"/>
                    <a:pt x="868" y="52"/>
                  </a:cubicBezTo>
                  <a:cubicBezTo>
                    <a:pt x="867" y="53"/>
                    <a:pt x="866" y="55"/>
                    <a:pt x="866" y="55"/>
                  </a:cubicBezTo>
                  <a:cubicBezTo>
                    <a:pt x="865" y="55"/>
                    <a:pt x="864" y="53"/>
                    <a:pt x="864" y="53"/>
                  </a:cubicBezTo>
                  <a:cubicBezTo>
                    <a:pt x="863" y="52"/>
                    <a:pt x="862" y="52"/>
                    <a:pt x="861" y="51"/>
                  </a:cubicBezTo>
                  <a:cubicBezTo>
                    <a:pt x="861" y="51"/>
                    <a:pt x="859" y="50"/>
                    <a:pt x="859" y="50"/>
                  </a:cubicBezTo>
                  <a:cubicBezTo>
                    <a:pt x="859" y="50"/>
                    <a:pt x="858" y="51"/>
                    <a:pt x="857" y="52"/>
                  </a:cubicBezTo>
                  <a:cubicBezTo>
                    <a:pt x="857" y="53"/>
                    <a:pt x="856" y="53"/>
                    <a:pt x="856" y="54"/>
                  </a:cubicBezTo>
                  <a:cubicBezTo>
                    <a:pt x="855" y="55"/>
                    <a:pt x="855" y="56"/>
                    <a:pt x="854" y="56"/>
                  </a:cubicBezTo>
                  <a:cubicBezTo>
                    <a:pt x="853" y="57"/>
                    <a:pt x="853" y="58"/>
                    <a:pt x="852" y="59"/>
                  </a:cubicBezTo>
                  <a:cubicBezTo>
                    <a:pt x="852" y="59"/>
                    <a:pt x="851" y="61"/>
                    <a:pt x="851" y="61"/>
                  </a:cubicBezTo>
                  <a:cubicBezTo>
                    <a:pt x="850" y="61"/>
                    <a:pt x="849" y="59"/>
                    <a:pt x="848" y="59"/>
                  </a:cubicBezTo>
                  <a:cubicBezTo>
                    <a:pt x="848" y="58"/>
                    <a:pt x="847" y="58"/>
                    <a:pt x="846" y="57"/>
                  </a:cubicBezTo>
                  <a:cubicBezTo>
                    <a:pt x="846" y="57"/>
                    <a:pt x="844" y="56"/>
                    <a:pt x="844" y="56"/>
                  </a:cubicBezTo>
                  <a:cubicBezTo>
                    <a:pt x="843" y="56"/>
                    <a:pt x="842" y="54"/>
                    <a:pt x="842" y="54"/>
                  </a:cubicBezTo>
                  <a:cubicBezTo>
                    <a:pt x="841" y="54"/>
                    <a:pt x="840" y="56"/>
                    <a:pt x="840" y="56"/>
                  </a:cubicBezTo>
                  <a:cubicBezTo>
                    <a:pt x="840" y="57"/>
                    <a:pt x="839" y="58"/>
                    <a:pt x="838" y="58"/>
                  </a:cubicBezTo>
                  <a:cubicBezTo>
                    <a:pt x="838" y="59"/>
                    <a:pt x="837" y="57"/>
                    <a:pt x="836" y="57"/>
                  </a:cubicBezTo>
                  <a:cubicBezTo>
                    <a:pt x="835" y="57"/>
                    <a:pt x="835" y="59"/>
                    <a:pt x="834" y="59"/>
                  </a:cubicBezTo>
                  <a:cubicBezTo>
                    <a:pt x="834" y="59"/>
                    <a:pt x="833" y="57"/>
                    <a:pt x="832" y="57"/>
                  </a:cubicBezTo>
                  <a:cubicBezTo>
                    <a:pt x="832" y="57"/>
                    <a:pt x="831" y="59"/>
                    <a:pt x="830" y="59"/>
                  </a:cubicBezTo>
                  <a:cubicBezTo>
                    <a:pt x="830" y="60"/>
                    <a:pt x="829" y="62"/>
                    <a:pt x="829" y="62"/>
                  </a:cubicBezTo>
                  <a:cubicBezTo>
                    <a:pt x="828" y="62"/>
                    <a:pt x="827" y="60"/>
                    <a:pt x="826" y="60"/>
                  </a:cubicBezTo>
                  <a:cubicBezTo>
                    <a:pt x="826" y="60"/>
                    <a:pt x="825" y="62"/>
                    <a:pt x="825" y="62"/>
                  </a:cubicBezTo>
                  <a:cubicBezTo>
                    <a:pt x="824" y="62"/>
                    <a:pt x="823" y="60"/>
                    <a:pt x="823" y="61"/>
                  </a:cubicBezTo>
                  <a:cubicBezTo>
                    <a:pt x="822" y="61"/>
                    <a:pt x="822" y="62"/>
                    <a:pt x="821" y="63"/>
                  </a:cubicBezTo>
                  <a:cubicBezTo>
                    <a:pt x="820" y="63"/>
                    <a:pt x="820" y="64"/>
                    <a:pt x="819" y="65"/>
                  </a:cubicBezTo>
                  <a:cubicBezTo>
                    <a:pt x="819" y="65"/>
                    <a:pt x="817" y="63"/>
                    <a:pt x="817" y="63"/>
                  </a:cubicBezTo>
                  <a:cubicBezTo>
                    <a:pt x="817" y="63"/>
                    <a:pt x="818" y="61"/>
                    <a:pt x="819" y="61"/>
                  </a:cubicBezTo>
                  <a:cubicBezTo>
                    <a:pt x="819" y="61"/>
                    <a:pt x="820" y="59"/>
                    <a:pt x="820" y="59"/>
                  </a:cubicBezTo>
                  <a:cubicBezTo>
                    <a:pt x="821" y="59"/>
                    <a:pt x="822" y="61"/>
                    <a:pt x="823" y="61"/>
                  </a:cubicBezTo>
                  <a:cubicBezTo>
                    <a:pt x="823" y="60"/>
                    <a:pt x="824" y="59"/>
                    <a:pt x="824" y="58"/>
                  </a:cubicBezTo>
                  <a:cubicBezTo>
                    <a:pt x="825" y="58"/>
                    <a:pt x="825" y="57"/>
                    <a:pt x="826" y="56"/>
                  </a:cubicBezTo>
                  <a:cubicBezTo>
                    <a:pt x="826" y="55"/>
                    <a:pt x="827" y="55"/>
                    <a:pt x="828" y="54"/>
                  </a:cubicBezTo>
                  <a:cubicBezTo>
                    <a:pt x="828" y="53"/>
                    <a:pt x="829" y="52"/>
                    <a:pt x="829" y="52"/>
                  </a:cubicBezTo>
                  <a:cubicBezTo>
                    <a:pt x="830" y="52"/>
                    <a:pt x="831" y="53"/>
                    <a:pt x="832" y="53"/>
                  </a:cubicBezTo>
                  <a:cubicBezTo>
                    <a:pt x="832" y="53"/>
                    <a:pt x="834" y="55"/>
                    <a:pt x="834" y="55"/>
                  </a:cubicBezTo>
                  <a:cubicBezTo>
                    <a:pt x="834" y="54"/>
                    <a:pt x="835" y="53"/>
                    <a:pt x="836" y="53"/>
                  </a:cubicBezTo>
                  <a:cubicBezTo>
                    <a:pt x="836" y="53"/>
                    <a:pt x="837" y="51"/>
                    <a:pt x="837" y="51"/>
                  </a:cubicBezTo>
                  <a:cubicBezTo>
                    <a:pt x="837" y="50"/>
                    <a:pt x="835" y="49"/>
                    <a:pt x="835" y="49"/>
                  </a:cubicBezTo>
                  <a:cubicBezTo>
                    <a:pt x="835" y="48"/>
                    <a:pt x="836" y="47"/>
                    <a:pt x="837" y="47"/>
                  </a:cubicBezTo>
                  <a:cubicBezTo>
                    <a:pt x="837" y="46"/>
                    <a:pt x="838" y="45"/>
                    <a:pt x="838" y="44"/>
                  </a:cubicBezTo>
                  <a:cubicBezTo>
                    <a:pt x="839" y="44"/>
                    <a:pt x="840" y="43"/>
                    <a:pt x="840" y="42"/>
                  </a:cubicBezTo>
                  <a:cubicBezTo>
                    <a:pt x="839" y="41"/>
                    <a:pt x="837" y="40"/>
                    <a:pt x="836" y="39"/>
                  </a:cubicBezTo>
                  <a:cubicBezTo>
                    <a:pt x="835" y="38"/>
                    <a:pt x="834" y="38"/>
                    <a:pt x="833" y="37"/>
                  </a:cubicBezTo>
                  <a:cubicBezTo>
                    <a:pt x="833" y="38"/>
                    <a:pt x="832" y="39"/>
                    <a:pt x="832" y="39"/>
                  </a:cubicBezTo>
                  <a:cubicBezTo>
                    <a:pt x="832" y="40"/>
                    <a:pt x="834" y="40"/>
                    <a:pt x="834" y="41"/>
                  </a:cubicBezTo>
                  <a:cubicBezTo>
                    <a:pt x="834" y="42"/>
                    <a:pt x="832" y="43"/>
                    <a:pt x="832" y="43"/>
                  </a:cubicBezTo>
                  <a:cubicBezTo>
                    <a:pt x="832" y="43"/>
                    <a:pt x="834" y="45"/>
                    <a:pt x="834" y="45"/>
                  </a:cubicBezTo>
                  <a:cubicBezTo>
                    <a:pt x="834" y="45"/>
                    <a:pt x="833" y="47"/>
                    <a:pt x="833" y="47"/>
                  </a:cubicBezTo>
                  <a:cubicBezTo>
                    <a:pt x="832" y="47"/>
                    <a:pt x="831" y="46"/>
                    <a:pt x="831" y="45"/>
                  </a:cubicBezTo>
                  <a:cubicBezTo>
                    <a:pt x="830" y="45"/>
                    <a:pt x="829" y="44"/>
                    <a:pt x="828" y="44"/>
                  </a:cubicBezTo>
                  <a:cubicBezTo>
                    <a:pt x="828" y="44"/>
                    <a:pt x="827" y="46"/>
                    <a:pt x="827" y="46"/>
                  </a:cubicBezTo>
                  <a:cubicBezTo>
                    <a:pt x="826" y="46"/>
                    <a:pt x="825" y="44"/>
                    <a:pt x="824" y="44"/>
                  </a:cubicBezTo>
                  <a:cubicBezTo>
                    <a:pt x="824" y="44"/>
                    <a:pt x="823" y="46"/>
                    <a:pt x="823" y="46"/>
                  </a:cubicBezTo>
                  <a:cubicBezTo>
                    <a:pt x="822" y="47"/>
                    <a:pt x="821" y="49"/>
                    <a:pt x="821" y="49"/>
                  </a:cubicBezTo>
                  <a:cubicBezTo>
                    <a:pt x="821" y="49"/>
                    <a:pt x="819" y="47"/>
                    <a:pt x="819" y="47"/>
                  </a:cubicBezTo>
                  <a:cubicBezTo>
                    <a:pt x="818" y="47"/>
                    <a:pt x="817" y="49"/>
                    <a:pt x="817" y="49"/>
                  </a:cubicBezTo>
                  <a:cubicBezTo>
                    <a:pt x="816" y="50"/>
                    <a:pt x="816" y="51"/>
                    <a:pt x="815" y="51"/>
                  </a:cubicBezTo>
                  <a:cubicBezTo>
                    <a:pt x="815" y="52"/>
                    <a:pt x="814" y="53"/>
                    <a:pt x="814" y="54"/>
                  </a:cubicBezTo>
                  <a:cubicBezTo>
                    <a:pt x="813" y="54"/>
                    <a:pt x="812" y="56"/>
                    <a:pt x="812" y="56"/>
                  </a:cubicBezTo>
                  <a:cubicBezTo>
                    <a:pt x="811" y="56"/>
                    <a:pt x="810" y="54"/>
                    <a:pt x="810" y="54"/>
                  </a:cubicBezTo>
                  <a:cubicBezTo>
                    <a:pt x="809" y="54"/>
                    <a:pt x="809" y="56"/>
                    <a:pt x="808" y="56"/>
                  </a:cubicBezTo>
                  <a:cubicBezTo>
                    <a:pt x="808" y="57"/>
                    <a:pt x="806" y="55"/>
                    <a:pt x="806" y="55"/>
                  </a:cubicBezTo>
                  <a:cubicBezTo>
                    <a:pt x="805" y="55"/>
                    <a:pt x="804" y="53"/>
                    <a:pt x="803" y="53"/>
                  </a:cubicBezTo>
                  <a:cubicBezTo>
                    <a:pt x="803" y="53"/>
                    <a:pt x="805" y="51"/>
                    <a:pt x="805" y="51"/>
                  </a:cubicBezTo>
                  <a:cubicBezTo>
                    <a:pt x="806" y="50"/>
                    <a:pt x="806" y="49"/>
                    <a:pt x="807" y="49"/>
                  </a:cubicBezTo>
                  <a:cubicBezTo>
                    <a:pt x="807" y="48"/>
                    <a:pt x="808" y="47"/>
                    <a:pt x="809" y="46"/>
                  </a:cubicBezTo>
                  <a:cubicBezTo>
                    <a:pt x="808" y="46"/>
                    <a:pt x="807" y="45"/>
                    <a:pt x="806" y="45"/>
                  </a:cubicBezTo>
                  <a:cubicBezTo>
                    <a:pt x="806" y="45"/>
                    <a:pt x="805" y="47"/>
                    <a:pt x="805" y="47"/>
                  </a:cubicBezTo>
                  <a:cubicBezTo>
                    <a:pt x="804" y="47"/>
                    <a:pt x="803" y="45"/>
                    <a:pt x="802" y="45"/>
                  </a:cubicBezTo>
                  <a:cubicBezTo>
                    <a:pt x="802" y="45"/>
                    <a:pt x="801" y="47"/>
                    <a:pt x="801" y="47"/>
                  </a:cubicBezTo>
                  <a:cubicBezTo>
                    <a:pt x="800" y="48"/>
                    <a:pt x="800" y="49"/>
                    <a:pt x="799" y="50"/>
                  </a:cubicBezTo>
                  <a:cubicBezTo>
                    <a:pt x="798" y="50"/>
                    <a:pt x="798" y="51"/>
                    <a:pt x="797" y="52"/>
                  </a:cubicBezTo>
                  <a:cubicBezTo>
                    <a:pt x="797" y="51"/>
                    <a:pt x="796" y="51"/>
                    <a:pt x="795" y="50"/>
                  </a:cubicBezTo>
                  <a:cubicBezTo>
                    <a:pt x="795" y="50"/>
                    <a:pt x="793" y="48"/>
                    <a:pt x="793" y="48"/>
                  </a:cubicBezTo>
                  <a:cubicBezTo>
                    <a:pt x="792" y="49"/>
                    <a:pt x="792" y="50"/>
                    <a:pt x="791" y="51"/>
                  </a:cubicBezTo>
                  <a:cubicBezTo>
                    <a:pt x="793" y="52"/>
                    <a:pt x="794" y="53"/>
                    <a:pt x="796" y="54"/>
                  </a:cubicBezTo>
                  <a:cubicBezTo>
                    <a:pt x="796" y="55"/>
                    <a:pt x="797" y="55"/>
                    <a:pt x="798" y="56"/>
                  </a:cubicBezTo>
                  <a:cubicBezTo>
                    <a:pt x="799" y="56"/>
                    <a:pt x="799" y="57"/>
                    <a:pt x="800" y="58"/>
                  </a:cubicBezTo>
                  <a:cubicBezTo>
                    <a:pt x="800" y="58"/>
                    <a:pt x="802" y="59"/>
                    <a:pt x="802" y="59"/>
                  </a:cubicBezTo>
                  <a:cubicBezTo>
                    <a:pt x="802" y="59"/>
                    <a:pt x="804" y="57"/>
                    <a:pt x="804" y="57"/>
                  </a:cubicBezTo>
                  <a:cubicBezTo>
                    <a:pt x="804" y="57"/>
                    <a:pt x="806" y="58"/>
                    <a:pt x="806" y="59"/>
                  </a:cubicBezTo>
                  <a:cubicBezTo>
                    <a:pt x="806" y="59"/>
                    <a:pt x="805" y="61"/>
                    <a:pt x="805" y="61"/>
                  </a:cubicBezTo>
                  <a:cubicBezTo>
                    <a:pt x="804" y="61"/>
                    <a:pt x="803" y="63"/>
                    <a:pt x="803" y="63"/>
                  </a:cubicBezTo>
                  <a:cubicBezTo>
                    <a:pt x="802" y="63"/>
                    <a:pt x="801" y="62"/>
                    <a:pt x="801" y="61"/>
                  </a:cubicBezTo>
                  <a:cubicBezTo>
                    <a:pt x="800" y="62"/>
                    <a:pt x="799" y="63"/>
                    <a:pt x="799" y="64"/>
                  </a:cubicBezTo>
                  <a:cubicBezTo>
                    <a:pt x="799" y="64"/>
                    <a:pt x="797" y="66"/>
                    <a:pt x="797" y="66"/>
                  </a:cubicBezTo>
                  <a:cubicBezTo>
                    <a:pt x="796" y="66"/>
                    <a:pt x="796" y="64"/>
                    <a:pt x="795" y="64"/>
                  </a:cubicBezTo>
                  <a:cubicBezTo>
                    <a:pt x="795" y="64"/>
                    <a:pt x="793" y="67"/>
                    <a:pt x="793" y="66"/>
                  </a:cubicBezTo>
                  <a:cubicBezTo>
                    <a:pt x="793" y="66"/>
                    <a:pt x="791" y="65"/>
                    <a:pt x="791" y="65"/>
                  </a:cubicBezTo>
                  <a:cubicBezTo>
                    <a:pt x="791" y="64"/>
                    <a:pt x="793" y="63"/>
                    <a:pt x="793" y="63"/>
                  </a:cubicBezTo>
                  <a:cubicBezTo>
                    <a:pt x="793" y="62"/>
                    <a:pt x="795" y="60"/>
                    <a:pt x="794" y="60"/>
                  </a:cubicBezTo>
                  <a:cubicBezTo>
                    <a:pt x="794" y="60"/>
                    <a:pt x="792" y="59"/>
                    <a:pt x="792" y="59"/>
                  </a:cubicBezTo>
                  <a:cubicBezTo>
                    <a:pt x="792" y="59"/>
                    <a:pt x="791" y="61"/>
                    <a:pt x="791" y="61"/>
                  </a:cubicBezTo>
                  <a:cubicBezTo>
                    <a:pt x="790" y="61"/>
                    <a:pt x="789" y="60"/>
                    <a:pt x="788" y="59"/>
                  </a:cubicBezTo>
                  <a:cubicBezTo>
                    <a:pt x="788" y="59"/>
                    <a:pt x="786" y="58"/>
                    <a:pt x="786" y="57"/>
                  </a:cubicBezTo>
                  <a:cubicBezTo>
                    <a:pt x="786" y="57"/>
                    <a:pt x="788" y="55"/>
                    <a:pt x="788" y="55"/>
                  </a:cubicBezTo>
                  <a:cubicBezTo>
                    <a:pt x="788" y="54"/>
                    <a:pt x="789" y="54"/>
                    <a:pt x="789" y="53"/>
                  </a:cubicBezTo>
                  <a:cubicBezTo>
                    <a:pt x="790" y="52"/>
                    <a:pt x="791" y="51"/>
                    <a:pt x="791" y="51"/>
                  </a:cubicBezTo>
                  <a:cubicBezTo>
                    <a:pt x="791" y="50"/>
                    <a:pt x="789" y="49"/>
                    <a:pt x="789" y="49"/>
                  </a:cubicBezTo>
                  <a:cubicBezTo>
                    <a:pt x="789" y="48"/>
                    <a:pt x="791" y="47"/>
                    <a:pt x="791" y="47"/>
                  </a:cubicBezTo>
                  <a:cubicBezTo>
                    <a:pt x="791" y="46"/>
                    <a:pt x="788" y="46"/>
                    <a:pt x="788" y="45"/>
                  </a:cubicBezTo>
                  <a:cubicBezTo>
                    <a:pt x="788" y="46"/>
                    <a:pt x="787" y="47"/>
                    <a:pt x="787" y="47"/>
                  </a:cubicBezTo>
                  <a:cubicBezTo>
                    <a:pt x="786" y="48"/>
                    <a:pt x="785" y="49"/>
                    <a:pt x="785" y="50"/>
                  </a:cubicBezTo>
                  <a:cubicBezTo>
                    <a:pt x="785" y="50"/>
                    <a:pt x="787" y="51"/>
                    <a:pt x="787" y="51"/>
                  </a:cubicBezTo>
                  <a:cubicBezTo>
                    <a:pt x="787" y="52"/>
                    <a:pt x="786" y="53"/>
                    <a:pt x="786" y="53"/>
                  </a:cubicBezTo>
                  <a:cubicBezTo>
                    <a:pt x="785" y="54"/>
                    <a:pt x="784" y="52"/>
                    <a:pt x="783" y="52"/>
                  </a:cubicBezTo>
                  <a:cubicBezTo>
                    <a:pt x="782" y="53"/>
                    <a:pt x="781" y="55"/>
                    <a:pt x="780" y="56"/>
                  </a:cubicBezTo>
                  <a:cubicBezTo>
                    <a:pt x="778" y="55"/>
                    <a:pt x="777" y="54"/>
                    <a:pt x="775" y="53"/>
                  </a:cubicBezTo>
                  <a:cubicBezTo>
                    <a:pt x="777" y="51"/>
                    <a:pt x="778" y="50"/>
                    <a:pt x="779" y="48"/>
                  </a:cubicBezTo>
                  <a:cubicBezTo>
                    <a:pt x="779" y="48"/>
                    <a:pt x="780" y="50"/>
                    <a:pt x="781" y="50"/>
                  </a:cubicBezTo>
                  <a:cubicBezTo>
                    <a:pt x="781" y="50"/>
                    <a:pt x="783" y="48"/>
                    <a:pt x="783" y="48"/>
                  </a:cubicBezTo>
                  <a:cubicBezTo>
                    <a:pt x="783" y="48"/>
                    <a:pt x="781" y="46"/>
                    <a:pt x="781" y="46"/>
                  </a:cubicBezTo>
                  <a:cubicBezTo>
                    <a:pt x="780" y="46"/>
                    <a:pt x="782" y="44"/>
                    <a:pt x="782" y="44"/>
                  </a:cubicBezTo>
                  <a:cubicBezTo>
                    <a:pt x="782" y="43"/>
                    <a:pt x="780" y="43"/>
                    <a:pt x="780" y="42"/>
                  </a:cubicBezTo>
                  <a:cubicBezTo>
                    <a:pt x="779" y="44"/>
                    <a:pt x="778" y="45"/>
                    <a:pt x="777" y="47"/>
                  </a:cubicBezTo>
                  <a:cubicBezTo>
                    <a:pt x="776" y="47"/>
                    <a:pt x="776" y="48"/>
                    <a:pt x="775" y="49"/>
                  </a:cubicBezTo>
                  <a:cubicBezTo>
                    <a:pt x="775" y="49"/>
                    <a:pt x="773" y="47"/>
                    <a:pt x="773" y="47"/>
                  </a:cubicBezTo>
                  <a:cubicBezTo>
                    <a:pt x="772" y="47"/>
                    <a:pt x="771" y="49"/>
                    <a:pt x="771" y="49"/>
                  </a:cubicBezTo>
                  <a:cubicBezTo>
                    <a:pt x="771" y="50"/>
                    <a:pt x="770" y="52"/>
                    <a:pt x="769" y="52"/>
                  </a:cubicBezTo>
                  <a:cubicBezTo>
                    <a:pt x="769" y="52"/>
                    <a:pt x="767" y="50"/>
                    <a:pt x="767" y="50"/>
                  </a:cubicBezTo>
                  <a:cubicBezTo>
                    <a:pt x="767" y="50"/>
                    <a:pt x="765" y="48"/>
                    <a:pt x="765" y="48"/>
                  </a:cubicBezTo>
                  <a:cubicBezTo>
                    <a:pt x="765" y="48"/>
                    <a:pt x="763" y="50"/>
                    <a:pt x="763" y="50"/>
                  </a:cubicBezTo>
                  <a:cubicBezTo>
                    <a:pt x="763" y="51"/>
                    <a:pt x="765" y="52"/>
                    <a:pt x="765" y="52"/>
                  </a:cubicBezTo>
                  <a:cubicBezTo>
                    <a:pt x="765" y="53"/>
                    <a:pt x="764" y="54"/>
                    <a:pt x="764" y="54"/>
                  </a:cubicBezTo>
                  <a:cubicBezTo>
                    <a:pt x="763" y="55"/>
                    <a:pt x="763" y="56"/>
                    <a:pt x="762" y="57"/>
                  </a:cubicBezTo>
                  <a:cubicBezTo>
                    <a:pt x="762" y="57"/>
                    <a:pt x="760" y="55"/>
                    <a:pt x="760" y="55"/>
                  </a:cubicBezTo>
                  <a:cubicBezTo>
                    <a:pt x="759" y="55"/>
                    <a:pt x="758" y="57"/>
                    <a:pt x="758" y="57"/>
                  </a:cubicBezTo>
                  <a:cubicBezTo>
                    <a:pt x="758" y="58"/>
                    <a:pt x="756" y="59"/>
                    <a:pt x="756" y="59"/>
                  </a:cubicBezTo>
                  <a:cubicBezTo>
                    <a:pt x="756" y="60"/>
                    <a:pt x="759" y="61"/>
                    <a:pt x="758" y="61"/>
                  </a:cubicBezTo>
                  <a:cubicBezTo>
                    <a:pt x="758" y="62"/>
                    <a:pt x="757" y="63"/>
                    <a:pt x="757" y="63"/>
                  </a:cubicBezTo>
                  <a:cubicBezTo>
                    <a:pt x="756" y="64"/>
                    <a:pt x="756" y="65"/>
                    <a:pt x="755" y="66"/>
                  </a:cubicBezTo>
                  <a:cubicBezTo>
                    <a:pt x="755" y="66"/>
                    <a:pt x="753" y="64"/>
                    <a:pt x="753" y="64"/>
                  </a:cubicBezTo>
                  <a:cubicBezTo>
                    <a:pt x="753" y="64"/>
                    <a:pt x="754" y="62"/>
                    <a:pt x="755" y="62"/>
                  </a:cubicBezTo>
                  <a:cubicBezTo>
                    <a:pt x="755" y="61"/>
                    <a:pt x="756" y="60"/>
                    <a:pt x="756" y="59"/>
                  </a:cubicBezTo>
                  <a:cubicBezTo>
                    <a:pt x="756" y="59"/>
                    <a:pt x="754" y="58"/>
                    <a:pt x="754" y="58"/>
                  </a:cubicBezTo>
                  <a:cubicBezTo>
                    <a:pt x="754" y="57"/>
                    <a:pt x="756" y="56"/>
                    <a:pt x="756" y="55"/>
                  </a:cubicBezTo>
                  <a:cubicBezTo>
                    <a:pt x="756" y="55"/>
                    <a:pt x="754" y="54"/>
                    <a:pt x="753" y="54"/>
                  </a:cubicBezTo>
                  <a:cubicBezTo>
                    <a:pt x="753" y="53"/>
                    <a:pt x="752" y="53"/>
                    <a:pt x="751" y="52"/>
                  </a:cubicBezTo>
                  <a:cubicBezTo>
                    <a:pt x="751" y="53"/>
                    <a:pt x="749" y="54"/>
                    <a:pt x="750" y="54"/>
                  </a:cubicBezTo>
                  <a:cubicBezTo>
                    <a:pt x="750" y="55"/>
                    <a:pt x="752" y="55"/>
                    <a:pt x="752" y="56"/>
                  </a:cubicBezTo>
                  <a:cubicBezTo>
                    <a:pt x="752" y="56"/>
                    <a:pt x="750" y="58"/>
                    <a:pt x="750" y="58"/>
                  </a:cubicBezTo>
                  <a:cubicBezTo>
                    <a:pt x="750" y="58"/>
                    <a:pt x="748" y="56"/>
                    <a:pt x="748" y="57"/>
                  </a:cubicBezTo>
                  <a:cubicBezTo>
                    <a:pt x="747" y="57"/>
                    <a:pt x="747" y="59"/>
                    <a:pt x="746" y="59"/>
                  </a:cubicBezTo>
                  <a:cubicBezTo>
                    <a:pt x="747" y="59"/>
                    <a:pt x="748" y="61"/>
                    <a:pt x="748" y="60"/>
                  </a:cubicBezTo>
                  <a:cubicBezTo>
                    <a:pt x="748" y="61"/>
                    <a:pt x="747" y="63"/>
                    <a:pt x="747" y="63"/>
                  </a:cubicBezTo>
                  <a:cubicBezTo>
                    <a:pt x="746" y="63"/>
                    <a:pt x="745" y="61"/>
                    <a:pt x="744" y="61"/>
                  </a:cubicBezTo>
                  <a:cubicBezTo>
                    <a:pt x="744" y="61"/>
                    <a:pt x="742" y="60"/>
                    <a:pt x="742" y="59"/>
                  </a:cubicBezTo>
                  <a:cubicBezTo>
                    <a:pt x="742" y="59"/>
                    <a:pt x="744" y="58"/>
                    <a:pt x="744" y="57"/>
                  </a:cubicBezTo>
                  <a:cubicBezTo>
                    <a:pt x="744" y="56"/>
                    <a:pt x="742" y="56"/>
                    <a:pt x="742" y="55"/>
                  </a:cubicBezTo>
                  <a:cubicBezTo>
                    <a:pt x="742" y="55"/>
                    <a:pt x="744" y="54"/>
                    <a:pt x="743" y="53"/>
                  </a:cubicBezTo>
                  <a:cubicBezTo>
                    <a:pt x="743" y="52"/>
                    <a:pt x="742" y="52"/>
                    <a:pt x="741" y="51"/>
                  </a:cubicBezTo>
                  <a:cubicBezTo>
                    <a:pt x="740" y="53"/>
                    <a:pt x="739" y="54"/>
                    <a:pt x="738" y="56"/>
                  </a:cubicBezTo>
                  <a:cubicBezTo>
                    <a:pt x="737" y="57"/>
                    <a:pt x="736" y="57"/>
                    <a:pt x="736" y="58"/>
                  </a:cubicBezTo>
                  <a:cubicBezTo>
                    <a:pt x="736" y="58"/>
                    <a:pt x="738" y="59"/>
                    <a:pt x="738" y="60"/>
                  </a:cubicBezTo>
                  <a:cubicBezTo>
                    <a:pt x="738" y="60"/>
                    <a:pt x="737" y="62"/>
                    <a:pt x="737" y="62"/>
                  </a:cubicBezTo>
                  <a:cubicBezTo>
                    <a:pt x="736" y="63"/>
                    <a:pt x="735" y="64"/>
                    <a:pt x="735" y="64"/>
                  </a:cubicBezTo>
                  <a:cubicBezTo>
                    <a:pt x="732" y="62"/>
                    <a:pt x="729" y="60"/>
                    <a:pt x="726" y="57"/>
                  </a:cubicBezTo>
                  <a:cubicBezTo>
                    <a:pt x="727" y="57"/>
                    <a:pt x="727" y="55"/>
                    <a:pt x="728" y="55"/>
                  </a:cubicBezTo>
                  <a:cubicBezTo>
                    <a:pt x="728" y="55"/>
                    <a:pt x="729" y="57"/>
                    <a:pt x="730" y="57"/>
                  </a:cubicBezTo>
                  <a:cubicBezTo>
                    <a:pt x="730" y="57"/>
                    <a:pt x="731" y="55"/>
                    <a:pt x="732" y="55"/>
                  </a:cubicBezTo>
                  <a:cubicBezTo>
                    <a:pt x="732" y="54"/>
                    <a:pt x="733" y="53"/>
                    <a:pt x="733" y="52"/>
                  </a:cubicBezTo>
                  <a:cubicBezTo>
                    <a:pt x="734" y="52"/>
                    <a:pt x="734" y="51"/>
                    <a:pt x="735" y="50"/>
                  </a:cubicBezTo>
                  <a:cubicBezTo>
                    <a:pt x="735" y="50"/>
                    <a:pt x="737" y="49"/>
                    <a:pt x="737" y="48"/>
                  </a:cubicBezTo>
                  <a:cubicBezTo>
                    <a:pt x="737" y="48"/>
                    <a:pt x="735" y="47"/>
                    <a:pt x="734" y="46"/>
                  </a:cubicBezTo>
                  <a:cubicBezTo>
                    <a:pt x="734" y="47"/>
                    <a:pt x="733" y="48"/>
                    <a:pt x="733" y="49"/>
                  </a:cubicBezTo>
                  <a:cubicBezTo>
                    <a:pt x="733" y="49"/>
                    <a:pt x="731" y="51"/>
                    <a:pt x="731" y="51"/>
                  </a:cubicBezTo>
                  <a:cubicBezTo>
                    <a:pt x="731" y="51"/>
                    <a:pt x="729" y="49"/>
                    <a:pt x="729" y="49"/>
                  </a:cubicBezTo>
                  <a:cubicBezTo>
                    <a:pt x="729" y="49"/>
                    <a:pt x="731" y="47"/>
                    <a:pt x="731" y="47"/>
                  </a:cubicBezTo>
                  <a:cubicBezTo>
                    <a:pt x="730" y="47"/>
                    <a:pt x="729" y="45"/>
                    <a:pt x="728" y="45"/>
                  </a:cubicBezTo>
                  <a:cubicBezTo>
                    <a:pt x="728" y="45"/>
                    <a:pt x="727" y="47"/>
                    <a:pt x="727" y="47"/>
                  </a:cubicBezTo>
                  <a:cubicBezTo>
                    <a:pt x="726" y="47"/>
                    <a:pt x="725" y="46"/>
                    <a:pt x="724" y="46"/>
                  </a:cubicBezTo>
                  <a:cubicBezTo>
                    <a:pt x="724" y="46"/>
                    <a:pt x="723" y="44"/>
                    <a:pt x="722" y="44"/>
                  </a:cubicBezTo>
                  <a:cubicBezTo>
                    <a:pt x="722" y="44"/>
                    <a:pt x="721" y="46"/>
                    <a:pt x="720" y="46"/>
                  </a:cubicBezTo>
                  <a:cubicBezTo>
                    <a:pt x="720" y="46"/>
                    <a:pt x="719" y="44"/>
                    <a:pt x="718" y="44"/>
                  </a:cubicBezTo>
                  <a:cubicBezTo>
                    <a:pt x="718" y="45"/>
                    <a:pt x="717" y="47"/>
                    <a:pt x="716" y="47"/>
                  </a:cubicBezTo>
                  <a:cubicBezTo>
                    <a:pt x="716" y="47"/>
                    <a:pt x="715" y="45"/>
                    <a:pt x="714" y="45"/>
                  </a:cubicBezTo>
                  <a:cubicBezTo>
                    <a:pt x="714" y="45"/>
                    <a:pt x="713" y="47"/>
                    <a:pt x="713" y="47"/>
                  </a:cubicBezTo>
                  <a:cubicBezTo>
                    <a:pt x="713" y="48"/>
                    <a:pt x="715" y="48"/>
                    <a:pt x="715" y="49"/>
                  </a:cubicBezTo>
                  <a:cubicBezTo>
                    <a:pt x="715" y="50"/>
                    <a:pt x="713" y="50"/>
                    <a:pt x="713" y="51"/>
                  </a:cubicBezTo>
                  <a:cubicBezTo>
                    <a:pt x="715" y="52"/>
                    <a:pt x="716" y="53"/>
                    <a:pt x="718" y="55"/>
                  </a:cubicBezTo>
                  <a:cubicBezTo>
                    <a:pt x="718" y="55"/>
                    <a:pt x="719" y="56"/>
                    <a:pt x="720" y="56"/>
                  </a:cubicBezTo>
                  <a:cubicBezTo>
                    <a:pt x="719" y="58"/>
                    <a:pt x="717" y="59"/>
                    <a:pt x="716" y="61"/>
                  </a:cubicBezTo>
                  <a:cubicBezTo>
                    <a:pt x="715" y="60"/>
                    <a:pt x="713" y="58"/>
                    <a:pt x="712" y="57"/>
                  </a:cubicBezTo>
                  <a:cubicBezTo>
                    <a:pt x="712" y="57"/>
                    <a:pt x="714" y="56"/>
                    <a:pt x="714" y="55"/>
                  </a:cubicBezTo>
                  <a:cubicBezTo>
                    <a:pt x="714" y="55"/>
                    <a:pt x="712" y="54"/>
                    <a:pt x="711" y="53"/>
                  </a:cubicBezTo>
                  <a:cubicBezTo>
                    <a:pt x="711" y="53"/>
                    <a:pt x="710" y="52"/>
                    <a:pt x="709" y="52"/>
                  </a:cubicBezTo>
                  <a:cubicBezTo>
                    <a:pt x="708" y="53"/>
                    <a:pt x="707" y="55"/>
                    <a:pt x="706" y="56"/>
                  </a:cubicBezTo>
                  <a:cubicBezTo>
                    <a:pt x="705" y="57"/>
                    <a:pt x="705" y="58"/>
                    <a:pt x="704" y="58"/>
                  </a:cubicBezTo>
                  <a:cubicBezTo>
                    <a:pt x="704" y="58"/>
                    <a:pt x="702" y="57"/>
                    <a:pt x="702" y="57"/>
                  </a:cubicBezTo>
                  <a:cubicBezTo>
                    <a:pt x="702" y="56"/>
                    <a:pt x="700" y="55"/>
                    <a:pt x="700" y="55"/>
                  </a:cubicBezTo>
                  <a:cubicBezTo>
                    <a:pt x="699" y="55"/>
                    <a:pt x="698" y="57"/>
                    <a:pt x="698" y="57"/>
                  </a:cubicBezTo>
                  <a:cubicBezTo>
                    <a:pt x="698" y="57"/>
                    <a:pt x="696" y="56"/>
                    <a:pt x="696" y="56"/>
                  </a:cubicBezTo>
                  <a:cubicBezTo>
                    <a:pt x="696" y="55"/>
                    <a:pt x="697" y="53"/>
                    <a:pt x="697" y="53"/>
                  </a:cubicBezTo>
                  <a:cubicBezTo>
                    <a:pt x="698" y="53"/>
                    <a:pt x="699" y="55"/>
                    <a:pt x="700" y="55"/>
                  </a:cubicBezTo>
                  <a:cubicBezTo>
                    <a:pt x="700" y="54"/>
                    <a:pt x="701" y="53"/>
                    <a:pt x="701" y="53"/>
                  </a:cubicBezTo>
                  <a:cubicBezTo>
                    <a:pt x="701" y="52"/>
                    <a:pt x="699" y="51"/>
                    <a:pt x="699" y="51"/>
                  </a:cubicBezTo>
                  <a:cubicBezTo>
                    <a:pt x="699" y="50"/>
                    <a:pt x="697" y="50"/>
                    <a:pt x="697" y="49"/>
                  </a:cubicBezTo>
                  <a:cubicBezTo>
                    <a:pt x="696" y="49"/>
                    <a:pt x="695" y="48"/>
                    <a:pt x="695" y="48"/>
                  </a:cubicBezTo>
                  <a:cubicBezTo>
                    <a:pt x="694" y="47"/>
                    <a:pt x="693" y="47"/>
                    <a:pt x="692" y="46"/>
                  </a:cubicBezTo>
                  <a:cubicBezTo>
                    <a:pt x="692" y="47"/>
                    <a:pt x="691" y="47"/>
                    <a:pt x="691" y="48"/>
                  </a:cubicBezTo>
                  <a:cubicBezTo>
                    <a:pt x="690" y="48"/>
                    <a:pt x="689" y="50"/>
                    <a:pt x="689" y="50"/>
                  </a:cubicBezTo>
                  <a:cubicBezTo>
                    <a:pt x="689" y="51"/>
                    <a:pt x="691" y="52"/>
                    <a:pt x="691" y="52"/>
                  </a:cubicBezTo>
                  <a:cubicBezTo>
                    <a:pt x="691" y="52"/>
                    <a:pt x="690" y="54"/>
                    <a:pt x="689" y="54"/>
                  </a:cubicBezTo>
                  <a:cubicBezTo>
                    <a:pt x="689" y="54"/>
                    <a:pt x="688" y="53"/>
                    <a:pt x="687" y="53"/>
                  </a:cubicBezTo>
                  <a:cubicBezTo>
                    <a:pt x="686" y="52"/>
                    <a:pt x="686" y="51"/>
                    <a:pt x="685" y="51"/>
                  </a:cubicBezTo>
                  <a:cubicBezTo>
                    <a:pt x="685" y="51"/>
                    <a:pt x="683" y="49"/>
                    <a:pt x="683" y="49"/>
                  </a:cubicBezTo>
                  <a:cubicBezTo>
                    <a:pt x="682" y="49"/>
                    <a:pt x="681" y="51"/>
                    <a:pt x="681" y="51"/>
                  </a:cubicBezTo>
                  <a:cubicBezTo>
                    <a:pt x="680" y="52"/>
                    <a:pt x="680" y="53"/>
                    <a:pt x="679" y="54"/>
                  </a:cubicBezTo>
                  <a:cubicBezTo>
                    <a:pt x="679" y="54"/>
                    <a:pt x="678" y="56"/>
                    <a:pt x="678" y="56"/>
                  </a:cubicBezTo>
                  <a:cubicBezTo>
                    <a:pt x="677" y="56"/>
                    <a:pt x="676" y="54"/>
                    <a:pt x="675" y="54"/>
                  </a:cubicBezTo>
                  <a:cubicBezTo>
                    <a:pt x="675" y="54"/>
                    <a:pt x="674" y="53"/>
                    <a:pt x="673" y="53"/>
                  </a:cubicBezTo>
                  <a:cubicBezTo>
                    <a:pt x="673" y="52"/>
                    <a:pt x="672" y="55"/>
                    <a:pt x="671" y="55"/>
                  </a:cubicBezTo>
                  <a:cubicBezTo>
                    <a:pt x="671" y="55"/>
                    <a:pt x="670" y="53"/>
                    <a:pt x="669" y="53"/>
                  </a:cubicBezTo>
                  <a:cubicBezTo>
                    <a:pt x="669" y="54"/>
                    <a:pt x="668" y="55"/>
                    <a:pt x="668" y="55"/>
                  </a:cubicBezTo>
                  <a:cubicBezTo>
                    <a:pt x="668" y="55"/>
                    <a:pt x="665" y="54"/>
                    <a:pt x="665" y="54"/>
                  </a:cubicBezTo>
                  <a:cubicBezTo>
                    <a:pt x="665" y="53"/>
                    <a:pt x="667" y="52"/>
                    <a:pt x="667" y="51"/>
                  </a:cubicBezTo>
                  <a:cubicBezTo>
                    <a:pt x="667" y="51"/>
                    <a:pt x="668" y="50"/>
                    <a:pt x="669" y="49"/>
                  </a:cubicBezTo>
                  <a:cubicBezTo>
                    <a:pt x="669" y="49"/>
                    <a:pt x="670" y="47"/>
                    <a:pt x="670" y="47"/>
                  </a:cubicBezTo>
                  <a:cubicBezTo>
                    <a:pt x="670" y="46"/>
                    <a:pt x="668" y="46"/>
                    <a:pt x="668" y="45"/>
                  </a:cubicBezTo>
                  <a:cubicBezTo>
                    <a:pt x="668" y="45"/>
                    <a:pt x="670" y="43"/>
                    <a:pt x="670" y="43"/>
                  </a:cubicBezTo>
                  <a:cubicBezTo>
                    <a:pt x="670" y="42"/>
                    <a:pt x="668" y="42"/>
                    <a:pt x="668" y="41"/>
                  </a:cubicBezTo>
                  <a:cubicBezTo>
                    <a:pt x="668" y="41"/>
                    <a:pt x="666" y="40"/>
                    <a:pt x="665" y="40"/>
                  </a:cubicBezTo>
                  <a:cubicBezTo>
                    <a:pt x="665" y="40"/>
                    <a:pt x="664" y="41"/>
                    <a:pt x="664" y="42"/>
                  </a:cubicBezTo>
                  <a:cubicBezTo>
                    <a:pt x="664" y="42"/>
                    <a:pt x="666" y="43"/>
                    <a:pt x="666" y="43"/>
                  </a:cubicBezTo>
                  <a:cubicBezTo>
                    <a:pt x="666" y="44"/>
                    <a:pt x="665" y="45"/>
                    <a:pt x="664" y="46"/>
                  </a:cubicBezTo>
                  <a:cubicBezTo>
                    <a:pt x="664" y="46"/>
                    <a:pt x="663" y="47"/>
                    <a:pt x="663" y="48"/>
                  </a:cubicBezTo>
                  <a:cubicBezTo>
                    <a:pt x="662" y="48"/>
                    <a:pt x="665" y="49"/>
                    <a:pt x="665" y="50"/>
                  </a:cubicBezTo>
                  <a:cubicBezTo>
                    <a:pt x="665" y="50"/>
                    <a:pt x="663" y="51"/>
                    <a:pt x="663" y="52"/>
                  </a:cubicBezTo>
                  <a:cubicBezTo>
                    <a:pt x="663" y="53"/>
                    <a:pt x="661" y="53"/>
                    <a:pt x="661" y="54"/>
                  </a:cubicBezTo>
                  <a:cubicBezTo>
                    <a:pt x="661" y="55"/>
                    <a:pt x="663" y="55"/>
                    <a:pt x="664" y="56"/>
                  </a:cubicBezTo>
                  <a:cubicBezTo>
                    <a:pt x="662" y="57"/>
                    <a:pt x="661" y="59"/>
                    <a:pt x="660" y="60"/>
                  </a:cubicBezTo>
                  <a:cubicBezTo>
                    <a:pt x="660" y="61"/>
                    <a:pt x="659" y="62"/>
                    <a:pt x="659" y="63"/>
                  </a:cubicBezTo>
                  <a:cubicBezTo>
                    <a:pt x="657" y="61"/>
                    <a:pt x="656" y="60"/>
                    <a:pt x="654" y="59"/>
                  </a:cubicBezTo>
                  <a:cubicBezTo>
                    <a:pt x="655" y="58"/>
                    <a:pt x="655" y="58"/>
                    <a:pt x="656" y="57"/>
                  </a:cubicBezTo>
                  <a:cubicBezTo>
                    <a:pt x="656" y="56"/>
                    <a:pt x="657" y="55"/>
                    <a:pt x="657" y="55"/>
                  </a:cubicBezTo>
                  <a:cubicBezTo>
                    <a:pt x="657" y="54"/>
                    <a:pt x="655" y="53"/>
                    <a:pt x="655" y="53"/>
                  </a:cubicBezTo>
                  <a:cubicBezTo>
                    <a:pt x="655" y="53"/>
                    <a:pt x="653" y="52"/>
                    <a:pt x="653" y="51"/>
                  </a:cubicBezTo>
                  <a:cubicBezTo>
                    <a:pt x="653" y="51"/>
                    <a:pt x="655" y="50"/>
                    <a:pt x="655" y="49"/>
                  </a:cubicBezTo>
                  <a:cubicBezTo>
                    <a:pt x="654" y="48"/>
                    <a:pt x="653" y="48"/>
                    <a:pt x="652" y="47"/>
                  </a:cubicBezTo>
                  <a:cubicBezTo>
                    <a:pt x="652" y="47"/>
                    <a:pt x="651" y="46"/>
                    <a:pt x="650" y="46"/>
                  </a:cubicBezTo>
                  <a:cubicBezTo>
                    <a:pt x="650" y="46"/>
                    <a:pt x="649" y="47"/>
                    <a:pt x="649" y="48"/>
                  </a:cubicBezTo>
                  <a:cubicBezTo>
                    <a:pt x="648" y="48"/>
                    <a:pt x="647" y="50"/>
                    <a:pt x="647" y="50"/>
                  </a:cubicBezTo>
                  <a:cubicBezTo>
                    <a:pt x="647" y="50"/>
                    <a:pt x="649" y="51"/>
                    <a:pt x="649" y="52"/>
                  </a:cubicBezTo>
                  <a:cubicBezTo>
                    <a:pt x="649" y="52"/>
                    <a:pt x="648" y="53"/>
                    <a:pt x="647" y="54"/>
                  </a:cubicBezTo>
                  <a:cubicBezTo>
                    <a:pt x="647" y="54"/>
                    <a:pt x="646" y="56"/>
                    <a:pt x="646" y="56"/>
                  </a:cubicBezTo>
                  <a:cubicBezTo>
                    <a:pt x="646" y="57"/>
                    <a:pt x="648" y="57"/>
                    <a:pt x="648" y="58"/>
                  </a:cubicBezTo>
                  <a:cubicBezTo>
                    <a:pt x="648" y="59"/>
                    <a:pt x="646" y="59"/>
                    <a:pt x="646" y="60"/>
                  </a:cubicBezTo>
                  <a:cubicBezTo>
                    <a:pt x="646" y="60"/>
                    <a:pt x="644" y="59"/>
                    <a:pt x="644" y="58"/>
                  </a:cubicBezTo>
                  <a:cubicBezTo>
                    <a:pt x="644" y="58"/>
                    <a:pt x="646" y="57"/>
                    <a:pt x="646" y="56"/>
                  </a:cubicBezTo>
                  <a:cubicBezTo>
                    <a:pt x="645" y="56"/>
                    <a:pt x="644" y="55"/>
                    <a:pt x="643" y="55"/>
                  </a:cubicBezTo>
                  <a:cubicBezTo>
                    <a:pt x="643" y="54"/>
                    <a:pt x="642" y="53"/>
                    <a:pt x="641" y="53"/>
                  </a:cubicBezTo>
                  <a:cubicBezTo>
                    <a:pt x="641" y="53"/>
                    <a:pt x="639" y="51"/>
                    <a:pt x="639" y="51"/>
                  </a:cubicBezTo>
                  <a:cubicBezTo>
                    <a:pt x="638" y="51"/>
                    <a:pt x="638" y="53"/>
                    <a:pt x="637" y="53"/>
                  </a:cubicBezTo>
                  <a:cubicBezTo>
                    <a:pt x="637" y="53"/>
                    <a:pt x="636" y="51"/>
                    <a:pt x="635" y="52"/>
                  </a:cubicBezTo>
                  <a:cubicBezTo>
                    <a:pt x="634" y="52"/>
                    <a:pt x="634" y="54"/>
                    <a:pt x="633" y="54"/>
                  </a:cubicBezTo>
                  <a:cubicBezTo>
                    <a:pt x="634" y="55"/>
                    <a:pt x="635" y="55"/>
                    <a:pt x="636" y="56"/>
                  </a:cubicBezTo>
                  <a:cubicBezTo>
                    <a:pt x="636" y="56"/>
                    <a:pt x="634" y="57"/>
                    <a:pt x="634" y="58"/>
                  </a:cubicBezTo>
                  <a:cubicBezTo>
                    <a:pt x="633" y="58"/>
                    <a:pt x="632" y="59"/>
                    <a:pt x="632" y="60"/>
                  </a:cubicBezTo>
                  <a:cubicBezTo>
                    <a:pt x="632" y="60"/>
                    <a:pt x="634" y="61"/>
                    <a:pt x="634" y="62"/>
                  </a:cubicBezTo>
                  <a:cubicBezTo>
                    <a:pt x="634" y="62"/>
                    <a:pt x="633" y="64"/>
                    <a:pt x="633" y="64"/>
                  </a:cubicBezTo>
                  <a:cubicBezTo>
                    <a:pt x="632" y="65"/>
                    <a:pt x="631" y="65"/>
                    <a:pt x="631" y="66"/>
                  </a:cubicBezTo>
                  <a:cubicBezTo>
                    <a:pt x="631" y="66"/>
                    <a:pt x="629" y="65"/>
                    <a:pt x="629" y="64"/>
                  </a:cubicBezTo>
                  <a:cubicBezTo>
                    <a:pt x="629" y="64"/>
                    <a:pt x="631" y="63"/>
                    <a:pt x="630" y="62"/>
                  </a:cubicBezTo>
                  <a:cubicBezTo>
                    <a:pt x="630" y="62"/>
                    <a:pt x="628" y="61"/>
                    <a:pt x="628" y="61"/>
                  </a:cubicBezTo>
                  <a:cubicBezTo>
                    <a:pt x="628" y="60"/>
                    <a:pt x="626" y="60"/>
                    <a:pt x="626" y="59"/>
                  </a:cubicBezTo>
                  <a:cubicBezTo>
                    <a:pt x="626" y="58"/>
                    <a:pt x="628" y="57"/>
                    <a:pt x="628" y="57"/>
                  </a:cubicBezTo>
                  <a:cubicBezTo>
                    <a:pt x="628" y="56"/>
                    <a:pt x="629" y="55"/>
                    <a:pt x="629" y="54"/>
                  </a:cubicBezTo>
                  <a:cubicBezTo>
                    <a:pt x="629" y="54"/>
                    <a:pt x="627" y="53"/>
                    <a:pt x="627" y="53"/>
                  </a:cubicBezTo>
                  <a:cubicBezTo>
                    <a:pt x="627" y="52"/>
                    <a:pt x="629" y="51"/>
                    <a:pt x="629" y="50"/>
                  </a:cubicBezTo>
                  <a:cubicBezTo>
                    <a:pt x="629" y="50"/>
                    <a:pt x="627" y="49"/>
                    <a:pt x="627" y="49"/>
                  </a:cubicBezTo>
                  <a:cubicBezTo>
                    <a:pt x="626" y="48"/>
                    <a:pt x="625" y="48"/>
                    <a:pt x="624" y="47"/>
                  </a:cubicBezTo>
                  <a:cubicBezTo>
                    <a:pt x="624" y="48"/>
                    <a:pt x="623" y="49"/>
                    <a:pt x="623" y="49"/>
                  </a:cubicBezTo>
                  <a:cubicBezTo>
                    <a:pt x="623" y="50"/>
                    <a:pt x="625" y="51"/>
                    <a:pt x="625" y="51"/>
                  </a:cubicBezTo>
                  <a:cubicBezTo>
                    <a:pt x="625" y="52"/>
                    <a:pt x="624" y="53"/>
                    <a:pt x="623" y="53"/>
                  </a:cubicBezTo>
                  <a:cubicBezTo>
                    <a:pt x="623" y="54"/>
                    <a:pt x="622" y="55"/>
                    <a:pt x="621" y="55"/>
                  </a:cubicBezTo>
                  <a:cubicBezTo>
                    <a:pt x="621" y="56"/>
                    <a:pt x="624" y="57"/>
                    <a:pt x="624" y="57"/>
                  </a:cubicBezTo>
                  <a:cubicBezTo>
                    <a:pt x="624" y="58"/>
                    <a:pt x="622" y="59"/>
                    <a:pt x="622" y="59"/>
                  </a:cubicBezTo>
                  <a:cubicBezTo>
                    <a:pt x="622" y="60"/>
                    <a:pt x="621" y="61"/>
                    <a:pt x="620" y="62"/>
                  </a:cubicBezTo>
                  <a:cubicBezTo>
                    <a:pt x="620" y="62"/>
                    <a:pt x="618" y="60"/>
                    <a:pt x="618" y="60"/>
                  </a:cubicBezTo>
                  <a:cubicBezTo>
                    <a:pt x="618" y="60"/>
                    <a:pt x="620" y="58"/>
                    <a:pt x="620" y="58"/>
                  </a:cubicBezTo>
                  <a:cubicBezTo>
                    <a:pt x="619" y="57"/>
                    <a:pt x="618" y="56"/>
                    <a:pt x="618" y="56"/>
                  </a:cubicBezTo>
                  <a:cubicBezTo>
                    <a:pt x="617" y="56"/>
                    <a:pt x="616" y="54"/>
                    <a:pt x="615" y="54"/>
                  </a:cubicBezTo>
                  <a:cubicBezTo>
                    <a:pt x="615" y="54"/>
                    <a:pt x="614" y="56"/>
                    <a:pt x="614" y="57"/>
                  </a:cubicBezTo>
                  <a:cubicBezTo>
                    <a:pt x="613" y="57"/>
                    <a:pt x="612" y="58"/>
                    <a:pt x="612" y="59"/>
                  </a:cubicBezTo>
                  <a:cubicBezTo>
                    <a:pt x="612" y="59"/>
                    <a:pt x="614" y="60"/>
                    <a:pt x="614" y="60"/>
                  </a:cubicBezTo>
                  <a:cubicBezTo>
                    <a:pt x="614" y="61"/>
                    <a:pt x="616" y="62"/>
                    <a:pt x="616" y="62"/>
                  </a:cubicBezTo>
                  <a:cubicBezTo>
                    <a:pt x="616" y="62"/>
                    <a:pt x="615" y="64"/>
                    <a:pt x="615" y="64"/>
                  </a:cubicBezTo>
                  <a:cubicBezTo>
                    <a:pt x="614" y="64"/>
                    <a:pt x="613" y="62"/>
                    <a:pt x="612" y="63"/>
                  </a:cubicBezTo>
                  <a:cubicBezTo>
                    <a:pt x="612" y="63"/>
                    <a:pt x="611" y="65"/>
                    <a:pt x="611" y="65"/>
                  </a:cubicBezTo>
                  <a:cubicBezTo>
                    <a:pt x="610" y="64"/>
                    <a:pt x="609" y="64"/>
                    <a:pt x="609" y="63"/>
                  </a:cubicBezTo>
                  <a:cubicBezTo>
                    <a:pt x="608" y="63"/>
                    <a:pt x="606" y="62"/>
                    <a:pt x="606" y="62"/>
                  </a:cubicBezTo>
                  <a:cubicBezTo>
                    <a:pt x="606" y="61"/>
                    <a:pt x="608" y="60"/>
                    <a:pt x="608" y="59"/>
                  </a:cubicBezTo>
                  <a:cubicBezTo>
                    <a:pt x="608" y="59"/>
                    <a:pt x="606" y="58"/>
                    <a:pt x="606" y="58"/>
                  </a:cubicBezTo>
                  <a:cubicBezTo>
                    <a:pt x="606" y="57"/>
                    <a:pt x="608" y="56"/>
                    <a:pt x="607" y="55"/>
                  </a:cubicBezTo>
                  <a:cubicBezTo>
                    <a:pt x="607" y="55"/>
                    <a:pt x="605" y="54"/>
                    <a:pt x="605" y="54"/>
                  </a:cubicBezTo>
                  <a:cubicBezTo>
                    <a:pt x="605" y="53"/>
                    <a:pt x="607" y="52"/>
                    <a:pt x="607" y="51"/>
                  </a:cubicBezTo>
                  <a:cubicBezTo>
                    <a:pt x="607" y="51"/>
                    <a:pt x="609" y="49"/>
                    <a:pt x="609" y="49"/>
                  </a:cubicBezTo>
                  <a:cubicBezTo>
                    <a:pt x="609" y="49"/>
                    <a:pt x="606" y="48"/>
                    <a:pt x="606" y="47"/>
                  </a:cubicBezTo>
                  <a:cubicBezTo>
                    <a:pt x="607" y="47"/>
                    <a:pt x="608" y="46"/>
                    <a:pt x="608" y="45"/>
                  </a:cubicBezTo>
                  <a:cubicBezTo>
                    <a:pt x="609" y="44"/>
                    <a:pt x="609" y="44"/>
                    <a:pt x="610" y="43"/>
                  </a:cubicBezTo>
                  <a:cubicBezTo>
                    <a:pt x="609" y="43"/>
                    <a:pt x="608" y="41"/>
                    <a:pt x="608" y="41"/>
                  </a:cubicBezTo>
                  <a:cubicBezTo>
                    <a:pt x="607" y="41"/>
                    <a:pt x="607" y="43"/>
                    <a:pt x="606" y="44"/>
                  </a:cubicBezTo>
                  <a:cubicBezTo>
                    <a:pt x="605" y="44"/>
                    <a:pt x="604" y="42"/>
                    <a:pt x="604" y="42"/>
                  </a:cubicBezTo>
                  <a:cubicBezTo>
                    <a:pt x="603" y="42"/>
                    <a:pt x="602" y="44"/>
                    <a:pt x="602" y="44"/>
                  </a:cubicBezTo>
                  <a:cubicBezTo>
                    <a:pt x="602" y="44"/>
                    <a:pt x="604" y="46"/>
                    <a:pt x="604" y="46"/>
                  </a:cubicBezTo>
                  <a:cubicBezTo>
                    <a:pt x="604" y="46"/>
                    <a:pt x="603" y="48"/>
                    <a:pt x="602" y="48"/>
                  </a:cubicBezTo>
                  <a:cubicBezTo>
                    <a:pt x="602" y="49"/>
                    <a:pt x="601" y="50"/>
                    <a:pt x="601" y="50"/>
                  </a:cubicBezTo>
                  <a:cubicBezTo>
                    <a:pt x="600" y="51"/>
                    <a:pt x="600" y="52"/>
                    <a:pt x="599" y="52"/>
                  </a:cubicBezTo>
                  <a:cubicBezTo>
                    <a:pt x="599" y="53"/>
                    <a:pt x="597" y="51"/>
                    <a:pt x="597" y="51"/>
                  </a:cubicBezTo>
                  <a:cubicBezTo>
                    <a:pt x="596" y="51"/>
                    <a:pt x="596" y="53"/>
                    <a:pt x="595" y="53"/>
                  </a:cubicBezTo>
                  <a:cubicBezTo>
                    <a:pt x="594" y="53"/>
                    <a:pt x="594" y="55"/>
                    <a:pt x="593" y="55"/>
                  </a:cubicBezTo>
                  <a:cubicBezTo>
                    <a:pt x="593" y="55"/>
                    <a:pt x="591" y="53"/>
                    <a:pt x="591" y="54"/>
                  </a:cubicBezTo>
                  <a:cubicBezTo>
                    <a:pt x="591" y="54"/>
                    <a:pt x="590" y="55"/>
                    <a:pt x="589" y="56"/>
                  </a:cubicBezTo>
                  <a:cubicBezTo>
                    <a:pt x="589" y="56"/>
                    <a:pt x="588" y="57"/>
                    <a:pt x="588" y="58"/>
                  </a:cubicBezTo>
                  <a:cubicBezTo>
                    <a:pt x="587" y="59"/>
                    <a:pt x="587" y="59"/>
                    <a:pt x="586" y="60"/>
                  </a:cubicBezTo>
                  <a:cubicBezTo>
                    <a:pt x="586" y="61"/>
                    <a:pt x="585" y="62"/>
                    <a:pt x="584" y="62"/>
                  </a:cubicBezTo>
                  <a:cubicBezTo>
                    <a:pt x="584" y="62"/>
                    <a:pt x="586" y="64"/>
                    <a:pt x="587" y="64"/>
                  </a:cubicBezTo>
                  <a:cubicBezTo>
                    <a:pt x="587" y="64"/>
                    <a:pt x="588" y="62"/>
                    <a:pt x="588" y="62"/>
                  </a:cubicBezTo>
                  <a:cubicBezTo>
                    <a:pt x="588" y="62"/>
                    <a:pt x="590" y="63"/>
                    <a:pt x="591" y="64"/>
                  </a:cubicBezTo>
                  <a:cubicBezTo>
                    <a:pt x="591" y="64"/>
                    <a:pt x="589" y="66"/>
                    <a:pt x="589" y="66"/>
                  </a:cubicBezTo>
                  <a:cubicBezTo>
                    <a:pt x="589" y="66"/>
                    <a:pt x="587" y="64"/>
                    <a:pt x="587" y="64"/>
                  </a:cubicBezTo>
                  <a:cubicBezTo>
                    <a:pt x="586" y="64"/>
                    <a:pt x="586" y="66"/>
                    <a:pt x="585" y="66"/>
                  </a:cubicBezTo>
                  <a:cubicBezTo>
                    <a:pt x="584" y="66"/>
                    <a:pt x="583" y="65"/>
                    <a:pt x="583" y="65"/>
                  </a:cubicBezTo>
                  <a:cubicBezTo>
                    <a:pt x="582" y="64"/>
                    <a:pt x="580" y="63"/>
                    <a:pt x="580" y="63"/>
                  </a:cubicBezTo>
                  <a:cubicBezTo>
                    <a:pt x="580" y="63"/>
                    <a:pt x="582" y="61"/>
                    <a:pt x="582" y="61"/>
                  </a:cubicBezTo>
                  <a:cubicBezTo>
                    <a:pt x="582" y="61"/>
                    <a:pt x="584" y="59"/>
                    <a:pt x="584" y="59"/>
                  </a:cubicBezTo>
                  <a:cubicBezTo>
                    <a:pt x="584" y="58"/>
                    <a:pt x="582" y="57"/>
                    <a:pt x="582" y="57"/>
                  </a:cubicBezTo>
                  <a:cubicBezTo>
                    <a:pt x="581" y="57"/>
                    <a:pt x="580" y="59"/>
                    <a:pt x="580" y="59"/>
                  </a:cubicBezTo>
                  <a:cubicBezTo>
                    <a:pt x="579" y="59"/>
                    <a:pt x="578" y="58"/>
                    <a:pt x="578" y="57"/>
                  </a:cubicBezTo>
                  <a:cubicBezTo>
                    <a:pt x="577" y="57"/>
                    <a:pt x="576" y="56"/>
                    <a:pt x="575" y="56"/>
                  </a:cubicBezTo>
                  <a:cubicBezTo>
                    <a:pt x="575" y="55"/>
                    <a:pt x="577" y="54"/>
                    <a:pt x="577" y="53"/>
                  </a:cubicBezTo>
                  <a:cubicBezTo>
                    <a:pt x="577" y="53"/>
                    <a:pt x="579" y="51"/>
                    <a:pt x="579" y="51"/>
                  </a:cubicBezTo>
                  <a:cubicBezTo>
                    <a:pt x="579" y="50"/>
                    <a:pt x="577" y="50"/>
                    <a:pt x="577" y="49"/>
                  </a:cubicBezTo>
                  <a:cubicBezTo>
                    <a:pt x="576" y="49"/>
                    <a:pt x="575" y="48"/>
                    <a:pt x="574" y="48"/>
                  </a:cubicBezTo>
                  <a:cubicBezTo>
                    <a:pt x="573" y="49"/>
                    <a:pt x="572" y="51"/>
                    <a:pt x="571" y="52"/>
                  </a:cubicBezTo>
                  <a:cubicBezTo>
                    <a:pt x="570" y="54"/>
                    <a:pt x="569" y="55"/>
                    <a:pt x="568" y="57"/>
                  </a:cubicBezTo>
                  <a:cubicBezTo>
                    <a:pt x="566" y="58"/>
                    <a:pt x="565" y="60"/>
                    <a:pt x="564" y="61"/>
                  </a:cubicBezTo>
                  <a:cubicBezTo>
                    <a:pt x="564" y="62"/>
                    <a:pt x="563" y="63"/>
                    <a:pt x="562" y="63"/>
                  </a:cubicBezTo>
                  <a:cubicBezTo>
                    <a:pt x="562" y="64"/>
                    <a:pt x="561" y="65"/>
                    <a:pt x="561" y="66"/>
                  </a:cubicBezTo>
                  <a:cubicBezTo>
                    <a:pt x="561" y="66"/>
                    <a:pt x="559" y="64"/>
                    <a:pt x="559" y="64"/>
                  </a:cubicBezTo>
                  <a:cubicBezTo>
                    <a:pt x="558" y="63"/>
                    <a:pt x="560" y="62"/>
                    <a:pt x="560" y="62"/>
                  </a:cubicBezTo>
                  <a:cubicBezTo>
                    <a:pt x="559" y="61"/>
                    <a:pt x="559" y="60"/>
                    <a:pt x="558" y="60"/>
                  </a:cubicBezTo>
                  <a:cubicBezTo>
                    <a:pt x="557" y="60"/>
                    <a:pt x="556" y="58"/>
                    <a:pt x="556" y="58"/>
                  </a:cubicBezTo>
                  <a:cubicBezTo>
                    <a:pt x="555" y="58"/>
                    <a:pt x="555" y="61"/>
                    <a:pt x="554" y="60"/>
                  </a:cubicBezTo>
                  <a:cubicBezTo>
                    <a:pt x="553" y="60"/>
                    <a:pt x="553" y="59"/>
                    <a:pt x="552" y="59"/>
                  </a:cubicBezTo>
                  <a:cubicBezTo>
                    <a:pt x="551" y="59"/>
                    <a:pt x="551" y="61"/>
                    <a:pt x="550" y="61"/>
                  </a:cubicBezTo>
                  <a:cubicBezTo>
                    <a:pt x="550" y="61"/>
                    <a:pt x="548" y="60"/>
                    <a:pt x="548" y="59"/>
                  </a:cubicBezTo>
                  <a:cubicBezTo>
                    <a:pt x="547" y="59"/>
                    <a:pt x="546" y="58"/>
                    <a:pt x="546" y="58"/>
                  </a:cubicBezTo>
                  <a:cubicBezTo>
                    <a:pt x="546" y="58"/>
                    <a:pt x="547" y="56"/>
                    <a:pt x="547" y="55"/>
                  </a:cubicBezTo>
                  <a:cubicBezTo>
                    <a:pt x="548" y="55"/>
                    <a:pt x="549" y="54"/>
                    <a:pt x="549" y="53"/>
                  </a:cubicBezTo>
                  <a:cubicBezTo>
                    <a:pt x="549" y="53"/>
                    <a:pt x="547" y="51"/>
                    <a:pt x="547" y="51"/>
                  </a:cubicBezTo>
                  <a:cubicBezTo>
                    <a:pt x="546" y="51"/>
                    <a:pt x="546" y="54"/>
                    <a:pt x="545" y="54"/>
                  </a:cubicBezTo>
                  <a:cubicBezTo>
                    <a:pt x="544" y="54"/>
                    <a:pt x="544" y="52"/>
                    <a:pt x="543" y="52"/>
                  </a:cubicBezTo>
                  <a:cubicBezTo>
                    <a:pt x="541" y="51"/>
                    <a:pt x="540" y="50"/>
                    <a:pt x="538" y="49"/>
                  </a:cubicBezTo>
                  <a:cubicBezTo>
                    <a:pt x="538" y="49"/>
                    <a:pt x="537" y="50"/>
                    <a:pt x="537" y="51"/>
                  </a:cubicBezTo>
                  <a:cubicBezTo>
                    <a:pt x="537" y="51"/>
                    <a:pt x="539" y="52"/>
                    <a:pt x="539" y="53"/>
                  </a:cubicBezTo>
                  <a:cubicBezTo>
                    <a:pt x="539" y="53"/>
                    <a:pt x="541" y="54"/>
                    <a:pt x="541" y="54"/>
                  </a:cubicBezTo>
                  <a:cubicBezTo>
                    <a:pt x="541" y="55"/>
                    <a:pt x="540" y="56"/>
                    <a:pt x="539" y="56"/>
                  </a:cubicBezTo>
                  <a:cubicBezTo>
                    <a:pt x="540" y="57"/>
                    <a:pt x="541" y="58"/>
                    <a:pt x="542" y="58"/>
                  </a:cubicBezTo>
                  <a:cubicBezTo>
                    <a:pt x="542" y="58"/>
                    <a:pt x="540" y="60"/>
                    <a:pt x="540" y="60"/>
                  </a:cubicBezTo>
                  <a:cubicBezTo>
                    <a:pt x="540" y="60"/>
                    <a:pt x="538" y="59"/>
                    <a:pt x="538" y="59"/>
                  </a:cubicBezTo>
                  <a:cubicBezTo>
                    <a:pt x="537" y="58"/>
                    <a:pt x="536" y="57"/>
                    <a:pt x="536" y="57"/>
                  </a:cubicBezTo>
                  <a:cubicBezTo>
                    <a:pt x="535" y="56"/>
                    <a:pt x="534" y="56"/>
                    <a:pt x="533" y="55"/>
                  </a:cubicBezTo>
                  <a:cubicBezTo>
                    <a:pt x="533" y="55"/>
                    <a:pt x="531" y="53"/>
                    <a:pt x="531" y="54"/>
                  </a:cubicBezTo>
                  <a:cubicBezTo>
                    <a:pt x="531" y="54"/>
                    <a:pt x="529" y="56"/>
                    <a:pt x="529" y="56"/>
                  </a:cubicBezTo>
                  <a:cubicBezTo>
                    <a:pt x="529" y="56"/>
                    <a:pt x="532" y="57"/>
                    <a:pt x="532" y="57"/>
                  </a:cubicBezTo>
                  <a:cubicBezTo>
                    <a:pt x="532" y="58"/>
                    <a:pt x="530" y="59"/>
                    <a:pt x="530" y="60"/>
                  </a:cubicBezTo>
                  <a:cubicBezTo>
                    <a:pt x="530" y="60"/>
                    <a:pt x="529" y="61"/>
                    <a:pt x="528" y="62"/>
                  </a:cubicBezTo>
                  <a:cubicBezTo>
                    <a:pt x="528" y="63"/>
                    <a:pt x="527" y="63"/>
                    <a:pt x="526" y="64"/>
                  </a:cubicBezTo>
                  <a:cubicBezTo>
                    <a:pt x="526" y="64"/>
                    <a:pt x="525" y="66"/>
                    <a:pt x="525" y="66"/>
                  </a:cubicBezTo>
                  <a:cubicBezTo>
                    <a:pt x="525" y="66"/>
                    <a:pt x="523" y="65"/>
                    <a:pt x="523" y="65"/>
                  </a:cubicBezTo>
                  <a:cubicBezTo>
                    <a:pt x="522" y="64"/>
                    <a:pt x="524" y="63"/>
                    <a:pt x="524" y="62"/>
                  </a:cubicBezTo>
                  <a:cubicBezTo>
                    <a:pt x="524" y="62"/>
                    <a:pt x="526" y="61"/>
                    <a:pt x="526" y="60"/>
                  </a:cubicBezTo>
                  <a:cubicBezTo>
                    <a:pt x="526" y="60"/>
                    <a:pt x="524" y="59"/>
                    <a:pt x="524" y="59"/>
                  </a:cubicBezTo>
                  <a:cubicBezTo>
                    <a:pt x="523" y="58"/>
                    <a:pt x="522" y="57"/>
                    <a:pt x="522" y="57"/>
                  </a:cubicBezTo>
                  <a:cubicBezTo>
                    <a:pt x="521" y="57"/>
                    <a:pt x="520" y="59"/>
                    <a:pt x="520" y="59"/>
                  </a:cubicBezTo>
                  <a:cubicBezTo>
                    <a:pt x="519" y="60"/>
                    <a:pt x="519" y="61"/>
                    <a:pt x="518" y="61"/>
                  </a:cubicBezTo>
                  <a:cubicBezTo>
                    <a:pt x="517" y="63"/>
                    <a:pt x="516" y="64"/>
                    <a:pt x="515" y="66"/>
                  </a:cubicBezTo>
                  <a:cubicBezTo>
                    <a:pt x="513" y="65"/>
                    <a:pt x="512" y="64"/>
                    <a:pt x="510" y="62"/>
                  </a:cubicBezTo>
                  <a:cubicBezTo>
                    <a:pt x="511" y="61"/>
                    <a:pt x="512" y="59"/>
                    <a:pt x="514" y="58"/>
                  </a:cubicBezTo>
                  <a:cubicBezTo>
                    <a:pt x="515" y="56"/>
                    <a:pt x="516" y="55"/>
                    <a:pt x="517" y="53"/>
                  </a:cubicBezTo>
                  <a:cubicBezTo>
                    <a:pt x="516" y="53"/>
                    <a:pt x="515" y="52"/>
                    <a:pt x="515" y="52"/>
                  </a:cubicBezTo>
                  <a:cubicBezTo>
                    <a:pt x="514" y="52"/>
                    <a:pt x="514" y="54"/>
                    <a:pt x="513" y="54"/>
                  </a:cubicBezTo>
                  <a:cubicBezTo>
                    <a:pt x="512" y="54"/>
                    <a:pt x="512" y="52"/>
                    <a:pt x="511" y="52"/>
                  </a:cubicBezTo>
                  <a:cubicBezTo>
                    <a:pt x="510" y="52"/>
                    <a:pt x="510" y="54"/>
                    <a:pt x="509" y="54"/>
                  </a:cubicBezTo>
                  <a:cubicBezTo>
                    <a:pt x="509" y="55"/>
                    <a:pt x="508" y="53"/>
                    <a:pt x="507" y="53"/>
                  </a:cubicBezTo>
                  <a:cubicBezTo>
                    <a:pt x="506" y="53"/>
                    <a:pt x="506" y="55"/>
                    <a:pt x="505" y="55"/>
                  </a:cubicBezTo>
                  <a:cubicBezTo>
                    <a:pt x="505" y="55"/>
                    <a:pt x="503" y="53"/>
                    <a:pt x="503" y="53"/>
                  </a:cubicBezTo>
                  <a:cubicBezTo>
                    <a:pt x="502" y="54"/>
                    <a:pt x="502" y="55"/>
                    <a:pt x="501" y="56"/>
                  </a:cubicBezTo>
                  <a:cubicBezTo>
                    <a:pt x="501" y="56"/>
                    <a:pt x="500" y="57"/>
                    <a:pt x="500" y="58"/>
                  </a:cubicBezTo>
                  <a:cubicBezTo>
                    <a:pt x="499" y="57"/>
                    <a:pt x="498" y="57"/>
                    <a:pt x="497" y="56"/>
                  </a:cubicBezTo>
                  <a:cubicBezTo>
                    <a:pt x="497" y="56"/>
                    <a:pt x="495" y="55"/>
                    <a:pt x="495" y="54"/>
                  </a:cubicBezTo>
                  <a:cubicBezTo>
                    <a:pt x="495" y="54"/>
                    <a:pt x="497" y="53"/>
                    <a:pt x="497" y="52"/>
                  </a:cubicBezTo>
                  <a:cubicBezTo>
                    <a:pt x="497" y="52"/>
                    <a:pt x="495" y="51"/>
                    <a:pt x="495" y="50"/>
                  </a:cubicBezTo>
                  <a:cubicBezTo>
                    <a:pt x="495" y="50"/>
                    <a:pt x="496" y="49"/>
                    <a:pt x="496" y="48"/>
                  </a:cubicBezTo>
                  <a:cubicBezTo>
                    <a:pt x="496" y="47"/>
                    <a:pt x="494" y="47"/>
                    <a:pt x="494" y="47"/>
                  </a:cubicBezTo>
                  <a:cubicBezTo>
                    <a:pt x="493" y="48"/>
                    <a:pt x="492" y="49"/>
                    <a:pt x="491" y="51"/>
                  </a:cubicBezTo>
                  <a:cubicBezTo>
                    <a:pt x="491" y="52"/>
                    <a:pt x="492" y="52"/>
                    <a:pt x="493" y="53"/>
                  </a:cubicBezTo>
                  <a:cubicBezTo>
                    <a:pt x="493" y="53"/>
                    <a:pt x="495" y="54"/>
                    <a:pt x="495" y="54"/>
                  </a:cubicBezTo>
                  <a:cubicBezTo>
                    <a:pt x="495" y="55"/>
                    <a:pt x="493" y="56"/>
                    <a:pt x="493" y="57"/>
                  </a:cubicBezTo>
                  <a:cubicBezTo>
                    <a:pt x="493" y="57"/>
                    <a:pt x="496" y="58"/>
                    <a:pt x="496" y="58"/>
                  </a:cubicBezTo>
                  <a:cubicBezTo>
                    <a:pt x="496" y="59"/>
                    <a:pt x="494" y="61"/>
                    <a:pt x="494" y="61"/>
                  </a:cubicBezTo>
                  <a:cubicBezTo>
                    <a:pt x="493" y="61"/>
                    <a:pt x="492" y="59"/>
                    <a:pt x="492" y="59"/>
                  </a:cubicBezTo>
                  <a:cubicBezTo>
                    <a:pt x="492" y="58"/>
                    <a:pt x="490" y="58"/>
                    <a:pt x="489" y="57"/>
                  </a:cubicBezTo>
                  <a:cubicBezTo>
                    <a:pt x="489" y="57"/>
                    <a:pt x="491" y="55"/>
                    <a:pt x="491" y="55"/>
                  </a:cubicBezTo>
                  <a:cubicBezTo>
                    <a:pt x="491" y="54"/>
                    <a:pt x="490" y="54"/>
                    <a:pt x="489" y="53"/>
                  </a:cubicBezTo>
                  <a:cubicBezTo>
                    <a:pt x="489" y="53"/>
                    <a:pt x="487" y="51"/>
                    <a:pt x="487" y="52"/>
                  </a:cubicBezTo>
                  <a:cubicBezTo>
                    <a:pt x="486" y="52"/>
                    <a:pt x="485" y="54"/>
                    <a:pt x="485" y="54"/>
                  </a:cubicBezTo>
                  <a:cubicBezTo>
                    <a:pt x="484" y="54"/>
                    <a:pt x="483" y="52"/>
                    <a:pt x="483" y="52"/>
                  </a:cubicBezTo>
                  <a:cubicBezTo>
                    <a:pt x="482" y="52"/>
                    <a:pt x="481" y="51"/>
                    <a:pt x="481" y="50"/>
                  </a:cubicBezTo>
                  <a:cubicBezTo>
                    <a:pt x="481" y="50"/>
                    <a:pt x="482" y="48"/>
                    <a:pt x="482" y="48"/>
                  </a:cubicBezTo>
                  <a:cubicBezTo>
                    <a:pt x="483" y="47"/>
                    <a:pt x="483" y="47"/>
                    <a:pt x="484" y="46"/>
                  </a:cubicBezTo>
                  <a:cubicBezTo>
                    <a:pt x="484" y="45"/>
                    <a:pt x="486" y="44"/>
                    <a:pt x="486" y="44"/>
                  </a:cubicBezTo>
                  <a:cubicBezTo>
                    <a:pt x="486" y="43"/>
                    <a:pt x="484" y="42"/>
                    <a:pt x="483" y="42"/>
                  </a:cubicBezTo>
                  <a:cubicBezTo>
                    <a:pt x="483" y="43"/>
                    <a:pt x="482" y="43"/>
                    <a:pt x="482" y="44"/>
                  </a:cubicBezTo>
                  <a:cubicBezTo>
                    <a:pt x="481" y="44"/>
                    <a:pt x="480" y="46"/>
                    <a:pt x="480" y="46"/>
                  </a:cubicBezTo>
                  <a:cubicBezTo>
                    <a:pt x="480" y="46"/>
                    <a:pt x="478" y="45"/>
                    <a:pt x="478" y="45"/>
                  </a:cubicBezTo>
                  <a:cubicBezTo>
                    <a:pt x="478" y="45"/>
                    <a:pt x="476" y="43"/>
                    <a:pt x="476" y="43"/>
                  </a:cubicBezTo>
                  <a:cubicBezTo>
                    <a:pt x="475" y="43"/>
                    <a:pt x="474" y="45"/>
                    <a:pt x="474" y="45"/>
                  </a:cubicBezTo>
                  <a:cubicBezTo>
                    <a:pt x="473" y="46"/>
                    <a:pt x="473" y="47"/>
                    <a:pt x="472" y="47"/>
                  </a:cubicBezTo>
                  <a:cubicBezTo>
                    <a:pt x="472" y="48"/>
                    <a:pt x="471" y="49"/>
                    <a:pt x="470" y="50"/>
                  </a:cubicBezTo>
                  <a:cubicBezTo>
                    <a:pt x="470" y="50"/>
                    <a:pt x="473" y="51"/>
                    <a:pt x="473" y="51"/>
                  </a:cubicBezTo>
                  <a:cubicBezTo>
                    <a:pt x="473" y="52"/>
                    <a:pt x="471" y="53"/>
                    <a:pt x="471" y="54"/>
                  </a:cubicBezTo>
                  <a:cubicBezTo>
                    <a:pt x="470" y="54"/>
                    <a:pt x="470" y="55"/>
                    <a:pt x="469" y="56"/>
                  </a:cubicBezTo>
                  <a:cubicBezTo>
                    <a:pt x="469" y="57"/>
                    <a:pt x="468" y="57"/>
                    <a:pt x="468" y="58"/>
                  </a:cubicBezTo>
                  <a:cubicBezTo>
                    <a:pt x="467" y="58"/>
                    <a:pt x="466" y="60"/>
                    <a:pt x="466" y="60"/>
                  </a:cubicBezTo>
                  <a:cubicBezTo>
                    <a:pt x="466" y="60"/>
                    <a:pt x="464" y="59"/>
                    <a:pt x="464" y="59"/>
                  </a:cubicBezTo>
                  <a:cubicBezTo>
                    <a:pt x="464" y="58"/>
                    <a:pt x="466" y="57"/>
                    <a:pt x="465" y="56"/>
                  </a:cubicBezTo>
                  <a:cubicBezTo>
                    <a:pt x="465" y="56"/>
                    <a:pt x="463" y="55"/>
                    <a:pt x="463" y="55"/>
                  </a:cubicBezTo>
                  <a:cubicBezTo>
                    <a:pt x="464" y="54"/>
                    <a:pt x="464" y="53"/>
                    <a:pt x="465" y="52"/>
                  </a:cubicBezTo>
                  <a:cubicBezTo>
                    <a:pt x="465" y="52"/>
                    <a:pt x="466" y="51"/>
                    <a:pt x="467" y="50"/>
                  </a:cubicBezTo>
                  <a:cubicBezTo>
                    <a:pt x="467" y="50"/>
                    <a:pt x="468" y="48"/>
                    <a:pt x="468" y="48"/>
                  </a:cubicBezTo>
                  <a:cubicBezTo>
                    <a:pt x="468" y="48"/>
                    <a:pt x="466" y="47"/>
                    <a:pt x="466" y="46"/>
                  </a:cubicBezTo>
                  <a:cubicBezTo>
                    <a:pt x="465" y="46"/>
                    <a:pt x="464" y="45"/>
                    <a:pt x="464" y="45"/>
                  </a:cubicBezTo>
                  <a:cubicBezTo>
                    <a:pt x="464" y="45"/>
                    <a:pt x="462" y="46"/>
                    <a:pt x="462" y="47"/>
                  </a:cubicBezTo>
                  <a:cubicBezTo>
                    <a:pt x="462" y="47"/>
                    <a:pt x="464" y="48"/>
                    <a:pt x="464" y="49"/>
                  </a:cubicBezTo>
                  <a:cubicBezTo>
                    <a:pt x="464" y="49"/>
                    <a:pt x="463" y="51"/>
                    <a:pt x="463" y="51"/>
                  </a:cubicBezTo>
                  <a:cubicBezTo>
                    <a:pt x="462" y="51"/>
                    <a:pt x="460" y="49"/>
                    <a:pt x="460" y="49"/>
                  </a:cubicBezTo>
                  <a:cubicBezTo>
                    <a:pt x="460" y="49"/>
                    <a:pt x="459" y="51"/>
                    <a:pt x="459" y="51"/>
                  </a:cubicBezTo>
                  <a:cubicBezTo>
                    <a:pt x="459" y="52"/>
                    <a:pt x="461" y="52"/>
                    <a:pt x="461" y="53"/>
                  </a:cubicBezTo>
                  <a:cubicBezTo>
                    <a:pt x="461" y="54"/>
                    <a:pt x="459" y="54"/>
                    <a:pt x="459" y="55"/>
                  </a:cubicBezTo>
                  <a:cubicBezTo>
                    <a:pt x="458" y="57"/>
                    <a:pt x="457" y="58"/>
                    <a:pt x="456" y="60"/>
                  </a:cubicBezTo>
                  <a:cubicBezTo>
                    <a:pt x="455" y="60"/>
                    <a:pt x="454" y="62"/>
                    <a:pt x="454" y="62"/>
                  </a:cubicBezTo>
                  <a:cubicBezTo>
                    <a:pt x="454" y="62"/>
                    <a:pt x="452" y="60"/>
                    <a:pt x="452" y="60"/>
                  </a:cubicBezTo>
                  <a:cubicBezTo>
                    <a:pt x="452" y="60"/>
                    <a:pt x="453" y="58"/>
                    <a:pt x="454" y="58"/>
                  </a:cubicBezTo>
                  <a:cubicBezTo>
                    <a:pt x="454" y="57"/>
                    <a:pt x="455" y="56"/>
                    <a:pt x="455" y="56"/>
                  </a:cubicBezTo>
                  <a:cubicBezTo>
                    <a:pt x="456" y="55"/>
                    <a:pt x="456" y="54"/>
                    <a:pt x="457" y="53"/>
                  </a:cubicBezTo>
                  <a:cubicBezTo>
                    <a:pt x="456" y="53"/>
                    <a:pt x="455" y="52"/>
                    <a:pt x="455" y="52"/>
                  </a:cubicBezTo>
                  <a:cubicBezTo>
                    <a:pt x="454" y="52"/>
                    <a:pt x="453" y="50"/>
                    <a:pt x="452" y="50"/>
                  </a:cubicBezTo>
                  <a:cubicBezTo>
                    <a:pt x="452" y="50"/>
                    <a:pt x="454" y="48"/>
                    <a:pt x="454" y="48"/>
                  </a:cubicBezTo>
                  <a:cubicBezTo>
                    <a:pt x="455" y="47"/>
                    <a:pt x="455" y="46"/>
                    <a:pt x="456" y="46"/>
                  </a:cubicBezTo>
                  <a:cubicBezTo>
                    <a:pt x="456" y="45"/>
                    <a:pt x="457" y="44"/>
                    <a:pt x="458" y="43"/>
                  </a:cubicBezTo>
                  <a:cubicBezTo>
                    <a:pt x="458" y="43"/>
                    <a:pt x="455" y="42"/>
                    <a:pt x="455" y="42"/>
                  </a:cubicBezTo>
                  <a:cubicBezTo>
                    <a:pt x="455" y="41"/>
                    <a:pt x="457" y="40"/>
                    <a:pt x="457" y="39"/>
                  </a:cubicBezTo>
                  <a:cubicBezTo>
                    <a:pt x="457" y="39"/>
                    <a:pt x="455" y="38"/>
                    <a:pt x="455" y="38"/>
                  </a:cubicBezTo>
                  <a:cubicBezTo>
                    <a:pt x="455" y="38"/>
                    <a:pt x="453" y="39"/>
                    <a:pt x="453" y="40"/>
                  </a:cubicBezTo>
                  <a:cubicBezTo>
                    <a:pt x="453" y="41"/>
                    <a:pt x="455" y="41"/>
                    <a:pt x="455" y="42"/>
                  </a:cubicBezTo>
                  <a:cubicBezTo>
                    <a:pt x="455" y="42"/>
                    <a:pt x="454" y="43"/>
                    <a:pt x="454" y="44"/>
                  </a:cubicBezTo>
                  <a:cubicBezTo>
                    <a:pt x="453" y="45"/>
                    <a:pt x="453" y="45"/>
                    <a:pt x="452" y="46"/>
                  </a:cubicBezTo>
                  <a:cubicBezTo>
                    <a:pt x="452" y="46"/>
                    <a:pt x="451" y="48"/>
                    <a:pt x="450" y="48"/>
                  </a:cubicBezTo>
                  <a:cubicBezTo>
                    <a:pt x="450" y="48"/>
                    <a:pt x="448" y="47"/>
                    <a:pt x="448" y="47"/>
                  </a:cubicBezTo>
                  <a:cubicBezTo>
                    <a:pt x="448" y="47"/>
                    <a:pt x="446" y="49"/>
                    <a:pt x="446" y="49"/>
                  </a:cubicBezTo>
                  <a:cubicBezTo>
                    <a:pt x="446" y="49"/>
                    <a:pt x="449" y="50"/>
                    <a:pt x="449" y="51"/>
                  </a:cubicBezTo>
                  <a:cubicBezTo>
                    <a:pt x="448" y="51"/>
                    <a:pt x="447" y="52"/>
                    <a:pt x="447" y="53"/>
                  </a:cubicBezTo>
                  <a:cubicBezTo>
                    <a:pt x="447" y="53"/>
                    <a:pt x="445" y="55"/>
                    <a:pt x="445" y="55"/>
                  </a:cubicBezTo>
                  <a:cubicBezTo>
                    <a:pt x="445" y="55"/>
                    <a:pt x="443" y="53"/>
                    <a:pt x="443" y="53"/>
                  </a:cubicBezTo>
                  <a:cubicBezTo>
                    <a:pt x="443" y="54"/>
                    <a:pt x="441" y="55"/>
                    <a:pt x="441" y="56"/>
                  </a:cubicBezTo>
                  <a:cubicBezTo>
                    <a:pt x="441" y="56"/>
                    <a:pt x="443" y="57"/>
                    <a:pt x="443" y="57"/>
                  </a:cubicBezTo>
                  <a:cubicBezTo>
                    <a:pt x="444" y="58"/>
                    <a:pt x="442" y="59"/>
                    <a:pt x="442" y="60"/>
                  </a:cubicBezTo>
                  <a:cubicBezTo>
                    <a:pt x="442" y="60"/>
                    <a:pt x="444" y="61"/>
                    <a:pt x="444" y="61"/>
                  </a:cubicBezTo>
                  <a:cubicBezTo>
                    <a:pt x="444" y="62"/>
                    <a:pt x="443" y="63"/>
                    <a:pt x="442" y="63"/>
                  </a:cubicBezTo>
                  <a:cubicBezTo>
                    <a:pt x="442" y="64"/>
                    <a:pt x="441" y="62"/>
                    <a:pt x="440" y="62"/>
                  </a:cubicBezTo>
                  <a:cubicBezTo>
                    <a:pt x="439" y="62"/>
                    <a:pt x="439" y="64"/>
                    <a:pt x="438" y="64"/>
                  </a:cubicBezTo>
                  <a:cubicBezTo>
                    <a:pt x="438" y="64"/>
                    <a:pt x="437" y="62"/>
                    <a:pt x="436" y="62"/>
                  </a:cubicBezTo>
                  <a:cubicBezTo>
                    <a:pt x="436" y="62"/>
                    <a:pt x="435" y="64"/>
                    <a:pt x="434" y="65"/>
                  </a:cubicBezTo>
                  <a:cubicBezTo>
                    <a:pt x="434" y="65"/>
                    <a:pt x="432" y="63"/>
                    <a:pt x="432" y="63"/>
                  </a:cubicBezTo>
                  <a:cubicBezTo>
                    <a:pt x="432" y="63"/>
                    <a:pt x="434" y="61"/>
                    <a:pt x="434" y="61"/>
                  </a:cubicBezTo>
                  <a:cubicBezTo>
                    <a:pt x="434" y="60"/>
                    <a:pt x="432" y="59"/>
                    <a:pt x="432" y="59"/>
                  </a:cubicBezTo>
                  <a:cubicBezTo>
                    <a:pt x="432" y="59"/>
                    <a:pt x="430" y="61"/>
                    <a:pt x="430" y="61"/>
                  </a:cubicBezTo>
                  <a:cubicBezTo>
                    <a:pt x="430" y="62"/>
                    <a:pt x="432" y="62"/>
                    <a:pt x="432" y="63"/>
                  </a:cubicBezTo>
                  <a:cubicBezTo>
                    <a:pt x="432" y="63"/>
                    <a:pt x="430" y="64"/>
                    <a:pt x="430" y="65"/>
                  </a:cubicBezTo>
                  <a:cubicBezTo>
                    <a:pt x="430" y="65"/>
                    <a:pt x="433" y="67"/>
                    <a:pt x="433" y="67"/>
                  </a:cubicBezTo>
                  <a:cubicBezTo>
                    <a:pt x="432" y="67"/>
                    <a:pt x="432" y="69"/>
                    <a:pt x="431" y="69"/>
                  </a:cubicBezTo>
                  <a:cubicBezTo>
                    <a:pt x="430" y="69"/>
                    <a:pt x="429" y="67"/>
                    <a:pt x="429" y="67"/>
                  </a:cubicBezTo>
                  <a:cubicBezTo>
                    <a:pt x="429" y="67"/>
                    <a:pt x="427" y="66"/>
                    <a:pt x="427" y="66"/>
                  </a:cubicBezTo>
                  <a:cubicBezTo>
                    <a:pt x="426" y="65"/>
                    <a:pt x="428" y="64"/>
                    <a:pt x="428" y="63"/>
                  </a:cubicBezTo>
                  <a:cubicBezTo>
                    <a:pt x="428" y="63"/>
                    <a:pt x="426" y="62"/>
                    <a:pt x="426" y="62"/>
                  </a:cubicBezTo>
                  <a:cubicBezTo>
                    <a:pt x="426" y="61"/>
                    <a:pt x="428" y="60"/>
                    <a:pt x="428" y="59"/>
                  </a:cubicBezTo>
                  <a:cubicBezTo>
                    <a:pt x="428" y="59"/>
                    <a:pt x="426" y="58"/>
                    <a:pt x="425" y="58"/>
                  </a:cubicBezTo>
                  <a:cubicBezTo>
                    <a:pt x="425" y="58"/>
                    <a:pt x="423" y="56"/>
                    <a:pt x="423" y="56"/>
                  </a:cubicBezTo>
                  <a:cubicBezTo>
                    <a:pt x="423" y="56"/>
                    <a:pt x="425" y="54"/>
                    <a:pt x="425" y="54"/>
                  </a:cubicBezTo>
                  <a:cubicBezTo>
                    <a:pt x="425" y="53"/>
                    <a:pt x="423" y="52"/>
                    <a:pt x="423" y="52"/>
                  </a:cubicBezTo>
                  <a:cubicBezTo>
                    <a:pt x="422" y="52"/>
                    <a:pt x="421" y="51"/>
                    <a:pt x="420" y="50"/>
                  </a:cubicBezTo>
                  <a:cubicBezTo>
                    <a:pt x="420" y="50"/>
                    <a:pt x="418" y="49"/>
                    <a:pt x="418" y="49"/>
                  </a:cubicBezTo>
                  <a:cubicBezTo>
                    <a:pt x="418" y="48"/>
                    <a:pt x="420" y="47"/>
                    <a:pt x="420" y="46"/>
                  </a:cubicBezTo>
                  <a:cubicBezTo>
                    <a:pt x="420" y="46"/>
                    <a:pt x="418" y="45"/>
                    <a:pt x="418" y="45"/>
                  </a:cubicBezTo>
                  <a:cubicBezTo>
                    <a:pt x="417" y="45"/>
                    <a:pt x="416" y="47"/>
                    <a:pt x="416" y="47"/>
                  </a:cubicBezTo>
                  <a:cubicBezTo>
                    <a:pt x="416" y="47"/>
                    <a:pt x="418" y="48"/>
                    <a:pt x="418" y="49"/>
                  </a:cubicBezTo>
                  <a:cubicBezTo>
                    <a:pt x="418" y="49"/>
                    <a:pt x="417" y="50"/>
                    <a:pt x="417" y="51"/>
                  </a:cubicBezTo>
                  <a:cubicBezTo>
                    <a:pt x="416" y="51"/>
                    <a:pt x="415" y="52"/>
                    <a:pt x="415" y="53"/>
                  </a:cubicBezTo>
                  <a:cubicBezTo>
                    <a:pt x="415" y="54"/>
                    <a:pt x="413" y="55"/>
                    <a:pt x="413" y="55"/>
                  </a:cubicBezTo>
                  <a:cubicBezTo>
                    <a:pt x="413" y="56"/>
                    <a:pt x="415" y="57"/>
                    <a:pt x="415" y="57"/>
                  </a:cubicBezTo>
                  <a:cubicBezTo>
                    <a:pt x="415" y="58"/>
                    <a:pt x="414" y="59"/>
                    <a:pt x="414" y="59"/>
                  </a:cubicBezTo>
                  <a:cubicBezTo>
                    <a:pt x="413" y="60"/>
                    <a:pt x="413" y="61"/>
                    <a:pt x="412" y="62"/>
                  </a:cubicBezTo>
                  <a:cubicBezTo>
                    <a:pt x="411" y="63"/>
                    <a:pt x="410" y="65"/>
                    <a:pt x="409" y="66"/>
                  </a:cubicBezTo>
                  <a:cubicBezTo>
                    <a:pt x="407" y="65"/>
                    <a:pt x="406" y="64"/>
                    <a:pt x="404" y="63"/>
                  </a:cubicBezTo>
                  <a:cubicBezTo>
                    <a:pt x="404" y="62"/>
                    <a:pt x="402" y="62"/>
                    <a:pt x="402" y="61"/>
                  </a:cubicBezTo>
                  <a:cubicBezTo>
                    <a:pt x="402" y="60"/>
                    <a:pt x="404" y="59"/>
                    <a:pt x="404" y="59"/>
                  </a:cubicBezTo>
                  <a:cubicBezTo>
                    <a:pt x="403" y="58"/>
                    <a:pt x="401" y="58"/>
                    <a:pt x="401" y="57"/>
                  </a:cubicBezTo>
                  <a:cubicBezTo>
                    <a:pt x="401" y="57"/>
                    <a:pt x="403" y="55"/>
                    <a:pt x="403" y="55"/>
                  </a:cubicBezTo>
                  <a:cubicBezTo>
                    <a:pt x="403" y="54"/>
                    <a:pt x="401" y="53"/>
                    <a:pt x="401" y="53"/>
                  </a:cubicBezTo>
                  <a:cubicBezTo>
                    <a:pt x="400" y="53"/>
                    <a:pt x="399" y="55"/>
                    <a:pt x="399" y="55"/>
                  </a:cubicBezTo>
                  <a:cubicBezTo>
                    <a:pt x="399" y="55"/>
                    <a:pt x="398" y="58"/>
                    <a:pt x="397" y="57"/>
                  </a:cubicBezTo>
                  <a:cubicBezTo>
                    <a:pt x="397" y="57"/>
                    <a:pt x="395" y="56"/>
                    <a:pt x="395" y="56"/>
                  </a:cubicBezTo>
                  <a:cubicBezTo>
                    <a:pt x="395" y="55"/>
                    <a:pt x="397" y="54"/>
                    <a:pt x="397" y="54"/>
                  </a:cubicBezTo>
                  <a:cubicBezTo>
                    <a:pt x="397" y="53"/>
                    <a:pt x="395" y="53"/>
                    <a:pt x="395" y="52"/>
                  </a:cubicBezTo>
                  <a:cubicBezTo>
                    <a:pt x="393" y="53"/>
                    <a:pt x="392" y="55"/>
                    <a:pt x="391" y="56"/>
                  </a:cubicBezTo>
                  <a:cubicBezTo>
                    <a:pt x="391" y="57"/>
                    <a:pt x="390" y="58"/>
                    <a:pt x="390" y="59"/>
                  </a:cubicBezTo>
                  <a:cubicBezTo>
                    <a:pt x="389" y="59"/>
                    <a:pt x="392" y="60"/>
                    <a:pt x="392" y="60"/>
                  </a:cubicBezTo>
                  <a:cubicBezTo>
                    <a:pt x="392" y="61"/>
                    <a:pt x="390" y="62"/>
                    <a:pt x="390" y="62"/>
                  </a:cubicBezTo>
                  <a:cubicBezTo>
                    <a:pt x="390" y="63"/>
                    <a:pt x="389" y="65"/>
                    <a:pt x="388" y="65"/>
                  </a:cubicBezTo>
                  <a:cubicBezTo>
                    <a:pt x="388" y="65"/>
                    <a:pt x="386" y="63"/>
                    <a:pt x="386" y="63"/>
                  </a:cubicBezTo>
                  <a:cubicBezTo>
                    <a:pt x="386" y="62"/>
                    <a:pt x="388" y="61"/>
                    <a:pt x="388" y="61"/>
                  </a:cubicBezTo>
                  <a:cubicBezTo>
                    <a:pt x="387" y="60"/>
                    <a:pt x="386" y="60"/>
                    <a:pt x="386" y="59"/>
                  </a:cubicBezTo>
                  <a:cubicBezTo>
                    <a:pt x="385" y="59"/>
                    <a:pt x="383" y="58"/>
                    <a:pt x="383" y="57"/>
                  </a:cubicBezTo>
                  <a:cubicBezTo>
                    <a:pt x="383" y="57"/>
                    <a:pt x="385" y="55"/>
                    <a:pt x="385" y="55"/>
                  </a:cubicBezTo>
                  <a:cubicBezTo>
                    <a:pt x="385" y="55"/>
                    <a:pt x="383" y="54"/>
                    <a:pt x="383" y="53"/>
                  </a:cubicBezTo>
                  <a:cubicBezTo>
                    <a:pt x="382" y="53"/>
                    <a:pt x="381" y="52"/>
                    <a:pt x="381" y="52"/>
                  </a:cubicBezTo>
                  <a:cubicBezTo>
                    <a:pt x="381" y="51"/>
                    <a:pt x="382" y="50"/>
                    <a:pt x="382" y="49"/>
                  </a:cubicBezTo>
                  <a:cubicBezTo>
                    <a:pt x="383" y="49"/>
                    <a:pt x="384" y="48"/>
                    <a:pt x="384" y="47"/>
                  </a:cubicBezTo>
                  <a:cubicBezTo>
                    <a:pt x="384" y="47"/>
                    <a:pt x="382" y="46"/>
                    <a:pt x="382" y="46"/>
                  </a:cubicBezTo>
                  <a:cubicBezTo>
                    <a:pt x="382" y="45"/>
                    <a:pt x="383" y="44"/>
                    <a:pt x="383" y="43"/>
                  </a:cubicBezTo>
                  <a:cubicBezTo>
                    <a:pt x="384" y="43"/>
                    <a:pt x="381" y="42"/>
                    <a:pt x="381" y="42"/>
                  </a:cubicBezTo>
                  <a:cubicBezTo>
                    <a:pt x="381" y="42"/>
                    <a:pt x="379" y="43"/>
                    <a:pt x="380" y="44"/>
                  </a:cubicBezTo>
                  <a:cubicBezTo>
                    <a:pt x="380" y="44"/>
                    <a:pt x="382" y="45"/>
                    <a:pt x="382" y="46"/>
                  </a:cubicBezTo>
                  <a:cubicBezTo>
                    <a:pt x="382" y="46"/>
                    <a:pt x="380" y="47"/>
                    <a:pt x="380" y="48"/>
                  </a:cubicBezTo>
                  <a:cubicBezTo>
                    <a:pt x="380" y="49"/>
                    <a:pt x="379" y="49"/>
                    <a:pt x="378" y="50"/>
                  </a:cubicBezTo>
                  <a:cubicBezTo>
                    <a:pt x="378" y="51"/>
                    <a:pt x="377" y="52"/>
                    <a:pt x="377" y="52"/>
                  </a:cubicBezTo>
                  <a:cubicBezTo>
                    <a:pt x="376" y="54"/>
                    <a:pt x="374" y="55"/>
                    <a:pt x="373" y="57"/>
                  </a:cubicBezTo>
                  <a:cubicBezTo>
                    <a:pt x="372" y="58"/>
                    <a:pt x="371" y="60"/>
                    <a:pt x="370" y="61"/>
                  </a:cubicBezTo>
                  <a:cubicBezTo>
                    <a:pt x="369" y="62"/>
                    <a:pt x="369" y="63"/>
                    <a:pt x="368" y="63"/>
                  </a:cubicBezTo>
                  <a:cubicBezTo>
                    <a:pt x="368" y="64"/>
                    <a:pt x="367" y="65"/>
                    <a:pt x="366" y="66"/>
                  </a:cubicBezTo>
                  <a:cubicBezTo>
                    <a:pt x="366" y="66"/>
                    <a:pt x="364" y="64"/>
                    <a:pt x="364" y="64"/>
                  </a:cubicBezTo>
                  <a:cubicBezTo>
                    <a:pt x="364" y="64"/>
                    <a:pt x="362" y="62"/>
                    <a:pt x="362" y="62"/>
                  </a:cubicBezTo>
                  <a:cubicBezTo>
                    <a:pt x="361" y="62"/>
                    <a:pt x="361" y="64"/>
                    <a:pt x="360" y="64"/>
                  </a:cubicBezTo>
                  <a:cubicBezTo>
                    <a:pt x="360" y="64"/>
                    <a:pt x="359" y="63"/>
                    <a:pt x="358" y="63"/>
                  </a:cubicBezTo>
                  <a:cubicBezTo>
                    <a:pt x="358" y="63"/>
                    <a:pt x="356" y="65"/>
                    <a:pt x="356" y="65"/>
                  </a:cubicBezTo>
                  <a:cubicBezTo>
                    <a:pt x="356" y="65"/>
                    <a:pt x="354" y="64"/>
                    <a:pt x="354" y="63"/>
                  </a:cubicBezTo>
                  <a:cubicBezTo>
                    <a:pt x="354" y="63"/>
                    <a:pt x="356" y="62"/>
                    <a:pt x="356" y="61"/>
                  </a:cubicBezTo>
                  <a:cubicBezTo>
                    <a:pt x="356" y="60"/>
                    <a:pt x="357" y="59"/>
                    <a:pt x="357" y="59"/>
                  </a:cubicBezTo>
                  <a:cubicBezTo>
                    <a:pt x="358" y="58"/>
                    <a:pt x="359" y="57"/>
                    <a:pt x="359" y="57"/>
                  </a:cubicBezTo>
                  <a:cubicBezTo>
                    <a:pt x="360" y="56"/>
                    <a:pt x="360" y="55"/>
                    <a:pt x="361" y="54"/>
                  </a:cubicBezTo>
                  <a:cubicBezTo>
                    <a:pt x="361" y="54"/>
                    <a:pt x="362" y="52"/>
                    <a:pt x="363" y="52"/>
                  </a:cubicBezTo>
                  <a:cubicBezTo>
                    <a:pt x="363" y="52"/>
                    <a:pt x="365" y="54"/>
                    <a:pt x="365" y="54"/>
                  </a:cubicBezTo>
                  <a:cubicBezTo>
                    <a:pt x="365" y="53"/>
                    <a:pt x="367" y="52"/>
                    <a:pt x="367" y="52"/>
                  </a:cubicBezTo>
                  <a:cubicBezTo>
                    <a:pt x="366" y="51"/>
                    <a:pt x="365" y="51"/>
                    <a:pt x="364" y="50"/>
                  </a:cubicBezTo>
                  <a:cubicBezTo>
                    <a:pt x="364" y="49"/>
                    <a:pt x="362" y="49"/>
                    <a:pt x="362" y="48"/>
                  </a:cubicBezTo>
                  <a:cubicBezTo>
                    <a:pt x="362" y="48"/>
                    <a:pt x="364" y="47"/>
                    <a:pt x="364" y="46"/>
                  </a:cubicBezTo>
                  <a:cubicBezTo>
                    <a:pt x="363" y="46"/>
                    <a:pt x="362" y="44"/>
                    <a:pt x="362" y="44"/>
                  </a:cubicBezTo>
                  <a:cubicBezTo>
                    <a:pt x="361" y="44"/>
                    <a:pt x="360" y="46"/>
                    <a:pt x="360" y="46"/>
                  </a:cubicBezTo>
                  <a:cubicBezTo>
                    <a:pt x="360" y="47"/>
                    <a:pt x="358" y="48"/>
                    <a:pt x="358" y="49"/>
                  </a:cubicBezTo>
                  <a:cubicBezTo>
                    <a:pt x="358" y="49"/>
                    <a:pt x="360" y="50"/>
                    <a:pt x="360" y="50"/>
                  </a:cubicBezTo>
                  <a:cubicBezTo>
                    <a:pt x="360" y="51"/>
                    <a:pt x="359" y="53"/>
                    <a:pt x="359" y="53"/>
                  </a:cubicBezTo>
                  <a:cubicBezTo>
                    <a:pt x="358" y="53"/>
                    <a:pt x="357" y="51"/>
                    <a:pt x="356" y="51"/>
                  </a:cubicBezTo>
                  <a:cubicBezTo>
                    <a:pt x="356" y="51"/>
                    <a:pt x="355" y="53"/>
                    <a:pt x="355" y="53"/>
                  </a:cubicBezTo>
                  <a:cubicBezTo>
                    <a:pt x="354" y="54"/>
                    <a:pt x="354" y="55"/>
                    <a:pt x="353" y="55"/>
                  </a:cubicBezTo>
                  <a:cubicBezTo>
                    <a:pt x="353" y="56"/>
                    <a:pt x="352" y="58"/>
                    <a:pt x="351" y="58"/>
                  </a:cubicBezTo>
                  <a:cubicBezTo>
                    <a:pt x="351" y="58"/>
                    <a:pt x="349" y="56"/>
                    <a:pt x="349" y="56"/>
                  </a:cubicBezTo>
                  <a:cubicBezTo>
                    <a:pt x="348" y="56"/>
                    <a:pt x="348" y="58"/>
                    <a:pt x="347" y="58"/>
                  </a:cubicBezTo>
                  <a:cubicBezTo>
                    <a:pt x="347" y="59"/>
                    <a:pt x="346" y="60"/>
                    <a:pt x="346" y="60"/>
                  </a:cubicBezTo>
                  <a:cubicBezTo>
                    <a:pt x="346" y="60"/>
                    <a:pt x="343" y="59"/>
                    <a:pt x="343" y="59"/>
                  </a:cubicBezTo>
                  <a:cubicBezTo>
                    <a:pt x="343" y="58"/>
                    <a:pt x="345" y="57"/>
                    <a:pt x="345" y="56"/>
                  </a:cubicBezTo>
                  <a:cubicBezTo>
                    <a:pt x="345" y="56"/>
                    <a:pt x="343" y="55"/>
                    <a:pt x="343" y="55"/>
                  </a:cubicBezTo>
                  <a:cubicBezTo>
                    <a:pt x="342" y="55"/>
                    <a:pt x="342" y="57"/>
                    <a:pt x="341" y="57"/>
                  </a:cubicBezTo>
                  <a:cubicBezTo>
                    <a:pt x="341" y="57"/>
                    <a:pt x="340" y="55"/>
                    <a:pt x="339" y="55"/>
                  </a:cubicBezTo>
                  <a:cubicBezTo>
                    <a:pt x="338" y="55"/>
                    <a:pt x="338" y="57"/>
                    <a:pt x="337" y="58"/>
                  </a:cubicBezTo>
                  <a:cubicBezTo>
                    <a:pt x="337" y="58"/>
                    <a:pt x="336" y="56"/>
                    <a:pt x="335" y="56"/>
                  </a:cubicBezTo>
                  <a:cubicBezTo>
                    <a:pt x="334" y="56"/>
                    <a:pt x="334" y="58"/>
                    <a:pt x="333" y="58"/>
                  </a:cubicBezTo>
                  <a:cubicBezTo>
                    <a:pt x="332" y="57"/>
                    <a:pt x="330" y="56"/>
                    <a:pt x="329" y="55"/>
                  </a:cubicBezTo>
                  <a:cubicBezTo>
                    <a:pt x="330" y="53"/>
                    <a:pt x="331" y="52"/>
                    <a:pt x="332" y="50"/>
                  </a:cubicBezTo>
                  <a:cubicBezTo>
                    <a:pt x="333" y="49"/>
                    <a:pt x="333" y="49"/>
                    <a:pt x="334" y="48"/>
                  </a:cubicBezTo>
                  <a:cubicBezTo>
                    <a:pt x="334" y="48"/>
                    <a:pt x="336" y="46"/>
                    <a:pt x="336" y="46"/>
                  </a:cubicBezTo>
                  <a:cubicBezTo>
                    <a:pt x="336" y="46"/>
                    <a:pt x="334" y="44"/>
                    <a:pt x="333" y="44"/>
                  </a:cubicBezTo>
                  <a:cubicBezTo>
                    <a:pt x="333" y="44"/>
                    <a:pt x="332" y="46"/>
                    <a:pt x="332" y="46"/>
                  </a:cubicBezTo>
                  <a:cubicBezTo>
                    <a:pt x="331" y="47"/>
                    <a:pt x="331" y="48"/>
                    <a:pt x="330" y="48"/>
                  </a:cubicBezTo>
                  <a:cubicBezTo>
                    <a:pt x="329" y="49"/>
                    <a:pt x="329" y="50"/>
                    <a:pt x="328" y="51"/>
                  </a:cubicBezTo>
                  <a:cubicBezTo>
                    <a:pt x="328" y="51"/>
                    <a:pt x="327" y="52"/>
                    <a:pt x="327" y="53"/>
                  </a:cubicBezTo>
                  <a:cubicBezTo>
                    <a:pt x="326" y="54"/>
                    <a:pt x="325" y="55"/>
                    <a:pt x="325" y="55"/>
                  </a:cubicBezTo>
                  <a:cubicBezTo>
                    <a:pt x="325" y="56"/>
                    <a:pt x="327" y="57"/>
                    <a:pt x="327" y="57"/>
                  </a:cubicBezTo>
                  <a:cubicBezTo>
                    <a:pt x="328" y="57"/>
                    <a:pt x="329" y="58"/>
                    <a:pt x="329" y="59"/>
                  </a:cubicBezTo>
                  <a:cubicBezTo>
                    <a:pt x="330" y="59"/>
                    <a:pt x="328" y="60"/>
                    <a:pt x="328" y="61"/>
                  </a:cubicBezTo>
                  <a:cubicBezTo>
                    <a:pt x="327" y="60"/>
                    <a:pt x="326" y="60"/>
                    <a:pt x="325" y="59"/>
                  </a:cubicBezTo>
                  <a:cubicBezTo>
                    <a:pt x="325" y="59"/>
                    <a:pt x="324" y="57"/>
                    <a:pt x="323" y="57"/>
                  </a:cubicBezTo>
                  <a:cubicBezTo>
                    <a:pt x="323" y="57"/>
                    <a:pt x="322" y="59"/>
                    <a:pt x="322" y="60"/>
                  </a:cubicBezTo>
                  <a:cubicBezTo>
                    <a:pt x="321" y="60"/>
                    <a:pt x="320" y="61"/>
                    <a:pt x="320" y="62"/>
                  </a:cubicBezTo>
                  <a:cubicBezTo>
                    <a:pt x="320" y="61"/>
                    <a:pt x="318" y="61"/>
                    <a:pt x="318" y="60"/>
                  </a:cubicBezTo>
                  <a:cubicBezTo>
                    <a:pt x="318" y="60"/>
                    <a:pt x="319" y="58"/>
                    <a:pt x="319" y="58"/>
                  </a:cubicBezTo>
                  <a:cubicBezTo>
                    <a:pt x="320" y="57"/>
                    <a:pt x="320" y="56"/>
                    <a:pt x="321" y="56"/>
                  </a:cubicBezTo>
                  <a:cubicBezTo>
                    <a:pt x="322" y="55"/>
                    <a:pt x="322" y="54"/>
                    <a:pt x="323" y="53"/>
                  </a:cubicBezTo>
                  <a:cubicBezTo>
                    <a:pt x="323" y="53"/>
                    <a:pt x="324" y="52"/>
                    <a:pt x="324" y="51"/>
                  </a:cubicBezTo>
                  <a:cubicBezTo>
                    <a:pt x="324" y="51"/>
                    <a:pt x="323" y="49"/>
                    <a:pt x="322" y="50"/>
                  </a:cubicBezTo>
                  <a:cubicBezTo>
                    <a:pt x="322" y="50"/>
                    <a:pt x="321" y="52"/>
                    <a:pt x="320" y="52"/>
                  </a:cubicBezTo>
                  <a:cubicBezTo>
                    <a:pt x="320" y="52"/>
                    <a:pt x="319" y="50"/>
                    <a:pt x="318" y="50"/>
                  </a:cubicBezTo>
                  <a:cubicBezTo>
                    <a:pt x="318" y="50"/>
                    <a:pt x="317" y="52"/>
                    <a:pt x="317" y="52"/>
                  </a:cubicBezTo>
                  <a:cubicBezTo>
                    <a:pt x="316" y="53"/>
                    <a:pt x="315" y="54"/>
                    <a:pt x="315" y="55"/>
                  </a:cubicBezTo>
                  <a:cubicBezTo>
                    <a:pt x="315" y="55"/>
                    <a:pt x="314" y="57"/>
                    <a:pt x="313" y="57"/>
                  </a:cubicBezTo>
                  <a:cubicBezTo>
                    <a:pt x="313" y="57"/>
                    <a:pt x="311" y="55"/>
                    <a:pt x="311" y="55"/>
                  </a:cubicBezTo>
                  <a:cubicBezTo>
                    <a:pt x="310" y="55"/>
                    <a:pt x="310" y="57"/>
                    <a:pt x="309" y="57"/>
                  </a:cubicBezTo>
                  <a:cubicBezTo>
                    <a:pt x="309" y="57"/>
                    <a:pt x="308" y="56"/>
                    <a:pt x="307" y="56"/>
                  </a:cubicBezTo>
                  <a:cubicBezTo>
                    <a:pt x="306" y="56"/>
                    <a:pt x="306" y="58"/>
                    <a:pt x="305" y="58"/>
                  </a:cubicBezTo>
                  <a:cubicBezTo>
                    <a:pt x="305" y="58"/>
                    <a:pt x="304" y="56"/>
                    <a:pt x="303" y="56"/>
                  </a:cubicBezTo>
                  <a:cubicBezTo>
                    <a:pt x="302" y="56"/>
                    <a:pt x="302" y="58"/>
                    <a:pt x="301" y="58"/>
                  </a:cubicBezTo>
                  <a:cubicBezTo>
                    <a:pt x="301" y="58"/>
                    <a:pt x="300" y="57"/>
                    <a:pt x="299" y="57"/>
                  </a:cubicBezTo>
                  <a:cubicBezTo>
                    <a:pt x="299" y="57"/>
                    <a:pt x="298" y="59"/>
                    <a:pt x="297" y="59"/>
                  </a:cubicBezTo>
                  <a:cubicBezTo>
                    <a:pt x="297" y="59"/>
                    <a:pt x="295" y="57"/>
                    <a:pt x="295" y="57"/>
                  </a:cubicBezTo>
                  <a:cubicBezTo>
                    <a:pt x="295" y="57"/>
                    <a:pt x="294" y="59"/>
                    <a:pt x="293" y="59"/>
                  </a:cubicBezTo>
                  <a:cubicBezTo>
                    <a:pt x="293" y="60"/>
                    <a:pt x="292" y="61"/>
                    <a:pt x="292" y="62"/>
                  </a:cubicBezTo>
                  <a:cubicBezTo>
                    <a:pt x="291" y="61"/>
                    <a:pt x="290" y="61"/>
                    <a:pt x="290" y="60"/>
                  </a:cubicBezTo>
                  <a:cubicBezTo>
                    <a:pt x="289" y="60"/>
                    <a:pt x="287" y="59"/>
                    <a:pt x="287" y="58"/>
                  </a:cubicBezTo>
                  <a:cubicBezTo>
                    <a:pt x="287" y="58"/>
                    <a:pt x="289" y="56"/>
                    <a:pt x="289" y="56"/>
                  </a:cubicBezTo>
                  <a:cubicBezTo>
                    <a:pt x="290" y="55"/>
                    <a:pt x="290" y="55"/>
                    <a:pt x="291" y="54"/>
                  </a:cubicBezTo>
                  <a:cubicBezTo>
                    <a:pt x="291" y="54"/>
                    <a:pt x="292" y="55"/>
                    <a:pt x="293" y="55"/>
                  </a:cubicBezTo>
                  <a:cubicBezTo>
                    <a:pt x="293" y="56"/>
                    <a:pt x="295" y="57"/>
                    <a:pt x="295" y="57"/>
                  </a:cubicBezTo>
                  <a:cubicBezTo>
                    <a:pt x="296" y="57"/>
                    <a:pt x="296" y="55"/>
                    <a:pt x="297" y="55"/>
                  </a:cubicBezTo>
                  <a:cubicBezTo>
                    <a:pt x="298" y="55"/>
                    <a:pt x="298" y="57"/>
                    <a:pt x="299" y="57"/>
                  </a:cubicBezTo>
                  <a:cubicBezTo>
                    <a:pt x="300" y="57"/>
                    <a:pt x="300" y="54"/>
                    <a:pt x="301" y="54"/>
                  </a:cubicBezTo>
                  <a:cubicBezTo>
                    <a:pt x="301" y="54"/>
                    <a:pt x="303" y="56"/>
                    <a:pt x="303" y="56"/>
                  </a:cubicBezTo>
                  <a:cubicBezTo>
                    <a:pt x="304" y="56"/>
                    <a:pt x="304" y="54"/>
                    <a:pt x="305" y="54"/>
                  </a:cubicBezTo>
                  <a:cubicBezTo>
                    <a:pt x="304" y="53"/>
                    <a:pt x="303" y="53"/>
                    <a:pt x="303" y="52"/>
                  </a:cubicBezTo>
                  <a:cubicBezTo>
                    <a:pt x="302" y="52"/>
                    <a:pt x="300" y="51"/>
                    <a:pt x="300" y="50"/>
                  </a:cubicBezTo>
                  <a:cubicBezTo>
                    <a:pt x="300" y="50"/>
                    <a:pt x="302" y="49"/>
                    <a:pt x="302" y="48"/>
                  </a:cubicBezTo>
                  <a:cubicBezTo>
                    <a:pt x="303" y="48"/>
                    <a:pt x="303" y="47"/>
                    <a:pt x="304" y="46"/>
                  </a:cubicBezTo>
                  <a:cubicBezTo>
                    <a:pt x="304" y="45"/>
                    <a:pt x="305" y="45"/>
                    <a:pt x="305" y="44"/>
                  </a:cubicBezTo>
                  <a:cubicBezTo>
                    <a:pt x="305" y="44"/>
                    <a:pt x="304" y="42"/>
                    <a:pt x="303" y="42"/>
                  </a:cubicBezTo>
                  <a:cubicBezTo>
                    <a:pt x="303" y="42"/>
                    <a:pt x="302" y="44"/>
                    <a:pt x="301" y="44"/>
                  </a:cubicBezTo>
                  <a:cubicBezTo>
                    <a:pt x="301" y="45"/>
                    <a:pt x="300" y="46"/>
                    <a:pt x="300" y="47"/>
                  </a:cubicBezTo>
                  <a:cubicBezTo>
                    <a:pt x="299" y="47"/>
                    <a:pt x="299" y="48"/>
                    <a:pt x="298" y="49"/>
                  </a:cubicBezTo>
                  <a:cubicBezTo>
                    <a:pt x="298" y="49"/>
                    <a:pt x="297" y="51"/>
                    <a:pt x="296" y="51"/>
                  </a:cubicBezTo>
                  <a:cubicBezTo>
                    <a:pt x="296" y="51"/>
                    <a:pt x="295" y="49"/>
                    <a:pt x="294" y="49"/>
                  </a:cubicBezTo>
                  <a:cubicBezTo>
                    <a:pt x="294" y="49"/>
                    <a:pt x="293" y="52"/>
                    <a:pt x="292" y="52"/>
                  </a:cubicBezTo>
                  <a:cubicBezTo>
                    <a:pt x="292" y="52"/>
                    <a:pt x="290" y="50"/>
                    <a:pt x="290" y="50"/>
                  </a:cubicBezTo>
                  <a:cubicBezTo>
                    <a:pt x="290" y="50"/>
                    <a:pt x="289" y="51"/>
                    <a:pt x="288" y="52"/>
                  </a:cubicBezTo>
                  <a:cubicBezTo>
                    <a:pt x="288" y="53"/>
                    <a:pt x="287" y="54"/>
                    <a:pt x="287" y="54"/>
                  </a:cubicBezTo>
                  <a:cubicBezTo>
                    <a:pt x="286" y="55"/>
                    <a:pt x="286" y="56"/>
                    <a:pt x="285" y="57"/>
                  </a:cubicBezTo>
                  <a:cubicBezTo>
                    <a:pt x="284" y="57"/>
                    <a:pt x="284" y="58"/>
                    <a:pt x="283" y="59"/>
                  </a:cubicBezTo>
                  <a:cubicBezTo>
                    <a:pt x="283" y="60"/>
                    <a:pt x="282" y="60"/>
                    <a:pt x="282" y="61"/>
                  </a:cubicBezTo>
                  <a:cubicBezTo>
                    <a:pt x="281" y="62"/>
                    <a:pt x="280" y="63"/>
                    <a:pt x="280" y="63"/>
                  </a:cubicBezTo>
                  <a:cubicBezTo>
                    <a:pt x="280" y="64"/>
                    <a:pt x="282" y="65"/>
                    <a:pt x="282" y="65"/>
                  </a:cubicBezTo>
                  <a:cubicBezTo>
                    <a:pt x="282" y="65"/>
                    <a:pt x="281" y="67"/>
                    <a:pt x="280" y="67"/>
                  </a:cubicBezTo>
                  <a:cubicBezTo>
                    <a:pt x="280" y="67"/>
                    <a:pt x="279" y="69"/>
                    <a:pt x="279" y="69"/>
                  </a:cubicBezTo>
                  <a:cubicBezTo>
                    <a:pt x="278" y="69"/>
                    <a:pt x="277" y="68"/>
                    <a:pt x="277" y="68"/>
                  </a:cubicBezTo>
                  <a:cubicBezTo>
                    <a:pt x="276" y="68"/>
                    <a:pt x="275" y="70"/>
                    <a:pt x="275" y="70"/>
                  </a:cubicBezTo>
                  <a:cubicBezTo>
                    <a:pt x="275" y="70"/>
                    <a:pt x="273" y="68"/>
                    <a:pt x="273" y="68"/>
                  </a:cubicBezTo>
                  <a:cubicBezTo>
                    <a:pt x="273" y="67"/>
                    <a:pt x="274" y="67"/>
                    <a:pt x="274" y="66"/>
                  </a:cubicBezTo>
                  <a:cubicBezTo>
                    <a:pt x="275" y="65"/>
                    <a:pt x="276" y="64"/>
                    <a:pt x="276" y="64"/>
                  </a:cubicBezTo>
                  <a:cubicBezTo>
                    <a:pt x="276" y="63"/>
                    <a:pt x="274" y="62"/>
                    <a:pt x="274" y="62"/>
                  </a:cubicBezTo>
                  <a:cubicBezTo>
                    <a:pt x="274" y="62"/>
                    <a:pt x="275" y="60"/>
                    <a:pt x="275" y="60"/>
                  </a:cubicBezTo>
                  <a:cubicBezTo>
                    <a:pt x="276" y="59"/>
                    <a:pt x="277" y="58"/>
                    <a:pt x="277" y="58"/>
                  </a:cubicBezTo>
                  <a:cubicBezTo>
                    <a:pt x="278" y="57"/>
                    <a:pt x="278" y="56"/>
                    <a:pt x="279" y="55"/>
                  </a:cubicBezTo>
                  <a:cubicBezTo>
                    <a:pt x="279" y="55"/>
                    <a:pt x="280" y="54"/>
                    <a:pt x="281" y="53"/>
                  </a:cubicBezTo>
                  <a:cubicBezTo>
                    <a:pt x="281" y="54"/>
                    <a:pt x="282" y="54"/>
                    <a:pt x="283" y="55"/>
                  </a:cubicBezTo>
                  <a:cubicBezTo>
                    <a:pt x="283" y="55"/>
                    <a:pt x="285" y="53"/>
                    <a:pt x="285" y="53"/>
                  </a:cubicBezTo>
                  <a:cubicBezTo>
                    <a:pt x="285" y="52"/>
                    <a:pt x="282" y="51"/>
                    <a:pt x="282" y="51"/>
                  </a:cubicBezTo>
                  <a:cubicBezTo>
                    <a:pt x="282" y="51"/>
                    <a:pt x="281" y="53"/>
                    <a:pt x="281" y="53"/>
                  </a:cubicBezTo>
                  <a:cubicBezTo>
                    <a:pt x="280" y="53"/>
                    <a:pt x="279" y="51"/>
                    <a:pt x="278" y="51"/>
                  </a:cubicBezTo>
                  <a:cubicBezTo>
                    <a:pt x="278" y="51"/>
                    <a:pt x="277" y="54"/>
                    <a:pt x="277" y="54"/>
                  </a:cubicBezTo>
                  <a:cubicBezTo>
                    <a:pt x="276" y="54"/>
                    <a:pt x="274" y="52"/>
                    <a:pt x="274" y="52"/>
                  </a:cubicBezTo>
                  <a:cubicBezTo>
                    <a:pt x="274" y="51"/>
                    <a:pt x="276" y="50"/>
                    <a:pt x="276" y="50"/>
                  </a:cubicBezTo>
                  <a:cubicBezTo>
                    <a:pt x="276" y="50"/>
                    <a:pt x="274" y="48"/>
                    <a:pt x="274" y="48"/>
                  </a:cubicBezTo>
                  <a:cubicBezTo>
                    <a:pt x="274" y="48"/>
                    <a:pt x="272" y="50"/>
                    <a:pt x="272" y="50"/>
                  </a:cubicBezTo>
                  <a:cubicBezTo>
                    <a:pt x="272" y="51"/>
                    <a:pt x="275" y="52"/>
                    <a:pt x="274" y="52"/>
                  </a:cubicBezTo>
                  <a:cubicBezTo>
                    <a:pt x="274" y="52"/>
                    <a:pt x="273" y="54"/>
                    <a:pt x="273" y="54"/>
                  </a:cubicBezTo>
                  <a:cubicBezTo>
                    <a:pt x="272" y="54"/>
                    <a:pt x="271" y="52"/>
                    <a:pt x="270" y="52"/>
                  </a:cubicBezTo>
                  <a:cubicBezTo>
                    <a:pt x="270" y="53"/>
                    <a:pt x="269" y="55"/>
                    <a:pt x="269" y="55"/>
                  </a:cubicBezTo>
                  <a:cubicBezTo>
                    <a:pt x="268" y="55"/>
                    <a:pt x="267" y="53"/>
                    <a:pt x="267" y="53"/>
                  </a:cubicBezTo>
                  <a:cubicBezTo>
                    <a:pt x="266" y="54"/>
                    <a:pt x="265" y="54"/>
                    <a:pt x="265" y="55"/>
                  </a:cubicBezTo>
                  <a:cubicBezTo>
                    <a:pt x="265" y="56"/>
                    <a:pt x="263" y="57"/>
                    <a:pt x="263" y="57"/>
                  </a:cubicBezTo>
                  <a:cubicBezTo>
                    <a:pt x="263" y="58"/>
                    <a:pt x="265" y="59"/>
                    <a:pt x="265" y="59"/>
                  </a:cubicBezTo>
                  <a:cubicBezTo>
                    <a:pt x="265" y="60"/>
                    <a:pt x="264" y="61"/>
                    <a:pt x="264" y="61"/>
                  </a:cubicBezTo>
                  <a:cubicBezTo>
                    <a:pt x="264" y="62"/>
                    <a:pt x="266" y="63"/>
                    <a:pt x="266" y="63"/>
                  </a:cubicBezTo>
                  <a:cubicBezTo>
                    <a:pt x="266" y="64"/>
                    <a:pt x="264" y="65"/>
                    <a:pt x="264" y="65"/>
                  </a:cubicBezTo>
                  <a:cubicBezTo>
                    <a:pt x="264" y="66"/>
                    <a:pt x="262" y="67"/>
                    <a:pt x="262" y="68"/>
                  </a:cubicBezTo>
                  <a:cubicBezTo>
                    <a:pt x="262" y="67"/>
                    <a:pt x="260" y="67"/>
                    <a:pt x="260" y="66"/>
                  </a:cubicBezTo>
                  <a:cubicBezTo>
                    <a:pt x="260" y="65"/>
                    <a:pt x="262" y="64"/>
                    <a:pt x="262" y="64"/>
                  </a:cubicBezTo>
                  <a:cubicBezTo>
                    <a:pt x="262" y="63"/>
                    <a:pt x="260" y="63"/>
                    <a:pt x="260" y="62"/>
                  </a:cubicBezTo>
                  <a:cubicBezTo>
                    <a:pt x="260" y="62"/>
                    <a:pt x="262" y="60"/>
                    <a:pt x="261" y="60"/>
                  </a:cubicBezTo>
                  <a:cubicBezTo>
                    <a:pt x="261" y="59"/>
                    <a:pt x="259" y="58"/>
                    <a:pt x="259" y="58"/>
                  </a:cubicBezTo>
                  <a:cubicBezTo>
                    <a:pt x="259" y="58"/>
                    <a:pt x="258" y="60"/>
                    <a:pt x="257" y="60"/>
                  </a:cubicBezTo>
                  <a:cubicBezTo>
                    <a:pt x="257" y="60"/>
                    <a:pt x="256" y="59"/>
                    <a:pt x="255" y="59"/>
                  </a:cubicBezTo>
                  <a:cubicBezTo>
                    <a:pt x="254" y="60"/>
                    <a:pt x="253" y="62"/>
                    <a:pt x="252" y="63"/>
                  </a:cubicBezTo>
                  <a:cubicBezTo>
                    <a:pt x="251" y="64"/>
                    <a:pt x="251" y="64"/>
                    <a:pt x="250" y="65"/>
                  </a:cubicBezTo>
                  <a:cubicBezTo>
                    <a:pt x="249" y="64"/>
                    <a:pt x="247" y="63"/>
                    <a:pt x="246" y="62"/>
                  </a:cubicBezTo>
                  <a:cubicBezTo>
                    <a:pt x="246" y="61"/>
                    <a:pt x="247" y="60"/>
                    <a:pt x="247" y="60"/>
                  </a:cubicBezTo>
                  <a:cubicBezTo>
                    <a:pt x="247" y="59"/>
                    <a:pt x="245" y="58"/>
                    <a:pt x="245" y="58"/>
                  </a:cubicBezTo>
                  <a:cubicBezTo>
                    <a:pt x="245" y="57"/>
                    <a:pt x="247" y="56"/>
                    <a:pt x="247" y="56"/>
                  </a:cubicBezTo>
                  <a:cubicBezTo>
                    <a:pt x="247" y="55"/>
                    <a:pt x="248" y="53"/>
                    <a:pt x="249" y="53"/>
                  </a:cubicBezTo>
                  <a:cubicBezTo>
                    <a:pt x="249" y="53"/>
                    <a:pt x="250" y="55"/>
                    <a:pt x="251" y="55"/>
                  </a:cubicBezTo>
                  <a:cubicBezTo>
                    <a:pt x="251" y="55"/>
                    <a:pt x="253" y="57"/>
                    <a:pt x="253" y="57"/>
                  </a:cubicBezTo>
                  <a:cubicBezTo>
                    <a:pt x="253" y="56"/>
                    <a:pt x="255" y="55"/>
                    <a:pt x="255" y="55"/>
                  </a:cubicBezTo>
                  <a:cubicBezTo>
                    <a:pt x="255" y="54"/>
                    <a:pt x="253" y="54"/>
                    <a:pt x="253" y="53"/>
                  </a:cubicBezTo>
                  <a:cubicBezTo>
                    <a:pt x="252" y="52"/>
                    <a:pt x="254" y="51"/>
                    <a:pt x="254" y="51"/>
                  </a:cubicBezTo>
                  <a:cubicBezTo>
                    <a:pt x="254" y="50"/>
                    <a:pt x="252" y="49"/>
                    <a:pt x="252" y="49"/>
                  </a:cubicBezTo>
                  <a:cubicBezTo>
                    <a:pt x="252" y="49"/>
                    <a:pt x="251" y="51"/>
                    <a:pt x="250" y="51"/>
                  </a:cubicBezTo>
                  <a:cubicBezTo>
                    <a:pt x="250" y="51"/>
                    <a:pt x="249" y="50"/>
                    <a:pt x="248" y="49"/>
                  </a:cubicBezTo>
                  <a:cubicBezTo>
                    <a:pt x="248" y="49"/>
                    <a:pt x="250" y="48"/>
                    <a:pt x="250" y="47"/>
                  </a:cubicBezTo>
                  <a:cubicBezTo>
                    <a:pt x="250" y="47"/>
                    <a:pt x="247" y="46"/>
                    <a:pt x="248" y="46"/>
                  </a:cubicBezTo>
                  <a:cubicBezTo>
                    <a:pt x="247" y="46"/>
                    <a:pt x="246" y="47"/>
                    <a:pt x="246" y="48"/>
                  </a:cubicBezTo>
                  <a:cubicBezTo>
                    <a:pt x="246" y="48"/>
                    <a:pt x="248" y="49"/>
                    <a:pt x="248" y="49"/>
                  </a:cubicBezTo>
                  <a:cubicBezTo>
                    <a:pt x="248" y="50"/>
                    <a:pt x="247" y="51"/>
                    <a:pt x="246" y="52"/>
                  </a:cubicBezTo>
                  <a:cubicBezTo>
                    <a:pt x="246" y="52"/>
                    <a:pt x="245" y="53"/>
                    <a:pt x="245" y="54"/>
                  </a:cubicBezTo>
                  <a:cubicBezTo>
                    <a:pt x="244" y="55"/>
                    <a:pt x="244" y="56"/>
                    <a:pt x="243" y="56"/>
                  </a:cubicBezTo>
                  <a:cubicBezTo>
                    <a:pt x="243" y="56"/>
                    <a:pt x="241" y="54"/>
                    <a:pt x="241" y="54"/>
                  </a:cubicBezTo>
                  <a:cubicBezTo>
                    <a:pt x="240" y="55"/>
                    <a:pt x="240" y="56"/>
                    <a:pt x="239" y="57"/>
                  </a:cubicBezTo>
                  <a:cubicBezTo>
                    <a:pt x="239" y="57"/>
                    <a:pt x="241" y="58"/>
                    <a:pt x="241" y="58"/>
                  </a:cubicBezTo>
                  <a:cubicBezTo>
                    <a:pt x="241" y="59"/>
                    <a:pt x="240" y="61"/>
                    <a:pt x="240" y="61"/>
                  </a:cubicBezTo>
                  <a:cubicBezTo>
                    <a:pt x="239" y="61"/>
                    <a:pt x="237" y="59"/>
                    <a:pt x="237" y="59"/>
                  </a:cubicBezTo>
                  <a:cubicBezTo>
                    <a:pt x="237" y="59"/>
                    <a:pt x="239" y="57"/>
                    <a:pt x="239" y="57"/>
                  </a:cubicBezTo>
                  <a:cubicBezTo>
                    <a:pt x="239" y="56"/>
                    <a:pt x="237" y="55"/>
                    <a:pt x="237" y="55"/>
                  </a:cubicBezTo>
                  <a:cubicBezTo>
                    <a:pt x="236" y="54"/>
                    <a:pt x="235" y="54"/>
                    <a:pt x="235" y="53"/>
                  </a:cubicBezTo>
                  <a:cubicBezTo>
                    <a:pt x="234" y="53"/>
                    <a:pt x="233" y="52"/>
                    <a:pt x="232" y="52"/>
                  </a:cubicBezTo>
                  <a:cubicBezTo>
                    <a:pt x="231" y="53"/>
                    <a:pt x="230" y="55"/>
                    <a:pt x="229" y="56"/>
                  </a:cubicBezTo>
                  <a:cubicBezTo>
                    <a:pt x="228" y="57"/>
                    <a:pt x="228" y="58"/>
                    <a:pt x="227" y="58"/>
                  </a:cubicBezTo>
                  <a:cubicBezTo>
                    <a:pt x="227" y="58"/>
                    <a:pt x="225" y="57"/>
                    <a:pt x="225" y="57"/>
                  </a:cubicBezTo>
                  <a:cubicBezTo>
                    <a:pt x="224" y="57"/>
                    <a:pt x="224" y="59"/>
                    <a:pt x="223" y="59"/>
                  </a:cubicBezTo>
                  <a:cubicBezTo>
                    <a:pt x="222" y="59"/>
                    <a:pt x="222" y="57"/>
                    <a:pt x="221" y="57"/>
                  </a:cubicBezTo>
                  <a:cubicBezTo>
                    <a:pt x="220" y="57"/>
                    <a:pt x="219" y="55"/>
                    <a:pt x="219" y="55"/>
                  </a:cubicBezTo>
                  <a:cubicBezTo>
                    <a:pt x="218" y="55"/>
                    <a:pt x="218" y="57"/>
                    <a:pt x="217" y="58"/>
                  </a:cubicBezTo>
                  <a:cubicBezTo>
                    <a:pt x="216" y="57"/>
                    <a:pt x="216" y="57"/>
                    <a:pt x="215" y="56"/>
                  </a:cubicBezTo>
                  <a:cubicBezTo>
                    <a:pt x="214" y="56"/>
                    <a:pt x="213" y="55"/>
                    <a:pt x="213" y="54"/>
                  </a:cubicBezTo>
                  <a:cubicBezTo>
                    <a:pt x="213" y="54"/>
                    <a:pt x="214" y="52"/>
                    <a:pt x="214" y="52"/>
                  </a:cubicBezTo>
                  <a:cubicBezTo>
                    <a:pt x="215" y="52"/>
                    <a:pt x="216" y="54"/>
                    <a:pt x="217" y="54"/>
                  </a:cubicBezTo>
                  <a:cubicBezTo>
                    <a:pt x="217" y="53"/>
                    <a:pt x="218" y="52"/>
                    <a:pt x="218" y="51"/>
                  </a:cubicBezTo>
                  <a:cubicBezTo>
                    <a:pt x="217" y="50"/>
                    <a:pt x="215" y="49"/>
                    <a:pt x="214" y="48"/>
                  </a:cubicBezTo>
                  <a:cubicBezTo>
                    <a:pt x="213" y="49"/>
                    <a:pt x="213" y="50"/>
                    <a:pt x="212" y="50"/>
                  </a:cubicBezTo>
                  <a:cubicBezTo>
                    <a:pt x="212" y="51"/>
                    <a:pt x="211" y="53"/>
                    <a:pt x="210" y="53"/>
                  </a:cubicBezTo>
                  <a:cubicBezTo>
                    <a:pt x="210" y="53"/>
                    <a:pt x="208" y="51"/>
                    <a:pt x="208" y="51"/>
                  </a:cubicBezTo>
                  <a:cubicBezTo>
                    <a:pt x="208" y="51"/>
                    <a:pt x="207" y="52"/>
                    <a:pt x="206" y="53"/>
                  </a:cubicBezTo>
                  <a:cubicBezTo>
                    <a:pt x="206" y="54"/>
                    <a:pt x="205" y="55"/>
                    <a:pt x="205" y="55"/>
                  </a:cubicBezTo>
                  <a:cubicBezTo>
                    <a:pt x="205" y="56"/>
                    <a:pt x="203" y="57"/>
                    <a:pt x="203" y="58"/>
                  </a:cubicBezTo>
                  <a:cubicBezTo>
                    <a:pt x="203" y="58"/>
                    <a:pt x="205" y="59"/>
                    <a:pt x="205" y="59"/>
                  </a:cubicBezTo>
                  <a:cubicBezTo>
                    <a:pt x="205" y="59"/>
                    <a:pt x="204" y="61"/>
                    <a:pt x="204" y="61"/>
                  </a:cubicBezTo>
                  <a:cubicBezTo>
                    <a:pt x="203" y="62"/>
                    <a:pt x="202" y="60"/>
                    <a:pt x="201" y="60"/>
                  </a:cubicBezTo>
                  <a:cubicBezTo>
                    <a:pt x="201" y="60"/>
                    <a:pt x="199" y="58"/>
                    <a:pt x="199" y="58"/>
                  </a:cubicBezTo>
                  <a:cubicBezTo>
                    <a:pt x="199" y="57"/>
                    <a:pt x="201" y="56"/>
                    <a:pt x="201" y="56"/>
                  </a:cubicBezTo>
                  <a:cubicBezTo>
                    <a:pt x="201" y="55"/>
                    <a:pt x="203" y="54"/>
                    <a:pt x="203" y="54"/>
                  </a:cubicBezTo>
                  <a:cubicBezTo>
                    <a:pt x="202" y="53"/>
                    <a:pt x="200" y="53"/>
                    <a:pt x="200" y="52"/>
                  </a:cubicBezTo>
                  <a:cubicBezTo>
                    <a:pt x="200" y="51"/>
                    <a:pt x="202" y="50"/>
                    <a:pt x="202" y="50"/>
                  </a:cubicBezTo>
                  <a:cubicBezTo>
                    <a:pt x="202" y="49"/>
                    <a:pt x="200" y="49"/>
                    <a:pt x="200" y="48"/>
                  </a:cubicBezTo>
                  <a:cubicBezTo>
                    <a:pt x="199" y="49"/>
                    <a:pt x="197" y="51"/>
                    <a:pt x="196" y="52"/>
                  </a:cubicBezTo>
                  <a:cubicBezTo>
                    <a:pt x="197" y="53"/>
                    <a:pt x="198" y="53"/>
                    <a:pt x="199" y="54"/>
                  </a:cubicBezTo>
                  <a:cubicBezTo>
                    <a:pt x="199" y="54"/>
                    <a:pt x="197" y="56"/>
                    <a:pt x="197" y="56"/>
                  </a:cubicBezTo>
                  <a:cubicBezTo>
                    <a:pt x="196" y="57"/>
                    <a:pt x="196" y="58"/>
                    <a:pt x="195" y="59"/>
                  </a:cubicBezTo>
                  <a:cubicBezTo>
                    <a:pt x="195" y="59"/>
                    <a:pt x="194" y="60"/>
                    <a:pt x="193" y="61"/>
                  </a:cubicBezTo>
                  <a:cubicBezTo>
                    <a:pt x="193" y="61"/>
                    <a:pt x="192" y="63"/>
                    <a:pt x="192" y="63"/>
                  </a:cubicBezTo>
                  <a:cubicBezTo>
                    <a:pt x="192" y="63"/>
                    <a:pt x="190" y="61"/>
                    <a:pt x="190" y="61"/>
                  </a:cubicBezTo>
                  <a:cubicBezTo>
                    <a:pt x="189" y="61"/>
                    <a:pt x="188" y="60"/>
                    <a:pt x="187" y="60"/>
                  </a:cubicBezTo>
                  <a:cubicBezTo>
                    <a:pt x="187" y="60"/>
                    <a:pt x="186" y="62"/>
                    <a:pt x="186" y="62"/>
                  </a:cubicBezTo>
                  <a:cubicBezTo>
                    <a:pt x="185" y="63"/>
                    <a:pt x="184" y="63"/>
                    <a:pt x="184" y="64"/>
                  </a:cubicBezTo>
                  <a:cubicBezTo>
                    <a:pt x="183" y="65"/>
                    <a:pt x="183" y="66"/>
                    <a:pt x="182" y="66"/>
                  </a:cubicBezTo>
                  <a:cubicBezTo>
                    <a:pt x="182" y="67"/>
                    <a:pt x="181" y="68"/>
                    <a:pt x="180" y="69"/>
                  </a:cubicBezTo>
                  <a:cubicBezTo>
                    <a:pt x="180" y="69"/>
                    <a:pt x="179" y="67"/>
                    <a:pt x="178" y="67"/>
                  </a:cubicBezTo>
                  <a:cubicBezTo>
                    <a:pt x="178" y="67"/>
                    <a:pt x="177" y="69"/>
                    <a:pt x="177" y="69"/>
                  </a:cubicBezTo>
                  <a:cubicBezTo>
                    <a:pt x="176" y="69"/>
                    <a:pt x="174" y="68"/>
                    <a:pt x="174" y="67"/>
                  </a:cubicBezTo>
                  <a:cubicBezTo>
                    <a:pt x="174" y="67"/>
                    <a:pt x="176" y="65"/>
                    <a:pt x="176" y="65"/>
                  </a:cubicBezTo>
                  <a:cubicBezTo>
                    <a:pt x="176" y="65"/>
                    <a:pt x="178" y="67"/>
                    <a:pt x="178" y="67"/>
                  </a:cubicBezTo>
                  <a:cubicBezTo>
                    <a:pt x="179" y="66"/>
                    <a:pt x="179" y="65"/>
                    <a:pt x="180" y="65"/>
                  </a:cubicBezTo>
                  <a:cubicBezTo>
                    <a:pt x="181" y="64"/>
                    <a:pt x="181" y="63"/>
                    <a:pt x="182" y="62"/>
                  </a:cubicBezTo>
                  <a:cubicBezTo>
                    <a:pt x="182" y="62"/>
                    <a:pt x="183" y="61"/>
                    <a:pt x="183" y="60"/>
                  </a:cubicBezTo>
                  <a:cubicBezTo>
                    <a:pt x="184" y="59"/>
                    <a:pt x="184" y="59"/>
                    <a:pt x="185" y="58"/>
                  </a:cubicBezTo>
                  <a:cubicBezTo>
                    <a:pt x="185" y="58"/>
                    <a:pt x="187" y="60"/>
                    <a:pt x="187" y="60"/>
                  </a:cubicBezTo>
                  <a:cubicBezTo>
                    <a:pt x="188" y="60"/>
                    <a:pt x="189" y="58"/>
                    <a:pt x="189" y="57"/>
                  </a:cubicBezTo>
                  <a:cubicBezTo>
                    <a:pt x="190" y="57"/>
                    <a:pt x="190" y="56"/>
                    <a:pt x="191" y="55"/>
                  </a:cubicBezTo>
                  <a:cubicBezTo>
                    <a:pt x="191" y="55"/>
                    <a:pt x="192" y="53"/>
                    <a:pt x="192" y="53"/>
                  </a:cubicBezTo>
                  <a:cubicBezTo>
                    <a:pt x="192" y="52"/>
                    <a:pt x="190" y="52"/>
                    <a:pt x="190" y="51"/>
                  </a:cubicBezTo>
                  <a:cubicBezTo>
                    <a:pt x="190" y="51"/>
                    <a:pt x="192" y="50"/>
                    <a:pt x="192" y="49"/>
                  </a:cubicBezTo>
                  <a:cubicBezTo>
                    <a:pt x="192" y="49"/>
                    <a:pt x="190" y="48"/>
                    <a:pt x="190" y="47"/>
                  </a:cubicBezTo>
                  <a:cubicBezTo>
                    <a:pt x="189" y="49"/>
                    <a:pt x="187" y="50"/>
                    <a:pt x="186" y="52"/>
                  </a:cubicBezTo>
                  <a:cubicBezTo>
                    <a:pt x="186" y="52"/>
                    <a:pt x="185" y="54"/>
                    <a:pt x="185" y="54"/>
                  </a:cubicBezTo>
                  <a:cubicBezTo>
                    <a:pt x="184" y="54"/>
                    <a:pt x="183" y="52"/>
                    <a:pt x="182" y="52"/>
                  </a:cubicBezTo>
                  <a:cubicBezTo>
                    <a:pt x="182" y="52"/>
                    <a:pt x="181" y="55"/>
                    <a:pt x="181" y="55"/>
                  </a:cubicBezTo>
                  <a:cubicBezTo>
                    <a:pt x="180" y="55"/>
                    <a:pt x="178" y="53"/>
                    <a:pt x="178" y="53"/>
                  </a:cubicBezTo>
                  <a:cubicBezTo>
                    <a:pt x="178" y="53"/>
                    <a:pt x="177" y="55"/>
                    <a:pt x="177" y="55"/>
                  </a:cubicBezTo>
                  <a:cubicBezTo>
                    <a:pt x="177" y="56"/>
                    <a:pt x="179" y="56"/>
                    <a:pt x="179" y="57"/>
                  </a:cubicBezTo>
                  <a:cubicBezTo>
                    <a:pt x="179" y="57"/>
                    <a:pt x="177" y="58"/>
                    <a:pt x="177" y="59"/>
                  </a:cubicBezTo>
                  <a:cubicBezTo>
                    <a:pt x="177" y="60"/>
                    <a:pt x="176" y="61"/>
                    <a:pt x="175" y="61"/>
                  </a:cubicBezTo>
                  <a:cubicBezTo>
                    <a:pt x="175" y="62"/>
                    <a:pt x="174" y="63"/>
                    <a:pt x="174" y="63"/>
                  </a:cubicBezTo>
                  <a:cubicBezTo>
                    <a:pt x="174" y="64"/>
                    <a:pt x="172" y="62"/>
                    <a:pt x="172" y="62"/>
                  </a:cubicBezTo>
                  <a:cubicBezTo>
                    <a:pt x="171" y="62"/>
                    <a:pt x="171" y="64"/>
                    <a:pt x="170" y="64"/>
                  </a:cubicBezTo>
                  <a:cubicBezTo>
                    <a:pt x="169" y="64"/>
                    <a:pt x="168" y="62"/>
                    <a:pt x="168" y="62"/>
                  </a:cubicBezTo>
                  <a:cubicBezTo>
                    <a:pt x="167" y="62"/>
                    <a:pt x="167" y="64"/>
                    <a:pt x="166" y="65"/>
                  </a:cubicBezTo>
                  <a:cubicBezTo>
                    <a:pt x="164" y="63"/>
                    <a:pt x="163" y="62"/>
                    <a:pt x="161" y="61"/>
                  </a:cubicBezTo>
                  <a:cubicBezTo>
                    <a:pt x="162" y="60"/>
                    <a:pt x="163" y="60"/>
                    <a:pt x="163" y="59"/>
                  </a:cubicBezTo>
                  <a:cubicBezTo>
                    <a:pt x="163" y="59"/>
                    <a:pt x="165" y="57"/>
                    <a:pt x="165" y="57"/>
                  </a:cubicBezTo>
                  <a:cubicBezTo>
                    <a:pt x="165" y="57"/>
                    <a:pt x="167" y="58"/>
                    <a:pt x="167" y="58"/>
                  </a:cubicBezTo>
                  <a:cubicBezTo>
                    <a:pt x="167" y="58"/>
                    <a:pt x="169" y="56"/>
                    <a:pt x="169" y="56"/>
                  </a:cubicBezTo>
                  <a:cubicBezTo>
                    <a:pt x="169" y="56"/>
                    <a:pt x="167" y="55"/>
                    <a:pt x="167" y="54"/>
                  </a:cubicBezTo>
                  <a:cubicBezTo>
                    <a:pt x="167" y="54"/>
                    <a:pt x="168" y="53"/>
                    <a:pt x="168" y="52"/>
                  </a:cubicBezTo>
                  <a:cubicBezTo>
                    <a:pt x="168" y="52"/>
                    <a:pt x="170" y="51"/>
                    <a:pt x="170" y="50"/>
                  </a:cubicBezTo>
                  <a:cubicBezTo>
                    <a:pt x="170" y="49"/>
                    <a:pt x="168" y="49"/>
                    <a:pt x="168" y="48"/>
                  </a:cubicBezTo>
                  <a:cubicBezTo>
                    <a:pt x="168" y="47"/>
                    <a:pt x="169" y="47"/>
                    <a:pt x="169" y="46"/>
                  </a:cubicBezTo>
                  <a:cubicBezTo>
                    <a:pt x="169" y="45"/>
                    <a:pt x="171" y="44"/>
                    <a:pt x="171" y="44"/>
                  </a:cubicBezTo>
                  <a:cubicBezTo>
                    <a:pt x="171" y="43"/>
                    <a:pt x="169" y="43"/>
                    <a:pt x="169" y="42"/>
                  </a:cubicBezTo>
                  <a:cubicBezTo>
                    <a:pt x="169" y="41"/>
                    <a:pt x="167" y="41"/>
                    <a:pt x="167" y="40"/>
                  </a:cubicBezTo>
                  <a:cubicBezTo>
                    <a:pt x="167" y="40"/>
                    <a:pt x="169" y="39"/>
                    <a:pt x="168" y="38"/>
                  </a:cubicBezTo>
                  <a:cubicBezTo>
                    <a:pt x="168" y="38"/>
                    <a:pt x="166" y="37"/>
                    <a:pt x="166" y="36"/>
                  </a:cubicBezTo>
                  <a:cubicBezTo>
                    <a:pt x="166" y="36"/>
                    <a:pt x="168" y="35"/>
                    <a:pt x="168" y="34"/>
                  </a:cubicBezTo>
                  <a:cubicBezTo>
                    <a:pt x="168" y="34"/>
                    <a:pt x="166" y="33"/>
                    <a:pt x="166" y="32"/>
                  </a:cubicBezTo>
                  <a:cubicBezTo>
                    <a:pt x="165" y="32"/>
                    <a:pt x="164" y="31"/>
                    <a:pt x="163" y="31"/>
                  </a:cubicBezTo>
                  <a:cubicBezTo>
                    <a:pt x="163" y="31"/>
                    <a:pt x="162" y="32"/>
                    <a:pt x="162" y="33"/>
                  </a:cubicBezTo>
                  <a:cubicBezTo>
                    <a:pt x="162" y="34"/>
                    <a:pt x="164" y="34"/>
                    <a:pt x="164" y="35"/>
                  </a:cubicBezTo>
                  <a:cubicBezTo>
                    <a:pt x="164" y="35"/>
                    <a:pt x="162" y="36"/>
                    <a:pt x="162" y="37"/>
                  </a:cubicBezTo>
                  <a:cubicBezTo>
                    <a:pt x="162" y="38"/>
                    <a:pt x="164" y="38"/>
                    <a:pt x="164" y="39"/>
                  </a:cubicBezTo>
                  <a:cubicBezTo>
                    <a:pt x="165" y="39"/>
                    <a:pt x="167" y="40"/>
                    <a:pt x="167" y="40"/>
                  </a:cubicBezTo>
                  <a:cubicBezTo>
                    <a:pt x="167" y="41"/>
                    <a:pt x="165" y="42"/>
                    <a:pt x="165" y="43"/>
                  </a:cubicBezTo>
                  <a:cubicBezTo>
                    <a:pt x="165" y="43"/>
                    <a:pt x="167" y="44"/>
                    <a:pt x="167" y="44"/>
                  </a:cubicBezTo>
                  <a:cubicBezTo>
                    <a:pt x="167" y="45"/>
                    <a:pt x="166" y="46"/>
                    <a:pt x="166" y="47"/>
                  </a:cubicBezTo>
                  <a:cubicBezTo>
                    <a:pt x="165" y="47"/>
                    <a:pt x="164" y="48"/>
                    <a:pt x="164" y="49"/>
                  </a:cubicBezTo>
                  <a:cubicBezTo>
                    <a:pt x="164" y="49"/>
                    <a:pt x="166" y="50"/>
                    <a:pt x="166" y="50"/>
                  </a:cubicBezTo>
                  <a:cubicBezTo>
                    <a:pt x="166" y="51"/>
                    <a:pt x="165" y="53"/>
                    <a:pt x="164" y="53"/>
                  </a:cubicBezTo>
                  <a:cubicBezTo>
                    <a:pt x="164" y="53"/>
                    <a:pt x="163" y="51"/>
                    <a:pt x="162" y="51"/>
                  </a:cubicBezTo>
                  <a:cubicBezTo>
                    <a:pt x="162" y="51"/>
                    <a:pt x="161" y="53"/>
                    <a:pt x="160" y="53"/>
                  </a:cubicBezTo>
                  <a:cubicBezTo>
                    <a:pt x="160" y="54"/>
                    <a:pt x="159" y="55"/>
                    <a:pt x="159" y="55"/>
                  </a:cubicBezTo>
                  <a:cubicBezTo>
                    <a:pt x="158" y="56"/>
                    <a:pt x="157" y="57"/>
                    <a:pt x="157" y="58"/>
                  </a:cubicBezTo>
                  <a:cubicBezTo>
                    <a:pt x="157" y="58"/>
                    <a:pt x="159" y="59"/>
                    <a:pt x="159" y="59"/>
                  </a:cubicBezTo>
                  <a:cubicBezTo>
                    <a:pt x="159" y="60"/>
                    <a:pt x="158" y="61"/>
                    <a:pt x="158" y="62"/>
                  </a:cubicBezTo>
                  <a:cubicBezTo>
                    <a:pt x="157" y="62"/>
                    <a:pt x="160" y="63"/>
                    <a:pt x="160" y="63"/>
                  </a:cubicBezTo>
                  <a:cubicBezTo>
                    <a:pt x="160" y="64"/>
                    <a:pt x="158" y="65"/>
                    <a:pt x="158" y="66"/>
                  </a:cubicBezTo>
                  <a:cubicBezTo>
                    <a:pt x="158" y="66"/>
                    <a:pt x="157" y="67"/>
                    <a:pt x="156" y="68"/>
                  </a:cubicBezTo>
                  <a:cubicBezTo>
                    <a:pt x="156" y="68"/>
                    <a:pt x="154" y="66"/>
                    <a:pt x="154" y="66"/>
                  </a:cubicBezTo>
                  <a:cubicBezTo>
                    <a:pt x="154" y="65"/>
                    <a:pt x="156" y="65"/>
                    <a:pt x="156" y="64"/>
                  </a:cubicBezTo>
                  <a:cubicBezTo>
                    <a:pt x="156" y="63"/>
                    <a:pt x="154" y="63"/>
                    <a:pt x="154" y="62"/>
                  </a:cubicBezTo>
                  <a:cubicBezTo>
                    <a:pt x="154" y="62"/>
                    <a:pt x="155" y="60"/>
                    <a:pt x="155" y="60"/>
                  </a:cubicBezTo>
                  <a:cubicBezTo>
                    <a:pt x="155" y="59"/>
                    <a:pt x="154" y="59"/>
                    <a:pt x="153" y="58"/>
                  </a:cubicBezTo>
                  <a:cubicBezTo>
                    <a:pt x="153" y="58"/>
                    <a:pt x="151" y="57"/>
                    <a:pt x="151" y="57"/>
                  </a:cubicBezTo>
                  <a:cubicBezTo>
                    <a:pt x="151" y="56"/>
                    <a:pt x="152" y="55"/>
                    <a:pt x="153" y="54"/>
                  </a:cubicBezTo>
                  <a:cubicBezTo>
                    <a:pt x="153" y="54"/>
                    <a:pt x="154" y="53"/>
                    <a:pt x="154" y="52"/>
                  </a:cubicBezTo>
                  <a:cubicBezTo>
                    <a:pt x="154" y="52"/>
                    <a:pt x="156" y="50"/>
                    <a:pt x="156" y="50"/>
                  </a:cubicBezTo>
                  <a:cubicBezTo>
                    <a:pt x="156" y="49"/>
                    <a:pt x="154" y="49"/>
                    <a:pt x="154" y="48"/>
                  </a:cubicBezTo>
                  <a:cubicBezTo>
                    <a:pt x="154" y="48"/>
                    <a:pt x="152" y="47"/>
                    <a:pt x="151" y="46"/>
                  </a:cubicBezTo>
                  <a:cubicBezTo>
                    <a:pt x="151" y="47"/>
                    <a:pt x="150" y="48"/>
                    <a:pt x="150" y="49"/>
                  </a:cubicBezTo>
                  <a:cubicBezTo>
                    <a:pt x="150" y="49"/>
                    <a:pt x="148" y="51"/>
                    <a:pt x="148" y="51"/>
                  </a:cubicBezTo>
                  <a:cubicBezTo>
                    <a:pt x="148" y="51"/>
                    <a:pt x="150" y="52"/>
                    <a:pt x="150" y="53"/>
                  </a:cubicBezTo>
                  <a:cubicBezTo>
                    <a:pt x="150" y="53"/>
                    <a:pt x="149" y="54"/>
                    <a:pt x="149" y="55"/>
                  </a:cubicBezTo>
                  <a:cubicBezTo>
                    <a:pt x="148" y="56"/>
                    <a:pt x="147" y="56"/>
                    <a:pt x="147" y="57"/>
                  </a:cubicBezTo>
                  <a:cubicBezTo>
                    <a:pt x="146" y="58"/>
                    <a:pt x="146" y="59"/>
                    <a:pt x="145" y="59"/>
                  </a:cubicBezTo>
                  <a:cubicBezTo>
                    <a:pt x="145" y="59"/>
                    <a:pt x="143" y="58"/>
                    <a:pt x="143" y="58"/>
                  </a:cubicBezTo>
                  <a:cubicBezTo>
                    <a:pt x="143" y="57"/>
                    <a:pt x="145" y="56"/>
                    <a:pt x="145" y="55"/>
                  </a:cubicBezTo>
                  <a:cubicBezTo>
                    <a:pt x="144" y="55"/>
                    <a:pt x="143" y="54"/>
                    <a:pt x="142" y="54"/>
                  </a:cubicBezTo>
                  <a:cubicBezTo>
                    <a:pt x="142" y="54"/>
                    <a:pt x="141" y="56"/>
                    <a:pt x="141" y="56"/>
                  </a:cubicBezTo>
                  <a:cubicBezTo>
                    <a:pt x="140" y="56"/>
                    <a:pt x="139" y="54"/>
                    <a:pt x="138" y="54"/>
                  </a:cubicBezTo>
                  <a:cubicBezTo>
                    <a:pt x="138" y="54"/>
                    <a:pt x="137" y="56"/>
                    <a:pt x="137" y="56"/>
                  </a:cubicBezTo>
                  <a:cubicBezTo>
                    <a:pt x="136" y="57"/>
                    <a:pt x="136" y="58"/>
                    <a:pt x="135" y="59"/>
                  </a:cubicBezTo>
                  <a:cubicBezTo>
                    <a:pt x="134" y="60"/>
                    <a:pt x="133" y="62"/>
                    <a:pt x="132" y="63"/>
                  </a:cubicBezTo>
                  <a:cubicBezTo>
                    <a:pt x="130" y="62"/>
                    <a:pt x="129" y="61"/>
                    <a:pt x="127" y="60"/>
                  </a:cubicBezTo>
                  <a:cubicBezTo>
                    <a:pt x="128" y="59"/>
                    <a:pt x="128" y="58"/>
                    <a:pt x="129" y="57"/>
                  </a:cubicBezTo>
                  <a:cubicBezTo>
                    <a:pt x="129" y="57"/>
                    <a:pt x="131" y="56"/>
                    <a:pt x="131" y="55"/>
                  </a:cubicBezTo>
                  <a:cubicBezTo>
                    <a:pt x="131" y="55"/>
                    <a:pt x="128" y="54"/>
                    <a:pt x="128" y="54"/>
                  </a:cubicBezTo>
                  <a:cubicBezTo>
                    <a:pt x="129" y="53"/>
                    <a:pt x="130" y="51"/>
                    <a:pt x="130" y="51"/>
                  </a:cubicBezTo>
                  <a:cubicBezTo>
                    <a:pt x="130" y="51"/>
                    <a:pt x="132" y="53"/>
                    <a:pt x="132" y="53"/>
                  </a:cubicBezTo>
                  <a:cubicBezTo>
                    <a:pt x="133" y="53"/>
                    <a:pt x="134" y="51"/>
                    <a:pt x="134" y="51"/>
                  </a:cubicBezTo>
                  <a:cubicBezTo>
                    <a:pt x="135" y="50"/>
                    <a:pt x="135" y="49"/>
                    <a:pt x="136" y="49"/>
                  </a:cubicBezTo>
                  <a:cubicBezTo>
                    <a:pt x="136" y="48"/>
                    <a:pt x="137" y="47"/>
                    <a:pt x="137" y="46"/>
                  </a:cubicBezTo>
                  <a:cubicBezTo>
                    <a:pt x="138" y="46"/>
                    <a:pt x="139" y="45"/>
                    <a:pt x="139" y="44"/>
                  </a:cubicBezTo>
                  <a:cubicBezTo>
                    <a:pt x="140" y="43"/>
                    <a:pt x="140" y="43"/>
                    <a:pt x="141" y="42"/>
                  </a:cubicBezTo>
                  <a:cubicBezTo>
                    <a:pt x="141" y="42"/>
                    <a:pt x="139" y="40"/>
                    <a:pt x="139" y="40"/>
                  </a:cubicBezTo>
                  <a:cubicBezTo>
                    <a:pt x="138" y="40"/>
                    <a:pt x="138" y="42"/>
                    <a:pt x="137" y="42"/>
                  </a:cubicBezTo>
                  <a:cubicBezTo>
                    <a:pt x="136" y="42"/>
                    <a:pt x="135" y="40"/>
                    <a:pt x="135" y="41"/>
                  </a:cubicBezTo>
                  <a:cubicBezTo>
                    <a:pt x="134" y="41"/>
                    <a:pt x="133" y="42"/>
                    <a:pt x="133" y="43"/>
                  </a:cubicBezTo>
                  <a:cubicBezTo>
                    <a:pt x="133" y="43"/>
                    <a:pt x="135" y="44"/>
                    <a:pt x="135" y="45"/>
                  </a:cubicBezTo>
                  <a:cubicBezTo>
                    <a:pt x="135" y="45"/>
                    <a:pt x="134" y="47"/>
                    <a:pt x="133" y="47"/>
                  </a:cubicBezTo>
                  <a:cubicBezTo>
                    <a:pt x="133" y="47"/>
                    <a:pt x="131" y="45"/>
                    <a:pt x="131" y="45"/>
                  </a:cubicBezTo>
                  <a:cubicBezTo>
                    <a:pt x="131" y="46"/>
                    <a:pt x="130" y="47"/>
                    <a:pt x="130" y="47"/>
                  </a:cubicBezTo>
                  <a:cubicBezTo>
                    <a:pt x="129" y="48"/>
                    <a:pt x="128" y="49"/>
                    <a:pt x="128" y="50"/>
                  </a:cubicBezTo>
                  <a:cubicBezTo>
                    <a:pt x="127" y="50"/>
                    <a:pt x="127" y="51"/>
                    <a:pt x="126" y="52"/>
                  </a:cubicBezTo>
                  <a:cubicBezTo>
                    <a:pt x="126" y="52"/>
                    <a:pt x="125" y="54"/>
                    <a:pt x="124" y="54"/>
                  </a:cubicBezTo>
                  <a:cubicBezTo>
                    <a:pt x="124" y="54"/>
                    <a:pt x="122" y="52"/>
                    <a:pt x="122" y="52"/>
                  </a:cubicBezTo>
                  <a:cubicBezTo>
                    <a:pt x="122" y="52"/>
                    <a:pt x="121" y="54"/>
                    <a:pt x="121" y="55"/>
                  </a:cubicBezTo>
                  <a:cubicBezTo>
                    <a:pt x="120" y="55"/>
                    <a:pt x="119" y="56"/>
                    <a:pt x="119" y="57"/>
                  </a:cubicBezTo>
                  <a:cubicBezTo>
                    <a:pt x="118" y="57"/>
                    <a:pt x="118" y="59"/>
                    <a:pt x="117" y="59"/>
                  </a:cubicBezTo>
                  <a:cubicBezTo>
                    <a:pt x="117" y="59"/>
                    <a:pt x="115" y="57"/>
                    <a:pt x="115" y="57"/>
                  </a:cubicBezTo>
                  <a:cubicBezTo>
                    <a:pt x="114" y="57"/>
                    <a:pt x="114" y="59"/>
                    <a:pt x="113" y="60"/>
                  </a:cubicBezTo>
                  <a:cubicBezTo>
                    <a:pt x="113" y="60"/>
                    <a:pt x="112" y="58"/>
                    <a:pt x="111" y="58"/>
                  </a:cubicBezTo>
                  <a:cubicBezTo>
                    <a:pt x="111" y="58"/>
                    <a:pt x="110" y="60"/>
                    <a:pt x="109" y="60"/>
                  </a:cubicBezTo>
                  <a:cubicBezTo>
                    <a:pt x="109" y="60"/>
                    <a:pt x="108" y="59"/>
                    <a:pt x="107" y="58"/>
                  </a:cubicBezTo>
                  <a:cubicBezTo>
                    <a:pt x="106" y="58"/>
                    <a:pt x="106" y="57"/>
                    <a:pt x="105" y="57"/>
                  </a:cubicBezTo>
                  <a:cubicBezTo>
                    <a:pt x="104" y="56"/>
                    <a:pt x="103" y="55"/>
                    <a:pt x="103" y="55"/>
                  </a:cubicBezTo>
                  <a:cubicBezTo>
                    <a:pt x="102" y="55"/>
                    <a:pt x="101" y="57"/>
                    <a:pt x="101" y="57"/>
                  </a:cubicBezTo>
                  <a:cubicBezTo>
                    <a:pt x="101" y="57"/>
                    <a:pt x="103" y="59"/>
                    <a:pt x="103" y="59"/>
                  </a:cubicBezTo>
                  <a:cubicBezTo>
                    <a:pt x="103" y="59"/>
                    <a:pt x="102" y="61"/>
                    <a:pt x="101" y="61"/>
                  </a:cubicBezTo>
                  <a:cubicBezTo>
                    <a:pt x="101" y="61"/>
                    <a:pt x="99" y="60"/>
                    <a:pt x="99" y="59"/>
                  </a:cubicBezTo>
                  <a:cubicBezTo>
                    <a:pt x="99" y="59"/>
                    <a:pt x="101" y="57"/>
                    <a:pt x="101" y="57"/>
                  </a:cubicBezTo>
                  <a:cubicBezTo>
                    <a:pt x="101" y="57"/>
                    <a:pt x="99" y="56"/>
                    <a:pt x="99" y="56"/>
                  </a:cubicBezTo>
                  <a:cubicBezTo>
                    <a:pt x="98" y="55"/>
                    <a:pt x="97" y="54"/>
                    <a:pt x="96" y="54"/>
                  </a:cubicBezTo>
                  <a:cubicBezTo>
                    <a:pt x="96" y="53"/>
                    <a:pt x="95" y="53"/>
                    <a:pt x="94" y="52"/>
                  </a:cubicBezTo>
                  <a:cubicBezTo>
                    <a:pt x="93" y="52"/>
                    <a:pt x="93" y="51"/>
                    <a:pt x="92" y="50"/>
                  </a:cubicBezTo>
                  <a:cubicBezTo>
                    <a:pt x="91" y="50"/>
                    <a:pt x="90" y="49"/>
                    <a:pt x="90" y="49"/>
                  </a:cubicBezTo>
                  <a:cubicBezTo>
                    <a:pt x="89" y="49"/>
                    <a:pt x="89" y="50"/>
                    <a:pt x="88" y="51"/>
                  </a:cubicBezTo>
                  <a:cubicBezTo>
                    <a:pt x="88" y="51"/>
                    <a:pt x="87" y="53"/>
                    <a:pt x="86" y="53"/>
                  </a:cubicBezTo>
                  <a:cubicBezTo>
                    <a:pt x="86" y="53"/>
                    <a:pt x="84" y="51"/>
                    <a:pt x="84" y="51"/>
                  </a:cubicBezTo>
                  <a:cubicBezTo>
                    <a:pt x="83" y="52"/>
                    <a:pt x="83" y="53"/>
                    <a:pt x="82" y="54"/>
                  </a:cubicBezTo>
                  <a:cubicBezTo>
                    <a:pt x="82" y="54"/>
                    <a:pt x="81" y="55"/>
                    <a:pt x="81" y="56"/>
                  </a:cubicBezTo>
                  <a:cubicBezTo>
                    <a:pt x="80" y="57"/>
                    <a:pt x="79" y="57"/>
                    <a:pt x="79" y="58"/>
                  </a:cubicBezTo>
                  <a:cubicBezTo>
                    <a:pt x="78" y="59"/>
                    <a:pt x="78" y="60"/>
                    <a:pt x="77" y="60"/>
                  </a:cubicBezTo>
                  <a:cubicBezTo>
                    <a:pt x="77" y="61"/>
                    <a:pt x="76" y="63"/>
                    <a:pt x="76" y="63"/>
                  </a:cubicBezTo>
                  <a:cubicBezTo>
                    <a:pt x="75" y="63"/>
                    <a:pt x="73" y="61"/>
                    <a:pt x="73" y="61"/>
                  </a:cubicBezTo>
                  <a:cubicBezTo>
                    <a:pt x="73" y="61"/>
                    <a:pt x="75" y="59"/>
                    <a:pt x="75" y="59"/>
                  </a:cubicBezTo>
                  <a:cubicBezTo>
                    <a:pt x="75" y="58"/>
                    <a:pt x="73" y="57"/>
                    <a:pt x="73" y="57"/>
                  </a:cubicBezTo>
                  <a:cubicBezTo>
                    <a:pt x="72" y="57"/>
                    <a:pt x="71" y="59"/>
                    <a:pt x="71" y="59"/>
                  </a:cubicBezTo>
                  <a:cubicBezTo>
                    <a:pt x="70" y="59"/>
                    <a:pt x="69" y="58"/>
                    <a:pt x="69" y="58"/>
                  </a:cubicBezTo>
                  <a:cubicBezTo>
                    <a:pt x="68" y="57"/>
                    <a:pt x="67" y="56"/>
                    <a:pt x="67" y="56"/>
                  </a:cubicBezTo>
                  <a:cubicBezTo>
                    <a:pt x="66" y="55"/>
                    <a:pt x="65" y="55"/>
                    <a:pt x="64" y="54"/>
                  </a:cubicBezTo>
                  <a:cubicBezTo>
                    <a:pt x="64" y="55"/>
                    <a:pt x="63" y="56"/>
                    <a:pt x="63" y="56"/>
                  </a:cubicBezTo>
                  <a:close/>
                  <a:moveTo>
                    <a:pt x="163" y="13"/>
                  </a:moveTo>
                  <a:cubicBezTo>
                    <a:pt x="163" y="13"/>
                    <a:pt x="162" y="15"/>
                    <a:pt x="161" y="15"/>
                  </a:cubicBezTo>
                  <a:cubicBezTo>
                    <a:pt x="161" y="16"/>
                    <a:pt x="160" y="17"/>
                    <a:pt x="160" y="17"/>
                  </a:cubicBezTo>
                  <a:cubicBezTo>
                    <a:pt x="159" y="18"/>
                    <a:pt x="162" y="19"/>
                    <a:pt x="162" y="19"/>
                  </a:cubicBezTo>
                  <a:cubicBezTo>
                    <a:pt x="162" y="19"/>
                    <a:pt x="160" y="21"/>
                    <a:pt x="160" y="21"/>
                  </a:cubicBezTo>
                  <a:cubicBezTo>
                    <a:pt x="160" y="21"/>
                    <a:pt x="162" y="23"/>
                    <a:pt x="162" y="23"/>
                  </a:cubicBezTo>
                  <a:cubicBezTo>
                    <a:pt x="163" y="23"/>
                    <a:pt x="164" y="21"/>
                    <a:pt x="164" y="21"/>
                  </a:cubicBezTo>
                  <a:cubicBezTo>
                    <a:pt x="165" y="20"/>
                    <a:pt x="165" y="19"/>
                    <a:pt x="166" y="18"/>
                  </a:cubicBezTo>
                  <a:cubicBezTo>
                    <a:pt x="166" y="18"/>
                    <a:pt x="164" y="17"/>
                    <a:pt x="164" y="17"/>
                  </a:cubicBezTo>
                  <a:cubicBezTo>
                    <a:pt x="163" y="16"/>
                    <a:pt x="165" y="15"/>
                    <a:pt x="165" y="15"/>
                  </a:cubicBezTo>
                  <a:cubicBezTo>
                    <a:pt x="165" y="15"/>
                    <a:pt x="163" y="13"/>
                    <a:pt x="163" y="13"/>
                  </a:cubicBezTo>
                  <a:close/>
                  <a:moveTo>
                    <a:pt x="367" y="24"/>
                  </a:moveTo>
                  <a:cubicBezTo>
                    <a:pt x="367" y="24"/>
                    <a:pt x="368" y="21"/>
                    <a:pt x="368" y="21"/>
                  </a:cubicBezTo>
                  <a:cubicBezTo>
                    <a:pt x="368" y="21"/>
                    <a:pt x="367" y="20"/>
                    <a:pt x="366" y="20"/>
                  </a:cubicBezTo>
                  <a:cubicBezTo>
                    <a:pt x="366" y="19"/>
                    <a:pt x="364" y="18"/>
                    <a:pt x="364" y="18"/>
                  </a:cubicBezTo>
                  <a:cubicBezTo>
                    <a:pt x="364" y="18"/>
                    <a:pt x="363" y="20"/>
                    <a:pt x="362" y="20"/>
                  </a:cubicBezTo>
                  <a:cubicBezTo>
                    <a:pt x="362" y="21"/>
                    <a:pt x="361" y="22"/>
                    <a:pt x="361" y="22"/>
                  </a:cubicBezTo>
                  <a:cubicBezTo>
                    <a:pt x="360" y="23"/>
                    <a:pt x="359" y="24"/>
                    <a:pt x="359" y="25"/>
                  </a:cubicBezTo>
                  <a:cubicBezTo>
                    <a:pt x="359" y="25"/>
                    <a:pt x="357" y="26"/>
                    <a:pt x="357" y="27"/>
                  </a:cubicBezTo>
                  <a:cubicBezTo>
                    <a:pt x="357" y="27"/>
                    <a:pt x="359" y="29"/>
                    <a:pt x="359" y="29"/>
                  </a:cubicBezTo>
                  <a:cubicBezTo>
                    <a:pt x="360" y="28"/>
                    <a:pt x="361" y="27"/>
                    <a:pt x="361" y="26"/>
                  </a:cubicBezTo>
                  <a:cubicBezTo>
                    <a:pt x="362" y="25"/>
                    <a:pt x="363" y="23"/>
                    <a:pt x="365" y="22"/>
                  </a:cubicBezTo>
                  <a:cubicBezTo>
                    <a:pt x="365" y="22"/>
                    <a:pt x="366" y="24"/>
                    <a:pt x="367" y="24"/>
                  </a:cubicBezTo>
                  <a:close/>
                  <a:moveTo>
                    <a:pt x="592" y="15"/>
                  </a:moveTo>
                  <a:cubicBezTo>
                    <a:pt x="592" y="16"/>
                    <a:pt x="591" y="17"/>
                    <a:pt x="590" y="18"/>
                  </a:cubicBezTo>
                  <a:cubicBezTo>
                    <a:pt x="590" y="18"/>
                    <a:pt x="593" y="19"/>
                    <a:pt x="593" y="19"/>
                  </a:cubicBezTo>
                  <a:cubicBezTo>
                    <a:pt x="593" y="20"/>
                    <a:pt x="591" y="21"/>
                    <a:pt x="591" y="21"/>
                  </a:cubicBezTo>
                  <a:cubicBezTo>
                    <a:pt x="591" y="22"/>
                    <a:pt x="590" y="23"/>
                    <a:pt x="589" y="24"/>
                  </a:cubicBezTo>
                  <a:cubicBezTo>
                    <a:pt x="589" y="24"/>
                    <a:pt x="588" y="25"/>
                    <a:pt x="587" y="26"/>
                  </a:cubicBezTo>
                  <a:cubicBezTo>
                    <a:pt x="588" y="26"/>
                    <a:pt x="589" y="28"/>
                    <a:pt x="590" y="28"/>
                  </a:cubicBezTo>
                  <a:cubicBezTo>
                    <a:pt x="590" y="27"/>
                    <a:pt x="591" y="26"/>
                    <a:pt x="591" y="25"/>
                  </a:cubicBezTo>
                  <a:cubicBezTo>
                    <a:pt x="592" y="25"/>
                    <a:pt x="593" y="24"/>
                    <a:pt x="593" y="23"/>
                  </a:cubicBezTo>
                  <a:cubicBezTo>
                    <a:pt x="594" y="22"/>
                    <a:pt x="594" y="22"/>
                    <a:pt x="595" y="21"/>
                  </a:cubicBezTo>
                  <a:cubicBezTo>
                    <a:pt x="596" y="19"/>
                    <a:pt x="597" y="18"/>
                    <a:pt x="598" y="16"/>
                  </a:cubicBezTo>
                  <a:cubicBezTo>
                    <a:pt x="597" y="15"/>
                    <a:pt x="595" y="14"/>
                    <a:pt x="594" y="13"/>
                  </a:cubicBezTo>
                  <a:cubicBezTo>
                    <a:pt x="593" y="14"/>
                    <a:pt x="593" y="15"/>
                    <a:pt x="592" y="15"/>
                  </a:cubicBezTo>
                  <a:close/>
                  <a:moveTo>
                    <a:pt x="554" y="57"/>
                  </a:moveTo>
                  <a:cubicBezTo>
                    <a:pt x="554" y="56"/>
                    <a:pt x="555" y="55"/>
                    <a:pt x="555" y="54"/>
                  </a:cubicBezTo>
                  <a:cubicBezTo>
                    <a:pt x="555" y="54"/>
                    <a:pt x="553" y="53"/>
                    <a:pt x="553" y="53"/>
                  </a:cubicBezTo>
                  <a:cubicBezTo>
                    <a:pt x="553" y="52"/>
                    <a:pt x="555" y="51"/>
                    <a:pt x="555" y="50"/>
                  </a:cubicBezTo>
                  <a:cubicBezTo>
                    <a:pt x="555" y="50"/>
                    <a:pt x="553" y="49"/>
                    <a:pt x="552" y="49"/>
                  </a:cubicBezTo>
                  <a:cubicBezTo>
                    <a:pt x="552" y="48"/>
                    <a:pt x="554" y="47"/>
                    <a:pt x="554" y="46"/>
                  </a:cubicBezTo>
                  <a:cubicBezTo>
                    <a:pt x="554" y="46"/>
                    <a:pt x="556" y="45"/>
                    <a:pt x="556" y="44"/>
                  </a:cubicBezTo>
                  <a:cubicBezTo>
                    <a:pt x="556" y="44"/>
                    <a:pt x="554" y="43"/>
                    <a:pt x="554" y="43"/>
                  </a:cubicBezTo>
                  <a:cubicBezTo>
                    <a:pt x="553" y="43"/>
                    <a:pt x="553" y="44"/>
                    <a:pt x="552" y="45"/>
                  </a:cubicBezTo>
                  <a:cubicBezTo>
                    <a:pt x="551" y="45"/>
                    <a:pt x="551" y="46"/>
                    <a:pt x="550" y="47"/>
                  </a:cubicBezTo>
                  <a:cubicBezTo>
                    <a:pt x="550" y="48"/>
                    <a:pt x="549" y="49"/>
                    <a:pt x="549" y="49"/>
                  </a:cubicBezTo>
                  <a:cubicBezTo>
                    <a:pt x="548" y="50"/>
                    <a:pt x="551" y="50"/>
                    <a:pt x="551" y="51"/>
                  </a:cubicBezTo>
                  <a:cubicBezTo>
                    <a:pt x="551" y="52"/>
                    <a:pt x="549" y="52"/>
                    <a:pt x="549" y="53"/>
                  </a:cubicBezTo>
                  <a:cubicBezTo>
                    <a:pt x="549" y="54"/>
                    <a:pt x="551" y="54"/>
                    <a:pt x="551" y="55"/>
                  </a:cubicBezTo>
                  <a:cubicBezTo>
                    <a:pt x="551" y="55"/>
                    <a:pt x="550" y="57"/>
                    <a:pt x="550" y="57"/>
                  </a:cubicBezTo>
                  <a:cubicBezTo>
                    <a:pt x="550" y="58"/>
                    <a:pt x="552" y="58"/>
                    <a:pt x="552" y="59"/>
                  </a:cubicBezTo>
                  <a:cubicBezTo>
                    <a:pt x="552" y="58"/>
                    <a:pt x="553" y="57"/>
                    <a:pt x="554" y="57"/>
                  </a:cubicBezTo>
                  <a:close/>
                  <a:moveTo>
                    <a:pt x="352" y="51"/>
                  </a:moveTo>
                  <a:cubicBezTo>
                    <a:pt x="351" y="50"/>
                    <a:pt x="350" y="49"/>
                    <a:pt x="348" y="48"/>
                  </a:cubicBezTo>
                  <a:cubicBezTo>
                    <a:pt x="347" y="50"/>
                    <a:pt x="346" y="51"/>
                    <a:pt x="345" y="53"/>
                  </a:cubicBezTo>
                  <a:cubicBezTo>
                    <a:pt x="346" y="54"/>
                    <a:pt x="348" y="55"/>
                    <a:pt x="349" y="56"/>
                  </a:cubicBezTo>
                  <a:cubicBezTo>
                    <a:pt x="350" y="54"/>
                    <a:pt x="351" y="53"/>
                    <a:pt x="352" y="51"/>
                  </a:cubicBezTo>
                  <a:close/>
                  <a:moveTo>
                    <a:pt x="11" y="45"/>
                  </a:moveTo>
                  <a:cubicBezTo>
                    <a:pt x="11" y="45"/>
                    <a:pt x="13" y="47"/>
                    <a:pt x="13" y="47"/>
                  </a:cubicBezTo>
                  <a:cubicBezTo>
                    <a:pt x="14" y="47"/>
                    <a:pt x="15" y="45"/>
                    <a:pt x="15" y="45"/>
                  </a:cubicBezTo>
                  <a:cubicBezTo>
                    <a:pt x="15" y="44"/>
                    <a:pt x="13" y="43"/>
                    <a:pt x="13" y="43"/>
                  </a:cubicBezTo>
                  <a:cubicBezTo>
                    <a:pt x="12" y="43"/>
                    <a:pt x="11" y="41"/>
                    <a:pt x="11" y="41"/>
                  </a:cubicBezTo>
                  <a:cubicBezTo>
                    <a:pt x="10" y="41"/>
                    <a:pt x="9" y="43"/>
                    <a:pt x="9" y="44"/>
                  </a:cubicBezTo>
                  <a:cubicBezTo>
                    <a:pt x="9" y="44"/>
                    <a:pt x="7" y="45"/>
                    <a:pt x="7" y="46"/>
                  </a:cubicBezTo>
                  <a:cubicBezTo>
                    <a:pt x="7" y="46"/>
                    <a:pt x="9" y="47"/>
                    <a:pt x="9" y="47"/>
                  </a:cubicBezTo>
                  <a:cubicBezTo>
                    <a:pt x="10" y="47"/>
                    <a:pt x="10" y="45"/>
                    <a:pt x="11" y="45"/>
                  </a:cubicBezTo>
                  <a:close/>
                  <a:moveTo>
                    <a:pt x="51" y="44"/>
                  </a:moveTo>
                  <a:cubicBezTo>
                    <a:pt x="51" y="44"/>
                    <a:pt x="52" y="42"/>
                    <a:pt x="53" y="42"/>
                  </a:cubicBezTo>
                  <a:cubicBezTo>
                    <a:pt x="53" y="42"/>
                    <a:pt x="55" y="44"/>
                    <a:pt x="55" y="43"/>
                  </a:cubicBezTo>
                  <a:cubicBezTo>
                    <a:pt x="55" y="43"/>
                    <a:pt x="56" y="42"/>
                    <a:pt x="57" y="41"/>
                  </a:cubicBezTo>
                  <a:cubicBezTo>
                    <a:pt x="57" y="40"/>
                    <a:pt x="58" y="40"/>
                    <a:pt x="58" y="39"/>
                  </a:cubicBezTo>
                  <a:cubicBezTo>
                    <a:pt x="57" y="39"/>
                    <a:pt x="57" y="37"/>
                    <a:pt x="56" y="37"/>
                  </a:cubicBezTo>
                  <a:cubicBezTo>
                    <a:pt x="56" y="37"/>
                    <a:pt x="55" y="39"/>
                    <a:pt x="54" y="39"/>
                  </a:cubicBezTo>
                  <a:cubicBezTo>
                    <a:pt x="54" y="39"/>
                    <a:pt x="52" y="38"/>
                    <a:pt x="52" y="38"/>
                  </a:cubicBezTo>
                  <a:cubicBezTo>
                    <a:pt x="52" y="38"/>
                    <a:pt x="51" y="39"/>
                    <a:pt x="50" y="40"/>
                  </a:cubicBezTo>
                  <a:cubicBezTo>
                    <a:pt x="50" y="41"/>
                    <a:pt x="49" y="41"/>
                    <a:pt x="49" y="42"/>
                  </a:cubicBezTo>
                  <a:cubicBezTo>
                    <a:pt x="50" y="42"/>
                    <a:pt x="50" y="44"/>
                    <a:pt x="51" y="44"/>
                  </a:cubicBezTo>
                  <a:close/>
                  <a:moveTo>
                    <a:pt x="63" y="28"/>
                  </a:moveTo>
                  <a:cubicBezTo>
                    <a:pt x="63" y="28"/>
                    <a:pt x="61" y="27"/>
                    <a:pt x="61" y="27"/>
                  </a:cubicBezTo>
                  <a:cubicBezTo>
                    <a:pt x="60" y="26"/>
                    <a:pt x="59" y="25"/>
                    <a:pt x="58" y="25"/>
                  </a:cubicBezTo>
                  <a:cubicBezTo>
                    <a:pt x="58" y="25"/>
                    <a:pt x="57" y="27"/>
                    <a:pt x="57" y="27"/>
                  </a:cubicBezTo>
                  <a:cubicBezTo>
                    <a:pt x="56" y="27"/>
                    <a:pt x="55" y="29"/>
                    <a:pt x="55" y="29"/>
                  </a:cubicBezTo>
                  <a:cubicBezTo>
                    <a:pt x="55" y="30"/>
                    <a:pt x="57" y="31"/>
                    <a:pt x="57" y="31"/>
                  </a:cubicBezTo>
                  <a:cubicBezTo>
                    <a:pt x="58" y="31"/>
                    <a:pt x="59" y="33"/>
                    <a:pt x="59" y="33"/>
                  </a:cubicBezTo>
                  <a:cubicBezTo>
                    <a:pt x="60" y="33"/>
                    <a:pt x="61" y="31"/>
                    <a:pt x="61" y="30"/>
                  </a:cubicBezTo>
                  <a:cubicBezTo>
                    <a:pt x="61" y="30"/>
                    <a:pt x="63" y="29"/>
                    <a:pt x="63" y="28"/>
                  </a:cubicBezTo>
                  <a:close/>
                  <a:moveTo>
                    <a:pt x="108" y="48"/>
                  </a:moveTo>
                  <a:cubicBezTo>
                    <a:pt x="108" y="48"/>
                    <a:pt x="106" y="47"/>
                    <a:pt x="105" y="47"/>
                  </a:cubicBezTo>
                  <a:cubicBezTo>
                    <a:pt x="105" y="46"/>
                    <a:pt x="103" y="45"/>
                    <a:pt x="103" y="45"/>
                  </a:cubicBezTo>
                  <a:cubicBezTo>
                    <a:pt x="103" y="45"/>
                    <a:pt x="102" y="47"/>
                    <a:pt x="101" y="47"/>
                  </a:cubicBezTo>
                  <a:cubicBezTo>
                    <a:pt x="101" y="47"/>
                    <a:pt x="100" y="49"/>
                    <a:pt x="100" y="49"/>
                  </a:cubicBezTo>
                  <a:cubicBezTo>
                    <a:pt x="100" y="50"/>
                    <a:pt x="102" y="51"/>
                    <a:pt x="102" y="51"/>
                  </a:cubicBezTo>
                  <a:cubicBezTo>
                    <a:pt x="102" y="51"/>
                    <a:pt x="104" y="53"/>
                    <a:pt x="104" y="53"/>
                  </a:cubicBezTo>
                  <a:cubicBezTo>
                    <a:pt x="105" y="53"/>
                    <a:pt x="106" y="51"/>
                    <a:pt x="106" y="51"/>
                  </a:cubicBezTo>
                  <a:cubicBezTo>
                    <a:pt x="106" y="50"/>
                    <a:pt x="108" y="49"/>
                    <a:pt x="108" y="48"/>
                  </a:cubicBezTo>
                  <a:close/>
                  <a:moveTo>
                    <a:pt x="116" y="51"/>
                  </a:moveTo>
                  <a:cubicBezTo>
                    <a:pt x="116" y="51"/>
                    <a:pt x="117" y="49"/>
                    <a:pt x="118" y="49"/>
                  </a:cubicBezTo>
                  <a:cubicBezTo>
                    <a:pt x="118" y="48"/>
                    <a:pt x="119" y="47"/>
                    <a:pt x="119" y="47"/>
                  </a:cubicBezTo>
                  <a:cubicBezTo>
                    <a:pt x="120" y="46"/>
                    <a:pt x="121" y="45"/>
                    <a:pt x="121" y="44"/>
                  </a:cubicBezTo>
                  <a:cubicBezTo>
                    <a:pt x="121" y="44"/>
                    <a:pt x="119" y="43"/>
                    <a:pt x="119" y="43"/>
                  </a:cubicBezTo>
                  <a:cubicBezTo>
                    <a:pt x="119" y="43"/>
                    <a:pt x="117" y="41"/>
                    <a:pt x="117" y="41"/>
                  </a:cubicBezTo>
                  <a:cubicBezTo>
                    <a:pt x="116" y="41"/>
                    <a:pt x="115" y="43"/>
                    <a:pt x="115" y="43"/>
                  </a:cubicBezTo>
                  <a:cubicBezTo>
                    <a:pt x="114" y="44"/>
                    <a:pt x="114" y="45"/>
                    <a:pt x="113" y="46"/>
                  </a:cubicBezTo>
                  <a:cubicBezTo>
                    <a:pt x="113" y="46"/>
                    <a:pt x="115" y="47"/>
                    <a:pt x="116" y="47"/>
                  </a:cubicBezTo>
                  <a:cubicBezTo>
                    <a:pt x="116" y="48"/>
                    <a:pt x="114" y="49"/>
                    <a:pt x="114" y="49"/>
                  </a:cubicBezTo>
                  <a:cubicBezTo>
                    <a:pt x="114" y="49"/>
                    <a:pt x="116" y="51"/>
                    <a:pt x="116" y="51"/>
                  </a:cubicBezTo>
                  <a:close/>
                  <a:moveTo>
                    <a:pt x="177" y="27"/>
                  </a:moveTo>
                  <a:cubicBezTo>
                    <a:pt x="178" y="27"/>
                    <a:pt x="178" y="29"/>
                    <a:pt x="179" y="29"/>
                  </a:cubicBezTo>
                  <a:cubicBezTo>
                    <a:pt x="180" y="29"/>
                    <a:pt x="180" y="27"/>
                    <a:pt x="181" y="26"/>
                  </a:cubicBezTo>
                  <a:cubicBezTo>
                    <a:pt x="181" y="26"/>
                    <a:pt x="182" y="24"/>
                    <a:pt x="183" y="24"/>
                  </a:cubicBezTo>
                  <a:cubicBezTo>
                    <a:pt x="183" y="24"/>
                    <a:pt x="185" y="26"/>
                    <a:pt x="185" y="26"/>
                  </a:cubicBezTo>
                  <a:cubicBezTo>
                    <a:pt x="185" y="25"/>
                    <a:pt x="186" y="24"/>
                    <a:pt x="186" y="24"/>
                  </a:cubicBezTo>
                  <a:cubicBezTo>
                    <a:pt x="188" y="22"/>
                    <a:pt x="189" y="21"/>
                    <a:pt x="190" y="19"/>
                  </a:cubicBezTo>
                  <a:cubicBezTo>
                    <a:pt x="191" y="19"/>
                    <a:pt x="191" y="21"/>
                    <a:pt x="192" y="21"/>
                  </a:cubicBezTo>
                  <a:cubicBezTo>
                    <a:pt x="192" y="21"/>
                    <a:pt x="194" y="19"/>
                    <a:pt x="194" y="19"/>
                  </a:cubicBezTo>
                  <a:cubicBezTo>
                    <a:pt x="194" y="19"/>
                    <a:pt x="192" y="17"/>
                    <a:pt x="192" y="17"/>
                  </a:cubicBezTo>
                  <a:cubicBezTo>
                    <a:pt x="191" y="17"/>
                    <a:pt x="190" y="19"/>
                    <a:pt x="190" y="19"/>
                  </a:cubicBezTo>
                  <a:cubicBezTo>
                    <a:pt x="189" y="19"/>
                    <a:pt x="188" y="17"/>
                    <a:pt x="188" y="18"/>
                  </a:cubicBezTo>
                  <a:cubicBezTo>
                    <a:pt x="187" y="18"/>
                    <a:pt x="186" y="20"/>
                    <a:pt x="186" y="20"/>
                  </a:cubicBezTo>
                  <a:cubicBezTo>
                    <a:pt x="185" y="20"/>
                    <a:pt x="184" y="18"/>
                    <a:pt x="184" y="18"/>
                  </a:cubicBezTo>
                  <a:cubicBezTo>
                    <a:pt x="183" y="18"/>
                    <a:pt x="182" y="16"/>
                    <a:pt x="181" y="16"/>
                  </a:cubicBezTo>
                  <a:cubicBezTo>
                    <a:pt x="181" y="17"/>
                    <a:pt x="180" y="18"/>
                    <a:pt x="180" y="19"/>
                  </a:cubicBezTo>
                  <a:cubicBezTo>
                    <a:pt x="179" y="19"/>
                    <a:pt x="179" y="20"/>
                    <a:pt x="178" y="21"/>
                  </a:cubicBezTo>
                  <a:cubicBezTo>
                    <a:pt x="178" y="22"/>
                    <a:pt x="177" y="22"/>
                    <a:pt x="176" y="23"/>
                  </a:cubicBezTo>
                  <a:cubicBezTo>
                    <a:pt x="176" y="24"/>
                    <a:pt x="175" y="25"/>
                    <a:pt x="175" y="25"/>
                  </a:cubicBezTo>
                  <a:cubicBezTo>
                    <a:pt x="174" y="26"/>
                    <a:pt x="173" y="27"/>
                    <a:pt x="173" y="27"/>
                  </a:cubicBezTo>
                  <a:cubicBezTo>
                    <a:pt x="173" y="28"/>
                    <a:pt x="175" y="29"/>
                    <a:pt x="175" y="29"/>
                  </a:cubicBezTo>
                  <a:cubicBezTo>
                    <a:pt x="176" y="28"/>
                    <a:pt x="176" y="28"/>
                    <a:pt x="177" y="27"/>
                  </a:cubicBezTo>
                  <a:close/>
                  <a:moveTo>
                    <a:pt x="206" y="49"/>
                  </a:moveTo>
                  <a:cubicBezTo>
                    <a:pt x="206" y="49"/>
                    <a:pt x="207" y="47"/>
                    <a:pt x="208" y="47"/>
                  </a:cubicBezTo>
                  <a:cubicBezTo>
                    <a:pt x="208" y="47"/>
                    <a:pt x="205" y="45"/>
                    <a:pt x="205" y="45"/>
                  </a:cubicBezTo>
                  <a:cubicBezTo>
                    <a:pt x="205" y="45"/>
                    <a:pt x="207" y="44"/>
                    <a:pt x="207" y="43"/>
                  </a:cubicBezTo>
                  <a:cubicBezTo>
                    <a:pt x="207" y="42"/>
                    <a:pt x="208" y="41"/>
                    <a:pt x="209" y="41"/>
                  </a:cubicBezTo>
                  <a:cubicBezTo>
                    <a:pt x="209" y="40"/>
                    <a:pt x="210" y="39"/>
                    <a:pt x="211" y="38"/>
                  </a:cubicBezTo>
                  <a:cubicBezTo>
                    <a:pt x="211" y="38"/>
                    <a:pt x="208" y="37"/>
                    <a:pt x="208" y="37"/>
                  </a:cubicBezTo>
                  <a:cubicBezTo>
                    <a:pt x="208" y="36"/>
                    <a:pt x="210" y="35"/>
                    <a:pt x="210" y="35"/>
                  </a:cubicBezTo>
                  <a:cubicBezTo>
                    <a:pt x="210" y="35"/>
                    <a:pt x="208" y="33"/>
                    <a:pt x="208" y="33"/>
                  </a:cubicBezTo>
                  <a:cubicBezTo>
                    <a:pt x="207" y="33"/>
                    <a:pt x="207" y="34"/>
                    <a:pt x="206" y="35"/>
                  </a:cubicBezTo>
                  <a:cubicBezTo>
                    <a:pt x="206" y="35"/>
                    <a:pt x="204" y="37"/>
                    <a:pt x="204" y="37"/>
                  </a:cubicBezTo>
                  <a:cubicBezTo>
                    <a:pt x="204" y="38"/>
                    <a:pt x="207" y="39"/>
                    <a:pt x="207" y="39"/>
                  </a:cubicBezTo>
                  <a:cubicBezTo>
                    <a:pt x="206" y="40"/>
                    <a:pt x="205" y="41"/>
                    <a:pt x="205" y="41"/>
                  </a:cubicBezTo>
                  <a:cubicBezTo>
                    <a:pt x="204" y="42"/>
                    <a:pt x="203" y="43"/>
                    <a:pt x="203" y="43"/>
                  </a:cubicBezTo>
                  <a:cubicBezTo>
                    <a:pt x="203" y="44"/>
                    <a:pt x="201" y="45"/>
                    <a:pt x="201" y="46"/>
                  </a:cubicBezTo>
                  <a:cubicBezTo>
                    <a:pt x="202" y="46"/>
                    <a:pt x="203" y="47"/>
                    <a:pt x="204" y="47"/>
                  </a:cubicBezTo>
                  <a:cubicBezTo>
                    <a:pt x="204" y="47"/>
                    <a:pt x="205" y="49"/>
                    <a:pt x="206" y="49"/>
                  </a:cubicBezTo>
                  <a:close/>
                  <a:moveTo>
                    <a:pt x="240" y="51"/>
                  </a:moveTo>
                  <a:cubicBezTo>
                    <a:pt x="240" y="50"/>
                    <a:pt x="242" y="52"/>
                    <a:pt x="242" y="52"/>
                  </a:cubicBezTo>
                  <a:cubicBezTo>
                    <a:pt x="243" y="52"/>
                    <a:pt x="244" y="50"/>
                    <a:pt x="244" y="50"/>
                  </a:cubicBezTo>
                  <a:cubicBezTo>
                    <a:pt x="244" y="50"/>
                    <a:pt x="242" y="48"/>
                    <a:pt x="242" y="48"/>
                  </a:cubicBezTo>
                  <a:cubicBezTo>
                    <a:pt x="241" y="48"/>
                    <a:pt x="240" y="47"/>
                    <a:pt x="240" y="47"/>
                  </a:cubicBezTo>
                  <a:cubicBezTo>
                    <a:pt x="239" y="47"/>
                    <a:pt x="238" y="49"/>
                    <a:pt x="238" y="49"/>
                  </a:cubicBezTo>
                  <a:cubicBezTo>
                    <a:pt x="238" y="49"/>
                    <a:pt x="236" y="51"/>
                    <a:pt x="236" y="51"/>
                  </a:cubicBezTo>
                  <a:cubicBezTo>
                    <a:pt x="236" y="52"/>
                    <a:pt x="238" y="52"/>
                    <a:pt x="238" y="53"/>
                  </a:cubicBezTo>
                  <a:cubicBezTo>
                    <a:pt x="239" y="53"/>
                    <a:pt x="240" y="51"/>
                    <a:pt x="240" y="51"/>
                  </a:cubicBezTo>
                  <a:close/>
                  <a:moveTo>
                    <a:pt x="233" y="45"/>
                  </a:moveTo>
                  <a:cubicBezTo>
                    <a:pt x="234" y="46"/>
                    <a:pt x="235" y="43"/>
                    <a:pt x="235" y="43"/>
                  </a:cubicBezTo>
                  <a:cubicBezTo>
                    <a:pt x="236" y="43"/>
                    <a:pt x="237" y="45"/>
                    <a:pt x="237" y="45"/>
                  </a:cubicBezTo>
                  <a:cubicBezTo>
                    <a:pt x="238" y="45"/>
                    <a:pt x="239" y="43"/>
                    <a:pt x="239" y="43"/>
                  </a:cubicBezTo>
                  <a:cubicBezTo>
                    <a:pt x="240" y="42"/>
                    <a:pt x="240" y="41"/>
                    <a:pt x="241" y="40"/>
                  </a:cubicBezTo>
                  <a:cubicBezTo>
                    <a:pt x="240" y="40"/>
                    <a:pt x="239" y="39"/>
                    <a:pt x="239" y="39"/>
                  </a:cubicBezTo>
                  <a:cubicBezTo>
                    <a:pt x="238" y="39"/>
                    <a:pt x="237" y="41"/>
                    <a:pt x="237" y="41"/>
                  </a:cubicBezTo>
                  <a:cubicBezTo>
                    <a:pt x="236" y="41"/>
                    <a:pt x="235" y="39"/>
                    <a:pt x="235" y="39"/>
                  </a:cubicBezTo>
                  <a:cubicBezTo>
                    <a:pt x="234" y="40"/>
                    <a:pt x="233" y="41"/>
                    <a:pt x="233" y="41"/>
                  </a:cubicBezTo>
                  <a:cubicBezTo>
                    <a:pt x="232" y="42"/>
                    <a:pt x="232" y="43"/>
                    <a:pt x="231" y="44"/>
                  </a:cubicBezTo>
                  <a:cubicBezTo>
                    <a:pt x="232" y="44"/>
                    <a:pt x="233" y="45"/>
                    <a:pt x="233" y="45"/>
                  </a:cubicBezTo>
                  <a:close/>
                  <a:moveTo>
                    <a:pt x="241" y="30"/>
                  </a:moveTo>
                  <a:cubicBezTo>
                    <a:pt x="242" y="30"/>
                    <a:pt x="243" y="32"/>
                    <a:pt x="244" y="32"/>
                  </a:cubicBezTo>
                  <a:cubicBezTo>
                    <a:pt x="244" y="32"/>
                    <a:pt x="245" y="30"/>
                    <a:pt x="245" y="30"/>
                  </a:cubicBezTo>
                  <a:cubicBezTo>
                    <a:pt x="246" y="30"/>
                    <a:pt x="247" y="32"/>
                    <a:pt x="248" y="32"/>
                  </a:cubicBezTo>
                  <a:cubicBezTo>
                    <a:pt x="248" y="31"/>
                    <a:pt x="249" y="29"/>
                    <a:pt x="249" y="29"/>
                  </a:cubicBezTo>
                  <a:cubicBezTo>
                    <a:pt x="248" y="28"/>
                    <a:pt x="246" y="27"/>
                    <a:pt x="245" y="26"/>
                  </a:cubicBezTo>
                  <a:cubicBezTo>
                    <a:pt x="244" y="25"/>
                    <a:pt x="243" y="25"/>
                    <a:pt x="243" y="24"/>
                  </a:cubicBezTo>
                  <a:cubicBezTo>
                    <a:pt x="242" y="25"/>
                    <a:pt x="242" y="26"/>
                    <a:pt x="241" y="26"/>
                  </a:cubicBezTo>
                  <a:cubicBezTo>
                    <a:pt x="240" y="27"/>
                    <a:pt x="240" y="28"/>
                    <a:pt x="239" y="29"/>
                  </a:cubicBezTo>
                  <a:cubicBezTo>
                    <a:pt x="239" y="29"/>
                    <a:pt x="237" y="30"/>
                    <a:pt x="238" y="31"/>
                  </a:cubicBezTo>
                  <a:cubicBezTo>
                    <a:pt x="238" y="32"/>
                    <a:pt x="240" y="32"/>
                    <a:pt x="240" y="33"/>
                  </a:cubicBezTo>
                  <a:cubicBezTo>
                    <a:pt x="240" y="32"/>
                    <a:pt x="241" y="30"/>
                    <a:pt x="241" y="30"/>
                  </a:cubicBezTo>
                  <a:close/>
                  <a:moveTo>
                    <a:pt x="283" y="41"/>
                  </a:moveTo>
                  <a:cubicBezTo>
                    <a:pt x="284" y="40"/>
                    <a:pt x="284" y="39"/>
                    <a:pt x="285" y="39"/>
                  </a:cubicBezTo>
                  <a:cubicBezTo>
                    <a:pt x="285" y="38"/>
                    <a:pt x="286" y="37"/>
                    <a:pt x="286" y="36"/>
                  </a:cubicBezTo>
                  <a:cubicBezTo>
                    <a:pt x="286" y="36"/>
                    <a:pt x="284" y="35"/>
                    <a:pt x="284" y="35"/>
                  </a:cubicBezTo>
                  <a:cubicBezTo>
                    <a:pt x="284" y="34"/>
                    <a:pt x="286" y="33"/>
                    <a:pt x="286" y="32"/>
                  </a:cubicBezTo>
                  <a:cubicBezTo>
                    <a:pt x="286" y="32"/>
                    <a:pt x="287" y="31"/>
                    <a:pt x="288" y="30"/>
                  </a:cubicBezTo>
                  <a:cubicBezTo>
                    <a:pt x="288" y="30"/>
                    <a:pt x="285" y="29"/>
                    <a:pt x="285" y="28"/>
                  </a:cubicBezTo>
                  <a:cubicBezTo>
                    <a:pt x="285" y="28"/>
                    <a:pt x="287" y="27"/>
                    <a:pt x="287" y="26"/>
                  </a:cubicBezTo>
                  <a:cubicBezTo>
                    <a:pt x="287" y="26"/>
                    <a:pt x="289" y="25"/>
                    <a:pt x="289" y="24"/>
                  </a:cubicBezTo>
                  <a:cubicBezTo>
                    <a:pt x="289" y="23"/>
                    <a:pt x="287" y="23"/>
                    <a:pt x="286" y="22"/>
                  </a:cubicBezTo>
                  <a:cubicBezTo>
                    <a:pt x="286" y="23"/>
                    <a:pt x="285" y="24"/>
                    <a:pt x="285" y="25"/>
                  </a:cubicBezTo>
                  <a:cubicBezTo>
                    <a:pt x="285" y="25"/>
                    <a:pt x="283" y="26"/>
                    <a:pt x="283" y="27"/>
                  </a:cubicBezTo>
                  <a:cubicBezTo>
                    <a:pt x="283" y="27"/>
                    <a:pt x="285" y="28"/>
                    <a:pt x="285" y="28"/>
                  </a:cubicBezTo>
                  <a:cubicBezTo>
                    <a:pt x="285" y="29"/>
                    <a:pt x="284" y="30"/>
                    <a:pt x="284" y="31"/>
                  </a:cubicBezTo>
                  <a:cubicBezTo>
                    <a:pt x="283" y="31"/>
                    <a:pt x="282" y="32"/>
                    <a:pt x="282" y="33"/>
                  </a:cubicBezTo>
                  <a:cubicBezTo>
                    <a:pt x="282" y="33"/>
                    <a:pt x="284" y="34"/>
                    <a:pt x="284" y="35"/>
                  </a:cubicBezTo>
                  <a:cubicBezTo>
                    <a:pt x="284" y="35"/>
                    <a:pt x="283" y="37"/>
                    <a:pt x="282" y="37"/>
                  </a:cubicBezTo>
                  <a:cubicBezTo>
                    <a:pt x="282" y="37"/>
                    <a:pt x="281" y="38"/>
                    <a:pt x="281" y="39"/>
                  </a:cubicBezTo>
                  <a:cubicBezTo>
                    <a:pt x="281" y="40"/>
                    <a:pt x="279" y="41"/>
                    <a:pt x="279" y="41"/>
                  </a:cubicBezTo>
                  <a:cubicBezTo>
                    <a:pt x="279" y="42"/>
                    <a:pt x="281" y="42"/>
                    <a:pt x="281" y="43"/>
                  </a:cubicBezTo>
                  <a:cubicBezTo>
                    <a:pt x="282" y="42"/>
                    <a:pt x="282" y="42"/>
                    <a:pt x="283" y="41"/>
                  </a:cubicBezTo>
                  <a:close/>
                  <a:moveTo>
                    <a:pt x="270" y="34"/>
                  </a:moveTo>
                  <a:cubicBezTo>
                    <a:pt x="270" y="35"/>
                    <a:pt x="271" y="32"/>
                    <a:pt x="272" y="32"/>
                  </a:cubicBezTo>
                  <a:cubicBezTo>
                    <a:pt x="272" y="32"/>
                    <a:pt x="274" y="34"/>
                    <a:pt x="274" y="34"/>
                  </a:cubicBezTo>
                  <a:cubicBezTo>
                    <a:pt x="275" y="34"/>
                    <a:pt x="275" y="32"/>
                    <a:pt x="276" y="32"/>
                  </a:cubicBezTo>
                  <a:cubicBezTo>
                    <a:pt x="276" y="31"/>
                    <a:pt x="277" y="30"/>
                    <a:pt x="277" y="30"/>
                  </a:cubicBezTo>
                  <a:cubicBezTo>
                    <a:pt x="277" y="29"/>
                    <a:pt x="276" y="28"/>
                    <a:pt x="275" y="28"/>
                  </a:cubicBezTo>
                  <a:cubicBezTo>
                    <a:pt x="275" y="28"/>
                    <a:pt x="273" y="26"/>
                    <a:pt x="273" y="26"/>
                  </a:cubicBezTo>
                  <a:cubicBezTo>
                    <a:pt x="273" y="26"/>
                    <a:pt x="271" y="28"/>
                    <a:pt x="271" y="28"/>
                  </a:cubicBezTo>
                  <a:cubicBezTo>
                    <a:pt x="271" y="29"/>
                    <a:pt x="270" y="30"/>
                    <a:pt x="270" y="31"/>
                  </a:cubicBezTo>
                  <a:cubicBezTo>
                    <a:pt x="269" y="31"/>
                    <a:pt x="268" y="32"/>
                    <a:pt x="268" y="33"/>
                  </a:cubicBezTo>
                  <a:cubicBezTo>
                    <a:pt x="269" y="33"/>
                    <a:pt x="269" y="34"/>
                    <a:pt x="270" y="34"/>
                  </a:cubicBezTo>
                  <a:close/>
                  <a:moveTo>
                    <a:pt x="295" y="25"/>
                  </a:moveTo>
                  <a:cubicBezTo>
                    <a:pt x="295" y="25"/>
                    <a:pt x="293" y="27"/>
                    <a:pt x="293" y="27"/>
                  </a:cubicBezTo>
                  <a:cubicBezTo>
                    <a:pt x="293" y="28"/>
                    <a:pt x="295" y="29"/>
                    <a:pt x="295" y="29"/>
                  </a:cubicBezTo>
                  <a:cubicBezTo>
                    <a:pt x="296" y="29"/>
                    <a:pt x="297" y="31"/>
                    <a:pt x="298" y="31"/>
                  </a:cubicBezTo>
                  <a:cubicBezTo>
                    <a:pt x="298" y="31"/>
                    <a:pt x="299" y="29"/>
                    <a:pt x="299" y="29"/>
                  </a:cubicBezTo>
                  <a:cubicBezTo>
                    <a:pt x="300" y="28"/>
                    <a:pt x="301" y="27"/>
                    <a:pt x="301" y="26"/>
                  </a:cubicBezTo>
                  <a:cubicBezTo>
                    <a:pt x="301" y="26"/>
                    <a:pt x="303" y="25"/>
                    <a:pt x="303" y="24"/>
                  </a:cubicBezTo>
                  <a:cubicBezTo>
                    <a:pt x="303" y="23"/>
                    <a:pt x="301" y="23"/>
                    <a:pt x="301" y="22"/>
                  </a:cubicBezTo>
                  <a:cubicBezTo>
                    <a:pt x="299" y="24"/>
                    <a:pt x="298" y="25"/>
                    <a:pt x="297" y="27"/>
                  </a:cubicBezTo>
                  <a:cubicBezTo>
                    <a:pt x="296" y="27"/>
                    <a:pt x="296" y="25"/>
                    <a:pt x="295" y="25"/>
                  </a:cubicBezTo>
                  <a:close/>
                  <a:moveTo>
                    <a:pt x="373" y="39"/>
                  </a:moveTo>
                  <a:cubicBezTo>
                    <a:pt x="373" y="38"/>
                    <a:pt x="374" y="37"/>
                    <a:pt x="375" y="37"/>
                  </a:cubicBezTo>
                  <a:cubicBezTo>
                    <a:pt x="375" y="36"/>
                    <a:pt x="376" y="38"/>
                    <a:pt x="377" y="38"/>
                  </a:cubicBezTo>
                  <a:cubicBezTo>
                    <a:pt x="377" y="38"/>
                    <a:pt x="378" y="36"/>
                    <a:pt x="378" y="36"/>
                  </a:cubicBezTo>
                  <a:cubicBezTo>
                    <a:pt x="379" y="36"/>
                    <a:pt x="380" y="37"/>
                    <a:pt x="381" y="38"/>
                  </a:cubicBezTo>
                  <a:cubicBezTo>
                    <a:pt x="381" y="38"/>
                    <a:pt x="383" y="39"/>
                    <a:pt x="383" y="39"/>
                  </a:cubicBezTo>
                  <a:cubicBezTo>
                    <a:pt x="384" y="39"/>
                    <a:pt x="384" y="37"/>
                    <a:pt x="385" y="37"/>
                  </a:cubicBezTo>
                  <a:cubicBezTo>
                    <a:pt x="384" y="37"/>
                    <a:pt x="383" y="36"/>
                    <a:pt x="382" y="35"/>
                  </a:cubicBezTo>
                  <a:cubicBezTo>
                    <a:pt x="382" y="35"/>
                    <a:pt x="381" y="34"/>
                    <a:pt x="380" y="34"/>
                  </a:cubicBezTo>
                  <a:cubicBezTo>
                    <a:pt x="380" y="33"/>
                    <a:pt x="379" y="32"/>
                    <a:pt x="378" y="32"/>
                  </a:cubicBezTo>
                  <a:cubicBezTo>
                    <a:pt x="378" y="32"/>
                    <a:pt x="377" y="34"/>
                    <a:pt x="376" y="34"/>
                  </a:cubicBezTo>
                  <a:cubicBezTo>
                    <a:pt x="376" y="34"/>
                    <a:pt x="374" y="32"/>
                    <a:pt x="374" y="33"/>
                  </a:cubicBezTo>
                  <a:cubicBezTo>
                    <a:pt x="373" y="33"/>
                    <a:pt x="373" y="34"/>
                    <a:pt x="372" y="35"/>
                  </a:cubicBezTo>
                  <a:cubicBezTo>
                    <a:pt x="372" y="35"/>
                    <a:pt x="371" y="36"/>
                    <a:pt x="371" y="37"/>
                  </a:cubicBezTo>
                  <a:cubicBezTo>
                    <a:pt x="370" y="38"/>
                    <a:pt x="369" y="39"/>
                    <a:pt x="369" y="39"/>
                  </a:cubicBezTo>
                  <a:cubicBezTo>
                    <a:pt x="369" y="40"/>
                    <a:pt x="371" y="40"/>
                    <a:pt x="371" y="41"/>
                  </a:cubicBezTo>
                  <a:cubicBezTo>
                    <a:pt x="372" y="40"/>
                    <a:pt x="372" y="39"/>
                    <a:pt x="373" y="39"/>
                  </a:cubicBezTo>
                  <a:close/>
                  <a:moveTo>
                    <a:pt x="410" y="50"/>
                  </a:moveTo>
                  <a:cubicBezTo>
                    <a:pt x="411" y="49"/>
                    <a:pt x="412" y="48"/>
                    <a:pt x="412" y="47"/>
                  </a:cubicBezTo>
                  <a:cubicBezTo>
                    <a:pt x="412" y="47"/>
                    <a:pt x="410" y="46"/>
                    <a:pt x="410" y="46"/>
                  </a:cubicBezTo>
                  <a:cubicBezTo>
                    <a:pt x="410" y="46"/>
                    <a:pt x="408" y="44"/>
                    <a:pt x="408" y="44"/>
                  </a:cubicBezTo>
                  <a:cubicBezTo>
                    <a:pt x="407" y="44"/>
                    <a:pt x="406" y="46"/>
                    <a:pt x="406" y="46"/>
                  </a:cubicBezTo>
                  <a:cubicBezTo>
                    <a:pt x="405" y="47"/>
                    <a:pt x="405" y="48"/>
                    <a:pt x="404" y="49"/>
                  </a:cubicBezTo>
                  <a:cubicBezTo>
                    <a:pt x="404" y="49"/>
                    <a:pt x="402" y="50"/>
                    <a:pt x="402" y="51"/>
                  </a:cubicBezTo>
                  <a:cubicBezTo>
                    <a:pt x="402" y="51"/>
                    <a:pt x="404" y="52"/>
                    <a:pt x="405" y="52"/>
                  </a:cubicBezTo>
                  <a:cubicBezTo>
                    <a:pt x="405" y="53"/>
                    <a:pt x="406" y="54"/>
                    <a:pt x="407" y="54"/>
                  </a:cubicBezTo>
                  <a:cubicBezTo>
                    <a:pt x="408" y="53"/>
                    <a:pt x="409" y="51"/>
                    <a:pt x="410" y="50"/>
                  </a:cubicBezTo>
                  <a:close/>
                  <a:moveTo>
                    <a:pt x="399" y="41"/>
                  </a:moveTo>
                  <a:cubicBezTo>
                    <a:pt x="400" y="40"/>
                    <a:pt x="400" y="40"/>
                    <a:pt x="401" y="39"/>
                  </a:cubicBezTo>
                  <a:cubicBezTo>
                    <a:pt x="402" y="37"/>
                    <a:pt x="403" y="36"/>
                    <a:pt x="404" y="35"/>
                  </a:cubicBezTo>
                  <a:cubicBezTo>
                    <a:pt x="403" y="33"/>
                    <a:pt x="401" y="32"/>
                    <a:pt x="400" y="31"/>
                  </a:cubicBezTo>
                  <a:cubicBezTo>
                    <a:pt x="399" y="32"/>
                    <a:pt x="399" y="33"/>
                    <a:pt x="398" y="33"/>
                  </a:cubicBezTo>
                  <a:cubicBezTo>
                    <a:pt x="397" y="35"/>
                    <a:pt x="396" y="36"/>
                    <a:pt x="395" y="38"/>
                  </a:cubicBezTo>
                  <a:cubicBezTo>
                    <a:pt x="394" y="39"/>
                    <a:pt x="392" y="41"/>
                    <a:pt x="391" y="42"/>
                  </a:cubicBezTo>
                  <a:cubicBezTo>
                    <a:pt x="393" y="43"/>
                    <a:pt x="394" y="45"/>
                    <a:pt x="396" y="46"/>
                  </a:cubicBezTo>
                  <a:cubicBezTo>
                    <a:pt x="397" y="44"/>
                    <a:pt x="398" y="43"/>
                    <a:pt x="399" y="41"/>
                  </a:cubicBezTo>
                  <a:close/>
                  <a:moveTo>
                    <a:pt x="433" y="53"/>
                  </a:moveTo>
                  <a:cubicBezTo>
                    <a:pt x="434" y="53"/>
                    <a:pt x="434" y="54"/>
                    <a:pt x="435" y="54"/>
                  </a:cubicBezTo>
                  <a:cubicBezTo>
                    <a:pt x="436" y="55"/>
                    <a:pt x="437" y="56"/>
                    <a:pt x="437" y="56"/>
                  </a:cubicBezTo>
                  <a:cubicBezTo>
                    <a:pt x="438" y="56"/>
                    <a:pt x="439" y="54"/>
                    <a:pt x="439" y="54"/>
                  </a:cubicBezTo>
                  <a:cubicBezTo>
                    <a:pt x="440" y="53"/>
                    <a:pt x="440" y="52"/>
                    <a:pt x="441" y="52"/>
                  </a:cubicBezTo>
                  <a:cubicBezTo>
                    <a:pt x="441" y="51"/>
                    <a:pt x="442" y="50"/>
                    <a:pt x="442" y="49"/>
                  </a:cubicBezTo>
                  <a:cubicBezTo>
                    <a:pt x="442" y="49"/>
                    <a:pt x="440" y="48"/>
                    <a:pt x="440" y="48"/>
                  </a:cubicBezTo>
                  <a:cubicBezTo>
                    <a:pt x="440" y="48"/>
                    <a:pt x="439" y="50"/>
                    <a:pt x="438" y="50"/>
                  </a:cubicBezTo>
                  <a:cubicBezTo>
                    <a:pt x="438" y="50"/>
                    <a:pt x="437" y="48"/>
                    <a:pt x="436" y="48"/>
                  </a:cubicBezTo>
                  <a:cubicBezTo>
                    <a:pt x="436" y="48"/>
                    <a:pt x="435" y="46"/>
                    <a:pt x="434" y="47"/>
                  </a:cubicBezTo>
                  <a:cubicBezTo>
                    <a:pt x="433" y="47"/>
                    <a:pt x="433" y="48"/>
                    <a:pt x="432" y="49"/>
                  </a:cubicBezTo>
                  <a:cubicBezTo>
                    <a:pt x="432" y="49"/>
                    <a:pt x="431" y="50"/>
                    <a:pt x="431" y="51"/>
                  </a:cubicBezTo>
                  <a:cubicBezTo>
                    <a:pt x="430" y="51"/>
                    <a:pt x="429" y="53"/>
                    <a:pt x="429" y="53"/>
                  </a:cubicBezTo>
                  <a:cubicBezTo>
                    <a:pt x="429" y="54"/>
                    <a:pt x="431" y="54"/>
                    <a:pt x="431" y="55"/>
                  </a:cubicBezTo>
                  <a:cubicBezTo>
                    <a:pt x="432" y="54"/>
                    <a:pt x="432" y="53"/>
                    <a:pt x="433" y="53"/>
                  </a:cubicBezTo>
                  <a:close/>
                  <a:moveTo>
                    <a:pt x="464" y="31"/>
                  </a:moveTo>
                  <a:cubicBezTo>
                    <a:pt x="464" y="30"/>
                    <a:pt x="466" y="32"/>
                    <a:pt x="466" y="32"/>
                  </a:cubicBezTo>
                  <a:cubicBezTo>
                    <a:pt x="466" y="32"/>
                    <a:pt x="468" y="30"/>
                    <a:pt x="468" y="30"/>
                  </a:cubicBezTo>
                  <a:cubicBezTo>
                    <a:pt x="468" y="30"/>
                    <a:pt x="466" y="28"/>
                    <a:pt x="466" y="28"/>
                  </a:cubicBezTo>
                  <a:cubicBezTo>
                    <a:pt x="465" y="28"/>
                    <a:pt x="463" y="27"/>
                    <a:pt x="463" y="27"/>
                  </a:cubicBezTo>
                  <a:cubicBezTo>
                    <a:pt x="463" y="26"/>
                    <a:pt x="465" y="25"/>
                    <a:pt x="465" y="24"/>
                  </a:cubicBezTo>
                  <a:cubicBezTo>
                    <a:pt x="465" y="24"/>
                    <a:pt x="466" y="23"/>
                    <a:pt x="467" y="22"/>
                  </a:cubicBezTo>
                  <a:cubicBezTo>
                    <a:pt x="467" y="22"/>
                    <a:pt x="469" y="20"/>
                    <a:pt x="468" y="20"/>
                  </a:cubicBezTo>
                  <a:cubicBezTo>
                    <a:pt x="468" y="19"/>
                    <a:pt x="467" y="19"/>
                    <a:pt x="466" y="18"/>
                  </a:cubicBezTo>
                  <a:cubicBezTo>
                    <a:pt x="466" y="18"/>
                    <a:pt x="465" y="20"/>
                    <a:pt x="465" y="20"/>
                  </a:cubicBezTo>
                  <a:cubicBezTo>
                    <a:pt x="464" y="21"/>
                    <a:pt x="463" y="19"/>
                    <a:pt x="462" y="19"/>
                  </a:cubicBezTo>
                  <a:cubicBezTo>
                    <a:pt x="462" y="19"/>
                    <a:pt x="461" y="20"/>
                    <a:pt x="461" y="21"/>
                  </a:cubicBezTo>
                  <a:cubicBezTo>
                    <a:pt x="461" y="21"/>
                    <a:pt x="463" y="22"/>
                    <a:pt x="463" y="23"/>
                  </a:cubicBezTo>
                  <a:cubicBezTo>
                    <a:pt x="463" y="23"/>
                    <a:pt x="461" y="24"/>
                    <a:pt x="461" y="25"/>
                  </a:cubicBezTo>
                  <a:cubicBezTo>
                    <a:pt x="461" y="25"/>
                    <a:pt x="463" y="26"/>
                    <a:pt x="463" y="27"/>
                  </a:cubicBezTo>
                  <a:cubicBezTo>
                    <a:pt x="463" y="27"/>
                    <a:pt x="462" y="28"/>
                    <a:pt x="462" y="29"/>
                  </a:cubicBezTo>
                  <a:cubicBezTo>
                    <a:pt x="462" y="29"/>
                    <a:pt x="460" y="30"/>
                    <a:pt x="460" y="31"/>
                  </a:cubicBezTo>
                  <a:cubicBezTo>
                    <a:pt x="460" y="32"/>
                    <a:pt x="462" y="32"/>
                    <a:pt x="462" y="33"/>
                  </a:cubicBezTo>
                  <a:cubicBezTo>
                    <a:pt x="463" y="32"/>
                    <a:pt x="463" y="31"/>
                    <a:pt x="464" y="31"/>
                  </a:cubicBezTo>
                  <a:close/>
                  <a:moveTo>
                    <a:pt x="483" y="38"/>
                  </a:moveTo>
                  <a:cubicBezTo>
                    <a:pt x="483" y="38"/>
                    <a:pt x="485" y="40"/>
                    <a:pt x="485" y="40"/>
                  </a:cubicBezTo>
                  <a:cubicBezTo>
                    <a:pt x="485" y="39"/>
                    <a:pt x="487" y="38"/>
                    <a:pt x="487" y="37"/>
                  </a:cubicBezTo>
                  <a:cubicBezTo>
                    <a:pt x="487" y="37"/>
                    <a:pt x="485" y="36"/>
                    <a:pt x="485" y="36"/>
                  </a:cubicBezTo>
                  <a:cubicBezTo>
                    <a:pt x="484" y="36"/>
                    <a:pt x="483" y="34"/>
                    <a:pt x="482" y="34"/>
                  </a:cubicBezTo>
                  <a:cubicBezTo>
                    <a:pt x="482" y="34"/>
                    <a:pt x="481" y="36"/>
                    <a:pt x="481" y="36"/>
                  </a:cubicBezTo>
                  <a:cubicBezTo>
                    <a:pt x="480" y="37"/>
                    <a:pt x="479" y="38"/>
                    <a:pt x="479" y="39"/>
                  </a:cubicBezTo>
                  <a:cubicBezTo>
                    <a:pt x="479" y="39"/>
                    <a:pt x="481" y="40"/>
                    <a:pt x="481" y="40"/>
                  </a:cubicBezTo>
                  <a:cubicBezTo>
                    <a:pt x="482" y="40"/>
                    <a:pt x="482" y="38"/>
                    <a:pt x="483" y="38"/>
                  </a:cubicBezTo>
                  <a:close/>
                  <a:moveTo>
                    <a:pt x="498" y="32"/>
                  </a:moveTo>
                  <a:cubicBezTo>
                    <a:pt x="499" y="32"/>
                    <a:pt x="500" y="34"/>
                    <a:pt x="500" y="34"/>
                  </a:cubicBezTo>
                  <a:cubicBezTo>
                    <a:pt x="501" y="34"/>
                    <a:pt x="502" y="32"/>
                    <a:pt x="502" y="31"/>
                  </a:cubicBezTo>
                  <a:cubicBezTo>
                    <a:pt x="502" y="31"/>
                    <a:pt x="500" y="30"/>
                    <a:pt x="500" y="30"/>
                  </a:cubicBezTo>
                  <a:cubicBezTo>
                    <a:pt x="500" y="29"/>
                    <a:pt x="501" y="28"/>
                    <a:pt x="502" y="27"/>
                  </a:cubicBezTo>
                  <a:cubicBezTo>
                    <a:pt x="501" y="27"/>
                    <a:pt x="500" y="26"/>
                    <a:pt x="499" y="26"/>
                  </a:cubicBezTo>
                  <a:cubicBezTo>
                    <a:pt x="499" y="26"/>
                    <a:pt x="498" y="28"/>
                    <a:pt x="498" y="28"/>
                  </a:cubicBezTo>
                  <a:cubicBezTo>
                    <a:pt x="497" y="29"/>
                    <a:pt x="496" y="29"/>
                    <a:pt x="496" y="30"/>
                  </a:cubicBezTo>
                  <a:cubicBezTo>
                    <a:pt x="496" y="31"/>
                    <a:pt x="494" y="32"/>
                    <a:pt x="494" y="32"/>
                  </a:cubicBezTo>
                  <a:cubicBezTo>
                    <a:pt x="494" y="33"/>
                    <a:pt x="496" y="34"/>
                    <a:pt x="496" y="34"/>
                  </a:cubicBezTo>
                  <a:cubicBezTo>
                    <a:pt x="497" y="34"/>
                    <a:pt x="497" y="32"/>
                    <a:pt x="498" y="32"/>
                  </a:cubicBezTo>
                  <a:close/>
                  <a:moveTo>
                    <a:pt x="527" y="36"/>
                  </a:moveTo>
                  <a:cubicBezTo>
                    <a:pt x="526" y="36"/>
                    <a:pt x="525" y="34"/>
                    <a:pt x="525" y="34"/>
                  </a:cubicBezTo>
                  <a:cubicBezTo>
                    <a:pt x="524" y="34"/>
                    <a:pt x="523" y="36"/>
                    <a:pt x="523" y="37"/>
                  </a:cubicBezTo>
                  <a:cubicBezTo>
                    <a:pt x="523" y="37"/>
                    <a:pt x="525" y="38"/>
                    <a:pt x="525" y="38"/>
                  </a:cubicBezTo>
                  <a:cubicBezTo>
                    <a:pt x="525" y="39"/>
                    <a:pt x="527" y="40"/>
                    <a:pt x="527" y="40"/>
                  </a:cubicBezTo>
                  <a:cubicBezTo>
                    <a:pt x="528" y="40"/>
                    <a:pt x="529" y="38"/>
                    <a:pt x="529" y="38"/>
                  </a:cubicBezTo>
                  <a:cubicBezTo>
                    <a:pt x="530" y="37"/>
                    <a:pt x="530" y="36"/>
                    <a:pt x="531" y="36"/>
                  </a:cubicBezTo>
                  <a:cubicBezTo>
                    <a:pt x="530" y="35"/>
                    <a:pt x="529" y="35"/>
                    <a:pt x="528" y="34"/>
                  </a:cubicBezTo>
                  <a:cubicBezTo>
                    <a:pt x="528" y="34"/>
                    <a:pt x="530" y="32"/>
                    <a:pt x="530" y="32"/>
                  </a:cubicBezTo>
                  <a:cubicBezTo>
                    <a:pt x="530" y="31"/>
                    <a:pt x="528" y="30"/>
                    <a:pt x="528" y="30"/>
                  </a:cubicBezTo>
                  <a:cubicBezTo>
                    <a:pt x="528" y="30"/>
                    <a:pt x="526" y="32"/>
                    <a:pt x="526" y="32"/>
                  </a:cubicBezTo>
                  <a:cubicBezTo>
                    <a:pt x="526" y="33"/>
                    <a:pt x="528" y="33"/>
                    <a:pt x="528" y="34"/>
                  </a:cubicBezTo>
                  <a:cubicBezTo>
                    <a:pt x="528" y="34"/>
                    <a:pt x="527" y="36"/>
                    <a:pt x="527" y="36"/>
                  </a:cubicBezTo>
                  <a:close/>
                  <a:moveTo>
                    <a:pt x="567" y="49"/>
                  </a:moveTo>
                  <a:cubicBezTo>
                    <a:pt x="567" y="49"/>
                    <a:pt x="568" y="47"/>
                    <a:pt x="568" y="47"/>
                  </a:cubicBezTo>
                  <a:cubicBezTo>
                    <a:pt x="569" y="46"/>
                    <a:pt x="569" y="45"/>
                    <a:pt x="570" y="44"/>
                  </a:cubicBezTo>
                  <a:cubicBezTo>
                    <a:pt x="571" y="43"/>
                    <a:pt x="572" y="41"/>
                    <a:pt x="573" y="40"/>
                  </a:cubicBezTo>
                  <a:cubicBezTo>
                    <a:pt x="573" y="40"/>
                    <a:pt x="572" y="38"/>
                    <a:pt x="571" y="38"/>
                  </a:cubicBezTo>
                  <a:cubicBezTo>
                    <a:pt x="571" y="38"/>
                    <a:pt x="570" y="40"/>
                    <a:pt x="569" y="40"/>
                  </a:cubicBezTo>
                  <a:cubicBezTo>
                    <a:pt x="569" y="41"/>
                    <a:pt x="568" y="42"/>
                    <a:pt x="568" y="43"/>
                  </a:cubicBezTo>
                  <a:cubicBezTo>
                    <a:pt x="567" y="44"/>
                    <a:pt x="565" y="46"/>
                    <a:pt x="564" y="47"/>
                  </a:cubicBezTo>
                  <a:cubicBezTo>
                    <a:pt x="565" y="47"/>
                    <a:pt x="566" y="49"/>
                    <a:pt x="567" y="49"/>
                  </a:cubicBezTo>
                  <a:close/>
                  <a:moveTo>
                    <a:pt x="614" y="28"/>
                  </a:moveTo>
                  <a:cubicBezTo>
                    <a:pt x="614" y="28"/>
                    <a:pt x="615" y="26"/>
                    <a:pt x="616" y="26"/>
                  </a:cubicBezTo>
                  <a:cubicBezTo>
                    <a:pt x="616" y="26"/>
                    <a:pt x="618" y="28"/>
                    <a:pt x="618" y="28"/>
                  </a:cubicBezTo>
                  <a:cubicBezTo>
                    <a:pt x="618" y="28"/>
                    <a:pt x="620" y="30"/>
                    <a:pt x="620" y="30"/>
                  </a:cubicBezTo>
                  <a:cubicBezTo>
                    <a:pt x="620" y="30"/>
                    <a:pt x="622" y="28"/>
                    <a:pt x="622" y="27"/>
                  </a:cubicBezTo>
                  <a:cubicBezTo>
                    <a:pt x="622" y="27"/>
                    <a:pt x="620" y="26"/>
                    <a:pt x="619" y="26"/>
                  </a:cubicBezTo>
                  <a:cubicBezTo>
                    <a:pt x="619" y="25"/>
                    <a:pt x="621" y="24"/>
                    <a:pt x="621" y="23"/>
                  </a:cubicBezTo>
                  <a:cubicBezTo>
                    <a:pt x="621" y="23"/>
                    <a:pt x="620" y="22"/>
                    <a:pt x="619" y="22"/>
                  </a:cubicBezTo>
                  <a:cubicBezTo>
                    <a:pt x="618" y="22"/>
                    <a:pt x="618" y="24"/>
                    <a:pt x="617" y="24"/>
                  </a:cubicBezTo>
                  <a:cubicBezTo>
                    <a:pt x="617" y="24"/>
                    <a:pt x="616" y="22"/>
                    <a:pt x="615" y="22"/>
                  </a:cubicBezTo>
                  <a:cubicBezTo>
                    <a:pt x="615" y="22"/>
                    <a:pt x="614" y="24"/>
                    <a:pt x="613" y="24"/>
                  </a:cubicBezTo>
                  <a:cubicBezTo>
                    <a:pt x="613" y="25"/>
                    <a:pt x="612" y="26"/>
                    <a:pt x="612" y="27"/>
                  </a:cubicBezTo>
                  <a:cubicBezTo>
                    <a:pt x="611" y="27"/>
                    <a:pt x="610" y="28"/>
                    <a:pt x="610" y="29"/>
                  </a:cubicBezTo>
                  <a:cubicBezTo>
                    <a:pt x="610" y="30"/>
                    <a:pt x="612" y="30"/>
                    <a:pt x="612" y="31"/>
                  </a:cubicBezTo>
                  <a:cubicBezTo>
                    <a:pt x="613" y="30"/>
                    <a:pt x="613" y="29"/>
                    <a:pt x="614" y="28"/>
                  </a:cubicBezTo>
                  <a:close/>
                  <a:moveTo>
                    <a:pt x="628" y="29"/>
                  </a:moveTo>
                  <a:cubicBezTo>
                    <a:pt x="629" y="27"/>
                    <a:pt x="630" y="26"/>
                    <a:pt x="631" y="24"/>
                  </a:cubicBezTo>
                  <a:cubicBezTo>
                    <a:pt x="631" y="24"/>
                    <a:pt x="630" y="22"/>
                    <a:pt x="629" y="22"/>
                  </a:cubicBezTo>
                  <a:cubicBezTo>
                    <a:pt x="629" y="22"/>
                    <a:pt x="628" y="24"/>
                    <a:pt x="627" y="25"/>
                  </a:cubicBezTo>
                  <a:cubicBezTo>
                    <a:pt x="627" y="25"/>
                    <a:pt x="626" y="26"/>
                    <a:pt x="626" y="27"/>
                  </a:cubicBezTo>
                  <a:cubicBezTo>
                    <a:pt x="625" y="27"/>
                    <a:pt x="624" y="29"/>
                    <a:pt x="624" y="29"/>
                  </a:cubicBezTo>
                  <a:cubicBezTo>
                    <a:pt x="624" y="30"/>
                    <a:pt x="626" y="30"/>
                    <a:pt x="626" y="31"/>
                  </a:cubicBezTo>
                  <a:cubicBezTo>
                    <a:pt x="627" y="30"/>
                    <a:pt x="627" y="29"/>
                    <a:pt x="628" y="29"/>
                  </a:cubicBezTo>
                  <a:close/>
                  <a:moveTo>
                    <a:pt x="650" y="32"/>
                  </a:moveTo>
                  <a:cubicBezTo>
                    <a:pt x="651" y="32"/>
                    <a:pt x="652" y="33"/>
                    <a:pt x="653" y="33"/>
                  </a:cubicBezTo>
                  <a:cubicBezTo>
                    <a:pt x="653" y="33"/>
                    <a:pt x="654" y="31"/>
                    <a:pt x="654" y="31"/>
                  </a:cubicBezTo>
                  <a:cubicBezTo>
                    <a:pt x="655" y="31"/>
                    <a:pt x="655" y="29"/>
                    <a:pt x="656" y="29"/>
                  </a:cubicBezTo>
                  <a:cubicBezTo>
                    <a:pt x="656" y="29"/>
                    <a:pt x="658" y="31"/>
                    <a:pt x="658" y="30"/>
                  </a:cubicBezTo>
                  <a:cubicBezTo>
                    <a:pt x="659" y="30"/>
                    <a:pt x="660" y="29"/>
                    <a:pt x="660" y="28"/>
                  </a:cubicBezTo>
                  <a:cubicBezTo>
                    <a:pt x="660" y="28"/>
                    <a:pt x="662" y="26"/>
                    <a:pt x="662" y="26"/>
                  </a:cubicBezTo>
                  <a:cubicBezTo>
                    <a:pt x="662" y="25"/>
                    <a:pt x="660" y="25"/>
                    <a:pt x="659" y="24"/>
                  </a:cubicBezTo>
                  <a:cubicBezTo>
                    <a:pt x="659" y="25"/>
                    <a:pt x="658" y="26"/>
                    <a:pt x="658" y="27"/>
                  </a:cubicBezTo>
                  <a:cubicBezTo>
                    <a:pt x="657" y="27"/>
                    <a:pt x="656" y="25"/>
                    <a:pt x="655" y="25"/>
                  </a:cubicBezTo>
                  <a:cubicBezTo>
                    <a:pt x="655" y="25"/>
                    <a:pt x="653" y="23"/>
                    <a:pt x="653" y="23"/>
                  </a:cubicBezTo>
                  <a:cubicBezTo>
                    <a:pt x="653" y="23"/>
                    <a:pt x="652" y="25"/>
                    <a:pt x="652" y="25"/>
                  </a:cubicBezTo>
                  <a:cubicBezTo>
                    <a:pt x="651" y="26"/>
                    <a:pt x="650" y="27"/>
                    <a:pt x="650" y="28"/>
                  </a:cubicBezTo>
                  <a:cubicBezTo>
                    <a:pt x="649" y="28"/>
                    <a:pt x="649" y="29"/>
                    <a:pt x="648" y="30"/>
                  </a:cubicBezTo>
                  <a:cubicBezTo>
                    <a:pt x="649" y="30"/>
                    <a:pt x="650" y="31"/>
                    <a:pt x="650" y="32"/>
                  </a:cubicBezTo>
                  <a:close/>
                  <a:moveTo>
                    <a:pt x="695" y="38"/>
                  </a:moveTo>
                  <a:cubicBezTo>
                    <a:pt x="696" y="37"/>
                    <a:pt x="696" y="36"/>
                    <a:pt x="697" y="35"/>
                  </a:cubicBezTo>
                  <a:cubicBezTo>
                    <a:pt x="697" y="35"/>
                    <a:pt x="699" y="34"/>
                    <a:pt x="699" y="33"/>
                  </a:cubicBezTo>
                  <a:cubicBezTo>
                    <a:pt x="699" y="33"/>
                    <a:pt x="697" y="32"/>
                    <a:pt x="696" y="31"/>
                  </a:cubicBezTo>
                  <a:cubicBezTo>
                    <a:pt x="696" y="31"/>
                    <a:pt x="698" y="30"/>
                    <a:pt x="698" y="29"/>
                  </a:cubicBezTo>
                  <a:cubicBezTo>
                    <a:pt x="698" y="29"/>
                    <a:pt x="696" y="27"/>
                    <a:pt x="696" y="27"/>
                  </a:cubicBezTo>
                  <a:cubicBezTo>
                    <a:pt x="695" y="28"/>
                    <a:pt x="694" y="29"/>
                    <a:pt x="694" y="30"/>
                  </a:cubicBezTo>
                  <a:cubicBezTo>
                    <a:pt x="694" y="30"/>
                    <a:pt x="693" y="31"/>
                    <a:pt x="692" y="32"/>
                  </a:cubicBezTo>
                  <a:cubicBezTo>
                    <a:pt x="693" y="33"/>
                    <a:pt x="695" y="33"/>
                    <a:pt x="695" y="34"/>
                  </a:cubicBezTo>
                  <a:cubicBezTo>
                    <a:pt x="695" y="34"/>
                    <a:pt x="693" y="35"/>
                    <a:pt x="693" y="36"/>
                  </a:cubicBezTo>
                  <a:cubicBezTo>
                    <a:pt x="694" y="36"/>
                    <a:pt x="695" y="38"/>
                    <a:pt x="695" y="38"/>
                  </a:cubicBezTo>
                  <a:close/>
                  <a:moveTo>
                    <a:pt x="720" y="28"/>
                  </a:moveTo>
                  <a:cubicBezTo>
                    <a:pt x="721" y="27"/>
                    <a:pt x="721" y="27"/>
                    <a:pt x="722" y="26"/>
                  </a:cubicBezTo>
                  <a:cubicBezTo>
                    <a:pt x="720" y="25"/>
                    <a:pt x="719" y="24"/>
                    <a:pt x="717" y="23"/>
                  </a:cubicBezTo>
                  <a:cubicBezTo>
                    <a:pt x="717" y="23"/>
                    <a:pt x="716" y="24"/>
                    <a:pt x="716" y="25"/>
                  </a:cubicBezTo>
                  <a:cubicBezTo>
                    <a:pt x="715" y="25"/>
                    <a:pt x="718" y="26"/>
                    <a:pt x="718" y="26"/>
                  </a:cubicBezTo>
                  <a:cubicBezTo>
                    <a:pt x="718" y="27"/>
                    <a:pt x="716" y="28"/>
                    <a:pt x="716" y="29"/>
                  </a:cubicBezTo>
                  <a:cubicBezTo>
                    <a:pt x="716" y="29"/>
                    <a:pt x="714" y="30"/>
                    <a:pt x="714" y="31"/>
                  </a:cubicBezTo>
                  <a:cubicBezTo>
                    <a:pt x="714" y="32"/>
                    <a:pt x="716" y="32"/>
                    <a:pt x="717" y="33"/>
                  </a:cubicBezTo>
                  <a:cubicBezTo>
                    <a:pt x="718" y="31"/>
                    <a:pt x="719" y="30"/>
                    <a:pt x="720" y="28"/>
                  </a:cubicBezTo>
                  <a:close/>
                  <a:moveTo>
                    <a:pt x="736" y="44"/>
                  </a:moveTo>
                  <a:cubicBezTo>
                    <a:pt x="737" y="44"/>
                    <a:pt x="738" y="46"/>
                    <a:pt x="738" y="46"/>
                  </a:cubicBezTo>
                  <a:cubicBezTo>
                    <a:pt x="739" y="46"/>
                    <a:pt x="739" y="44"/>
                    <a:pt x="740" y="44"/>
                  </a:cubicBezTo>
                  <a:cubicBezTo>
                    <a:pt x="741" y="43"/>
                    <a:pt x="741" y="42"/>
                    <a:pt x="742" y="41"/>
                  </a:cubicBezTo>
                  <a:cubicBezTo>
                    <a:pt x="742" y="41"/>
                    <a:pt x="743" y="43"/>
                    <a:pt x="744" y="43"/>
                  </a:cubicBezTo>
                  <a:cubicBezTo>
                    <a:pt x="745" y="43"/>
                    <a:pt x="745" y="41"/>
                    <a:pt x="746" y="41"/>
                  </a:cubicBezTo>
                  <a:cubicBezTo>
                    <a:pt x="746" y="40"/>
                    <a:pt x="748" y="39"/>
                    <a:pt x="747" y="39"/>
                  </a:cubicBezTo>
                  <a:cubicBezTo>
                    <a:pt x="747" y="38"/>
                    <a:pt x="745" y="37"/>
                    <a:pt x="745" y="37"/>
                  </a:cubicBezTo>
                  <a:cubicBezTo>
                    <a:pt x="745" y="37"/>
                    <a:pt x="744" y="39"/>
                    <a:pt x="744" y="39"/>
                  </a:cubicBezTo>
                  <a:cubicBezTo>
                    <a:pt x="743" y="39"/>
                    <a:pt x="742" y="37"/>
                    <a:pt x="741" y="37"/>
                  </a:cubicBezTo>
                  <a:cubicBezTo>
                    <a:pt x="741" y="37"/>
                    <a:pt x="740" y="39"/>
                    <a:pt x="740" y="40"/>
                  </a:cubicBezTo>
                  <a:cubicBezTo>
                    <a:pt x="739" y="40"/>
                    <a:pt x="739" y="42"/>
                    <a:pt x="738" y="42"/>
                  </a:cubicBezTo>
                  <a:cubicBezTo>
                    <a:pt x="737" y="42"/>
                    <a:pt x="736" y="40"/>
                    <a:pt x="736" y="40"/>
                  </a:cubicBezTo>
                  <a:cubicBezTo>
                    <a:pt x="735" y="40"/>
                    <a:pt x="735" y="42"/>
                    <a:pt x="734" y="42"/>
                  </a:cubicBezTo>
                  <a:cubicBezTo>
                    <a:pt x="735" y="43"/>
                    <a:pt x="735" y="44"/>
                    <a:pt x="736" y="44"/>
                  </a:cubicBezTo>
                  <a:close/>
                  <a:moveTo>
                    <a:pt x="758" y="43"/>
                  </a:moveTo>
                  <a:cubicBezTo>
                    <a:pt x="758" y="43"/>
                    <a:pt x="760" y="41"/>
                    <a:pt x="760" y="41"/>
                  </a:cubicBezTo>
                  <a:cubicBezTo>
                    <a:pt x="760" y="40"/>
                    <a:pt x="761" y="39"/>
                    <a:pt x="761" y="39"/>
                  </a:cubicBezTo>
                  <a:cubicBezTo>
                    <a:pt x="762" y="38"/>
                    <a:pt x="763" y="37"/>
                    <a:pt x="763" y="36"/>
                  </a:cubicBezTo>
                  <a:cubicBezTo>
                    <a:pt x="763" y="36"/>
                    <a:pt x="761" y="35"/>
                    <a:pt x="761" y="35"/>
                  </a:cubicBezTo>
                  <a:cubicBezTo>
                    <a:pt x="761" y="34"/>
                    <a:pt x="762" y="33"/>
                    <a:pt x="763" y="32"/>
                  </a:cubicBezTo>
                  <a:cubicBezTo>
                    <a:pt x="763" y="32"/>
                    <a:pt x="765" y="34"/>
                    <a:pt x="765" y="34"/>
                  </a:cubicBezTo>
                  <a:cubicBezTo>
                    <a:pt x="765" y="34"/>
                    <a:pt x="766" y="32"/>
                    <a:pt x="767" y="32"/>
                  </a:cubicBezTo>
                  <a:cubicBezTo>
                    <a:pt x="767" y="31"/>
                    <a:pt x="768" y="30"/>
                    <a:pt x="768" y="30"/>
                  </a:cubicBezTo>
                  <a:cubicBezTo>
                    <a:pt x="767" y="29"/>
                    <a:pt x="765" y="27"/>
                    <a:pt x="764" y="26"/>
                  </a:cubicBezTo>
                  <a:cubicBezTo>
                    <a:pt x="763" y="27"/>
                    <a:pt x="763" y="28"/>
                    <a:pt x="762" y="29"/>
                  </a:cubicBezTo>
                  <a:cubicBezTo>
                    <a:pt x="762" y="29"/>
                    <a:pt x="760" y="27"/>
                    <a:pt x="760" y="27"/>
                  </a:cubicBezTo>
                  <a:cubicBezTo>
                    <a:pt x="760" y="27"/>
                    <a:pt x="758" y="29"/>
                    <a:pt x="758" y="29"/>
                  </a:cubicBezTo>
                  <a:cubicBezTo>
                    <a:pt x="758" y="29"/>
                    <a:pt x="761" y="30"/>
                    <a:pt x="760" y="31"/>
                  </a:cubicBezTo>
                  <a:cubicBezTo>
                    <a:pt x="760" y="31"/>
                    <a:pt x="759" y="32"/>
                    <a:pt x="759" y="33"/>
                  </a:cubicBezTo>
                  <a:cubicBezTo>
                    <a:pt x="759" y="33"/>
                    <a:pt x="761" y="34"/>
                    <a:pt x="761" y="35"/>
                  </a:cubicBezTo>
                  <a:cubicBezTo>
                    <a:pt x="761" y="35"/>
                    <a:pt x="760" y="36"/>
                    <a:pt x="759" y="37"/>
                  </a:cubicBezTo>
                  <a:cubicBezTo>
                    <a:pt x="759" y="37"/>
                    <a:pt x="758" y="39"/>
                    <a:pt x="758" y="39"/>
                  </a:cubicBezTo>
                  <a:cubicBezTo>
                    <a:pt x="757" y="40"/>
                    <a:pt x="756" y="41"/>
                    <a:pt x="756" y="41"/>
                  </a:cubicBezTo>
                  <a:cubicBezTo>
                    <a:pt x="757" y="42"/>
                    <a:pt x="757" y="43"/>
                    <a:pt x="758" y="43"/>
                  </a:cubicBezTo>
                  <a:close/>
                  <a:moveTo>
                    <a:pt x="750" y="30"/>
                  </a:moveTo>
                  <a:cubicBezTo>
                    <a:pt x="750" y="30"/>
                    <a:pt x="752" y="28"/>
                    <a:pt x="752" y="28"/>
                  </a:cubicBezTo>
                  <a:cubicBezTo>
                    <a:pt x="752" y="28"/>
                    <a:pt x="750" y="26"/>
                    <a:pt x="750" y="26"/>
                  </a:cubicBezTo>
                  <a:cubicBezTo>
                    <a:pt x="749" y="26"/>
                    <a:pt x="749" y="28"/>
                    <a:pt x="748" y="28"/>
                  </a:cubicBezTo>
                  <a:cubicBezTo>
                    <a:pt x="748" y="29"/>
                    <a:pt x="746" y="30"/>
                    <a:pt x="746" y="31"/>
                  </a:cubicBezTo>
                  <a:cubicBezTo>
                    <a:pt x="746" y="31"/>
                    <a:pt x="748" y="32"/>
                    <a:pt x="749" y="32"/>
                  </a:cubicBezTo>
                  <a:cubicBezTo>
                    <a:pt x="749" y="33"/>
                    <a:pt x="751" y="34"/>
                    <a:pt x="751" y="34"/>
                  </a:cubicBezTo>
                  <a:cubicBezTo>
                    <a:pt x="752" y="34"/>
                    <a:pt x="752" y="32"/>
                    <a:pt x="753" y="32"/>
                  </a:cubicBezTo>
                  <a:cubicBezTo>
                    <a:pt x="752" y="31"/>
                    <a:pt x="750" y="31"/>
                    <a:pt x="750" y="30"/>
                  </a:cubicBezTo>
                  <a:close/>
                  <a:moveTo>
                    <a:pt x="787" y="37"/>
                  </a:moveTo>
                  <a:cubicBezTo>
                    <a:pt x="787" y="37"/>
                    <a:pt x="789" y="36"/>
                    <a:pt x="789" y="35"/>
                  </a:cubicBezTo>
                  <a:cubicBezTo>
                    <a:pt x="789" y="35"/>
                    <a:pt x="787" y="34"/>
                    <a:pt x="787" y="33"/>
                  </a:cubicBezTo>
                  <a:cubicBezTo>
                    <a:pt x="787" y="33"/>
                    <a:pt x="788" y="32"/>
                    <a:pt x="789" y="31"/>
                  </a:cubicBezTo>
                  <a:cubicBezTo>
                    <a:pt x="789" y="31"/>
                    <a:pt x="790" y="29"/>
                    <a:pt x="790" y="29"/>
                  </a:cubicBezTo>
                  <a:cubicBezTo>
                    <a:pt x="790" y="28"/>
                    <a:pt x="788" y="27"/>
                    <a:pt x="788" y="27"/>
                  </a:cubicBezTo>
                  <a:cubicBezTo>
                    <a:pt x="787" y="27"/>
                    <a:pt x="786" y="26"/>
                    <a:pt x="786" y="25"/>
                  </a:cubicBezTo>
                  <a:cubicBezTo>
                    <a:pt x="785" y="25"/>
                    <a:pt x="784" y="27"/>
                    <a:pt x="784" y="28"/>
                  </a:cubicBezTo>
                  <a:cubicBezTo>
                    <a:pt x="784" y="28"/>
                    <a:pt x="782" y="26"/>
                    <a:pt x="782" y="26"/>
                  </a:cubicBezTo>
                  <a:cubicBezTo>
                    <a:pt x="781" y="26"/>
                    <a:pt x="781" y="28"/>
                    <a:pt x="780" y="28"/>
                  </a:cubicBezTo>
                  <a:cubicBezTo>
                    <a:pt x="780" y="29"/>
                    <a:pt x="778" y="30"/>
                    <a:pt x="778" y="30"/>
                  </a:cubicBezTo>
                  <a:cubicBezTo>
                    <a:pt x="778" y="31"/>
                    <a:pt x="780" y="32"/>
                    <a:pt x="781" y="32"/>
                  </a:cubicBezTo>
                  <a:cubicBezTo>
                    <a:pt x="781" y="32"/>
                    <a:pt x="782" y="30"/>
                    <a:pt x="782" y="30"/>
                  </a:cubicBezTo>
                  <a:cubicBezTo>
                    <a:pt x="783" y="30"/>
                    <a:pt x="784" y="31"/>
                    <a:pt x="785" y="32"/>
                  </a:cubicBezTo>
                  <a:cubicBezTo>
                    <a:pt x="785" y="32"/>
                    <a:pt x="786" y="33"/>
                    <a:pt x="787" y="33"/>
                  </a:cubicBezTo>
                  <a:cubicBezTo>
                    <a:pt x="786" y="34"/>
                    <a:pt x="786" y="35"/>
                    <a:pt x="785" y="35"/>
                  </a:cubicBezTo>
                  <a:cubicBezTo>
                    <a:pt x="785" y="36"/>
                    <a:pt x="783" y="37"/>
                    <a:pt x="783" y="38"/>
                  </a:cubicBezTo>
                  <a:cubicBezTo>
                    <a:pt x="783" y="38"/>
                    <a:pt x="785" y="39"/>
                    <a:pt x="786" y="39"/>
                  </a:cubicBezTo>
                  <a:cubicBezTo>
                    <a:pt x="786" y="39"/>
                    <a:pt x="787" y="38"/>
                    <a:pt x="787" y="37"/>
                  </a:cubicBezTo>
                  <a:close/>
                  <a:moveTo>
                    <a:pt x="772" y="25"/>
                  </a:moveTo>
                  <a:cubicBezTo>
                    <a:pt x="772" y="25"/>
                    <a:pt x="773" y="23"/>
                    <a:pt x="773" y="23"/>
                  </a:cubicBezTo>
                  <a:cubicBezTo>
                    <a:pt x="774" y="23"/>
                    <a:pt x="775" y="21"/>
                    <a:pt x="775" y="21"/>
                  </a:cubicBezTo>
                  <a:cubicBezTo>
                    <a:pt x="776" y="19"/>
                    <a:pt x="777" y="18"/>
                    <a:pt x="779" y="16"/>
                  </a:cubicBezTo>
                  <a:cubicBezTo>
                    <a:pt x="778" y="16"/>
                    <a:pt x="777" y="15"/>
                    <a:pt x="776" y="15"/>
                  </a:cubicBezTo>
                  <a:cubicBezTo>
                    <a:pt x="776" y="15"/>
                    <a:pt x="775" y="17"/>
                    <a:pt x="775" y="17"/>
                  </a:cubicBezTo>
                  <a:cubicBezTo>
                    <a:pt x="774" y="17"/>
                    <a:pt x="773" y="18"/>
                    <a:pt x="773" y="19"/>
                  </a:cubicBezTo>
                  <a:cubicBezTo>
                    <a:pt x="772" y="21"/>
                    <a:pt x="771" y="22"/>
                    <a:pt x="769" y="24"/>
                  </a:cubicBezTo>
                  <a:cubicBezTo>
                    <a:pt x="770" y="24"/>
                    <a:pt x="771" y="25"/>
                    <a:pt x="772" y="25"/>
                  </a:cubicBezTo>
                  <a:close/>
                  <a:moveTo>
                    <a:pt x="801" y="37"/>
                  </a:moveTo>
                  <a:cubicBezTo>
                    <a:pt x="801" y="37"/>
                    <a:pt x="804" y="39"/>
                    <a:pt x="804" y="39"/>
                  </a:cubicBezTo>
                  <a:cubicBezTo>
                    <a:pt x="804" y="39"/>
                    <a:pt x="805" y="37"/>
                    <a:pt x="805" y="37"/>
                  </a:cubicBezTo>
                  <a:cubicBezTo>
                    <a:pt x="805" y="36"/>
                    <a:pt x="807" y="35"/>
                    <a:pt x="807" y="35"/>
                  </a:cubicBezTo>
                  <a:cubicBezTo>
                    <a:pt x="807" y="34"/>
                    <a:pt x="805" y="33"/>
                    <a:pt x="805" y="33"/>
                  </a:cubicBezTo>
                  <a:cubicBezTo>
                    <a:pt x="805" y="32"/>
                    <a:pt x="806" y="31"/>
                    <a:pt x="806" y="31"/>
                  </a:cubicBezTo>
                  <a:cubicBezTo>
                    <a:pt x="807" y="30"/>
                    <a:pt x="808" y="29"/>
                    <a:pt x="808" y="28"/>
                  </a:cubicBezTo>
                  <a:cubicBezTo>
                    <a:pt x="809" y="28"/>
                    <a:pt x="809" y="26"/>
                    <a:pt x="810" y="26"/>
                  </a:cubicBezTo>
                  <a:cubicBezTo>
                    <a:pt x="810" y="26"/>
                    <a:pt x="812" y="28"/>
                    <a:pt x="812" y="28"/>
                  </a:cubicBezTo>
                  <a:cubicBezTo>
                    <a:pt x="813" y="28"/>
                    <a:pt x="813" y="26"/>
                    <a:pt x="814" y="26"/>
                  </a:cubicBezTo>
                  <a:cubicBezTo>
                    <a:pt x="814" y="25"/>
                    <a:pt x="816" y="27"/>
                    <a:pt x="816" y="27"/>
                  </a:cubicBezTo>
                  <a:cubicBezTo>
                    <a:pt x="816" y="27"/>
                    <a:pt x="818" y="25"/>
                    <a:pt x="818" y="25"/>
                  </a:cubicBezTo>
                  <a:cubicBezTo>
                    <a:pt x="818" y="25"/>
                    <a:pt x="820" y="23"/>
                    <a:pt x="819" y="23"/>
                  </a:cubicBezTo>
                  <a:cubicBezTo>
                    <a:pt x="819" y="22"/>
                    <a:pt x="817" y="22"/>
                    <a:pt x="817" y="21"/>
                  </a:cubicBezTo>
                  <a:cubicBezTo>
                    <a:pt x="817" y="21"/>
                    <a:pt x="816" y="23"/>
                    <a:pt x="816" y="23"/>
                  </a:cubicBezTo>
                  <a:cubicBezTo>
                    <a:pt x="815" y="23"/>
                    <a:pt x="814" y="22"/>
                    <a:pt x="813" y="22"/>
                  </a:cubicBezTo>
                  <a:cubicBezTo>
                    <a:pt x="813" y="22"/>
                    <a:pt x="812" y="24"/>
                    <a:pt x="812" y="24"/>
                  </a:cubicBezTo>
                  <a:cubicBezTo>
                    <a:pt x="811" y="24"/>
                    <a:pt x="810" y="22"/>
                    <a:pt x="809" y="22"/>
                  </a:cubicBezTo>
                  <a:cubicBezTo>
                    <a:pt x="809" y="22"/>
                    <a:pt x="808" y="24"/>
                    <a:pt x="808" y="24"/>
                  </a:cubicBezTo>
                  <a:cubicBezTo>
                    <a:pt x="807" y="25"/>
                    <a:pt x="806" y="26"/>
                    <a:pt x="806" y="27"/>
                  </a:cubicBezTo>
                  <a:cubicBezTo>
                    <a:pt x="805" y="27"/>
                    <a:pt x="805" y="28"/>
                    <a:pt x="804" y="29"/>
                  </a:cubicBezTo>
                  <a:cubicBezTo>
                    <a:pt x="804" y="29"/>
                    <a:pt x="803" y="31"/>
                    <a:pt x="803" y="31"/>
                  </a:cubicBezTo>
                  <a:cubicBezTo>
                    <a:pt x="802" y="31"/>
                    <a:pt x="801" y="29"/>
                    <a:pt x="800" y="29"/>
                  </a:cubicBezTo>
                  <a:cubicBezTo>
                    <a:pt x="800" y="29"/>
                    <a:pt x="799" y="31"/>
                    <a:pt x="799" y="32"/>
                  </a:cubicBezTo>
                  <a:cubicBezTo>
                    <a:pt x="799" y="32"/>
                    <a:pt x="801" y="33"/>
                    <a:pt x="801" y="33"/>
                  </a:cubicBezTo>
                  <a:cubicBezTo>
                    <a:pt x="802" y="34"/>
                    <a:pt x="802" y="35"/>
                    <a:pt x="803" y="35"/>
                  </a:cubicBezTo>
                  <a:cubicBezTo>
                    <a:pt x="803" y="36"/>
                    <a:pt x="801" y="37"/>
                    <a:pt x="801" y="37"/>
                  </a:cubicBezTo>
                  <a:close/>
                  <a:moveTo>
                    <a:pt x="853" y="52"/>
                  </a:moveTo>
                  <a:cubicBezTo>
                    <a:pt x="853" y="52"/>
                    <a:pt x="852" y="51"/>
                    <a:pt x="851" y="51"/>
                  </a:cubicBezTo>
                  <a:cubicBezTo>
                    <a:pt x="851" y="50"/>
                    <a:pt x="849" y="49"/>
                    <a:pt x="849" y="49"/>
                  </a:cubicBezTo>
                  <a:cubicBezTo>
                    <a:pt x="849" y="49"/>
                    <a:pt x="848" y="51"/>
                    <a:pt x="847" y="51"/>
                  </a:cubicBezTo>
                  <a:cubicBezTo>
                    <a:pt x="847" y="51"/>
                    <a:pt x="846" y="53"/>
                    <a:pt x="846" y="53"/>
                  </a:cubicBezTo>
                  <a:cubicBezTo>
                    <a:pt x="846" y="54"/>
                    <a:pt x="847" y="55"/>
                    <a:pt x="848" y="55"/>
                  </a:cubicBezTo>
                  <a:cubicBezTo>
                    <a:pt x="848" y="55"/>
                    <a:pt x="850" y="57"/>
                    <a:pt x="850" y="57"/>
                  </a:cubicBezTo>
                  <a:cubicBezTo>
                    <a:pt x="850" y="57"/>
                    <a:pt x="852" y="55"/>
                    <a:pt x="852" y="55"/>
                  </a:cubicBezTo>
                  <a:cubicBezTo>
                    <a:pt x="852" y="54"/>
                    <a:pt x="853" y="53"/>
                    <a:pt x="853" y="52"/>
                  </a:cubicBezTo>
                  <a:close/>
                  <a:moveTo>
                    <a:pt x="883" y="46"/>
                  </a:moveTo>
                  <a:cubicBezTo>
                    <a:pt x="883" y="46"/>
                    <a:pt x="884" y="45"/>
                    <a:pt x="884" y="44"/>
                  </a:cubicBezTo>
                  <a:cubicBezTo>
                    <a:pt x="884" y="44"/>
                    <a:pt x="886" y="43"/>
                    <a:pt x="886" y="42"/>
                  </a:cubicBezTo>
                  <a:cubicBezTo>
                    <a:pt x="886" y="41"/>
                    <a:pt x="884" y="41"/>
                    <a:pt x="884" y="40"/>
                  </a:cubicBezTo>
                  <a:cubicBezTo>
                    <a:pt x="883" y="40"/>
                    <a:pt x="883" y="42"/>
                    <a:pt x="882" y="42"/>
                  </a:cubicBezTo>
                  <a:cubicBezTo>
                    <a:pt x="882" y="43"/>
                    <a:pt x="880" y="41"/>
                    <a:pt x="880" y="41"/>
                  </a:cubicBezTo>
                  <a:cubicBezTo>
                    <a:pt x="880" y="41"/>
                    <a:pt x="878" y="43"/>
                    <a:pt x="878" y="43"/>
                  </a:cubicBezTo>
                  <a:cubicBezTo>
                    <a:pt x="878" y="44"/>
                    <a:pt x="880" y="44"/>
                    <a:pt x="881" y="45"/>
                  </a:cubicBezTo>
                  <a:cubicBezTo>
                    <a:pt x="880" y="45"/>
                    <a:pt x="879" y="46"/>
                    <a:pt x="879" y="47"/>
                  </a:cubicBezTo>
                  <a:cubicBezTo>
                    <a:pt x="879" y="47"/>
                    <a:pt x="881" y="48"/>
                    <a:pt x="881" y="49"/>
                  </a:cubicBezTo>
                  <a:cubicBezTo>
                    <a:pt x="881" y="49"/>
                    <a:pt x="883" y="50"/>
                    <a:pt x="883" y="50"/>
                  </a:cubicBezTo>
                  <a:cubicBezTo>
                    <a:pt x="884" y="50"/>
                    <a:pt x="884" y="48"/>
                    <a:pt x="885" y="48"/>
                  </a:cubicBezTo>
                  <a:cubicBezTo>
                    <a:pt x="885" y="47"/>
                    <a:pt x="883" y="47"/>
                    <a:pt x="883" y="46"/>
                  </a:cubicBezTo>
                  <a:close/>
                  <a:moveTo>
                    <a:pt x="883" y="32"/>
                  </a:moveTo>
                  <a:cubicBezTo>
                    <a:pt x="883" y="32"/>
                    <a:pt x="884" y="31"/>
                    <a:pt x="885" y="30"/>
                  </a:cubicBezTo>
                  <a:cubicBezTo>
                    <a:pt x="884" y="30"/>
                    <a:pt x="883" y="29"/>
                    <a:pt x="882" y="28"/>
                  </a:cubicBezTo>
                  <a:cubicBezTo>
                    <a:pt x="882" y="28"/>
                    <a:pt x="880" y="27"/>
                    <a:pt x="880" y="27"/>
                  </a:cubicBezTo>
                  <a:cubicBezTo>
                    <a:pt x="880" y="26"/>
                    <a:pt x="882" y="25"/>
                    <a:pt x="882" y="25"/>
                  </a:cubicBezTo>
                  <a:cubicBezTo>
                    <a:pt x="881" y="24"/>
                    <a:pt x="880" y="23"/>
                    <a:pt x="880" y="23"/>
                  </a:cubicBezTo>
                  <a:cubicBezTo>
                    <a:pt x="879" y="23"/>
                    <a:pt x="878" y="25"/>
                    <a:pt x="878" y="25"/>
                  </a:cubicBezTo>
                  <a:cubicBezTo>
                    <a:pt x="878" y="25"/>
                    <a:pt x="876" y="27"/>
                    <a:pt x="876" y="27"/>
                  </a:cubicBezTo>
                  <a:cubicBezTo>
                    <a:pt x="876" y="28"/>
                    <a:pt x="878" y="28"/>
                    <a:pt x="878" y="29"/>
                  </a:cubicBezTo>
                  <a:cubicBezTo>
                    <a:pt x="878" y="30"/>
                    <a:pt x="877" y="30"/>
                    <a:pt x="877" y="31"/>
                  </a:cubicBezTo>
                  <a:cubicBezTo>
                    <a:pt x="877" y="32"/>
                    <a:pt x="879" y="33"/>
                    <a:pt x="879" y="33"/>
                  </a:cubicBezTo>
                  <a:cubicBezTo>
                    <a:pt x="880" y="33"/>
                    <a:pt x="880" y="34"/>
                    <a:pt x="881" y="35"/>
                  </a:cubicBezTo>
                  <a:cubicBezTo>
                    <a:pt x="882" y="34"/>
                    <a:pt x="882" y="33"/>
                    <a:pt x="883" y="32"/>
                  </a:cubicBezTo>
                  <a:close/>
                  <a:moveTo>
                    <a:pt x="900" y="42"/>
                  </a:moveTo>
                  <a:cubicBezTo>
                    <a:pt x="901" y="42"/>
                    <a:pt x="901" y="40"/>
                    <a:pt x="902" y="40"/>
                  </a:cubicBezTo>
                  <a:cubicBezTo>
                    <a:pt x="902" y="39"/>
                    <a:pt x="904" y="38"/>
                    <a:pt x="904" y="38"/>
                  </a:cubicBezTo>
                  <a:cubicBezTo>
                    <a:pt x="904" y="38"/>
                    <a:pt x="902" y="36"/>
                    <a:pt x="901" y="36"/>
                  </a:cubicBezTo>
                  <a:cubicBezTo>
                    <a:pt x="901" y="36"/>
                    <a:pt x="900" y="38"/>
                    <a:pt x="900" y="38"/>
                  </a:cubicBezTo>
                  <a:cubicBezTo>
                    <a:pt x="899" y="39"/>
                    <a:pt x="899" y="40"/>
                    <a:pt x="898" y="40"/>
                  </a:cubicBezTo>
                  <a:cubicBezTo>
                    <a:pt x="898" y="41"/>
                    <a:pt x="896" y="39"/>
                    <a:pt x="896" y="39"/>
                  </a:cubicBezTo>
                  <a:cubicBezTo>
                    <a:pt x="896" y="39"/>
                    <a:pt x="894" y="41"/>
                    <a:pt x="894" y="41"/>
                  </a:cubicBezTo>
                  <a:cubicBezTo>
                    <a:pt x="894" y="41"/>
                    <a:pt x="896" y="43"/>
                    <a:pt x="896" y="43"/>
                  </a:cubicBezTo>
                  <a:cubicBezTo>
                    <a:pt x="897" y="43"/>
                    <a:pt x="897" y="41"/>
                    <a:pt x="898" y="40"/>
                  </a:cubicBezTo>
                  <a:cubicBezTo>
                    <a:pt x="898" y="40"/>
                    <a:pt x="900" y="42"/>
                    <a:pt x="900" y="42"/>
                  </a:cubicBezTo>
                  <a:close/>
                  <a:moveTo>
                    <a:pt x="899" y="30"/>
                  </a:moveTo>
                  <a:cubicBezTo>
                    <a:pt x="900" y="31"/>
                    <a:pt x="902" y="33"/>
                    <a:pt x="903" y="34"/>
                  </a:cubicBezTo>
                  <a:cubicBezTo>
                    <a:pt x="904" y="33"/>
                    <a:pt x="904" y="32"/>
                    <a:pt x="905" y="31"/>
                  </a:cubicBezTo>
                  <a:cubicBezTo>
                    <a:pt x="905" y="31"/>
                    <a:pt x="906" y="33"/>
                    <a:pt x="907" y="33"/>
                  </a:cubicBezTo>
                  <a:cubicBezTo>
                    <a:pt x="907" y="32"/>
                    <a:pt x="909" y="32"/>
                    <a:pt x="909" y="31"/>
                  </a:cubicBezTo>
                  <a:cubicBezTo>
                    <a:pt x="909" y="30"/>
                    <a:pt x="907" y="30"/>
                    <a:pt x="906" y="29"/>
                  </a:cubicBezTo>
                  <a:cubicBezTo>
                    <a:pt x="906" y="29"/>
                    <a:pt x="908" y="28"/>
                    <a:pt x="908" y="27"/>
                  </a:cubicBezTo>
                  <a:cubicBezTo>
                    <a:pt x="907" y="26"/>
                    <a:pt x="905" y="25"/>
                    <a:pt x="904" y="24"/>
                  </a:cubicBezTo>
                  <a:cubicBezTo>
                    <a:pt x="903" y="25"/>
                    <a:pt x="901" y="27"/>
                    <a:pt x="900" y="28"/>
                  </a:cubicBezTo>
                  <a:cubicBezTo>
                    <a:pt x="900" y="29"/>
                    <a:pt x="899" y="30"/>
                    <a:pt x="899" y="30"/>
                  </a:cubicBezTo>
                  <a:close/>
                  <a:moveTo>
                    <a:pt x="961" y="50"/>
                  </a:moveTo>
                  <a:cubicBezTo>
                    <a:pt x="962" y="48"/>
                    <a:pt x="964" y="47"/>
                    <a:pt x="965" y="45"/>
                  </a:cubicBezTo>
                  <a:cubicBezTo>
                    <a:pt x="964" y="45"/>
                    <a:pt x="963" y="44"/>
                    <a:pt x="963" y="44"/>
                  </a:cubicBezTo>
                  <a:cubicBezTo>
                    <a:pt x="962" y="44"/>
                    <a:pt x="961" y="46"/>
                    <a:pt x="961" y="46"/>
                  </a:cubicBezTo>
                  <a:cubicBezTo>
                    <a:pt x="960" y="46"/>
                    <a:pt x="960" y="48"/>
                    <a:pt x="959" y="48"/>
                  </a:cubicBezTo>
                  <a:cubicBezTo>
                    <a:pt x="959" y="49"/>
                    <a:pt x="957" y="50"/>
                    <a:pt x="957" y="50"/>
                  </a:cubicBezTo>
                  <a:cubicBezTo>
                    <a:pt x="957" y="51"/>
                    <a:pt x="959" y="52"/>
                    <a:pt x="960" y="52"/>
                  </a:cubicBezTo>
                  <a:cubicBezTo>
                    <a:pt x="960" y="51"/>
                    <a:pt x="961" y="51"/>
                    <a:pt x="961" y="50"/>
                  </a:cubicBezTo>
                  <a:close/>
                  <a:moveTo>
                    <a:pt x="971" y="51"/>
                  </a:moveTo>
                  <a:cubicBezTo>
                    <a:pt x="972" y="51"/>
                    <a:pt x="973" y="52"/>
                    <a:pt x="974" y="52"/>
                  </a:cubicBezTo>
                  <a:cubicBezTo>
                    <a:pt x="974" y="52"/>
                    <a:pt x="975" y="51"/>
                    <a:pt x="975" y="50"/>
                  </a:cubicBezTo>
                  <a:cubicBezTo>
                    <a:pt x="976" y="49"/>
                    <a:pt x="976" y="48"/>
                    <a:pt x="977" y="48"/>
                  </a:cubicBezTo>
                  <a:cubicBezTo>
                    <a:pt x="977" y="48"/>
                    <a:pt x="979" y="50"/>
                    <a:pt x="979" y="49"/>
                  </a:cubicBezTo>
                  <a:cubicBezTo>
                    <a:pt x="980" y="49"/>
                    <a:pt x="981" y="48"/>
                    <a:pt x="981" y="47"/>
                  </a:cubicBezTo>
                  <a:cubicBezTo>
                    <a:pt x="981" y="47"/>
                    <a:pt x="979" y="46"/>
                    <a:pt x="979" y="46"/>
                  </a:cubicBezTo>
                  <a:cubicBezTo>
                    <a:pt x="979" y="45"/>
                    <a:pt x="980" y="44"/>
                    <a:pt x="980" y="43"/>
                  </a:cubicBezTo>
                  <a:cubicBezTo>
                    <a:pt x="981" y="43"/>
                    <a:pt x="982" y="42"/>
                    <a:pt x="982" y="41"/>
                  </a:cubicBezTo>
                  <a:cubicBezTo>
                    <a:pt x="982" y="40"/>
                    <a:pt x="980" y="40"/>
                    <a:pt x="980" y="39"/>
                  </a:cubicBezTo>
                  <a:cubicBezTo>
                    <a:pt x="980" y="39"/>
                    <a:pt x="982" y="38"/>
                    <a:pt x="982" y="37"/>
                  </a:cubicBezTo>
                  <a:cubicBezTo>
                    <a:pt x="982" y="37"/>
                    <a:pt x="979" y="35"/>
                    <a:pt x="979" y="35"/>
                  </a:cubicBezTo>
                  <a:cubicBezTo>
                    <a:pt x="979" y="36"/>
                    <a:pt x="978" y="37"/>
                    <a:pt x="978" y="38"/>
                  </a:cubicBezTo>
                  <a:cubicBezTo>
                    <a:pt x="977" y="38"/>
                    <a:pt x="976" y="39"/>
                    <a:pt x="976" y="40"/>
                  </a:cubicBezTo>
                  <a:cubicBezTo>
                    <a:pt x="976" y="40"/>
                    <a:pt x="978" y="41"/>
                    <a:pt x="978" y="42"/>
                  </a:cubicBezTo>
                  <a:cubicBezTo>
                    <a:pt x="978" y="42"/>
                    <a:pt x="977" y="44"/>
                    <a:pt x="977" y="44"/>
                  </a:cubicBezTo>
                  <a:cubicBezTo>
                    <a:pt x="976" y="44"/>
                    <a:pt x="975" y="46"/>
                    <a:pt x="975" y="46"/>
                  </a:cubicBezTo>
                  <a:cubicBezTo>
                    <a:pt x="974" y="46"/>
                    <a:pt x="973" y="44"/>
                    <a:pt x="973" y="44"/>
                  </a:cubicBezTo>
                  <a:cubicBezTo>
                    <a:pt x="972" y="44"/>
                    <a:pt x="971" y="46"/>
                    <a:pt x="971" y="47"/>
                  </a:cubicBezTo>
                  <a:cubicBezTo>
                    <a:pt x="970" y="47"/>
                    <a:pt x="970" y="48"/>
                    <a:pt x="969" y="49"/>
                  </a:cubicBezTo>
                  <a:cubicBezTo>
                    <a:pt x="969" y="49"/>
                    <a:pt x="967" y="51"/>
                    <a:pt x="968" y="51"/>
                  </a:cubicBezTo>
                  <a:cubicBezTo>
                    <a:pt x="968" y="52"/>
                    <a:pt x="970" y="52"/>
                    <a:pt x="970" y="53"/>
                  </a:cubicBezTo>
                  <a:cubicBezTo>
                    <a:pt x="970" y="52"/>
                    <a:pt x="971" y="51"/>
                    <a:pt x="971" y="51"/>
                  </a:cubicBezTo>
                  <a:close/>
                  <a:moveTo>
                    <a:pt x="951" y="31"/>
                  </a:moveTo>
                  <a:cubicBezTo>
                    <a:pt x="952" y="32"/>
                    <a:pt x="952" y="32"/>
                    <a:pt x="953" y="33"/>
                  </a:cubicBezTo>
                  <a:cubicBezTo>
                    <a:pt x="953" y="33"/>
                    <a:pt x="955" y="35"/>
                    <a:pt x="955" y="35"/>
                  </a:cubicBezTo>
                  <a:cubicBezTo>
                    <a:pt x="956" y="35"/>
                    <a:pt x="957" y="33"/>
                    <a:pt x="957" y="32"/>
                  </a:cubicBezTo>
                  <a:cubicBezTo>
                    <a:pt x="957" y="32"/>
                    <a:pt x="955" y="31"/>
                    <a:pt x="955" y="31"/>
                  </a:cubicBezTo>
                  <a:cubicBezTo>
                    <a:pt x="955" y="30"/>
                    <a:pt x="956" y="29"/>
                    <a:pt x="956" y="29"/>
                  </a:cubicBezTo>
                  <a:cubicBezTo>
                    <a:pt x="957" y="28"/>
                    <a:pt x="958" y="27"/>
                    <a:pt x="958" y="26"/>
                  </a:cubicBezTo>
                  <a:cubicBezTo>
                    <a:pt x="958" y="26"/>
                    <a:pt x="960" y="24"/>
                    <a:pt x="960" y="24"/>
                  </a:cubicBezTo>
                  <a:cubicBezTo>
                    <a:pt x="960" y="23"/>
                    <a:pt x="958" y="23"/>
                    <a:pt x="958" y="22"/>
                  </a:cubicBezTo>
                  <a:cubicBezTo>
                    <a:pt x="957" y="23"/>
                    <a:pt x="957" y="24"/>
                    <a:pt x="956" y="25"/>
                  </a:cubicBezTo>
                  <a:cubicBezTo>
                    <a:pt x="955" y="25"/>
                    <a:pt x="955" y="26"/>
                    <a:pt x="954" y="27"/>
                  </a:cubicBezTo>
                  <a:cubicBezTo>
                    <a:pt x="954" y="28"/>
                    <a:pt x="953" y="28"/>
                    <a:pt x="953" y="29"/>
                  </a:cubicBezTo>
                  <a:cubicBezTo>
                    <a:pt x="952" y="29"/>
                    <a:pt x="951" y="27"/>
                    <a:pt x="950" y="27"/>
                  </a:cubicBezTo>
                  <a:cubicBezTo>
                    <a:pt x="950" y="27"/>
                    <a:pt x="949" y="29"/>
                    <a:pt x="949" y="30"/>
                  </a:cubicBezTo>
                  <a:cubicBezTo>
                    <a:pt x="948" y="30"/>
                    <a:pt x="947" y="31"/>
                    <a:pt x="947" y="32"/>
                  </a:cubicBezTo>
                  <a:cubicBezTo>
                    <a:pt x="947" y="32"/>
                    <a:pt x="949" y="33"/>
                    <a:pt x="949" y="34"/>
                  </a:cubicBezTo>
                  <a:cubicBezTo>
                    <a:pt x="950" y="33"/>
                    <a:pt x="950" y="32"/>
                    <a:pt x="951" y="31"/>
                  </a:cubicBezTo>
                  <a:close/>
                  <a:moveTo>
                    <a:pt x="994" y="54"/>
                  </a:moveTo>
                  <a:cubicBezTo>
                    <a:pt x="994" y="54"/>
                    <a:pt x="996" y="55"/>
                    <a:pt x="996" y="55"/>
                  </a:cubicBezTo>
                  <a:cubicBezTo>
                    <a:pt x="997" y="55"/>
                    <a:pt x="997" y="53"/>
                    <a:pt x="998" y="53"/>
                  </a:cubicBezTo>
                  <a:cubicBezTo>
                    <a:pt x="998" y="53"/>
                    <a:pt x="999" y="55"/>
                    <a:pt x="1000" y="55"/>
                  </a:cubicBezTo>
                  <a:cubicBezTo>
                    <a:pt x="1001" y="55"/>
                    <a:pt x="1001" y="53"/>
                    <a:pt x="1002" y="52"/>
                  </a:cubicBezTo>
                  <a:cubicBezTo>
                    <a:pt x="1002" y="52"/>
                    <a:pt x="1003" y="51"/>
                    <a:pt x="1003" y="50"/>
                  </a:cubicBezTo>
                  <a:cubicBezTo>
                    <a:pt x="1004" y="50"/>
                    <a:pt x="1005" y="49"/>
                    <a:pt x="1005" y="48"/>
                  </a:cubicBezTo>
                  <a:cubicBezTo>
                    <a:pt x="1006" y="49"/>
                    <a:pt x="1007" y="49"/>
                    <a:pt x="1007" y="50"/>
                  </a:cubicBezTo>
                  <a:cubicBezTo>
                    <a:pt x="1007" y="49"/>
                    <a:pt x="1009" y="48"/>
                    <a:pt x="1009" y="48"/>
                  </a:cubicBezTo>
                  <a:cubicBezTo>
                    <a:pt x="1009" y="47"/>
                    <a:pt x="1007" y="46"/>
                    <a:pt x="1007" y="46"/>
                  </a:cubicBezTo>
                  <a:cubicBezTo>
                    <a:pt x="1007" y="46"/>
                    <a:pt x="1006" y="48"/>
                    <a:pt x="1005" y="48"/>
                  </a:cubicBezTo>
                  <a:cubicBezTo>
                    <a:pt x="1005" y="48"/>
                    <a:pt x="1003" y="46"/>
                    <a:pt x="1003" y="46"/>
                  </a:cubicBezTo>
                  <a:cubicBezTo>
                    <a:pt x="1002" y="46"/>
                    <a:pt x="1002" y="48"/>
                    <a:pt x="1001" y="49"/>
                  </a:cubicBezTo>
                  <a:cubicBezTo>
                    <a:pt x="1001" y="49"/>
                    <a:pt x="1000" y="51"/>
                    <a:pt x="1000" y="51"/>
                  </a:cubicBezTo>
                  <a:cubicBezTo>
                    <a:pt x="999" y="51"/>
                    <a:pt x="998" y="49"/>
                    <a:pt x="997" y="49"/>
                  </a:cubicBezTo>
                  <a:cubicBezTo>
                    <a:pt x="997" y="49"/>
                    <a:pt x="996" y="51"/>
                    <a:pt x="996" y="51"/>
                  </a:cubicBezTo>
                  <a:cubicBezTo>
                    <a:pt x="996" y="52"/>
                    <a:pt x="994" y="53"/>
                    <a:pt x="994" y="54"/>
                  </a:cubicBezTo>
                  <a:close/>
                  <a:moveTo>
                    <a:pt x="1013" y="43"/>
                  </a:moveTo>
                  <a:cubicBezTo>
                    <a:pt x="1013" y="43"/>
                    <a:pt x="1014" y="41"/>
                    <a:pt x="1014" y="41"/>
                  </a:cubicBezTo>
                  <a:cubicBezTo>
                    <a:pt x="1015" y="41"/>
                    <a:pt x="1016" y="43"/>
                    <a:pt x="1016" y="43"/>
                  </a:cubicBezTo>
                  <a:cubicBezTo>
                    <a:pt x="1017" y="42"/>
                    <a:pt x="1018" y="44"/>
                    <a:pt x="1019" y="44"/>
                  </a:cubicBezTo>
                  <a:cubicBezTo>
                    <a:pt x="1019" y="44"/>
                    <a:pt x="1020" y="42"/>
                    <a:pt x="1020" y="42"/>
                  </a:cubicBezTo>
                  <a:cubicBezTo>
                    <a:pt x="1021" y="41"/>
                    <a:pt x="1022" y="40"/>
                    <a:pt x="1022" y="40"/>
                  </a:cubicBezTo>
                  <a:cubicBezTo>
                    <a:pt x="1021" y="40"/>
                    <a:pt x="1021" y="38"/>
                    <a:pt x="1020" y="38"/>
                  </a:cubicBezTo>
                  <a:cubicBezTo>
                    <a:pt x="1019" y="38"/>
                    <a:pt x="1019" y="40"/>
                    <a:pt x="1018" y="40"/>
                  </a:cubicBezTo>
                  <a:cubicBezTo>
                    <a:pt x="1018" y="40"/>
                    <a:pt x="1017" y="38"/>
                    <a:pt x="1016" y="39"/>
                  </a:cubicBezTo>
                  <a:cubicBezTo>
                    <a:pt x="1015" y="39"/>
                    <a:pt x="1015" y="41"/>
                    <a:pt x="1014" y="41"/>
                  </a:cubicBezTo>
                  <a:cubicBezTo>
                    <a:pt x="1014" y="41"/>
                    <a:pt x="1013" y="39"/>
                    <a:pt x="1012" y="39"/>
                  </a:cubicBezTo>
                  <a:cubicBezTo>
                    <a:pt x="1011" y="39"/>
                    <a:pt x="1011" y="41"/>
                    <a:pt x="1010" y="41"/>
                  </a:cubicBezTo>
                  <a:cubicBezTo>
                    <a:pt x="1011" y="42"/>
                    <a:pt x="1012" y="43"/>
                    <a:pt x="1013" y="43"/>
                  </a:cubicBezTo>
                  <a:close/>
                </a:path>
              </a:pathLst>
            </a:custGeom>
            <a:grpFill/>
            <a:ln>
              <a:noFill/>
            </a:ln>
          </p:spPr>
          <p:txBody>
            <a:bodyPr vert="horz" wrap="square" lIns="68580" tIns="34290" rIns="68580" bIns="34290" numCol="1" anchor="t" anchorCtr="0" compatLnSpc="1"/>
            <a:lstStyle/>
            <a:p>
              <a:endParaRPr lang="zh-CN" altLang="en-US" sz="1350"/>
            </a:p>
          </p:txBody>
        </p:sp>
      </p:grpSp>
      <p:grpSp>
        <p:nvGrpSpPr>
          <p:cNvPr id="108" name="组合 107"/>
          <p:cNvGrpSpPr/>
          <p:nvPr/>
        </p:nvGrpSpPr>
        <p:grpSpPr>
          <a:xfrm>
            <a:off x="1196221" y="3737042"/>
            <a:ext cx="489170" cy="515991"/>
            <a:chOff x="4197350" y="2182813"/>
            <a:chExt cx="608013" cy="641350"/>
          </a:xfrm>
          <a:solidFill>
            <a:schemeClr val="tx1"/>
          </a:solidFill>
        </p:grpSpPr>
        <p:sp>
          <p:nvSpPr>
            <p:cNvPr id="109"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55" name="矩形 154"/>
          <p:cNvSpPr/>
          <p:nvPr/>
        </p:nvSpPr>
        <p:spPr>
          <a:xfrm>
            <a:off x="1194061" y="1714808"/>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6" name="矩形 155"/>
          <p:cNvSpPr/>
          <p:nvPr/>
        </p:nvSpPr>
        <p:spPr>
          <a:xfrm>
            <a:off x="2029748" y="2042445"/>
            <a:ext cx="5839018" cy="2524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57" name="矩形 156"/>
          <p:cNvSpPr/>
          <p:nvPr/>
        </p:nvSpPr>
        <p:spPr>
          <a:xfrm>
            <a:off x="1222157" y="2608295"/>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8" name="矩形 157"/>
          <p:cNvSpPr/>
          <p:nvPr/>
        </p:nvSpPr>
        <p:spPr>
          <a:xfrm>
            <a:off x="2057844" y="2935932"/>
            <a:ext cx="5839018" cy="2524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59" name="矩形 158"/>
          <p:cNvSpPr/>
          <p:nvPr/>
        </p:nvSpPr>
        <p:spPr>
          <a:xfrm>
            <a:off x="1224620" y="3605262"/>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60" name="矩形 159"/>
          <p:cNvSpPr/>
          <p:nvPr/>
        </p:nvSpPr>
        <p:spPr>
          <a:xfrm>
            <a:off x="2060307" y="3932899"/>
            <a:ext cx="5839018" cy="2524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55"/>
                                        </p:tgtEl>
                                        <p:attrNameLst>
                                          <p:attrName>style.visibility</p:attrName>
                                        </p:attrNameLst>
                                      </p:cBhvr>
                                      <p:to>
                                        <p:strVal val="visible"/>
                                      </p:to>
                                    </p:set>
                                    <p:animEffect transition="in" filter="wipe(left)">
                                      <p:cBhvr>
                                        <p:cTn id="7" dur="500"/>
                                        <p:tgtEl>
                                          <p:spTgt spid="155"/>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56"/>
                                        </p:tgtEl>
                                        <p:attrNameLst>
                                          <p:attrName>style.visibility</p:attrName>
                                        </p:attrNameLst>
                                      </p:cBhvr>
                                      <p:to>
                                        <p:strVal val="visible"/>
                                      </p:to>
                                    </p:set>
                                    <p:animEffect transition="in" filter="wipe(left)">
                                      <p:cBhvr>
                                        <p:cTn id="12" dur="500"/>
                                        <p:tgtEl>
                                          <p:spTgt spid="156"/>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57"/>
                                        </p:tgtEl>
                                        <p:attrNameLst>
                                          <p:attrName>style.visibility</p:attrName>
                                        </p:attrNameLst>
                                      </p:cBhvr>
                                      <p:to>
                                        <p:strVal val="visible"/>
                                      </p:to>
                                    </p:set>
                                    <p:animEffect transition="in" filter="wipe(left)">
                                      <p:cBhvr>
                                        <p:cTn id="17" dur="500"/>
                                        <p:tgtEl>
                                          <p:spTgt spid="157"/>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58"/>
                                        </p:tgtEl>
                                        <p:attrNameLst>
                                          <p:attrName>style.visibility</p:attrName>
                                        </p:attrNameLst>
                                      </p:cBhvr>
                                      <p:to>
                                        <p:strVal val="visible"/>
                                      </p:to>
                                    </p:set>
                                    <p:animEffect transition="in" filter="wipe(left)">
                                      <p:cBhvr>
                                        <p:cTn id="22" dur="500"/>
                                        <p:tgtEl>
                                          <p:spTgt spid="158"/>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59"/>
                                        </p:tgtEl>
                                        <p:attrNameLst>
                                          <p:attrName>style.visibility</p:attrName>
                                        </p:attrNameLst>
                                      </p:cBhvr>
                                      <p:to>
                                        <p:strVal val="visible"/>
                                      </p:to>
                                    </p:set>
                                    <p:animEffect transition="in" filter="wipe(left)">
                                      <p:cBhvr>
                                        <p:cTn id="27" dur="500"/>
                                        <p:tgtEl>
                                          <p:spTgt spid="159"/>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60"/>
                                        </p:tgtEl>
                                        <p:attrNameLst>
                                          <p:attrName>style.visibility</p:attrName>
                                        </p:attrNameLst>
                                      </p:cBhvr>
                                      <p:to>
                                        <p:strVal val="visible"/>
                                      </p:to>
                                    </p:set>
                                    <p:animEffect transition="in" filter="wipe(left)">
                                      <p:cBhvr>
                                        <p:cTn id="32" dur="500"/>
                                        <p:tgtEl>
                                          <p:spTgt spid="1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5" grpId="0"/>
      <p:bldP spid="156" grpId="0"/>
      <p:bldP spid="157" grpId="0"/>
      <p:bldP spid="158" grpId="0"/>
      <p:bldP spid="159" grpId="0"/>
      <p:bldP spid="160"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6" name="Group 4"/>
          <p:cNvGrpSpPr>
            <a:grpSpLocks noChangeAspect="1"/>
          </p:cNvGrpSpPr>
          <p:nvPr/>
        </p:nvGrpSpPr>
        <p:grpSpPr bwMode="auto">
          <a:xfrm>
            <a:off x="751462" y="1246370"/>
            <a:ext cx="3290309" cy="2726960"/>
            <a:chOff x="4405" y="1302"/>
            <a:chExt cx="2359" cy="2115"/>
          </a:xfrm>
          <a:solidFill>
            <a:schemeClr val="tx1"/>
          </a:solidFill>
        </p:grpSpPr>
        <p:sp>
          <p:nvSpPr>
            <p:cNvPr id="7" name="Freeform 5"/>
            <p:cNvSpPr>
              <a:spLocks noEditPoints="1"/>
            </p:cNvSpPr>
            <p:nvPr/>
          </p:nvSpPr>
          <p:spPr bwMode="auto">
            <a:xfrm>
              <a:off x="4405" y="1745"/>
              <a:ext cx="2359" cy="1672"/>
            </a:xfrm>
            <a:custGeom>
              <a:avLst/>
              <a:gdLst>
                <a:gd name="T0" fmla="*/ 62 w 311"/>
                <a:gd name="T1" fmla="*/ 133 h 261"/>
                <a:gd name="T2" fmla="*/ 103 w 311"/>
                <a:gd name="T3" fmla="*/ 185 h 261"/>
                <a:gd name="T4" fmla="*/ 138 w 311"/>
                <a:gd name="T5" fmla="*/ 113 h 261"/>
                <a:gd name="T6" fmla="*/ 165 w 311"/>
                <a:gd name="T7" fmla="*/ 182 h 261"/>
                <a:gd name="T8" fmla="*/ 199 w 311"/>
                <a:gd name="T9" fmla="*/ 86 h 261"/>
                <a:gd name="T10" fmla="*/ 224 w 311"/>
                <a:gd name="T11" fmla="*/ 176 h 261"/>
                <a:gd name="T12" fmla="*/ 219 w 311"/>
                <a:gd name="T13" fmla="*/ 4 h 261"/>
                <a:gd name="T14" fmla="*/ 263 w 311"/>
                <a:gd name="T15" fmla="*/ 206 h 261"/>
                <a:gd name="T16" fmla="*/ 226 w 311"/>
                <a:gd name="T17" fmla="*/ 259 h 261"/>
                <a:gd name="T18" fmla="*/ 97 w 311"/>
                <a:gd name="T19" fmla="*/ 257 h 261"/>
                <a:gd name="T20" fmla="*/ 246 w 311"/>
                <a:gd name="T21" fmla="*/ 9 h 261"/>
                <a:gd name="T22" fmla="*/ 237 w 311"/>
                <a:gd name="T23" fmla="*/ 9 h 261"/>
                <a:gd name="T24" fmla="*/ 226 w 311"/>
                <a:gd name="T25" fmla="*/ 57 h 261"/>
                <a:gd name="T26" fmla="*/ 230 w 311"/>
                <a:gd name="T27" fmla="*/ 65 h 261"/>
                <a:gd name="T28" fmla="*/ 164 w 311"/>
                <a:gd name="T29" fmla="*/ 42 h 261"/>
                <a:gd name="T30" fmla="*/ 187 w 311"/>
                <a:gd name="T31" fmla="*/ 44 h 261"/>
                <a:gd name="T32" fmla="*/ 251 w 311"/>
                <a:gd name="T33" fmla="*/ 56 h 261"/>
                <a:gd name="T34" fmla="*/ 173 w 311"/>
                <a:gd name="T35" fmla="*/ 86 h 261"/>
                <a:gd name="T36" fmla="*/ 249 w 311"/>
                <a:gd name="T37" fmla="*/ 79 h 261"/>
                <a:gd name="T38" fmla="*/ 225 w 311"/>
                <a:gd name="T39" fmla="*/ 113 h 261"/>
                <a:gd name="T40" fmla="*/ 181 w 311"/>
                <a:gd name="T41" fmla="*/ 105 h 261"/>
                <a:gd name="T42" fmla="*/ 103 w 311"/>
                <a:gd name="T43" fmla="*/ 96 h 261"/>
                <a:gd name="T44" fmla="*/ 104 w 311"/>
                <a:gd name="T45" fmla="*/ 127 h 261"/>
                <a:gd name="T46" fmla="*/ 174 w 311"/>
                <a:gd name="T47" fmla="*/ 120 h 261"/>
                <a:gd name="T48" fmla="*/ 135 w 311"/>
                <a:gd name="T49" fmla="*/ 99 h 261"/>
                <a:gd name="T50" fmla="*/ 232 w 311"/>
                <a:gd name="T51" fmla="*/ 139 h 261"/>
                <a:gd name="T52" fmla="*/ 119 w 311"/>
                <a:gd name="T53" fmla="*/ 124 h 261"/>
                <a:gd name="T54" fmla="*/ 118 w 311"/>
                <a:gd name="T55" fmla="*/ 135 h 261"/>
                <a:gd name="T56" fmla="*/ 258 w 311"/>
                <a:gd name="T57" fmla="*/ 117 h 261"/>
                <a:gd name="T58" fmla="*/ 194 w 311"/>
                <a:gd name="T59" fmla="*/ 125 h 261"/>
                <a:gd name="T60" fmla="*/ 226 w 311"/>
                <a:gd name="T61" fmla="*/ 163 h 261"/>
                <a:gd name="T62" fmla="*/ 137 w 311"/>
                <a:gd name="T63" fmla="*/ 132 h 261"/>
                <a:gd name="T64" fmla="*/ 193 w 311"/>
                <a:gd name="T65" fmla="*/ 148 h 261"/>
                <a:gd name="T66" fmla="*/ 50 w 311"/>
                <a:gd name="T67" fmla="*/ 155 h 261"/>
                <a:gd name="T68" fmla="*/ 42 w 311"/>
                <a:gd name="T69" fmla="*/ 182 h 261"/>
                <a:gd name="T70" fmla="*/ 106 w 311"/>
                <a:gd name="T71" fmla="*/ 188 h 261"/>
                <a:gd name="T72" fmla="*/ 239 w 311"/>
                <a:gd name="T73" fmla="*/ 178 h 261"/>
                <a:gd name="T74" fmla="*/ 105 w 311"/>
                <a:gd name="T75" fmla="*/ 192 h 261"/>
                <a:gd name="T76" fmla="*/ 196 w 311"/>
                <a:gd name="T77" fmla="*/ 163 h 261"/>
                <a:gd name="T78" fmla="*/ 41 w 311"/>
                <a:gd name="T79" fmla="*/ 196 h 261"/>
                <a:gd name="T80" fmla="*/ 187 w 311"/>
                <a:gd name="T81" fmla="*/ 179 h 261"/>
                <a:gd name="T82" fmla="*/ 198 w 311"/>
                <a:gd name="T83" fmla="*/ 166 h 261"/>
                <a:gd name="T84" fmla="*/ 246 w 311"/>
                <a:gd name="T85" fmla="*/ 182 h 261"/>
                <a:gd name="T86" fmla="*/ 107 w 311"/>
                <a:gd name="T87" fmla="*/ 214 h 261"/>
                <a:gd name="T88" fmla="*/ 251 w 311"/>
                <a:gd name="T89" fmla="*/ 198 h 261"/>
                <a:gd name="T90" fmla="*/ 42 w 311"/>
                <a:gd name="T91" fmla="*/ 220 h 261"/>
                <a:gd name="T92" fmla="*/ 199 w 311"/>
                <a:gd name="T93" fmla="*/ 197 h 261"/>
                <a:gd name="T94" fmla="*/ 43 w 311"/>
                <a:gd name="T95" fmla="*/ 224 h 261"/>
                <a:gd name="T96" fmla="*/ 236 w 311"/>
                <a:gd name="T97" fmla="*/ 230 h 261"/>
                <a:gd name="T98" fmla="*/ 119 w 311"/>
                <a:gd name="T99" fmla="*/ 211 h 261"/>
                <a:gd name="T100" fmla="*/ 120 w 311"/>
                <a:gd name="T101" fmla="*/ 219 h 261"/>
                <a:gd name="T102" fmla="*/ 261 w 311"/>
                <a:gd name="T103" fmla="*/ 210 h 261"/>
                <a:gd name="T104" fmla="*/ 228 w 311"/>
                <a:gd name="T105" fmla="*/ 237 h 261"/>
                <a:gd name="T106" fmla="*/ 74 w 311"/>
                <a:gd name="T107" fmla="*/ 215 h 261"/>
                <a:gd name="T108" fmla="*/ 66 w 311"/>
                <a:gd name="T109" fmla="*/ 225 h 261"/>
                <a:gd name="T110" fmla="*/ 170 w 311"/>
                <a:gd name="T111" fmla="*/ 255 h 261"/>
                <a:gd name="T112" fmla="*/ 137 w 311"/>
                <a:gd name="T113" fmla="*/ 227 h 261"/>
                <a:gd name="T114" fmla="*/ 261 w 311"/>
                <a:gd name="T115" fmla="*/ 221 h 261"/>
                <a:gd name="T116" fmla="*/ 74 w 311"/>
                <a:gd name="T117" fmla="*/ 231 h 261"/>
                <a:gd name="T118" fmla="*/ 180 w 311"/>
                <a:gd name="T119" fmla="*/ 255 h 261"/>
                <a:gd name="T120" fmla="*/ 261 w 311"/>
                <a:gd name="T121" fmla="*/ 243 h 261"/>
                <a:gd name="T122" fmla="*/ 73 w 311"/>
                <a:gd name="T123" fmla="*/ 242 h 261"/>
                <a:gd name="T124" fmla="*/ 200 w 311"/>
                <a:gd name="T125" fmla="*/ 256 h 2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1" h="261">
                  <a:moveTo>
                    <a:pt x="41" y="258"/>
                  </a:moveTo>
                  <a:cubicBezTo>
                    <a:pt x="40" y="257"/>
                    <a:pt x="40" y="256"/>
                    <a:pt x="38" y="256"/>
                  </a:cubicBezTo>
                  <a:cubicBezTo>
                    <a:pt x="35" y="256"/>
                    <a:pt x="32" y="256"/>
                    <a:pt x="29" y="256"/>
                  </a:cubicBezTo>
                  <a:cubicBezTo>
                    <a:pt x="19" y="255"/>
                    <a:pt x="9" y="257"/>
                    <a:pt x="0" y="255"/>
                  </a:cubicBezTo>
                  <a:cubicBezTo>
                    <a:pt x="1" y="254"/>
                    <a:pt x="3" y="254"/>
                    <a:pt x="4" y="253"/>
                  </a:cubicBezTo>
                  <a:cubicBezTo>
                    <a:pt x="17" y="253"/>
                    <a:pt x="26" y="254"/>
                    <a:pt x="39" y="253"/>
                  </a:cubicBezTo>
                  <a:cubicBezTo>
                    <a:pt x="41" y="248"/>
                    <a:pt x="39" y="243"/>
                    <a:pt x="40" y="237"/>
                  </a:cubicBezTo>
                  <a:cubicBezTo>
                    <a:pt x="40" y="236"/>
                    <a:pt x="39" y="235"/>
                    <a:pt x="39" y="234"/>
                  </a:cubicBezTo>
                  <a:cubicBezTo>
                    <a:pt x="40" y="232"/>
                    <a:pt x="41" y="228"/>
                    <a:pt x="39" y="226"/>
                  </a:cubicBezTo>
                  <a:cubicBezTo>
                    <a:pt x="38" y="224"/>
                    <a:pt x="40" y="224"/>
                    <a:pt x="40" y="223"/>
                  </a:cubicBezTo>
                  <a:cubicBezTo>
                    <a:pt x="40" y="214"/>
                    <a:pt x="39" y="203"/>
                    <a:pt x="39" y="195"/>
                  </a:cubicBezTo>
                  <a:cubicBezTo>
                    <a:pt x="39" y="186"/>
                    <a:pt x="40" y="176"/>
                    <a:pt x="38" y="167"/>
                  </a:cubicBezTo>
                  <a:cubicBezTo>
                    <a:pt x="39" y="159"/>
                    <a:pt x="39" y="151"/>
                    <a:pt x="38" y="144"/>
                  </a:cubicBezTo>
                  <a:cubicBezTo>
                    <a:pt x="38" y="141"/>
                    <a:pt x="35" y="137"/>
                    <a:pt x="39" y="134"/>
                  </a:cubicBezTo>
                  <a:cubicBezTo>
                    <a:pt x="45" y="133"/>
                    <a:pt x="54" y="134"/>
                    <a:pt x="62" y="133"/>
                  </a:cubicBezTo>
                  <a:cubicBezTo>
                    <a:pt x="66" y="133"/>
                    <a:pt x="70" y="131"/>
                    <a:pt x="73" y="133"/>
                  </a:cubicBezTo>
                  <a:cubicBezTo>
                    <a:pt x="75" y="143"/>
                    <a:pt x="75" y="154"/>
                    <a:pt x="74" y="162"/>
                  </a:cubicBezTo>
                  <a:cubicBezTo>
                    <a:pt x="75" y="163"/>
                    <a:pt x="75" y="165"/>
                    <a:pt x="77" y="165"/>
                  </a:cubicBezTo>
                  <a:cubicBezTo>
                    <a:pt x="76" y="166"/>
                    <a:pt x="76" y="167"/>
                    <a:pt x="74" y="167"/>
                  </a:cubicBezTo>
                  <a:cubicBezTo>
                    <a:pt x="76" y="174"/>
                    <a:pt x="76" y="181"/>
                    <a:pt x="75" y="190"/>
                  </a:cubicBezTo>
                  <a:cubicBezTo>
                    <a:pt x="75" y="195"/>
                    <a:pt x="77" y="200"/>
                    <a:pt x="76" y="205"/>
                  </a:cubicBezTo>
                  <a:cubicBezTo>
                    <a:pt x="76" y="206"/>
                    <a:pt x="75" y="207"/>
                    <a:pt x="75" y="209"/>
                  </a:cubicBezTo>
                  <a:cubicBezTo>
                    <a:pt x="75" y="210"/>
                    <a:pt x="76" y="213"/>
                    <a:pt x="76" y="215"/>
                  </a:cubicBezTo>
                  <a:cubicBezTo>
                    <a:pt x="76" y="216"/>
                    <a:pt x="76" y="220"/>
                    <a:pt x="76" y="222"/>
                  </a:cubicBezTo>
                  <a:cubicBezTo>
                    <a:pt x="76" y="223"/>
                    <a:pt x="76" y="224"/>
                    <a:pt x="76" y="225"/>
                  </a:cubicBezTo>
                  <a:cubicBezTo>
                    <a:pt x="77" y="235"/>
                    <a:pt x="75" y="246"/>
                    <a:pt x="78" y="254"/>
                  </a:cubicBezTo>
                  <a:cubicBezTo>
                    <a:pt x="86" y="255"/>
                    <a:pt x="95" y="254"/>
                    <a:pt x="103" y="254"/>
                  </a:cubicBezTo>
                  <a:cubicBezTo>
                    <a:pt x="104" y="248"/>
                    <a:pt x="104" y="240"/>
                    <a:pt x="103" y="237"/>
                  </a:cubicBezTo>
                  <a:cubicBezTo>
                    <a:pt x="105" y="233"/>
                    <a:pt x="104" y="229"/>
                    <a:pt x="104" y="225"/>
                  </a:cubicBezTo>
                  <a:cubicBezTo>
                    <a:pt x="104" y="212"/>
                    <a:pt x="103" y="198"/>
                    <a:pt x="103" y="185"/>
                  </a:cubicBezTo>
                  <a:cubicBezTo>
                    <a:pt x="103" y="183"/>
                    <a:pt x="102" y="184"/>
                    <a:pt x="102" y="183"/>
                  </a:cubicBezTo>
                  <a:cubicBezTo>
                    <a:pt x="104" y="177"/>
                    <a:pt x="101" y="168"/>
                    <a:pt x="102" y="160"/>
                  </a:cubicBezTo>
                  <a:cubicBezTo>
                    <a:pt x="102" y="158"/>
                    <a:pt x="101" y="156"/>
                    <a:pt x="101" y="154"/>
                  </a:cubicBezTo>
                  <a:cubicBezTo>
                    <a:pt x="101" y="149"/>
                    <a:pt x="102" y="146"/>
                    <a:pt x="100" y="143"/>
                  </a:cubicBezTo>
                  <a:cubicBezTo>
                    <a:pt x="101" y="142"/>
                    <a:pt x="101" y="141"/>
                    <a:pt x="102" y="140"/>
                  </a:cubicBezTo>
                  <a:cubicBezTo>
                    <a:pt x="101" y="132"/>
                    <a:pt x="102" y="121"/>
                    <a:pt x="101" y="111"/>
                  </a:cubicBezTo>
                  <a:cubicBezTo>
                    <a:pt x="101" y="110"/>
                    <a:pt x="100" y="110"/>
                    <a:pt x="100" y="109"/>
                  </a:cubicBezTo>
                  <a:cubicBezTo>
                    <a:pt x="100" y="108"/>
                    <a:pt x="100" y="107"/>
                    <a:pt x="101" y="107"/>
                  </a:cubicBezTo>
                  <a:cubicBezTo>
                    <a:pt x="101" y="97"/>
                    <a:pt x="100" y="90"/>
                    <a:pt x="100" y="82"/>
                  </a:cubicBezTo>
                  <a:cubicBezTo>
                    <a:pt x="109" y="81"/>
                    <a:pt x="118" y="80"/>
                    <a:pt x="127" y="80"/>
                  </a:cubicBezTo>
                  <a:cubicBezTo>
                    <a:pt x="130" y="80"/>
                    <a:pt x="135" y="81"/>
                    <a:pt x="138" y="81"/>
                  </a:cubicBezTo>
                  <a:cubicBezTo>
                    <a:pt x="139" y="83"/>
                    <a:pt x="137" y="85"/>
                    <a:pt x="139" y="86"/>
                  </a:cubicBezTo>
                  <a:cubicBezTo>
                    <a:pt x="136" y="92"/>
                    <a:pt x="138" y="101"/>
                    <a:pt x="137" y="108"/>
                  </a:cubicBezTo>
                  <a:cubicBezTo>
                    <a:pt x="138" y="109"/>
                    <a:pt x="140" y="109"/>
                    <a:pt x="140" y="110"/>
                  </a:cubicBezTo>
                  <a:cubicBezTo>
                    <a:pt x="140" y="111"/>
                    <a:pt x="138" y="112"/>
                    <a:pt x="138" y="113"/>
                  </a:cubicBezTo>
                  <a:cubicBezTo>
                    <a:pt x="138" y="117"/>
                    <a:pt x="139" y="122"/>
                    <a:pt x="138" y="126"/>
                  </a:cubicBezTo>
                  <a:cubicBezTo>
                    <a:pt x="139" y="126"/>
                    <a:pt x="139" y="127"/>
                    <a:pt x="140" y="127"/>
                  </a:cubicBezTo>
                  <a:cubicBezTo>
                    <a:pt x="140" y="139"/>
                    <a:pt x="138" y="148"/>
                    <a:pt x="141" y="158"/>
                  </a:cubicBezTo>
                  <a:cubicBezTo>
                    <a:pt x="141" y="159"/>
                    <a:pt x="139" y="159"/>
                    <a:pt x="140" y="160"/>
                  </a:cubicBezTo>
                  <a:cubicBezTo>
                    <a:pt x="141" y="171"/>
                    <a:pt x="141" y="176"/>
                    <a:pt x="142" y="185"/>
                  </a:cubicBezTo>
                  <a:cubicBezTo>
                    <a:pt x="140" y="193"/>
                    <a:pt x="141" y="205"/>
                    <a:pt x="141" y="215"/>
                  </a:cubicBezTo>
                  <a:cubicBezTo>
                    <a:pt x="140" y="229"/>
                    <a:pt x="139" y="241"/>
                    <a:pt x="141" y="254"/>
                  </a:cubicBezTo>
                  <a:cubicBezTo>
                    <a:pt x="150" y="255"/>
                    <a:pt x="154" y="255"/>
                    <a:pt x="165" y="255"/>
                  </a:cubicBezTo>
                  <a:cubicBezTo>
                    <a:pt x="166" y="243"/>
                    <a:pt x="166" y="233"/>
                    <a:pt x="165" y="220"/>
                  </a:cubicBezTo>
                  <a:cubicBezTo>
                    <a:pt x="166" y="219"/>
                    <a:pt x="164" y="220"/>
                    <a:pt x="164" y="218"/>
                  </a:cubicBezTo>
                  <a:cubicBezTo>
                    <a:pt x="165" y="215"/>
                    <a:pt x="165" y="208"/>
                    <a:pt x="164" y="206"/>
                  </a:cubicBezTo>
                  <a:cubicBezTo>
                    <a:pt x="165" y="203"/>
                    <a:pt x="166" y="197"/>
                    <a:pt x="164" y="195"/>
                  </a:cubicBezTo>
                  <a:cubicBezTo>
                    <a:pt x="164" y="193"/>
                    <a:pt x="165" y="192"/>
                    <a:pt x="165" y="189"/>
                  </a:cubicBezTo>
                  <a:cubicBezTo>
                    <a:pt x="165" y="187"/>
                    <a:pt x="164" y="185"/>
                    <a:pt x="164" y="184"/>
                  </a:cubicBezTo>
                  <a:cubicBezTo>
                    <a:pt x="164" y="184"/>
                    <a:pt x="165" y="183"/>
                    <a:pt x="165" y="182"/>
                  </a:cubicBezTo>
                  <a:cubicBezTo>
                    <a:pt x="165" y="181"/>
                    <a:pt x="165" y="178"/>
                    <a:pt x="165" y="174"/>
                  </a:cubicBezTo>
                  <a:cubicBezTo>
                    <a:pt x="164" y="171"/>
                    <a:pt x="165" y="168"/>
                    <a:pt x="164" y="166"/>
                  </a:cubicBezTo>
                  <a:cubicBezTo>
                    <a:pt x="166" y="148"/>
                    <a:pt x="162" y="125"/>
                    <a:pt x="163" y="108"/>
                  </a:cubicBezTo>
                  <a:cubicBezTo>
                    <a:pt x="163" y="90"/>
                    <a:pt x="160" y="70"/>
                    <a:pt x="161" y="47"/>
                  </a:cubicBezTo>
                  <a:cubicBezTo>
                    <a:pt x="161" y="45"/>
                    <a:pt x="162" y="42"/>
                    <a:pt x="160" y="40"/>
                  </a:cubicBezTo>
                  <a:cubicBezTo>
                    <a:pt x="163" y="39"/>
                    <a:pt x="167" y="39"/>
                    <a:pt x="170" y="39"/>
                  </a:cubicBezTo>
                  <a:cubicBezTo>
                    <a:pt x="178" y="39"/>
                    <a:pt x="184" y="39"/>
                    <a:pt x="191" y="40"/>
                  </a:cubicBezTo>
                  <a:cubicBezTo>
                    <a:pt x="193" y="40"/>
                    <a:pt x="194" y="39"/>
                    <a:pt x="196" y="40"/>
                  </a:cubicBezTo>
                  <a:cubicBezTo>
                    <a:pt x="198" y="41"/>
                    <a:pt x="197" y="44"/>
                    <a:pt x="197" y="47"/>
                  </a:cubicBezTo>
                  <a:cubicBezTo>
                    <a:pt x="196" y="48"/>
                    <a:pt x="197" y="48"/>
                    <a:pt x="198" y="49"/>
                  </a:cubicBezTo>
                  <a:cubicBezTo>
                    <a:pt x="198" y="53"/>
                    <a:pt x="196" y="58"/>
                    <a:pt x="199" y="61"/>
                  </a:cubicBezTo>
                  <a:cubicBezTo>
                    <a:pt x="199" y="62"/>
                    <a:pt x="198" y="63"/>
                    <a:pt x="198" y="63"/>
                  </a:cubicBezTo>
                  <a:cubicBezTo>
                    <a:pt x="199" y="67"/>
                    <a:pt x="198" y="75"/>
                    <a:pt x="199" y="81"/>
                  </a:cubicBezTo>
                  <a:cubicBezTo>
                    <a:pt x="199" y="82"/>
                    <a:pt x="199" y="83"/>
                    <a:pt x="200" y="83"/>
                  </a:cubicBezTo>
                  <a:cubicBezTo>
                    <a:pt x="200" y="84"/>
                    <a:pt x="199" y="85"/>
                    <a:pt x="199" y="86"/>
                  </a:cubicBezTo>
                  <a:cubicBezTo>
                    <a:pt x="199" y="90"/>
                    <a:pt x="198" y="93"/>
                    <a:pt x="200" y="96"/>
                  </a:cubicBezTo>
                  <a:cubicBezTo>
                    <a:pt x="200" y="113"/>
                    <a:pt x="200" y="131"/>
                    <a:pt x="200" y="149"/>
                  </a:cubicBezTo>
                  <a:cubicBezTo>
                    <a:pt x="200" y="151"/>
                    <a:pt x="201" y="153"/>
                    <a:pt x="201" y="155"/>
                  </a:cubicBezTo>
                  <a:cubicBezTo>
                    <a:pt x="202" y="158"/>
                    <a:pt x="201" y="163"/>
                    <a:pt x="201" y="166"/>
                  </a:cubicBezTo>
                  <a:cubicBezTo>
                    <a:pt x="201" y="170"/>
                    <a:pt x="201" y="174"/>
                    <a:pt x="201" y="178"/>
                  </a:cubicBezTo>
                  <a:cubicBezTo>
                    <a:pt x="201" y="179"/>
                    <a:pt x="202" y="180"/>
                    <a:pt x="202" y="182"/>
                  </a:cubicBezTo>
                  <a:cubicBezTo>
                    <a:pt x="202" y="184"/>
                    <a:pt x="201" y="186"/>
                    <a:pt x="201" y="188"/>
                  </a:cubicBezTo>
                  <a:cubicBezTo>
                    <a:pt x="201" y="199"/>
                    <a:pt x="201" y="211"/>
                    <a:pt x="202" y="221"/>
                  </a:cubicBezTo>
                  <a:cubicBezTo>
                    <a:pt x="202" y="224"/>
                    <a:pt x="202" y="226"/>
                    <a:pt x="202" y="228"/>
                  </a:cubicBezTo>
                  <a:cubicBezTo>
                    <a:pt x="202" y="229"/>
                    <a:pt x="201" y="229"/>
                    <a:pt x="201" y="229"/>
                  </a:cubicBezTo>
                  <a:cubicBezTo>
                    <a:pt x="201" y="231"/>
                    <a:pt x="203" y="233"/>
                    <a:pt x="203" y="235"/>
                  </a:cubicBezTo>
                  <a:cubicBezTo>
                    <a:pt x="203" y="243"/>
                    <a:pt x="201" y="249"/>
                    <a:pt x="203" y="256"/>
                  </a:cubicBezTo>
                  <a:cubicBezTo>
                    <a:pt x="211" y="256"/>
                    <a:pt x="220" y="257"/>
                    <a:pt x="226" y="256"/>
                  </a:cubicBezTo>
                  <a:cubicBezTo>
                    <a:pt x="227" y="230"/>
                    <a:pt x="224" y="207"/>
                    <a:pt x="224" y="182"/>
                  </a:cubicBezTo>
                  <a:cubicBezTo>
                    <a:pt x="224" y="179"/>
                    <a:pt x="225" y="178"/>
                    <a:pt x="224" y="176"/>
                  </a:cubicBezTo>
                  <a:cubicBezTo>
                    <a:pt x="224" y="175"/>
                    <a:pt x="222" y="176"/>
                    <a:pt x="222" y="175"/>
                  </a:cubicBezTo>
                  <a:cubicBezTo>
                    <a:pt x="223" y="172"/>
                    <a:pt x="224" y="172"/>
                    <a:pt x="224" y="168"/>
                  </a:cubicBezTo>
                  <a:cubicBezTo>
                    <a:pt x="224" y="167"/>
                    <a:pt x="222" y="168"/>
                    <a:pt x="222" y="167"/>
                  </a:cubicBezTo>
                  <a:cubicBezTo>
                    <a:pt x="222" y="163"/>
                    <a:pt x="225" y="160"/>
                    <a:pt x="223" y="156"/>
                  </a:cubicBezTo>
                  <a:cubicBezTo>
                    <a:pt x="224" y="149"/>
                    <a:pt x="222" y="143"/>
                    <a:pt x="223" y="136"/>
                  </a:cubicBezTo>
                  <a:cubicBezTo>
                    <a:pt x="223" y="135"/>
                    <a:pt x="221" y="135"/>
                    <a:pt x="222" y="134"/>
                  </a:cubicBezTo>
                  <a:cubicBezTo>
                    <a:pt x="223" y="128"/>
                    <a:pt x="221" y="122"/>
                    <a:pt x="222" y="117"/>
                  </a:cubicBezTo>
                  <a:cubicBezTo>
                    <a:pt x="222" y="116"/>
                    <a:pt x="221" y="116"/>
                    <a:pt x="221" y="115"/>
                  </a:cubicBezTo>
                  <a:cubicBezTo>
                    <a:pt x="221" y="114"/>
                    <a:pt x="221" y="113"/>
                    <a:pt x="222" y="112"/>
                  </a:cubicBezTo>
                  <a:cubicBezTo>
                    <a:pt x="221" y="102"/>
                    <a:pt x="221" y="92"/>
                    <a:pt x="220" y="81"/>
                  </a:cubicBezTo>
                  <a:cubicBezTo>
                    <a:pt x="220" y="71"/>
                    <a:pt x="222" y="61"/>
                    <a:pt x="219" y="53"/>
                  </a:cubicBezTo>
                  <a:cubicBezTo>
                    <a:pt x="221" y="44"/>
                    <a:pt x="219" y="34"/>
                    <a:pt x="219" y="25"/>
                  </a:cubicBezTo>
                  <a:cubicBezTo>
                    <a:pt x="219" y="24"/>
                    <a:pt x="218" y="24"/>
                    <a:pt x="217" y="23"/>
                  </a:cubicBezTo>
                  <a:cubicBezTo>
                    <a:pt x="217" y="21"/>
                    <a:pt x="219" y="20"/>
                    <a:pt x="219" y="19"/>
                  </a:cubicBezTo>
                  <a:cubicBezTo>
                    <a:pt x="219" y="14"/>
                    <a:pt x="220" y="9"/>
                    <a:pt x="219" y="4"/>
                  </a:cubicBezTo>
                  <a:cubicBezTo>
                    <a:pt x="222" y="2"/>
                    <a:pt x="226" y="3"/>
                    <a:pt x="230" y="3"/>
                  </a:cubicBezTo>
                  <a:cubicBezTo>
                    <a:pt x="239" y="2"/>
                    <a:pt x="249" y="0"/>
                    <a:pt x="258" y="2"/>
                  </a:cubicBezTo>
                  <a:cubicBezTo>
                    <a:pt x="256" y="17"/>
                    <a:pt x="260" y="40"/>
                    <a:pt x="258" y="55"/>
                  </a:cubicBezTo>
                  <a:cubicBezTo>
                    <a:pt x="261" y="70"/>
                    <a:pt x="258" y="88"/>
                    <a:pt x="260" y="103"/>
                  </a:cubicBezTo>
                  <a:cubicBezTo>
                    <a:pt x="259" y="104"/>
                    <a:pt x="261" y="108"/>
                    <a:pt x="259" y="110"/>
                  </a:cubicBezTo>
                  <a:cubicBezTo>
                    <a:pt x="261" y="113"/>
                    <a:pt x="261" y="117"/>
                    <a:pt x="261" y="121"/>
                  </a:cubicBezTo>
                  <a:cubicBezTo>
                    <a:pt x="261" y="121"/>
                    <a:pt x="261" y="121"/>
                    <a:pt x="262" y="121"/>
                  </a:cubicBezTo>
                  <a:cubicBezTo>
                    <a:pt x="260" y="130"/>
                    <a:pt x="262" y="137"/>
                    <a:pt x="261" y="148"/>
                  </a:cubicBezTo>
                  <a:cubicBezTo>
                    <a:pt x="262" y="149"/>
                    <a:pt x="262" y="150"/>
                    <a:pt x="263" y="151"/>
                  </a:cubicBezTo>
                  <a:cubicBezTo>
                    <a:pt x="262" y="158"/>
                    <a:pt x="263" y="167"/>
                    <a:pt x="263" y="176"/>
                  </a:cubicBezTo>
                  <a:cubicBezTo>
                    <a:pt x="263" y="179"/>
                    <a:pt x="263" y="182"/>
                    <a:pt x="263" y="184"/>
                  </a:cubicBezTo>
                  <a:cubicBezTo>
                    <a:pt x="263" y="187"/>
                    <a:pt x="264" y="189"/>
                    <a:pt x="264" y="192"/>
                  </a:cubicBezTo>
                  <a:cubicBezTo>
                    <a:pt x="264" y="194"/>
                    <a:pt x="263" y="197"/>
                    <a:pt x="263" y="200"/>
                  </a:cubicBezTo>
                  <a:cubicBezTo>
                    <a:pt x="263" y="202"/>
                    <a:pt x="264" y="203"/>
                    <a:pt x="264" y="205"/>
                  </a:cubicBezTo>
                  <a:cubicBezTo>
                    <a:pt x="264" y="205"/>
                    <a:pt x="263" y="206"/>
                    <a:pt x="263" y="206"/>
                  </a:cubicBezTo>
                  <a:cubicBezTo>
                    <a:pt x="263" y="207"/>
                    <a:pt x="264" y="208"/>
                    <a:pt x="264" y="208"/>
                  </a:cubicBezTo>
                  <a:cubicBezTo>
                    <a:pt x="264" y="209"/>
                    <a:pt x="263" y="210"/>
                    <a:pt x="263" y="211"/>
                  </a:cubicBezTo>
                  <a:cubicBezTo>
                    <a:pt x="263" y="214"/>
                    <a:pt x="264" y="216"/>
                    <a:pt x="264" y="218"/>
                  </a:cubicBezTo>
                  <a:cubicBezTo>
                    <a:pt x="264" y="231"/>
                    <a:pt x="263" y="242"/>
                    <a:pt x="263" y="255"/>
                  </a:cubicBezTo>
                  <a:cubicBezTo>
                    <a:pt x="277" y="257"/>
                    <a:pt x="293" y="256"/>
                    <a:pt x="306" y="256"/>
                  </a:cubicBezTo>
                  <a:cubicBezTo>
                    <a:pt x="308" y="256"/>
                    <a:pt x="309" y="255"/>
                    <a:pt x="311" y="256"/>
                  </a:cubicBezTo>
                  <a:cubicBezTo>
                    <a:pt x="310" y="260"/>
                    <a:pt x="307" y="258"/>
                    <a:pt x="303" y="258"/>
                  </a:cubicBezTo>
                  <a:cubicBezTo>
                    <a:pt x="299" y="258"/>
                    <a:pt x="294" y="260"/>
                    <a:pt x="291" y="260"/>
                  </a:cubicBezTo>
                  <a:cubicBezTo>
                    <a:pt x="288" y="259"/>
                    <a:pt x="285" y="259"/>
                    <a:pt x="282" y="258"/>
                  </a:cubicBezTo>
                  <a:cubicBezTo>
                    <a:pt x="276" y="259"/>
                    <a:pt x="270" y="258"/>
                    <a:pt x="264" y="258"/>
                  </a:cubicBezTo>
                  <a:cubicBezTo>
                    <a:pt x="263" y="259"/>
                    <a:pt x="264" y="260"/>
                    <a:pt x="262" y="261"/>
                  </a:cubicBezTo>
                  <a:cubicBezTo>
                    <a:pt x="261" y="261"/>
                    <a:pt x="260" y="260"/>
                    <a:pt x="260" y="258"/>
                  </a:cubicBezTo>
                  <a:cubicBezTo>
                    <a:pt x="250" y="258"/>
                    <a:pt x="240" y="258"/>
                    <a:pt x="229" y="258"/>
                  </a:cubicBezTo>
                  <a:cubicBezTo>
                    <a:pt x="228" y="259"/>
                    <a:pt x="228" y="260"/>
                    <a:pt x="228" y="261"/>
                  </a:cubicBezTo>
                  <a:cubicBezTo>
                    <a:pt x="226" y="261"/>
                    <a:pt x="226" y="259"/>
                    <a:pt x="226" y="259"/>
                  </a:cubicBezTo>
                  <a:cubicBezTo>
                    <a:pt x="216" y="259"/>
                    <a:pt x="202" y="259"/>
                    <a:pt x="192" y="258"/>
                  </a:cubicBezTo>
                  <a:cubicBezTo>
                    <a:pt x="191" y="258"/>
                    <a:pt x="191" y="260"/>
                    <a:pt x="190" y="260"/>
                  </a:cubicBezTo>
                  <a:cubicBezTo>
                    <a:pt x="190" y="257"/>
                    <a:pt x="185" y="259"/>
                    <a:pt x="184" y="258"/>
                  </a:cubicBezTo>
                  <a:cubicBezTo>
                    <a:pt x="182" y="258"/>
                    <a:pt x="183" y="260"/>
                    <a:pt x="181" y="260"/>
                  </a:cubicBezTo>
                  <a:cubicBezTo>
                    <a:pt x="180" y="260"/>
                    <a:pt x="182" y="259"/>
                    <a:pt x="182" y="258"/>
                  </a:cubicBezTo>
                  <a:cubicBezTo>
                    <a:pt x="177" y="258"/>
                    <a:pt x="171" y="256"/>
                    <a:pt x="166" y="258"/>
                  </a:cubicBezTo>
                  <a:cubicBezTo>
                    <a:pt x="161" y="256"/>
                    <a:pt x="156" y="257"/>
                    <a:pt x="151" y="257"/>
                  </a:cubicBezTo>
                  <a:cubicBezTo>
                    <a:pt x="146" y="257"/>
                    <a:pt x="142" y="256"/>
                    <a:pt x="139" y="258"/>
                  </a:cubicBezTo>
                  <a:cubicBezTo>
                    <a:pt x="135" y="255"/>
                    <a:pt x="130" y="257"/>
                    <a:pt x="126" y="256"/>
                  </a:cubicBezTo>
                  <a:cubicBezTo>
                    <a:pt x="126" y="256"/>
                    <a:pt x="125" y="255"/>
                    <a:pt x="124" y="255"/>
                  </a:cubicBezTo>
                  <a:cubicBezTo>
                    <a:pt x="122" y="255"/>
                    <a:pt x="120" y="256"/>
                    <a:pt x="117" y="256"/>
                  </a:cubicBezTo>
                  <a:cubicBezTo>
                    <a:pt x="116" y="256"/>
                    <a:pt x="114" y="255"/>
                    <a:pt x="111" y="256"/>
                  </a:cubicBezTo>
                  <a:cubicBezTo>
                    <a:pt x="110" y="256"/>
                    <a:pt x="110" y="257"/>
                    <a:pt x="108" y="257"/>
                  </a:cubicBezTo>
                  <a:cubicBezTo>
                    <a:pt x="107" y="257"/>
                    <a:pt x="108" y="257"/>
                    <a:pt x="108" y="256"/>
                  </a:cubicBezTo>
                  <a:cubicBezTo>
                    <a:pt x="104" y="256"/>
                    <a:pt x="100" y="256"/>
                    <a:pt x="97" y="257"/>
                  </a:cubicBezTo>
                  <a:cubicBezTo>
                    <a:pt x="90" y="257"/>
                    <a:pt x="82" y="258"/>
                    <a:pt x="75" y="257"/>
                  </a:cubicBezTo>
                  <a:cubicBezTo>
                    <a:pt x="72" y="257"/>
                    <a:pt x="68" y="255"/>
                    <a:pt x="64" y="257"/>
                  </a:cubicBezTo>
                  <a:cubicBezTo>
                    <a:pt x="64" y="256"/>
                    <a:pt x="64" y="256"/>
                    <a:pt x="64" y="255"/>
                  </a:cubicBezTo>
                  <a:cubicBezTo>
                    <a:pt x="64" y="256"/>
                    <a:pt x="63" y="255"/>
                    <a:pt x="61" y="255"/>
                  </a:cubicBezTo>
                  <a:cubicBezTo>
                    <a:pt x="61" y="255"/>
                    <a:pt x="60" y="256"/>
                    <a:pt x="59" y="256"/>
                  </a:cubicBezTo>
                  <a:cubicBezTo>
                    <a:pt x="56" y="256"/>
                    <a:pt x="49" y="257"/>
                    <a:pt x="46" y="256"/>
                  </a:cubicBezTo>
                  <a:cubicBezTo>
                    <a:pt x="45" y="256"/>
                    <a:pt x="41" y="256"/>
                    <a:pt x="41" y="258"/>
                  </a:cubicBezTo>
                  <a:close/>
                  <a:moveTo>
                    <a:pt x="243" y="4"/>
                  </a:moveTo>
                  <a:cubicBezTo>
                    <a:pt x="236" y="12"/>
                    <a:pt x="229" y="20"/>
                    <a:pt x="224" y="32"/>
                  </a:cubicBezTo>
                  <a:cubicBezTo>
                    <a:pt x="222" y="32"/>
                    <a:pt x="222" y="34"/>
                    <a:pt x="221" y="36"/>
                  </a:cubicBezTo>
                  <a:cubicBezTo>
                    <a:pt x="222" y="36"/>
                    <a:pt x="222" y="37"/>
                    <a:pt x="222" y="38"/>
                  </a:cubicBezTo>
                  <a:cubicBezTo>
                    <a:pt x="231" y="27"/>
                    <a:pt x="238" y="15"/>
                    <a:pt x="247" y="4"/>
                  </a:cubicBezTo>
                  <a:cubicBezTo>
                    <a:pt x="245" y="5"/>
                    <a:pt x="244" y="4"/>
                    <a:pt x="243" y="4"/>
                  </a:cubicBezTo>
                  <a:close/>
                  <a:moveTo>
                    <a:pt x="248" y="6"/>
                  </a:moveTo>
                  <a:cubicBezTo>
                    <a:pt x="248" y="8"/>
                    <a:pt x="246" y="8"/>
                    <a:pt x="246" y="9"/>
                  </a:cubicBezTo>
                  <a:cubicBezTo>
                    <a:pt x="238" y="17"/>
                    <a:pt x="233" y="29"/>
                    <a:pt x="225" y="38"/>
                  </a:cubicBezTo>
                  <a:cubicBezTo>
                    <a:pt x="225" y="39"/>
                    <a:pt x="226" y="39"/>
                    <a:pt x="226" y="41"/>
                  </a:cubicBezTo>
                  <a:cubicBezTo>
                    <a:pt x="225" y="41"/>
                    <a:pt x="224" y="42"/>
                    <a:pt x="223" y="42"/>
                  </a:cubicBezTo>
                  <a:cubicBezTo>
                    <a:pt x="222" y="43"/>
                    <a:pt x="222" y="46"/>
                    <a:pt x="222" y="47"/>
                  </a:cubicBezTo>
                  <a:cubicBezTo>
                    <a:pt x="223" y="47"/>
                    <a:pt x="224" y="46"/>
                    <a:pt x="225" y="45"/>
                  </a:cubicBezTo>
                  <a:cubicBezTo>
                    <a:pt x="234" y="31"/>
                    <a:pt x="245" y="19"/>
                    <a:pt x="254" y="5"/>
                  </a:cubicBezTo>
                  <a:cubicBezTo>
                    <a:pt x="251" y="3"/>
                    <a:pt x="250" y="6"/>
                    <a:pt x="248" y="6"/>
                  </a:cubicBezTo>
                  <a:close/>
                  <a:moveTo>
                    <a:pt x="223" y="6"/>
                  </a:moveTo>
                  <a:cubicBezTo>
                    <a:pt x="222" y="9"/>
                    <a:pt x="221" y="12"/>
                    <a:pt x="222" y="16"/>
                  </a:cubicBezTo>
                  <a:cubicBezTo>
                    <a:pt x="225" y="13"/>
                    <a:pt x="228" y="9"/>
                    <a:pt x="231" y="5"/>
                  </a:cubicBezTo>
                  <a:cubicBezTo>
                    <a:pt x="228" y="5"/>
                    <a:pt x="225" y="4"/>
                    <a:pt x="223" y="6"/>
                  </a:cubicBezTo>
                  <a:close/>
                  <a:moveTo>
                    <a:pt x="233" y="5"/>
                  </a:moveTo>
                  <a:cubicBezTo>
                    <a:pt x="229" y="11"/>
                    <a:pt x="224" y="16"/>
                    <a:pt x="221" y="23"/>
                  </a:cubicBezTo>
                  <a:cubicBezTo>
                    <a:pt x="222" y="24"/>
                    <a:pt x="221" y="27"/>
                    <a:pt x="223" y="28"/>
                  </a:cubicBezTo>
                  <a:cubicBezTo>
                    <a:pt x="227" y="21"/>
                    <a:pt x="231" y="14"/>
                    <a:pt x="237" y="9"/>
                  </a:cubicBezTo>
                  <a:cubicBezTo>
                    <a:pt x="236" y="7"/>
                    <a:pt x="238" y="7"/>
                    <a:pt x="238" y="5"/>
                  </a:cubicBezTo>
                  <a:cubicBezTo>
                    <a:pt x="236" y="5"/>
                    <a:pt x="235" y="5"/>
                    <a:pt x="233" y="5"/>
                  </a:cubicBezTo>
                  <a:close/>
                  <a:moveTo>
                    <a:pt x="254" y="10"/>
                  </a:moveTo>
                  <a:cubicBezTo>
                    <a:pt x="254" y="11"/>
                    <a:pt x="253" y="10"/>
                    <a:pt x="253" y="10"/>
                  </a:cubicBezTo>
                  <a:cubicBezTo>
                    <a:pt x="249" y="16"/>
                    <a:pt x="245" y="22"/>
                    <a:pt x="241" y="28"/>
                  </a:cubicBezTo>
                  <a:cubicBezTo>
                    <a:pt x="238" y="33"/>
                    <a:pt x="233" y="36"/>
                    <a:pt x="230" y="40"/>
                  </a:cubicBezTo>
                  <a:cubicBezTo>
                    <a:pt x="229" y="42"/>
                    <a:pt x="228" y="45"/>
                    <a:pt x="227" y="47"/>
                  </a:cubicBezTo>
                  <a:cubicBezTo>
                    <a:pt x="224" y="51"/>
                    <a:pt x="221" y="53"/>
                    <a:pt x="223" y="58"/>
                  </a:cubicBezTo>
                  <a:cubicBezTo>
                    <a:pt x="226" y="57"/>
                    <a:pt x="226" y="53"/>
                    <a:pt x="229" y="52"/>
                  </a:cubicBezTo>
                  <a:cubicBezTo>
                    <a:pt x="231" y="44"/>
                    <a:pt x="238" y="40"/>
                    <a:pt x="241" y="33"/>
                  </a:cubicBezTo>
                  <a:cubicBezTo>
                    <a:pt x="246" y="28"/>
                    <a:pt x="250" y="22"/>
                    <a:pt x="255" y="16"/>
                  </a:cubicBezTo>
                  <a:cubicBezTo>
                    <a:pt x="255" y="14"/>
                    <a:pt x="254" y="12"/>
                    <a:pt x="255" y="10"/>
                  </a:cubicBezTo>
                  <a:cubicBezTo>
                    <a:pt x="254" y="10"/>
                    <a:pt x="254" y="10"/>
                    <a:pt x="254" y="10"/>
                  </a:cubicBezTo>
                  <a:close/>
                  <a:moveTo>
                    <a:pt x="254" y="21"/>
                  </a:moveTo>
                  <a:cubicBezTo>
                    <a:pt x="244" y="33"/>
                    <a:pt x="236" y="46"/>
                    <a:pt x="226" y="57"/>
                  </a:cubicBezTo>
                  <a:cubicBezTo>
                    <a:pt x="226" y="59"/>
                    <a:pt x="225" y="59"/>
                    <a:pt x="225" y="61"/>
                  </a:cubicBezTo>
                  <a:cubicBezTo>
                    <a:pt x="224" y="61"/>
                    <a:pt x="223" y="62"/>
                    <a:pt x="223" y="62"/>
                  </a:cubicBezTo>
                  <a:cubicBezTo>
                    <a:pt x="223" y="65"/>
                    <a:pt x="222" y="69"/>
                    <a:pt x="223" y="70"/>
                  </a:cubicBezTo>
                  <a:cubicBezTo>
                    <a:pt x="232" y="61"/>
                    <a:pt x="238" y="48"/>
                    <a:pt x="247" y="39"/>
                  </a:cubicBezTo>
                  <a:cubicBezTo>
                    <a:pt x="248" y="32"/>
                    <a:pt x="258" y="28"/>
                    <a:pt x="254" y="21"/>
                  </a:cubicBezTo>
                  <a:cubicBezTo>
                    <a:pt x="254" y="21"/>
                    <a:pt x="254" y="21"/>
                    <a:pt x="254" y="21"/>
                  </a:cubicBezTo>
                  <a:close/>
                  <a:moveTo>
                    <a:pt x="232" y="68"/>
                  </a:moveTo>
                  <a:cubicBezTo>
                    <a:pt x="232" y="68"/>
                    <a:pt x="232" y="67"/>
                    <a:pt x="232" y="67"/>
                  </a:cubicBezTo>
                  <a:cubicBezTo>
                    <a:pt x="233" y="66"/>
                    <a:pt x="234" y="66"/>
                    <a:pt x="234" y="65"/>
                  </a:cubicBezTo>
                  <a:cubicBezTo>
                    <a:pt x="237" y="61"/>
                    <a:pt x="239" y="57"/>
                    <a:pt x="242" y="53"/>
                  </a:cubicBezTo>
                  <a:cubicBezTo>
                    <a:pt x="245" y="49"/>
                    <a:pt x="249" y="46"/>
                    <a:pt x="252" y="42"/>
                  </a:cubicBezTo>
                  <a:cubicBezTo>
                    <a:pt x="254" y="39"/>
                    <a:pt x="257" y="35"/>
                    <a:pt x="255" y="31"/>
                  </a:cubicBezTo>
                  <a:cubicBezTo>
                    <a:pt x="251" y="34"/>
                    <a:pt x="249" y="39"/>
                    <a:pt x="245" y="42"/>
                  </a:cubicBezTo>
                  <a:cubicBezTo>
                    <a:pt x="244" y="46"/>
                    <a:pt x="241" y="49"/>
                    <a:pt x="238" y="52"/>
                  </a:cubicBezTo>
                  <a:cubicBezTo>
                    <a:pt x="236" y="57"/>
                    <a:pt x="232" y="60"/>
                    <a:pt x="230" y="65"/>
                  </a:cubicBezTo>
                  <a:cubicBezTo>
                    <a:pt x="229" y="65"/>
                    <a:pt x="229" y="68"/>
                    <a:pt x="228" y="67"/>
                  </a:cubicBezTo>
                  <a:cubicBezTo>
                    <a:pt x="227" y="72"/>
                    <a:pt x="221" y="76"/>
                    <a:pt x="223" y="80"/>
                  </a:cubicBezTo>
                  <a:cubicBezTo>
                    <a:pt x="225" y="76"/>
                    <a:pt x="229" y="72"/>
                    <a:pt x="232" y="68"/>
                  </a:cubicBezTo>
                  <a:close/>
                  <a:moveTo>
                    <a:pt x="239" y="61"/>
                  </a:moveTo>
                  <a:cubicBezTo>
                    <a:pt x="234" y="68"/>
                    <a:pt x="229" y="75"/>
                    <a:pt x="225" y="82"/>
                  </a:cubicBezTo>
                  <a:cubicBezTo>
                    <a:pt x="224" y="82"/>
                    <a:pt x="225" y="83"/>
                    <a:pt x="225" y="84"/>
                  </a:cubicBezTo>
                  <a:cubicBezTo>
                    <a:pt x="224" y="85"/>
                    <a:pt x="223" y="85"/>
                    <a:pt x="223" y="86"/>
                  </a:cubicBezTo>
                  <a:cubicBezTo>
                    <a:pt x="223" y="87"/>
                    <a:pt x="224" y="88"/>
                    <a:pt x="223" y="89"/>
                  </a:cubicBezTo>
                  <a:cubicBezTo>
                    <a:pt x="235" y="76"/>
                    <a:pt x="245" y="61"/>
                    <a:pt x="256" y="47"/>
                  </a:cubicBezTo>
                  <a:cubicBezTo>
                    <a:pt x="256" y="45"/>
                    <a:pt x="257" y="42"/>
                    <a:pt x="255" y="41"/>
                  </a:cubicBezTo>
                  <a:cubicBezTo>
                    <a:pt x="250" y="47"/>
                    <a:pt x="244" y="54"/>
                    <a:pt x="239" y="61"/>
                  </a:cubicBezTo>
                  <a:close/>
                  <a:moveTo>
                    <a:pt x="164" y="42"/>
                  </a:moveTo>
                  <a:cubicBezTo>
                    <a:pt x="164" y="45"/>
                    <a:pt x="163" y="49"/>
                    <a:pt x="164" y="51"/>
                  </a:cubicBezTo>
                  <a:cubicBezTo>
                    <a:pt x="166" y="48"/>
                    <a:pt x="169" y="45"/>
                    <a:pt x="170" y="42"/>
                  </a:cubicBezTo>
                  <a:cubicBezTo>
                    <a:pt x="169" y="42"/>
                    <a:pt x="167" y="42"/>
                    <a:pt x="164" y="42"/>
                  </a:cubicBezTo>
                  <a:close/>
                  <a:moveTo>
                    <a:pt x="172" y="42"/>
                  </a:moveTo>
                  <a:cubicBezTo>
                    <a:pt x="170" y="48"/>
                    <a:pt x="162" y="52"/>
                    <a:pt x="164" y="61"/>
                  </a:cubicBezTo>
                  <a:cubicBezTo>
                    <a:pt x="168" y="55"/>
                    <a:pt x="172" y="48"/>
                    <a:pt x="176" y="42"/>
                  </a:cubicBezTo>
                  <a:cubicBezTo>
                    <a:pt x="174" y="42"/>
                    <a:pt x="174" y="42"/>
                    <a:pt x="172" y="42"/>
                  </a:cubicBezTo>
                  <a:close/>
                  <a:moveTo>
                    <a:pt x="180" y="42"/>
                  </a:moveTo>
                  <a:cubicBezTo>
                    <a:pt x="176" y="46"/>
                    <a:pt x="171" y="49"/>
                    <a:pt x="170" y="56"/>
                  </a:cubicBezTo>
                  <a:cubicBezTo>
                    <a:pt x="166" y="57"/>
                    <a:pt x="168" y="62"/>
                    <a:pt x="164" y="63"/>
                  </a:cubicBezTo>
                  <a:cubicBezTo>
                    <a:pt x="165" y="65"/>
                    <a:pt x="163" y="69"/>
                    <a:pt x="164" y="73"/>
                  </a:cubicBezTo>
                  <a:cubicBezTo>
                    <a:pt x="167" y="72"/>
                    <a:pt x="167" y="68"/>
                    <a:pt x="168" y="66"/>
                  </a:cubicBezTo>
                  <a:cubicBezTo>
                    <a:pt x="170" y="64"/>
                    <a:pt x="172" y="62"/>
                    <a:pt x="174" y="59"/>
                  </a:cubicBezTo>
                  <a:cubicBezTo>
                    <a:pt x="175" y="57"/>
                    <a:pt x="176" y="55"/>
                    <a:pt x="177" y="53"/>
                  </a:cubicBezTo>
                  <a:cubicBezTo>
                    <a:pt x="177" y="53"/>
                    <a:pt x="178" y="54"/>
                    <a:pt x="178" y="54"/>
                  </a:cubicBezTo>
                  <a:cubicBezTo>
                    <a:pt x="180" y="50"/>
                    <a:pt x="182" y="46"/>
                    <a:pt x="185" y="43"/>
                  </a:cubicBezTo>
                  <a:cubicBezTo>
                    <a:pt x="183" y="42"/>
                    <a:pt x="181" y="43"/>
                    <a:pt x="180" y="42"/>
                  </a:cubicBezTo>
                  <a:close/>
                  <a:moveTo>
                    <a:pt x="187" y="44"/>
                  </a:moveTo>
                  <a:cubicBezTo>
                    <a:pt x="180" y="54"/>
                    <a:pt x="171" y="62"/>
                    <a:pt x="166" y="76"/>
                  </a:cubicBezTo>
                  <a:cubicBezTo>
                    <a:pt x="165" y="76"/>
                    <a:pt x="165" y="77"/>
                    <a:pt x="164" y="78"/>
                  </a:cubicBezTo>
                  <a:cubicBezTo>
                    <a:pt x="164" y="80"/>
                    <a:pt x="164" y="81"/>
                    <a:pt x="164" y="83"/>
                  </a:cubicBezTo>
                  <a:cubicBezTo>
                    <a:pt x="167" y="83"/>
                    <a:pt x="168" y="78"/>
                    <a:pt x="170" y="77"/>
                  </a:cubicBezTo>
                  <a:cubicBezTo>
                    <a:pt x="176" y="64"/>
                    <a:pt x="185" y="55"/>
                    <a:pt x="191" y="43"/>
                  </a:cubicBezTo>
                  <a:cubicBezTo>
                    <a:pt x="190" y="43"/>
                    <a:pt x="189" y="43"/>
                    <a:pt x="187" y="44"/>
                  </a:cubicBezTo>
                  <a:close/>
                  <a:moveTo>
                    <a:pt x="165" y="86"/>
                  </a:moveTo>
                  <a:cubicBezTo>
                    <a:pt x="165" y="89"/>
                    <a:pt x="164" y="91"/>
                    <a:pt x="165" y="94"/>
                  </a:cubicBezTo>
                  <a:cubicBezTo>
                    <a:pt x="169" y="90"/>
                    <a:pt x="172" y="85"/>
                    <a:pt x="174" y="80"/>
                  </a:cubicBezTo>
                  <a:cubicBezTo>
                    <a:pt x="177" y="78"/>
                    <a:pt x="177" y="75"/>
                    <a:pt x="179" y="73"/>
                  </a:cubicBezTo>
                  <a:cubicBezTo>
                    <a:pt x="180" y="71"/>
                    <a:pt x="182" y="70"/>
                    <a:pt x="183" y="68"/>
                  </a:cubicBezTo>
                  <a:cubicBezTo>
                    <a:pt x="184" y="67"/>
                    <a:pt x="184" y="65"/>
                    <a:pt x="186" y="63"/>
                  </a:cubicBezTo>
                  <a:cubicBezTo>
                    <a:pt x="188" y="58"/>
                    <a:pt x="196" y="51"/>
                    <a:pt x="193" y="46"/>
                  </a:cubicBezTo>
                  <a:cubicBezTo>
                    <a:pt x="182" y="58"/>
                    <a:pt x="174" y="73"/>
                    <a:pt x="165" y="86"/>
                  </a:cubicBezTo>
                  <a:close/>
                  <a:moveTo>
                    <a:pt x="251" y="56"/>
                  </a:moveTo>
                  <a:cubicBezTo>
                    <a:pt x="250" y="58"/>
                    <a:pt x="248" y="60"/>
                    <a:pt x="246" y="62"/>
                  </a:cubicBezTo>
                  <a:cubicBezTo>
                    <a:pt x="246" y="63"/>
                    <a:pt x="245" y="64"/>
                    <a:pt x="245" y="64"/>
                  </a:cubicBezTo>
                  <a:cubicBezTo>
                    <a:pt x="245" y="64"/>
                    <a:pt x="244" y="64"/>
                    <a:pt x="244" y="64"/>
                  </a:cubicBezTo>
                  <a:cubicBezTo>
                    <a:pt x="244" y="65"/>
                    <a:pt x="243" y="67"/>
                    <a:pt x="243" y="67"/>
                  </a:cubicBezTo>
                  <a:cubicBezTo>
                    <a:pt x="240" y="71"/>
                    <a:pt x="237" y="75"/>
                    <a:pt x="234" y="78"/>
                  </a:cubicBezTo>
                  <a:cubicBezTo>
                    <a:pt x="231" y="83"/>
                    <a:pt x="227" y="87"/>
                    <a:pt x="225" y="92"/>
                  </a:cubicBezTo>
                  <a:cubicBezTo>
                    <a:pt x="224" y="92"/>
                    <a:pt x="223" y="93"/>
                    <a:pt x="223" y="93"/>
                  </a:cubicBezTo>
                  <a:cubicBezTo>
                    <a:pt x="224" y="95"/>
                    <a:pt x="223" y="99"/>
                    <a:pt x="224" y="100"/>
                  </a:cubicBezTo>
                  <a:cubicBezTo>
                    <a:pt x="229" y="96"/>
                    <a:pt x="231" y="90"/>
                    <a:pt x="235" y="86"/>
                  </a:cubicBezTo>
                  <a:cubicBezTo>
                    <a:pt x="242" y="76"/>
                    <a:pt x="250" y="67"/>
                    <a:pt x="256" y="57"/>
                  </a:cubicBezTo>
                  <a:cubicBezTo>
                    <a:pt x="256" y="55"/>
                    <a:pt x="256" y="53"/>
                    <a:pt x="256" y="52"/>
                  </a:cubicBezTo>
                  <a:cubicBezTo>
                    <a:pt x="256" y="52"/>
                    <a:pt x="254" y="51"/>
                    <a:pt x="254" y="52"/>
                  </a:cubicBezTo>
                  <a:cubicBezTo>
                    <a:pt x="255" y="53"/>
                    <a:pt x="252" y="55"/>
                    <a:pt x="251" y="56"/>
                  </a:cubicBezTo>
                  <a:close/>
                  <a:moveTo>
                    <a:pt x="173" y="84"/>
                  </a:moveTo>
                  <a:cubicBezTo>
                    <a:pt x="173" y="85"/>
                    <a:pt x="173" y="85"/>
                    <a:pt x="173" y="86"/>
                  </a:cubicBezTo>
                  <a:cubicBezTo>
                    <a:pt x="172" y="87"/>
                    <a:pt x="171" y="89"/>
                    <a:pt x="170" y="91"/>
                  </a:cubicBezTo>
                  <a:cubicBezTo>
                    <a:pt x="170" y="90"/>
                    <a:pt x="170" y="92"/>
                    <a:pt x="169" y="92"/>
                  </a:cubicBezTo>
                  <a:cubicBezTo>
                    <a:pt x="169" y="93"/>
                    <a:pt x="168" y="93"/>
                    <a:pt x="168" y="93"/>
                  </a:cubicBezTo>
                  <a:cubicBezTo>
                    <a:pt x="168" y="98"/>
                    <a:pt x="163" y="100"/>
                    <a:pt x="165" y="105"/>
                  </a:cubicBezTo>
                  <a:cubicBezTo>
                    <a:pt x="176" y="91"/>
                    <a:pt x="185" y="75"/>
                    <a:pt x="195" y="61"/>
                  </a:cubicBezTo>
                  <a:cubicBezTo>
                    <a:pt x="194" y="59"/>
                    <a:pt x="195" y="55"/>
                    <a:pt x="194" y="54"/>
                  </a:cubicBezTo>
                  <a:cubicBezTo>
                    <a:pt x="187" y="64"/>
                    <a:pt x="181" y="75"/>
                    <a:pt x="173" y="84"/>
                  </a:cubicBezTo>
                  <a:close/>
                  <a:moveTo>
                    <a:pt x="241" y="80"/>
                  </a:moveTo>
                  <a:cubicBezTo>
                    <a:pt x="237" y="86"/>
                    <a:pt x="232" y="94"/>
                    <a:pt x="227" y="100"/>
                  </a:cubicBezTo>
                  <a:cubicBezTo>
                    <a:pt x="226" y="101"/>
                    <a:pt x="227" y="101"/>
                    <a:pt x="227" y="103"/>
                  </a:cubicBezTo>
                  <a:cubicBezTo>
                    <a:pt x="225" y="103"/>
                    <a:pt x="225" y="103"/>
                    <a:pt x="224" y="103"/>
                  </a:cubicBezTo>
                  <a:cubicBezTo>
                    <a:pt x="224" y="105"/>
                    <a:pt x="224" y="107"/>
                    <a:pt x="224" y="109"/>
                  </a:cubicBezTo>
                  <a:cubicBezTo>
                    <a:pt x="227" y="108"/>
                    <a:pt x="226" y="106"/>
                    <a:pt x="228" y="104"/>
                  </a:cubicBezTo>
                  <a:cubicBezTo>
                    <a:pt x="231" y="100"/>
                    <a:pt x="236" y="96"/>
                    <a:pt x="240" y="90"/>
                  </a:cubicBezTo>
                  <a:cubicBezTo>
                    <a:pt x="243" y="87"/>
                    <a:pt x="246" y="83"/>
                    <a:pt x="249" y="79"/>
                  </a:cubicBezTo>
                  <a:cubicBezTo>
                    <a:pt x="252" y="74"/>
                    <a:pt x="259" y="66"/>
                    <a:pt x="256" y="62"/>
                  </a:cubicBezTo>
                  <a:cubicBezTo>
                    <a:pt x="251" y="68"/>
                    <a:pt x="247" y="75"/>
                    <a:pt x="241" y="80"/>
                  </a:cubicBezTo>
                  <a:close/>
                  <a:moveTo>
                    <a:pt x="186" y="79"/>
                  </a:moveTo>
                  <a:cubicBezTo>
                    <a:pt x="184" y="81"/>
                    <a:pt x="181" y="83"/>
                    <a:pt x="181" y="86"/>
                  </a:cubicBezTo>
                  <a:cubicBezTo>
                    <a:pt x="179" y="88"/>
                    <a:pt x="177" y="90"/>
                    <a:pt x="177" y="93"/>
                  </a:cubicBezTo>
                  <a:cubicBezTo>
                    <a:pt x="172" y="96"/>
                    <a:pt x="170" y="102"/>
                    <a:pt x="166" y="106"/>
                  </a:cubicBezTo>
                  <a:cubicBezTo>
                    <a:pt x="166" y="108"/>
                    <a:pt x="166" y="109"/>
                    <a:pt x="167" y="110"/>
                  </a:cubicBezTo>
                  <a:cubicBezTo>
                    <a:pt x="165" y="111"/>
                    <a:pt x="165" y="113"/>
                    <a:pt x="165" y="115"/>
                  </a:cubicBezTo>
                  <a:cubicBezTo>
                    <a:pt x="170" y="112"/>
                    <a:pt x="171" y="105"/>
                    <a:pt x="176" y="102"/>
                  </a:cubicBezTo>
                  <a:cubicBezTo>
                    <a:pt x="182" y="91"/>
                    <a:pt x="189" y="82"/>
                    <a:pt x="196" y="73"/>
                  </a:cubicBezTo>
                  <a:cubicBezTo>
                    <a:pt x="196" y="70"/>
                    <a:pt x="196" y="68"/>
                    <a:pt x="196" y="66"/>
                  </a:cubicBezTo>
                  <a:cubicBezTo>
                    <a:pt x="196" y="66"/>
                    <a:pt x="195" y="66"/>
                    <a:pt x="195" y="66"/>
                  </a:cubicBezTo>
                  <a:cubicBezTo>
                    <a:pt x="192" y="70"/>
                    <a:pt x="187" y="73"/>
                    <a:pt x="186" y="79"/>
                  </a:cubicBezTo>
                  <a:close/>
                  <a:moveTo>
                    <a:pt x="234" y="99"/>
                  </a:moveTo>
                  <a:cubicBezTo>
                    <a:pt x="231" y="104"/>
                    <a:pt x="228" y="108"/>
                    <a:pt x="225" y="113"/>
                  </a:cubicBezTo>
                  <a:cubicBezTo>
                    <a:pt x="225" y="114"/>
                    <a:pt x="224" y="117"/>
                    <a:pt x="225" y="118"/>
                  </a:cubicBezTo>
                  <a:cubicBezTo>
                    <a:pt x="234" y="108"/>
                    <a:pt x="241" y="96"/>
                    <a:pt x="251" y="86"/>
                  </a:cubicBezTo>
                  <a:cubicBezTo>
                    <a:pt x="252" y="81"/>
                    <a:pt x="259" y="77"/>
                    <a:pt x="257" y="72"/>
                  </a:cubicBezTo>
                  <a:cubicBezTo>
                    <a:pt x="249" y="81"/>
                    <a:pt x="243" y="91"/>
                    <a:pt x="234" y="99"/>
                  </a:cubicBezTo>
                  <a:close/>
                  <a:moveTo>
                    <a:pt x="195" y="77"/>
                  </a:moveTo>
                  <a:cubicBezTo>
                    <a:pt x="192" y="80"/>
                    <a:pt x="191" y="83"/>
                    <a:pt x="188" y="86"/>
                  </a:cubicBezTo>
                  <a:cubicBezTo>
                    <a:pt x="187" y="87"/>
                    <a:pt x="186" y="88"/>
                    <a:pt x="186" y="90"/>
                  </a:cubicBezTo>
                  <a:cubicBezTo>
                    <a:pt x="185" y="91"/>
                    <a:pt x="184" y="93"/>
                    <a:pt x="183" y="94"/>
                  </a:cubicBezTo>
                  <a:cubicBezTo>
                    <a:pt x="183" y="94"/>
                    <a:pt x="182" y="94"/>
                    <a:pt x="182" y="95"/>
                  </a:cubicBezTo>
                  <a:cubicBezTo>
                    <a:pt x="181" y="95"/>
                    <a:pt x="181" y="96"/>
                    <a:pt x="181" y="97"/>
                  </a:cubicBezTo>
                  <a:cubicBezTo>
                    <a:pt x="179" y="101"/>
                    <a:pt x="175" y="104"/>
                    <a:pt x="174" y="108"/>
                  </a:cubicBezTo>
                  <a:cubicBezTo>
                    <a:pt x="170" y="110"/>
                    <a:pt x="171" y="117"/>
                    <a:pt x="165" y="119"/>
                  </a:cubicBezTo>
                  <a:cubicBezTo>
                    <a:pt x="166" y="121"/>
                    <a:pt x="166" y="123"/>
                    <a:pt x="166" y="126"/>
                  </a:cubicBezTo>
                  <a:cubicBezTo>
                    <a:pt x="170" y="124"/>
                    <a:pt x="171" y="119"/>
                    <a:pt x="174" y="116"/>
                  </a:cubicBezTo>
                  <a:cubicBezTo>
                    <a:pt x="176" y="112"/>
                    <a:pt x="180" y="109"/>
                    <a:pt x="181" y="105"/>
                  </a:cubicBezTo>
                  <a:cubicBezTo>
                    <a:pt x="183" y="104"/>
                    <a:pt x="185" y="102"/>
                    <a:pt x="186" y="99"/>
                  </a:cubicBezTo>
                  <a:cubicBezTo>
                    <a:pt x="187" y="98"/>
                    <a:pt x="189" y="96"/>
                    <a:pt x="191" y="94"/>
                  </a:cubicBezTo>
                  <a:cubicBezTo>
                    <a:pt x="194" y="89"/>
                    <a:pt x="198" y="84"/>
                    <a:pt x="196" y="77"/>
                  </a:cubicBezTo>
                  <a:cubicBezTo>
                    <a:pt x="196" y="77"/>
                    <a:pt x="195" y="77"/>
                    <a:pt x="195" y="77"/>
                  </a:cubicBezTo>
                  <a:close/>
                  <a:moveTo>
                    <a:pt x="226" y="120"/>
                  </a:moveTo>
                  <a:cubicBezTo>
                    <a:pt x="226" y="123"/>
                    <a:pt x="224" y="124"/>
                    <a:pt x="225" y="128"/>
                  </a:cubicBezTo>
                  <a:cubicBezTo>
                    <a:pt x="231" y="123"/>
                    <a:pt x="235" y="115"/>
                    <a:pt x="241" y="110"/>
                  </a:cubicBezTo>
                  <a:cubicBezTo>
                    <a:pt x="245" y="103"/>
                    <a:pt x="251" y="98"/>
                    <a:pt x="255" y="91"/>
                  </a:cubicBezTo>
                  <a:cubicBezTo>
                    <a:pt x="256" y="91"/>
                    <a:pt x="256" y="90"/>
                    <a:pt x="257" y="91"/>
                  </a:cubicBezTo>
                  <a:cubicBezTo>
                    <a:pt x="257" y="88"/>
                    <a:pt x="257" y="84"/>
                    <a:pt x="257" y="82"/>
                  </a:cubicBezTo>
                  <a:cubicBezTo>
                    <a:pt x="246" y="94"/>
                    <a:pt x="236" y="107"/>
                    <a:pt x="226" y="120"/>
                  </a:cubicBezTo>
                  <a:close/>
                  <a:moveTo>
                    <a:pt x="103" y="96"/>
                  </a:moveTo>
                  <a:cubicBezTo>
                    <a:pt x="102" y="99"/>
                    <a:pt x="104" y="101"/>
                    <a:pt x="104" y="104"/>
                  </a:cubicBezTo>
                  <a:cubicBezTo>
                    <a:pt x="109" y="97"/>
                    <a:pt x="115" y="91"/>
                    <a:pt x="120" y="84"/>
                  </a:cubicBezTo>
                  <a:cubicBezTo>
                    <a:pt x="110" y="82"/>
                    <a:pt x="109" y="92"/>
                    <a:pt x="103" y="96"/>
                  </a:cubicBezTo>
                  <a:close/>
                  <a:moveTo>
                    <a:pt x="121" y="86"/>
                  </a:moveTo>
                  <a:cubicBezTo>
                    <a:pt x="118" y="90"/>
                    <a:pt x="115" y="94"/>
                    <a:pt x="111" y="98"/>
                  </a:cubicBezTo>
                  <a:cubicBezTo>
                    <a:pt x="111" y="99"/>
                    <a:pt x="109" y="100"/>
                    <a:pt x="108" y="101"/>
                  </a:cubicBezTo>
                  <a:cubicBezTo>
                    <a:pt x="108" y="101"/>
                    <a:pt x="109" y="102"/>
                    <a:pt x="108" y="102"/>
                  </a:cubicBezTo>
                  <a:cubicBezTo>
                    <a:pt x="105" y="106"/>
                    <a:pt x="102" y="110"/>
                    <a:pt x="104" y="115"/>
                  </a:cubicBezTo>
                  <a:cubicBezTo>
                    <a:pt x="108" y="112"/>
                    <a:pt x="110" y="107"/>
                    <a:pt x="113" y="103"/>
                  </a:cubicBezTo>
                  <a:cubicBezTo>
                    <a:pt x="118" y="97"/>
                    <a:pt x="125" y="90"/>
                    <a:pt x="129" y="84"/>
                  </a:cubicBezTo>
                  <a:cubicBezTo>
                    <a:pt x="125" y="82"/>
                    <a:pt x="123" y="84"/>
                    <a:pt x="121" y="86"/>
                  </a:cubicBezTo>
                  <a:close/>
                  <a:moveTo>
                    <a:pt x="103" y="85"/>
                  </a:moveTo>
                  <a:cubicBezTo>
                    <a:pt x="103" y="88"/>
                    <a:pt x="102" y="90"/>
                    <a:pt x="104" y="93"/>
                  </a:cubicBezTo>
                  <a:cubicBezTo>
                    <a:pt x="105" y="90"/>
                    <a:pt x="108" y="88"/>
                    <a:pt x="110" y="85"/>
                  </a:cubicBezTo>
                  <a:cubicBezTo>
                    <a:pt x="108" y="84"/>
                    <a:pt x="105" y="84"/>
                    <a:pt x="103" y="85"/>
                  </a:cubicBezTo>
                  <a:close/>
                  <a:moveTo>
                    <a:pt x="133" y="84"/>
                  </a:moveTo>
                  <a:cubicBezTo>
                    <a:pt x="122" y="95"/>
                    <a:pt x="113" y="108"/>
                    <a:pt x="103" y="120"/>
                  </a:cubicBezTo>
                  <a:cubicBezTo>
                    <a:pt x="104" y="123"/>
                    <a:pt x="103" y="124"/>
                    <a:pt x="104" y="127"/>
                  </a:cubicBezTo>
                  <a:cubicBezTo>
                    <a:pt x="110" y="122"/>
                    <a:pt x="113" y="114"/>
                    <a:pt x="119" y="109"/>
                  </a:cubicBezTo>
                  <a:cubicBezTo>
                    <a:pt x="120" y="107"/>
                    <a:pt x="121" y="104"/>
                    <a:pt x="123" y="104"/>
                  </a:cubicBezTo>
                  <a:cubicBezTo>
                    <a:pt x="122" y="103"/>
                    <a:pt x="123" y="104"/>
                    <a:pt x="123" y="102"/>
                  </a:cubicBezTo>
                  <a:cubicBezTo>
                    <a:pt x="127" y="97"/>
                    <a:pt x="133" y="92"/>
                    <a:pt x="135" y="85"/>
                  </a:cubicBezTo>
                  <a:cubicBezTo>
                    <a:pt x="134" y="84"/>
                    <a:pt x="134" y="84"/>
                    <a:pt x="133" y="84"/>
                  </a:cubicBezTo>
                  <a:close/>
                  <a:moveTo>
                    <a:pt x="188" y="100"/>
                  </a:moveTo>
                  <a:cubicBezTo>
                    <a:pt x="187" y="100"/>
                    <a:pt x="188" y="101"/>
                    <a:pt x="187" y="102"/>
                  </a:cubicBezTo>
                  <a:cubicBezTo>
                    <a:pt x="187" y="102"/>
                    <a:pt x="186" y="102"/>
                    <a:pt x="185" y="103"/>
                  </a:cubicBezTo>
                  <a:cubicBezTo>
                    <a:pt x="185" y="104"/>
                    <a:pt x="185" y="105"/>
                    <a:pt x="184" y="105"/>
                  </a:cubicBezTo>
                  <a:cubicBezTo>
                    <a:pt x="184" y="106"/>
                    <a:pt x="183" y="106"/>
                    <a:pt x="183" y="106"/>
                  </a:cubicBezTo>
                  <a:cubicBezTo>
                    <a:pt x="181" y="107"/>
                    <a:pt x="181" y="110"/>
                    <a:pt x="180" y="112"/>
                  </a:cubicBezTo>
                  <a:cubicBezTo>
                    <a:pt x="180" y="112"/>
                    <a:pt x="179" y="112"/>
                    <a:pt x="178" y="112"/>
                  </a:cubicBezTo>
                  <a:cubicBezTo>
                    <a:pt x="178" y="113"/>
                    <a:pt x="178" y="114"/>
                    <a:pt x="177" y="115"/>
                  </a:cubicBezTo>
                  <a:cubicBezTo>
                    <a:pt x="176" y="116"/>
                    <a:pt x="175" y="117"/>
                    <a:pt x="175" y="117"/>
                  </a:cubicBezTo>
                  <a:cubicBezTo>
                    <a:pt x="174" y="118"/>
                    <a:pt x="175" y="119"/>
                    <a:pt x="174" y="120"/>
                  </a:cubicBezTo>
                  <a:cubicBezTo>
                    <a:pt x="174" y="120"/>
                    <a:pt x="173" y="119"/>
                    <a:pt x="173" y="120"/>
                  </a:cubicBezTo>
                  <a:cubicBezTo>
                    <a:pt x="173" y="121"/>
                    <a:pt x="173" y="122"/>
                    <a:pt x="172" y="122"/>
                  </a:cubicBezTo>
                  <a:cubicBezTo>
                    <a:pt x="172" y="123"/>
                    <a:pt x="171" y="121"/>
                    <a:pt x="171" y="123"/>
                  </a:cubicBezTo>
                  <a:cubicBezTo>
                    <a:pt x="171" y="127"/>
                    <a:pt x="165" y="131"/>
                    <a:pt x="166" y="137"/>
                  </a:cubicBezTo>
                  <a:cubicBezTo>
                    <a:pt x="168" y="136"/>
                    <a:pt x="169" y="134"/>
                    <a:pt x="170" y="133"/>
                  </a:cubicBezTo>
                  <a:cubicBezTo>
                    <a:pt x="172" y="129"/>
                    <a:pt x="174" y="126"/>
                    <a:pt x="177" y="123"/>
                  </a:cubicBezTo>
                  <a:cubicBezTo>
                    <a:pt x="181" y="117"/>
                    <a:pt x="185" y="111"/>
                    <a:pt x="190" y="105"/>
                  </a:cubicBezTo>
                  <a:cubicBezTo>
                    <a:pt x="193" y="101"/>
                    <a:pt x="198" y="96"/>
                    <a:pt x="196" y="89"/>
                  </a:cubicBezTo>
                  <a:cubicBezTo>
                    <a:pt x="196" y="89"/>
                    <a:pt x="195" y="89"/>
                    <a:pt x="195" y="89"/>
                  </a:cubicBezTo>
                  <a:cubicBezTo>
                    <a:pt x="194" y="94"/>
                    <a:pt x="190" y="97"/>
                    <a:pt x="188" y="100"/>
                  </a:cubicBezTo>
                  <a:close/>
                  <a:moveTo>
                    <a:pt x="106" y="130"/>
                  </a:moveTo>
                  <a:cubicBezTo>
                    <a:pt x="106" y="131"/>
                    <a:pt x="105" y="131"/>
                    <a:pt x="104" y="132"/>
                  </a:cubicBezTo>
                  <a:cubicBezTo>
                    <a:pt x="104" y="133"/>
                    <a:pt x="103" y="135"/>
                    <a:pt x="104" y="137"/>
                  </a:cubicBezTo>
                  <a:cubicBezTo>
                    <a:pt x="107" y="135"/>
                    <a:pt x="108" y="132"/>
                    <a:pt x="110" y="130"/>
                  </a:cubicBezTo>
                  <a:cubicBezTo>
                    <a:pt x="119" y="120"/>
                    <a:pt x="127" y="110"/>
                    <a:pt x="135" y="99"/>
                  </a:cubicBezTo>
                  <a:cubicBezTo>
                    <a:pt x="134" y="96"/>
                    <a:pt x="136" y="94"/>
                    <a:pt x="134" y="92"/>
                  </a:cubicBezTo>
                  <a:cubicBezTo>
                    <a:pt x="125" y="105"/>
                    <a:pt x="114" y="115"/>
                    <a:pt x="106" y="130"/>
                  </a:cubicBezTo>
                  <a:close/>
                  <a:moveTo>
                    <a:pt x="257" y="95"/>
                  </a:moveTo>
                  <a:cubicBezTo>
                    <a:pt x="251" y="99"/>
                    <a:pt x="248" y="105"/>
                    <a:pt x="242" y="110"/>
                  </a:cubicBezTo>
                  <a:cubicBezTo>
                    <a:pt x="242" y="110"/>
                    <a:pt x="242" y="111"/>
                    <a:pt x="242" y="111"/>
                  </a:cubicBezTo>
                  <a:cubicBezTo>
                    <a:pt x="242" y="111"/>
                    <a:pt x="241" y="112"/>
                    <a:pt x="241" y="112"/>
                  </a:cubicBezTo>
                  <a:cubicBezTo>
                    <a:pt x="239" y="116"/>
                    <a:pt x="236" y="119"/>
                    <a:pt x="233" y="123"/>
                  </a:cubicBezTo>
                  <a:cubicBezTo>
                    <a:pt x="230" y="125"/>
                    <a:pt x="225" y="131"/>
                    <a:pt x="225" y="134"/>
                  </a:cubicBezTo>
                  <a:cubicBezTo>
                    <a:pt x="224" y="139"/>
                    <a:pt x="226" y="145"/>
                    <a:pt x="226" y="150"/>
                  </a:cubicBezTo>
                  <a:cubicBezTo>
                    <a:pt x="236" y="141"/>
                    <a:pt x="243" y="129"/>
                    <a:pt x="253" y="120"/>
                  </a:cubicBezTo>
                  <a:cubicBezTo>
                    <a:pt x="255" y="116"/>
                    <a:pt x="259" y="113"/>
                    <a:pt x="258" y="108"/>
                  </a:cubicBezTo>
                  <a:cubicBezTo>
                    <a:pt x="252" y="111"/>
                    <a:pt x="249" y="118"/>
                    <a:pt x="245" y="121"/>
                  </a:cubicBezTo>
                  <a:cubicBezTo>
                    <a:pt x="245" y="123"/>
                    <a:pt x="243" y="125"/>
                    <a:pt x="242" y="126"/>
                  </a:cubicBezTo>
                  <a:cubicBezTo>
                    <a:pt x="240" y="129"/>
                    <a:pt x="239" y="132"/>
                    <a:pt x="236" y="134"/>
                  </a:cubicBezTo>
                  <a:cubicBezTo>
                    <a:pt x="236" y="135"/>
                    <a:pt x="234" y="138"/>
                    <a:pt x="232" y="139"/>
                  </a:cubicBezTo>
                  <a:cubicBezTo>
                    <a:pt x="230" y="142"/>
                    <a:pt x="230" y="145"/>
                    <a:pt x="227" y="145"/>
                  </a:cubicBezTo>
                  <a:cubicBezTo>
                    <a:pt x="226" y="143"/>
                    <a:pt x="229" y="140"/>
                    <a:pt x="231" y="137"/>
                  </a:cubicBezTo>
                  <a:cubicBezTo>
                    <a:pt x="240" y="126"/>
                    <a:pt x="250" y="113"/>
                    <a:pt x="257" y="102"/>
                  </a:cubicBezTo>
                  <a:cubicBezTo>
                    <a:pt x="257" y="99"/>
                    <a:pt x="258" y="97"/>
                    <a:pt x="258" y="95"/>
                  </a:cubicBezTo>
                  <a:cubicBezTo>
                    <a:pt x="257" y="95"/>
                    <a:pt x="257" y="95"/>
                    <a:pt x="257" y="95"/>
                  </a:cubicBezTo>
                  <a:close/>
                  <a:moveTo>
                    <a:pt x="195" y="100"/>
                  </a:moveTo>
                  <a:cubicBezTo>
                    <a:pt x="195" y="101"/>
                    <a:pt x="194" y="102"/>
                    <a:pt x="194" y="103"/>
                  </a:cubicBezTo>
                  <a:cubicBezTo>
                    <a:pt x="189" y="107"/>
                    <a:pt x="186" y="114"/>
                    <a:pt x="181" y="119"/>
                  </a:cubicBezTo>
                  <a:cubicBezTo>
                    <a:pt x="182" y="120"/>
                    <a:pt x="180" y="120"/>
                    <a:pt x="181" y="121"/>
                  </a:cubicBezTo>
                  <a:cubicBezTo>
                    <a:pt x="177" y="125"/>
                    <a:pt x="173" y="130"/>
                    <a:pt x="171" y="135"/>
                  </a:cubicBezTo>
                  <a:cubicBezTo>
                    <a:pt x="168" y="138"/>
                    <a:pt x="165" y="144"/>
                    <a:pt x="168" y="148"/>
                  </a:cubicBezTo>
                  <a:cubicBezTo>
                    <a:pt x="175" y="137"/>
                    <a:pt x="183" y="126"/>
                    <a:pt x="191" y="115"/>
                  </a:cubicBezTo>
                  <a:cubicBezTo>
                    <a:pt x="194" y="110"/>
                    <a:pt x="198" y="106"/>
                    <a:pt x="197" y="100"/>
                  </a:cubicBezTo>
                  <a:cubicBezTo>
                    <a:pt x="196" y="101"/>
                    <a:pt x="196" y="100"/>
                    <a:pt x="195" y="100"/>
                  </a:cubicBezTo>
                  <a:close/>
                  <a:moveTo>
                    <a:pt x="119" y="124"/>
                  </a:moveTo>
                  <a:cubicBezTo>
                    <a:pt x="117" y="126"/>
                    <a:pt x="115" y="128"/>
                    <a:pt x="112" y="131"/>
                  </a:cubicBezTo>
                  <a:cubicBezTo>
                    <a:pt x="111" y="133"/>
                    <a:pt x="110" y="135"/>
                    <a:pt x="108" y="137"/>
                  </a:cubicBezTo>
                  <a:cubicBezTo>
                    <a:pt x="106" y="139"/>
                    <a:pt x="104" y="141"/>
                    <a:pt x="105" y="143"/>
                  </a:cubicBezTo>
                  <a:cubicBezTo>
                    <a:pt x="102" y="146"/>
                    <a:pt x="103" y="153"/>
                    <a:pt x="105" y="157"/>
                  </a:cubicBezTo>
                  <a:cubicBezTo>
                    <a:pt x="106" y="154"/>
                    <a:pt x="109" y="152"/>
                    <a:pt x="111" y="150"/>
                  </a:cubicBezTo>
                  <a:cubicBezTo>
                    <a:pt x="115" y="146"/>
                    <a:pt x="119" y="140"/>
                    <a:pt x="122" y="135"/>
                  </a:cubicBezTo>
                  <a:cubicBezTo>
                    <a:pt x="124" y="134"/>
                    <a:pt x="125" y="131"/>
                    <a:pt x="126" y="130"/>
                  </a:cubicBezTo>
                  <a:cubicBezTo>
                    <a:pt x="126" y="130"/>
                    <a:pt x="127" y="130"/>
                    <a:pt x="128" y="129"/>
                  </a:cubicBezTo>
                  <a:cubicBezTo>
                    <a:pt x="128" y="129"/>
                    <a:pt x="128" y="128"/>
                    <a:pt x="128" y="128"/>
                  </a:cubicBezTo>
                  <a:cubicBezTo>
                    <a:pt x="130" y="124"/>
                    <a:pt x="138" y="119"/>
                    <a:pt x="135" y="116"/>
                  </a:cubicBezTo>
                  <a:cubicBezTo>
                    <a:pt x="126" y="127"/>
                    <a:pt x="117" y="137"/>
                    <a:pt x="109" y="148"/>
                  </a:cubicBezTo>
                  <a:cubicBezTo>
                    <a:pt x="109" y="150"/>
                    <a:pt x="108" y="150"/>
                    <a:pt x="108" y="151"/>
                  </a:cubicBezTo>
                  <a:cubicBezTo>
                    <a:pt x="107" y="151"/>
                    <a:pt x="106" y="152"/>
                    <a:pt x="105" y="152"/>
                  </a:cubicBezTo>
                  <a:cubicBezTo>
                    <a:pt x="104" y="150"/>
                    <a:pt x="107" y="146"/>
                    <a:pt x="109" y="144"/>
                  </a:cubicBezTo>
                  <a:cubicBezTo>
                    <a:pt x="111" y="141"/>
                    <a:pt x="116" y="137"/>
                    <a:pt x="118" y="135"/>
                  </a:cubicBezTo>
                  <a:cubicBezTo>
                    <a:pt x="120" y="130"/>
                    <a:pt x="124" y="127"/>
                    <a:pt x="127" y="123"/>
                  </a:cubicBezTo>
                  <a:cubicBezTo>
                    <a:pt x="129" y="121"/>
                    <a:pt x="130" y="119"/>
                    <a:pt x="131" y="117"/>
                  </a:cubicBezTo>
                  <a:cubicBezTo>
                    <a:pt x="135" y="113"/>
                    <a:pt x="137" y="110"/>
                    <a:pt x="134" y="105"/>
                  </a:cubicBezTo>
                  <a:cubicBezTo>
                    <a:pt x="129" y="110"/>
                    <a:pt x="124" y="118"/>
                    <a:pt x="119" y="124"/>
                  </a:cubicBezTo>
                  <a:close/>
                  <a:moveTo>
                    <a:pt x="167" y="155"/>
                  </a:moveTo>
                  <a:cubicBezTo>
                    <a:pt x="167" y="156"/>
                    <a:pt x="167" y="157"/>
                    <a:pt x="167" y="159"/>
                  </a:cubicBezTo>
                  <a:cubicBezTo>
                    <a:pt x="170" y="158"/>
                    <a:pt x="171" y="154"/>
                    <a:pt x="174" y="152"/>
                  </a:cubicBezTo>
                  <a:cubicBezTo>
                    <a:pt x="178" y="142"/>
                    <a:pt x="186" y="135"/>
                    <a:pt x="191" y="126"/>
                  </a:cubicBezTo>
                  <a:cubicBezTo>
                    <a:pt x="193" y="124"/>
                    <a:pt x="194" y="122"/>
                    <a:pt x="195" y="119"/>
                  </a:cubicBezTo>
                  <a:cubicBezTo>
                    <a:pt x="196" y="118"/>
                    <a:pt x="197" y="119"/>
                    <a:pt x="198" y="117"/>
                  </a:cubicBezTo>
                  <a:cubicBezTo>
                    <a:pt x="197" y="116"/>
                    <a:pt x="198" y="112"/>
                    <a:pt x="197" y="111"/>
                  </a:cubicBezTo>
                  <a:cubicBezTo>
                    <a:pt x="186" y="124"/>
                    <a:pt x="174" y="140"/>
                    <a:pt x="167" y="155"/>
                  </a:cubicBezTo>
                  <a:close/>
                  <a:moveTo>
                    <a:pt x="230" y="153"/>
                  </a:moveTo>
                  <a:cubicBezTo>
                    <a:pt x="236" y="147"/>
                    <a:pt x="243" y="141"/>
                    <a:pt x="248" y="135"/>
                  </a:cubicBezTo>
                  <a:cubicBezTo>
                    <a:pt x="253" y="129"/>
                    <a:pt x="259" y="124"/>
                    <a:pt x="258" y="117"/>
                  </a:cubicBezTo>
                  <a:cubicBezTo>
                    <a:pt x="258" y="117"/>
                    <a:pt x="258" y="117"/>
                    <a:pt x="258" y="117"/>
                  </a:cubicBezTo>
                  <a:cubicBezTo>
                    <a:pt x="254" y="120"/>
                    <a:pt x="252" y="125"/>
                    <a:pt x="247" y="128"/>
                  </a:cubicBezTo>
                  <a:cubicBezTo>
                    <a:pt x="248" y="129"/>
                    <a:pt x="247" y="129"/>
                    <a:pt x="247" y="130"/>
                  </a:cubicBezTo>
                  <a:cubicBezTo>
                    <a:pt x="243" y="132"/>
                    <a:pt x="241" y="137"/>
                    <a:pt x="238" y="138"/>
                  </a:cubicBezTo>
                  <a:cubicBezTo>
                    <a:pt x="238" y="141"/>
                    <a:pt x="237" y="142"/>
                    <a:pt x="235" y="143"/>
                  </a:cubicBezTo>
                  <a:cubicBezTo>
                    <a:pt x="232" y="149"/>
                    <a:pt x="224" y="151"/>
                    <a:pt x="226" y="159"/>
                  </a:cubicBezTo>
                  <a:cubicBezTo>
                    <a:pt x="229" y="158"/>
                    <a:pt x="229" y="156"/>
                    <a:pt x="230" y="153"/>
                  </a:cubicBezTo>
                  <a:close/>
                  <a:moveTo>
                    <a:pt x="194" y="125"/>
                  </a:moveTo>
                  <a:cubicBezTo>
                    <a:pt x="194" y="126"/>
                    <a:pt x="193" y="126"/>
                    <a:pt x="193" y="127"/>
                  </a:cubicBezTo>
                  <a:cubicBezTo>
                    <a:pt x="186" y="135"/>
                    <a:pt x="180" y="145"/>
                    <a:pt x="173" y="154"/>
                  </a:cubicBezTo>
                  <a:cubicBezTo>
                    <a:pt x="173" y="156"/>
                    <a:pt x="172" y="157"/>
                    <a:pt x="170" y="158"/>
                  </a:cubicBezTo>
                  <a:cubicBezTo>
                    <a:pt x="170" y="162"/>
                    <a:pt x="167" y="164"/>
                    <a:pt x="167" y="170"/>
                  </a:cubicBezTo>
                  <a:cubicBezTo>
                    <a:pt x="179" y="158"/>
                    <a:pt x="188" y="144"/>
                    <a:pt x="198" y="130"/>
                  </a:cubicBezTo>
                  <a:cubicBezTo>
                    <a:pt x="197" y="128"/>
                    <a:pt x="198" y="123"/>
                    <a:pt x="197" y="122"/>
                  </a:cubicBezTo>
                  <a:cubicBezTo>
                    <a:pt x="196" y="123"/>
                    <a:pt x="195" y="125"/>
                    <a:pt x="194" y="125"/>
                  </a:cubicBezTo>
                  <a:close/>
                  <a:moveTo>
                    <a:pt x="135" y="123"/>
                  </a:moveTo>
                  <a:cubicBezTo>
                    <a:pt x="127" y="130"/>
                    <a:pt x="123" y="140"/>
                    <a:pt x="115" y="147"/>
                  </a:cubicBezTo>
                  <a:cubicBezTo>
                    <a:pt x="113" y="152"/>
                    <a:pt x="108" y="154"/>
                    <a:pt x="107" y="160"/>
                  </a:cubicBezTo>
                  <a:cubicBezTo>
                    <a:pt x="106" y="160"/>
                    <a:pt x="105" y="160"/>
                    <a:pt x="104" y="161"/>
                  </a:cubicBezTo>
                  <a:cubicBezTo>
                    <a:pt x="104" y="163"/>
                    <a:pt x="104" y="164"/>
                    <a:pt x="104" y="167"/>
                  </a:cubicBezTo>
                  <a:cubicBezTo>
                    <a:pt x="108" y="164"/>
                    <a:pt x="109" y="159"/>
                    <a:pt x="114" y="156"/>
                  </a:cubicBezTo>
                  <a:cubicBezTo>
                    <a:pt x="118" y="149"/>
                    <a:pt x="124" y="144"/>
                    <a:pt x="129" y="137"/>
                  </a:cubicBezTo>
                  <a:cubicBezTo>
                    <a:pt x="132" y="133"/>
                    <a:pt x="136" y="128"/>
                    <a:pt x="136" y="124"/>
                  </a:cubicBezTo>
                  <a:cubicBezTo>
                    <a:pt x="136" y="123"/>
                    <a:pt x="136" y="123"/>
                    <a:pt x="135" y="123"/>
                  </a:cubicBezTo>
                  <a:close/>
                  <a:moveTo>
                    <a:pt x="258" y="127"/>
                  </a:moveTo>
                  <a:cubicBezTo>
                    <a:pt x="253" y="130"/>
                    <a:pt x="251" y="136"/>
                    <a:pt x="246" y="138"/>
                  </a:cubicBezTo>
                  <a:cubicBezTo>
                    <a:pt x="246" y="141"/>
                    <a:pt x="243" y="142"/>
                    <a:pt x="242" y="145"/>
                  </a:cubicBezTo>
                  <a:cubicBezTo>
                    <a:pt x="241" y="145"/>
                    <a:pt x="240" y="146"/>
                    <a:pt x="239" y="146"/>
                  </a:cubicBezTo>
                  <a:cubicBezTo>
                    <a:pt x="239" y="147"/>
                    <a:pt x="238" y="147"/>
                    <a:pt x="239" y="148"/>
                  </a:cubicBezTo>
                  <a:cubicBezTo>
                    <a:pt x="234" y="152"/>
                    <a:pt x="231" y="158"/>
                    <a:pt x="226" y="163"/>
                  </a:cubicBezTo>
                  <a:cubicBezTo>
                    <a:pt x="226" y="165"/>
                    <a:pt x="225" y="167"/>
                    <a:pt x="226" y="168"/>
                  </a:cubicBezTo>
                  <a:cubicBezTo>
                    <a:pt x="237" y="156"/>
                    <a:pt x="248" y="144"/>
                    <a:pt x="258" y="132"/>
                  </a:cubicBezTo>
                  <a:cubicBezTo>
                    <a:pt x="259" y="130"/>
                    <a:pt x="259" y="129"/>
                    <a:pt x="259" y="126"/>
                  </a:cubicBezTo>
                  <a:cubicBezTo>
                    <a:pt x="259" y="126"/>
                    <a:pt x="258" y="126"/>
                    <a:pt x="258" y="126"/>
                  </a:cubicBezTo>
                  <a:cubicBezTo>
                    <a:pt x="258" y="126"/>
                    <a:pt x="258" y="127"/>
                    <a:pt x="258" y="127"/>
                  </a:cubicBezTo>
                  <a:close/>
                  <a:moveTo>
                    <a:pt x="135" y="132"/>
                  </a:moveTo>
                  <a:cubicBezTo>
                    <a:pt x="127" y="143"/>
                    <a:pt x="119" y="154"/>
                    <a:pt x="109" y="163"/>
                  </a:cubicBezTo>
                  <a:cubicBezTo>
                    <a:pt x="110" y="165"/>
                    <a:pt x="106" y="167"/>
                    <a:pt x="107" y="169"/>
                  </a:cubicBezTo>
                  <a:cubicBezTo>
                    <a:pt x="106" y="170"/>
                    <a:pt x="105" y="170"/>
                    <a:pt x="104" y="172"/>
                  </a:cubicBezTo>
                  <a:cubicBezTo>
                    <a:pt x="105" y="172"/>
                    <a:pt x="104" y="175"/>
                    <a:pt x="105" y="176"/>
                  </a:cubicBezTo>
                  <a:cubicBezTo>
                    <a:pt x="107" y="176"/>
                    <a:pt x="109" y="175"/>
                    <a:pt x="109" y="172"/>
                  </a:cubicBezTo>
                  <a:cubicBezTo>
                    <a:pt x="112" y="171"/>
                    <a:pt x="113" y="168"/>
                    <a:pt x="115" y="166"/>
                  </a:cubicBezTo>
                  <a:cubicBezTo>
                    <a:pt x="116" y="163"/>
                    <a:pt x="119" y="161"/>
                    <a:pt x="121" y="158"/>
                  </a:cubicBezTo>
                  <a:cubicBezTo>
                    <a:pt x="127" y="151"/>
                    <a:pt x="132" y="144"/>
                    <a:pt x="137" y="137"/>
                  </a:cubicBezTo>
                  <a:cubicBezTo>
                    <a:pt x="137" y="135"/>
                    <a:pt x="137" y="134"/>
                    <a:pt x="137" y="132"/>
                  </a:cubicBezTo>
                  <a:cubicBezTo>
                    <a:pt x="136" y="132"/>
                    <a:pt x="136" y="132"/>
                    <a:pt x="135" y="132"/>
                  </a:cubicBezTo>
                  <a:close/>
                  <a:moveTo>
                    <a:pt x="238" y="157"/>
                  </a:moveTo>
                  <a:cubicBezTo>
                    <a:pt x="238" y="157"/>
                    <a:pt x="238" y="158"/>
                    <a:pt x="238" y="158"/>
                  </a:cubicBezTo>
                  <a:cubicBezTo>
                    <a:pt x="237" y="159"/>
                    <a:pt x="237" y="160"/>
                    <a:pt x="235" y="160"/>
                  </a:cubicBezTo>
                  <a:cubicBezTo>
                    <a:pt x="233" y="165"/>
                    <a:pt x="228" y="168"/>
                    <a:pt x="226" y="174"/>
                  </a:cubicBezTo>
                  <a:cubicBezTo>
                    <a:pt x="228" y="174"/>
                    <a:pt x="226" y="177"/>
                    <a:pt x="227" y="178"/>
                  </a:cubicBezTo>
                  <a:cubicBezTo>
                    <a:pt x="237" y="165"/>
                    <a:pt x="250" y="153"/>
                    <a:pt x="259" y="140"/>
                  </a:cubicBezTo>
                  <a:cubicBezTo>
                    <a:pt x="259" y="138"/>
                    <a:pt x="259" y="136"/>
                    <a:pt x="259" y="135"/>
                  </a:cubicBezTo>
                  <a:cubicBezTo>
                    <a:pt x="251" y="142"/>
                    <a:pt x="246" y="150"/>
                    <a:pt x="238" y="157"/>
                  </a:cubicBezTo>
                  <a:close/>
                  <a:moveTo>
                    <a:pt x="183" y="154"/>
                  </a:moveTo>
                  <a:cubicBezTo>
                    <a:pt x="181" y="155"/>
                    <a:pt x="181" y="159"/>
                    <a:pt x="178" y="159"/>
                  </a:cubicBezTo>
                  <a:cubicBezTo>
                    <a:pt x="176" y="164"/>
                    <a:pt x="172" y="166"/>
                    <a:pt x="169" y="171"/>
                  </a:cubicBezTo>
                  <a:cubicBezTo>
                    <a:pt x="170" y="174"/>
                    <a:pt x="167" y="175"/>
                    <a:pt x="167" y="179"/>
                  </a:cubicBezTo>
                  <a:cubicBezTo>
                    <a:pt x="171" y="175"/>
                    <a:pt x="175" y="171"/>
                    <a:pt x="178" y="167"/>
                  </a:cubicBezTo>
                  <a:cubicBezTo>
                    <a:pt x="183" y="161"/>
                    <a:pt x="188" y="154"/>
                    <a:pt x="193" y="148"/>
                  </a:cubicBezTo>
                  <a:cubicBezTo>
                    <a:pt x="196" y="144"/>
                    <a:pt x="200" y="141"/>
                    <a:pt x="197" y="136"/>
                  </a:cubicBezTo>
                  <a:cubicBezTo>
                    <a:pt x="192" y="141"/>
                    <a:pt x="187" y="147"/>
                    <a:pt x="183" y="154"/>
                  </a:cubicBezTo>
                  <a:close/>
                  <a:moveTo>
                    <a:pt x="59" y="136"/>
                  </a:moveTo>
                  <a:cubicBezTo>
                    <a:pt x="52" y="142"/>
                    <a:pt x="47" y="149"/>
                    <a:pt x="41" y="156"/>
                  </a:cubicBezTo>
                  <a:cubicBezTo>
                    <a:pt x="42" y="159"/>
                    <a:pt x="40" y="161"/>
                    <a:pt x="41" y="163"/>
                  </a:cubicBezTo>
                  <a:cubicBezTo>
                    <a:pt x="48" y="154"/>
                    <a:pt x="55" y="145"/>
                    <a:pt x="63" y="136"/>
                  </a:cubicBezTo>
                  <a:cubicBezTo>
                    <a:pt x="62" y="136"/>
                    <a:pt x="60" y="137"/>
                    <a:pt x="59" y="136"/>
                  </a:cubicBezTo>
                  <a:close/>
                  <a:moveTo>
                    <a:pt x="40" y="148"/>
                  </a:moveTo>
                  <a:cubicBezTo>
                    <a:pt x="41" y="149"/>
                    <a:pt x="41" y="151"/>
                    <a:pt x="41" y="152"/>
                  </a:cubicBezTo>
                  <a:cubicBezTo>
                    <a:pt x="46" y="147"/>
                    <a:pt x="50" y="142"/>
                    <a:pt x="54" y="137"/>
                  </a:cubicBezTo>
                  <a:cubicBezTo>
                    <a:pt x="52" y="137"/>
                    <a:pt x="51" y="136"/>
                    <a:pt x="50" y="137"/>
                  </a:cubicBezTo>
                  <a:cubicBezTo>
                    <a:pt x="47" y="140"/>
                    <a:pt x="43" y="144"/>
                    <a:pt x="40" y="148"/>
                  </a:cubicBezTo>
                  <a:close/>
                  <a:moveTo>
                    <a:pt x="66" y="137"/>
                  </a:moveTo>
                  <a:cubicBezTo>
                    <a:pt x="62" y="140"/>
                    <a:pt x="60" y="144"/>
                    <a:pt x="56" y="148"/>
                  </a:cubicBezTo>
                  <a:cubicBezTo>
                    <a:pt x="54" y="151"/>
                    <a:pt x="51" y="153"/>
                    <a:pt x="50" y="155"/>
                  </a:cubicBezTo>
                  <a:cubicBezTo>
                    <a:pt x="48" y="157"/>
                    <a:pt x="47" y="159"/>
                    <a:pt x="46" y="162"/>
                  </a:cubicBezTo>
                  <a:cubicBezTo>
                    <a:pt x="43" y="165"/>
                    <a:pt x="40" y="167"/>
                    <a:pt x="41" y="172"/>
                  </a:cubicBezTo>
                  <a:cubicBezTo>
                    <a:pt x="48" y="166"/>
                    <a:pt x="52" y="159"/>
                    <a:pt x="58" y="153"/>
                  </a:cubicBezTo>
                  <a:cubicBezTo>
                    <a:pt x="61" y="149"/>
                    <a:pt x="64" y="146"/>
                    <a:pt x="68" y="142"/>
                  </a:cubicBezTo>
                  <a:cubicBezTo>
                    <a:pt x="68" y="139"/>
                    <a:pt x="71" y="139"/>
                    <a:pt x="70" y="136"/>
                  </a:cubicBezTo>
                  <a:cubicBezTo>
                    <a:pt x="69" y="136"/>
                    <a:pt x="68" y="137"/>
                    <a:pt x="66" y="137"/>
                  </a:cubicBezTo>
                  <a:close/>
                  <a:moveTo>
                    <a:pt x="39" y="137"/>
                  </a:moveTo>
                  <a:cubicBezTo>
                    <a:pt x="39" y="139"/>
                    <a:pt x="40" y="142"/>
                    <a:pt x="41" y="144"/>
                  </a:cubicBezTo>
                  <a:cubicBezTo>
                    <a:pt x="42" y="142"/>
                    <a:pt x="45" y="140"/>
                    <a:pt x="46" y="137"/>
                  </a:cubicBezTo>
                  <a:cubicBezTo>
                    <a:pt x="44" y="136"/>
                    <a:pt x="41" y="137"/>
                    <a:pt x="39" y="137"/>
                  </a:cubicBezTo>
                  <a:close/>
                  <a:moveTo>
                    <a:pt x="71" y="141"/>
                  </a:moveTo>
                  <a:cubicBezTo>
                    <a:pt x="67" y="145"/>
                    <a:pt x="64" y="150"/>
                    <a:pt x="60" y="153"/>
                  </a:cubicBezTo>
                  <a:cubicBezTo>
                    <a:pt x="55" y="162"/>
                    <a:pt x="48" y="166"/>
                    <a:pt x="44" y="175"/>
                  </a:cubicBezTo>
                  <a:cubicBezTo>
                    <a:pt x="43" y="176"/>
                    <a:pt x="42" y="176"/>
                    <a:pt x="41" y="176"/>
                  </a:cubicBezTo>
                  <a:cubicBezTo>
                    <a:pt x="42" y="179"/>
                    <a:pt x="41" y="180"/>
                    <a:pt x="42" y="182"/>
                  </a:cubicBezTo>
                  <a:cubicBezTo>
                    <a:pt x="44" y="180"/>
                    <a:pt x="47" y="178"/>
                    <a:pt x="48" y="174"/>
                  </a:cubicBezTo>
                  <a:cubicBezTo>
                    <a:pt x="54" y="171"/>
                    <a:pt x="56" y="164"/>
                    <a:pt x="61" y="161"/>
                  </a:cubicBezTo>
                  <a:cubicBezTo>
                    <a:pt x="63" y="156"/>
                    <a:pt x="68" y="154"/>
                    <a:pt x="69" y="149"/>
                  </a:cubicBezTo>
                  <a:cubicBezTo>
                    <a:pt x="70" y="149"/>
                    <a:pt x="71" y="148"/>
                    <a:pt x="72" y="148"/>
                  </a:cubicBezTo>
                  <a:cubicBezTo>
                    <a:pt x="73" y="146"/>
                    <a:pt x="72" y="143"/>
                    <a:pt x="72" y="141"/>
                  </a:cubicBezTo>
                  <a:cubicBezTo>
                    <a:pt x="71" y="141"/>
                    <a:pt x="71" y="141"/>
                    <a:pt x="71" y="141"/>
                  </a:cubicBezTo>
                  <a:close/>
                  <a:moveTo>
                    <a:pt x="110" y="183"/>
                  </a:moveTo>
                  <a:cubicBezTo>
                    <a:pt x="112" y="179"/>
                    <a:pt x="115" y="176"/>
                    <a:pt x="118" y="172"/>
                  </a:cubicBezTo>
                  <a:cubicBezTo>
                    <a:pt x="122" y="167"/>
                    <a:pt x="127" y="161"/>
                    <a:pt x="131" y="156"/>
                  </a:cubicBezTo>
                  <a:cubicBezTo>
                    <a:pt x="132" y="154"/>
                    <a:pt x="133" y="152"/>
                    <a:pt x="134" y="151"/>
                  </a:cubicBezTo>
                  <a:cubicBezTo>
                    <a:pt x="136" y="148"/>
                    <a:pt x="139" y="145"/>
                    <a:pt x="136" y="143"/>
                  </a:cubicBezTo>
                  <a:cubicBezTo>
                    <a:pt x="136" y="144"/>
                    <a:pt x="134" y="144"/>
                    <a:pt x="133" y="145"/>
                  </a:cubicBezTo>
                  <a:cubicBezTo>
                    <a:pt x="128" y="155"/>
                    <a:pt x="119" y="161"/>
                    <a:pt x="115" y="171"/>
                  </a:cubicBezTo>
                  <a:cubicBezTo>
                    <a:pt x="111" y="173"/>
                    <a:pt x="109" y="178"/>
                    <a:pt x="106" y="180"/>
                  </a:cubicBezTo>
                  <a:cubicBezTo>
                    <a:pt x="106" y="182"/>
                    <a:pt x="105" y="186"/>
                    <a:pt x="106" y="188"/>
                  </a:cubicBezTo>
                  <a:cubicBezTo>
                    <a:pt x="107" y="186"/>
                    <a:pt x="108" y="184"/>
                    <a:pt x="110" y="183"/>
                  </a:cubicBezTo>
                  <a:close/>
                  <a:moveTo>
                    <a:pt x="189" y="157"/>
                  </a:moveTo>
                  <a:cubicBezTo>
                    <a:pt x="184" y="161"/>
                    <a:pt x="180" y="166"/>
                    <a:pt x="177" y="172"/>
                  </a:cubicBezTo>
                  <a:cubicBezTo>
                    <a:pt x="173" y="173"/>
                    <a:pt x="171" y="177"/>
                    <a:pt x="170" y="180"/>
                  </a:cubicBezTo>
                  <a:cubicBezTo>
                    <a:pt x="169" y="180"/>
                    <a:pt x="169" y="180"/>
                    <a:pt x="168" y="181"/>
                  </a:cubicBezTo>
                  <a:cubicBezTo>
                    <a:pt x="167" y="184"/>
                    <a:pt x="167" y="186"/>
                    <a:pt x="167" y="189"/>
                  </a:cubicBezTo>
                  <a:cubicBezTo>
                    <a:pt x="175" y="183"/>
                    <a:pt x="179" y="174"/>
                    <a:pt x="185" y="167"/>
                  </a:cubicBezTo>
                  <a:cubicBezTo>
                    <a:pt x="190" y="162"/>
                    <a:pt x="193" y="155"/>
                    <a:pt x="198" y="150"/>
                  </a:cubicBezTo>
                  <a:cubicBezTo>
                    <a:pt x="197" y="149"/>
                    <a:pt x="198" y="147"/>
                    <a:pt x="198" y="146"/>
                  </a:cubicBezTo>
                  <a:cubicBezTo>
                    <a:pt x="198" y="145"/>
                    <a:pt x="198" y="145"/>
                    <a:pt x="197" y="145"/>
                  </a:cubicBezTo>
                  <a:cubicBezTo>
                    <a:pt x="194" y="149"/>
                    <a:pt x="191" y="152"/>
                    <a:pt x="189" y="157"/>
                  </a:cubicBezTo>
                  <a:close/>
                  <a:moveTo>
                    <a:pt x="227" y="183"/>
                  </a:moveTo>
                  <a:cubicBezTo>
                    <a:pt x="227" y="187"/>
                    <a:pt x="227" y="188"/>
                    <a:pt x="227" y="191"/>
                  </a:cubicBezTo>
                  <a:cubicBezTo>
                    <a:pt x="228" y="191"/>
                    <a:pt x="229" y="189"/>
                    <a:pt x="229" y="187"/>
                  </a:cubicBezTo>
                  <a:cubicBezTo>
                    <a:pt x="233" y="185"/>
                    <a:pt x="236" y="179"/>
                    <a:pt x="239" y="178"/>
                  </a:cubicBezTo>
                  <a:cubicBezTo>
                    <a:pt x="238" y="175"/>
                    <a:pt x="240" y="175"/>
                    <a:pt x="241" y="174"/>
                  </a:cubicBezTo>
                  <a:cubicBezTo>
                    <a:pt x="244" y="171"/>
                    <a:pt x="248" y="165"/>
                    <a:pt x="251" y="162"/>
                  </a:cubicBezTo>
                  <a:cubicBezTo>
                    <a:pt x="254" y="158"/>
                    <a:pt x="262" y="153"/>
                    <a:pt x="259" y="146"/>
                  </a:cubicBezTo>
                  <a:cubicBezTo>
                    <a:pt x="246" y="157"/>
                    <a:pt x="237" y="170"/>
                    <a:pt x="227" y="183"/>
                  </a:cubicBezTo>
                  <a:close/>
                  <a:moveTo>
                    <a:pt x="41" y="187"/>
                  </a:moveTo>
                  <a:cubicBezTo>
                    <a:pt x="42" y="189"/>
                    <a:pt x="42" y="189"/>
                    <a:pt x="41" y="191"/>
                  </a:cubicBezTo>
                  <a:cubicBezTo>
                    <a:pt x="44" y="191"/>
                    <a:pt x="43" y="188"/>
                    <a:pt x="45" y="188"/>
                  </a:cubicBezTo>
                  <a:cubicBezTo>
                    <a:pt x="52" y="177"/>
                    <a:pt x="62" y="169"/>
                    <a:pt x="70" y="159"/>
                  </a:cubicBezTo>
                  <a:cubicBezTo>
                    <a:pt x="70" y="157"/>
                    <a:pt x="71" y="156"/>
                    <a:pt x="72" y="155"/>
                  </a:cubicBezTo>
                  <a:cubicBezTo>
                    <a:pt x="72" y="154"/>
                    <a:pt x="73" y="151"/>
                    <a:pt x="71" y="151"/>
                  </a:cubicBezTo>
                  <a:cubicBezTo>
                    <a:pt x="61" y="163"/>
                    <a:pt x="51" y="175"/>
                    <a:pt x="41" y="187"/>
                  </a:cubicBezTo>
                  <a:close/>
                  <a:moveTo>
                    <a:pt x="130" y="159"/>
                  </a:moveTo>
                  <a:cubicBezTo>
                    <a:pt x="128" y="164"/>
                    <a:pt x="123" y="166"/>
                    <a:pt x="122" y="171"/>
                  </a:cubicBezTo>
                  <a:cubicBezTo>
                    <a:pt x="117" y="175"/>
                    <a:pt x="115" y="182"/>
                    <a:pt x="109" y="186"/>
                  </a:cubicBezTo>
                  <a:cubicBezTo>
                    <a:pt x="109" y="189"/>
                    <a:pt x="108" y="191"/>
                    <a:pt x="105" y="192"/>
                  </a:cubicBezTo>
                  <a:cubicBezTo>
                    <a:pt x="106" y="194"/>
                    <a:pt x="106" y="195"/>
                    <a:pt x="106" y="196"/>
                  </a:cubicBezTo>
                  <a:cubicBezTo>
                    <a:pt x="109" y="196"/>
                    <a:pt x="110" y="193"/>
                    <a:pt x="111" y="191"/>
                  </a:cubicBezTo>
                  <a:cubicBezTo>
                    <a:pt x="115" y="187"/>
                    <a:pt x="118" y="182"/>
                    <a:pt x="122" y="178"/>
                  </a:cubicBezTo>
                  <a:cubicBezTo>
                    <a:pt x="124" y="174"/>
                    <a:pt x="127" y="170"/>
                    <a:pt x="130" y="167"/>
                  </a:cubicBezTo>
                  <a:cubicBezTo>
                    <a:pt x="134" y="163"/>
                    <a:pt x="138" y="159"/>
                    <a:pt x="137" y="153"/>
                  </a:cubicBezTo>
                  <a:cubicBezTo>
                    <a:pt x="136" y="153"/>
                    <a:pt x="136" y="152"/>
                    <a:pt x="136" y="152"/>
                  </a:cubicBezTo>
                  <a:cubicBezTo>
                    <a:pt x="134" y="155"/>
                    <a:pt x="133" y="158"/>
                    <a:pt x="130" y="159"/>
                  </a:cubicBezTo>
                  <a:close/>
                  <a:moveTo>
                    <a:pt x="188" y="167"/>
                  </a:moveTo>
                  <a:cubicBezTo>
                    <a:pt x="186" y="168"/>
                    <a:pt x="185" y="168"/>
                    <a:pt x="185" y="170"/>
                  </a:cubicBezTo>
                  <a:cubicBezTo>
                    <a:pt x="184" y="170"/>
                    <a:pt x="184" y="171"/>
                    <a:pt x="183" y="171"/>
                  </a:cubicBezTo>
                  <a:cubicBezTo>
                    <a:pt x="180" y="177"/>
                    <a:pt x="176" y="183"/>
                    <a:pt x="172" y="189"/>
                  </a:cubicBezTo>
                  <a:cubicBezTo>
                    <a:pt x="171" y="189"/>
                    <a:pt x="171" y="189"/>
                    <a:pt x="170" y="189"/>
                  </a:cubicBezTo>
                  <a:cubicBezTo>
                    <a:pt x="169" y="192"/>
                    <a:pt x="166" y="194"/>
                    <a:pt x="167" y="200"/>
                  </a:cubicBezTo>
                  <a:cubicBezTo>
                    <a:pt x="170" y="200"/>
                    <a:pt x="170" y="196"/>
                    <a:pt x="172" y="196"/>
                  </a:cubicBezTo>
                  <a:cubicBezTo>
                    <a:pt x="180" y="185"/>
                    <a:pt x="188" y="174"/>
                    <a:pt x="196" y="163"/>
                  </a:cubicBezTo>
                  <a:cubicBezTo>
                    <a:pt x="196" y="163"/>
                    <a:pt x="197" y="163"/>
                    <a:pt x="198" y="163"/>
                  </a:cubicBezTo>
                  <a:cubicBezTo>
                    <a:pt x="198" y="159"/>
                    <a:pt x="199" y="157"/>
                    <a:pt x="198" y="155"/>
                  </a:cubicBezTo>
                  <a:cubicBezTo>
                    <a:pt x="194" y="158"/>
                    <a:pt x="190" y="162"/>
                    <a:pt x="188" y="167"/>
                  </a:cubicBezTo>
                  <a:close/>
                  <a:moveTo>
                    <a:pt x="250" y="165"/>
                  </a:moveTo>
                  <a:cubicBezTo>
                    <a:pt x="249" y="167"/>
                    <a:pt x="246" y="169"/>
                    <a:pt x="245" y="171"/>
                  </a:cubicBezTo>
                  <a:cubicBezTo>
                    <a:pt x="241" y="175"/>
                    <a:pt x="239" y="179"/>
                    <a:pt x="236" y="183"/>
                  </a:cubicBezTo>
                  <a:cubicBezTo>
                    <a:pt x="233" y="186"/>
                    <a:pt x="230" y="189"/>
                    <a:pt x="229" y="194"/>
                  </a:cubicBezTo>
                  <a:cubicBezTo>
                    <a:pt x="229" y="194"/>
                    <a:pt x="228" y="195"/>
                    <a:pt x="227" y="195"/>
                  </a:cubicBezTo>
                  <a:cubicBezTo>
                    <a:pt x="228" y="197"/>
                    <a:pt x="227" y="199"/>
                    <a:pt x="228" y="201"/>
                  </a:cubicBezTo>
                  <a:cubicBezTo>
                    <a:pt x="239" y="189"/>
                    <a:pt x="249" y="174"/>
                    <a:pt x="260" y="162"/>
                  </a:cubicBezTo>
                  <a:cubicBezTo>
                    <a:pt x="260" y="160"/>
                    <a:pt x="261" y="157"/>
                    <a:pt x="259" y="156"/>
                  </a:cubicBezTo>
                  <a:cubicBezTo>
                    <a:pt x="257" y="159"/>
                    <a:pt x="254" y="163"/>
                    <a:pt x="250" y="165"/>
                  </a:cubicBezTo>
                  <a:close/>
                  <a:moveTo>
                    <a:pt x="45" y="193"/>
                  </a:moveTo>
                  <a:cubicBezTo>
                    <a:pt x="45" y="193"/>
                    <a:pt x="43" y="193"/>
                    <a:pt x="43" y="194"/>
                  </a:cubicBezTo>
                  <a:cubicBezTo>
                    <a:pt x="43" y="194"/>
                    <a:pt x="43" y="196"/>
                    <a:pt x="41" y="196"/>
                  </a:cubicBezTo>
                  <a:cubicBezTo>
                    <a:pt x="42" y="198"/>
                    <a:pt x="41" y="200"/>
                    <a:pt x="42" y="201"/>
                  </a:cubicBezTo>
                  <a:cubicBezTo>
                    <a:pt x="52" y="189"/>
                    <a:pt x="63" y="178"/>
                    <a:pt x="72" y="166"/>
                  </a:cubicBezTo>
                  <a:cubicBezTo>
                    <a:pt x="72" y="163"/>
                    <a:pt x="72" y="161"/>
                    <a:pt x="72" y="160"/>
                  </a:cubicBezTo>
                  <a:cubicBezTo>
                    <a:pt x="63" y="171"/>
                    <a:pt x="52" y="180"/>
                    <a:pt x="45" y="193"/>
                  </a:cubicBezTo>
                  <a:close/>
                  <a:moveTo>
                    <a:pt x="136" y="163"/>
                  </a:moveTo>
                  <a:cubicBezTo>
                    <a:pt x="134" y="166"/>
                    <a:pt x="132" y="168"/>
                    <a:pt x="129" y="170"/>
                  </a:cubicBezTo>
                  <a:cubicBezTo>
                    <a:pt x="129" y="172"/>
                    <a:pt x="128" y="173"/>
                    <a:pt x="127" y="173"/>
                  </a:cubicBezTo>
                  <a:cubicBezTo>
                    <a:pt x="126" y="176"/>
                    <a:pt x="124" y="177"/>
                    <a:pt x="122" y="179"/>
                  </a:cubicBezTo>
                  <a:cubicBezTo>
                    <a:pt x="120" y="185"/>
                    <a:pt x="113" y="190"/>
                    <a:pt x="110" y="197"/>
                  </a:cubicBezTo>
                  <a:cubicBezTo>
                    <a:pt x="108" y="198"/>
                    <a:pt x="106" y="201"/>
                    <a:pt x="107" y="203"/>
                  </a:cubicBezTo>
                  <a:cubicBezTo>
                    <a:pt x="109" y="202"/>
                    <a:pt x="110" y="200"/>
                    <a:pt x="111" y="198"/>
                  </a:cubicBezTo>
                  <a:cubicBezTo>
                    <a:pt x="121" y="188"/>
                    <a:pt x="128" y="177"/>
                    <a:pt x="137" y="168"/>
                  </a:cubicBezTo>
                  <a:cubicBezTo>
                    <a:pt x="137" y="166"/>
                    <a:pt x="138" y="164"/>
                    <a:pt x="136" y="163"/>
                  </a:cubicBezTo>
                  <a:close/>
                  <a:moveTo>
                    <a:pt x="188" y="177"/>
                  </a:moveTo>
                  <a:cubicBezTo>
                    <a:pt x="188" y="178"/>
                    <a:pt x="187" y="178"/>
                    <a:pt x="187" y="179"/>
                  </a:cubicBezTo>
                  <a:cubicBezTo>
                    <a:pt x="185" y="179"/>
                    <a:pt x="186" y="181"/>
                    <a:pt x="185" y="182"/>
                  </a:cubicBezTo>
                  <a:cubicBezTo>
                    <a:pt x="184" y="183"/>
                    <a:pt x="183" y="183"/>
                    <a:pt x="182" y="184"/>
                  </a:cubicBezTo>
                  <a:cubicBezTo>
                    <a:pt x="182" y="185"/>
                    <a:pt x="182" y="186"/>
                    <a:pt x="182" y="186"/>
                  </a:cubicBezTo>
                  <a:cubicBezTo>
                    <a:pt x="181" y="187"/>
                    <a:pt x="179" y="188"/>
                    <a:pt x="179" y="189"/>
                  </a:cubicBezTo>
                  <a:cubicBezTo>
                    <a:pt x="179" y="189"/>
                    <a:pt x="179" y="190"/>
                    <a:pt x="179" y="190"/>
                  </a:cubicBezTo>
                  <a:cubicBezTo>
                    <a:pt x="178" y="191"/>
                    <a:pt x="177" y="191"/>
                    <a:pt x="177" y="192"/>
                  </a:cubicBezTo>
                  <a:cubicBezTo>
                    <a:pt x="176" y="192"/>
                    <a:pt x="177" y="193"/>
                    <a:pt x="177" y="193"/>
                  </a:cubicBezTo>
                  <a:cubicBezTo>
                    <a:pt x="176" y="193"/>
                    <a:pt x="175" y="193"/>
                    <a:pt x="175" y="194"/>
                  </a:cubicBezTo>
                  <a:cubicBezTo>
                    <a:pt x="174" y="195"/>
                    <a:pt x="174" y="196"/>
                    <a:pt x="174" y="197"/>
                  </a:cubicBezTo>
                  <a:cubicBezTo>
                    <a:pt x="170" y="202"/>
                    <a:pt x="165" y="205"/>
                    <a:pt x="168" y="211"/>
                  </a:cubicBezTo>
                  <a:cubicBezTo>
                    <a:pt x="174" y="206"/>
                    <a:pt x="178" y="197"/>
                    <a:pt x="184" y="191"/>
                  </a:cubicBezTo>
                  <a:cubicBezTo>
                    <a:pt x="184" y="190"/>
                    <a:pt x="186" y="190"/>
                    <a:pt x="186" y="189"/>
                  </a:cubicBezTo>
                  <a:cubicBezTo>
                    <a:pt x="186" y="189"/>
                    <a:pt x="186" y="188"/>
                    <a:pt x="186" y="187"/>
                  </a:cubicBezTo>
                  <a:cubicBezTo>
                    <a:pt x="190" y="181"/>
                    <a:pt x="200" y="176"/>
                    <a:pt x="199" y="166"/>
                  </a:cubicBezTo>
                  <a:cubicBezTo>
                    <a:pt x="198" y="166"/>
                    <a:pt x="198" y="166"/>
                    <a:pt x="198" y="166"/>
                  </a:cubicBezTo>
                  <a:cubicBezTo>
                    <a:pt x="194" y="169"/>
                    <a:pt x="192" y="174"/>
                    <a:pt x="188" y="177"/>
                  </a:cubicBezTo>
                  <a:close/>
                  <a:moveTo>
                    <a:pt x="246" y="182"/>
                  </a:moveTo>
                  <a:cubicBezTo>
                    <a:pt x="245" y="183"/>
                    <a:pt x="244" y="183"/>
                    <a:pt x="244" y="184"/>
                  </a:cubicBezTo>
                  <a:cubicBezTo>
                    <a:pt x="243" y="184"/>
                    <a:pt x="243" y="186"/>
                    <a:pt x="243" y="186"/>
                  </a:cubicBezTo>
                  <a:cubicBezTo>
                    <a:pt x="241" y="190"/>
                    <a:pt x="237" y="191"/>
                    <a:pt x="235" y="194"/>
                  </a:cubicBezTo>
                  <a:cubicBezTo>
                    <a:pt x="235" y="195"/>
                    <a:pt x="235" y="196"/>
                    <a:pt x="234" y="196"/>
                  </a:cubicBezTo>
                  <a:cubicBezTo>
                    <a:pt x="233" y="198"/>
                    <a:pt x="230" y="200"/>
                    <a:pt x="229" y="203"/>
                  </a:cubicBezTo>
                  <a:cubicBezTo>
                    <a:pt x="228" y="203"/>
                    <a:pt x="230" y="203"/>
                    <a:pt x="229" y="204"/>
                  </a:cubicBezTo>
                  <a:cubicBezTo>
                    <a:pt x="229" y="205"/>
                    <a:pt x="228" y="205"/>
                    <a:pt x="227" y="206"/>
                  </a:cubicBezTo>
                  <a:cubicBezTo>
                    <a:pt x="228" y="208"/>
                    <a:pt x="228" y="211"/>
                    <a:pt x="228" y="213"/>
                  </a:cubicBezTo>
                  <a:cubicBezTo>
                    <a:pt x="235" y="207"/>
                    <a:pt x="239" y="198"/>
                    <a:pt x="247" y="192"/>
                  </a:cubicBezTo>
                  <a:cubicBezTo>
                    <a:pt x="250" y="186"/>
                    <a:pt x="255" y="182"/>
                    <a:pt x="259" y="176"/>
                  </a:cubicBezTo>
                  <a:cubicBezTo>
                    <a:pt x="260" y="176"/>
                    <a:pt x="261" y="178"/>
                    <a:pt x="261" y="177"/>
                  </a:cubicBezTo>
                  <a:cubicBezTo>
                    <a:pt x="260" y="174"/>
                    <a:pt x="262" y="168"/>
                    <a:pt x="260" y="166"/>
                  </a:cubicBezTo>
                  <a:cubicBezTo>
                    <a:pt x="255" y="171"/>
                    <a:pt x="250" y="176"/>
                    <a:pt x="246" y="182"/>
                  </a:cubicBezTo>
                  <a:close/>
                  <a:moveTo>
                    <a:pt x="70" y="173"/>
                  </a:moveTo>
                  <a:cubicBezTo>
                    <a:pt x="69" y="173"/>
                    <a:pt x="68" y="174"/>
                    <a:pt x="67" y="174"/>
                  </a:cubicBezTo>
                  <a:cubicBezTo>
                    <a:pt x="67" y="175"/>
                    <a:pt x="67" y="175"/>
                    <a:pt x="67" y="176"/>
                  </a:cubicBezTo>
                  <a:cubicBezTo>
                    <a:pt x="66" y="178"/>
                    <a:pt x="63" y="180"/>
                    <a:pt x="61" y="182"/>
                  </a:cubicBezTo>
                  <a:cubicBezTo>
                    <a:pt x="58" y="186"/>
                    <a:pt x="55" y="190"/>
                    <a:pt x="51" y="194"/>
                  </a:cubicBezTo>
                  <a:cubicBezTo>
                    <a:pt x="49" y="196"/>
                    <a:pt x="47" y="198"/>
                    <a:pt x="46" y="200"/>
                  </a:cubicBezTo>
                  <a:cubicBezTo>
                    <a:pt x="45" y="201"/>
                    <a:pt x="45" y="202"/>
                    <a:pt x="45" y="203"/>
                  </a:cubicBezTo>
                  <a:cubicBezTo>
                    <a:pt x="44" y="204"/>
                    <a:pt x="43" y="204"/>
                    <a:pt x="42" y="205"/>
                  </a:cubicBezTo>
                  <a:cubicBezTo>
                    <a:pt x="41" y="207"/>
                    <a:pt x="42" y="209"/>
                    <a:pt x="42" y="211"/>
                  </a:cubicBezTo>
                  <a:cubicBezTo>
                    <a:pt x="54" y="201"/>
                    <a:pt x="63" y="188"/>
                    <a:pt x="73" y="176"/>
                  </a:cubicBezTo>
                  <a:cubicBezTo>
                    <a:pt x="73" y="174"/>
                    <a:pt x="73" y="172"/>
                    <a:pt x="72" y="170"/>
                  </a:cubicBezTo>
                  <a:cubicBezTo>
                    <a:pt x="71" y="171"/>
                    <a:pt x="71" y="172"/>
                    <a:pt x="70" y="173"/>
                  </a:cubicBezTo>
                  <a:close/>
                  <a:moveTo>
                    <a:pt x="114" y="198"/>
                  </a:moveTo>
                  <a:cubicBezTo>
                    <a:pt x="114" y="199"/>
                    <a:pt x="110" y="203"/>
                    <a:pt x="109" y="207"/>
                  </a:cubicBezTo>
                  <a:cubicBezTo>
                    <a:pt x="107" y="208"/>
                    <a:pt x="105" y="210"/>
                    <a:pt x="107" y="214"/>
                  </a:cubicBezTo>
                  <a:cubicBezTo>
                    <a:pt x="117" y="201"/>
                    <a:pt x="128" y="188"/>
                    <a:pt x="138" y="174"/>
                  </a:cubicBezTo>
                  <a:cubicBezTo>
                    <a:pt x="138" y="174"/>
                    <a:pt x="138" y="172"/>
                    <a:pt x="137" y="172"/>
                  </a:cubicBezTo>
                  <a:cubicBezTo>
                    <a:pt x="128" y="179"/>
                    <a:pt x="123" y="189"/>
                    <a:pt x="114" y="198"/>
                  </a:cubicBezTo>
                  <a:close/>
                  <a:moveTo>
                    <a:pt x="168" y="214"/>
                  </a:moveTo>
                  <a:cubicBezTo>
                    <a:pt x="169" y="215"/>
                    <a:pt x="169" y="216"/>
                    <a:pt x="169" y="217"/>
                  </a:cubicBezTo>
                  <a:cubicBezTo>
                    <a:pt x="167" y="217"/>
                    <a:pt x="168" y="219"/>
                    <a:pt x="168" y="221"/>
                  </a:cubicBezTo>
                  <a:cubicBezTo>
                    <a:pt x="172" y="218"/>
                    <a:pt x="176" y="213"/>
                    <a:pt x="179" y="207"/>
                  </a:cubicBezTo>
                  <a:cubicBezTo>
                    <a:pt x="184" y="202"/>
                    <a:pt x="189" y="196"/>
                    <a:pt x="193" y="191"/>
                  </a:cubicBezTo>
                  <a:cubicBezTo>
                    <a:pt x="196" y="187"/>
                    <a:pt x="201" y="182"/>
                    <a:pt x="198" y="177"/>
                  </a:cubicBezTo>
                  <a:cubicBezTo>
                    <a:pt x="192" y="181"/>
                    <a:pt x="189" y="188"/>
                    <a:pt x="184" y="193"/>
                  </a:cubicBezTo>
                  <a:cubicBezTo>
                    <a:pt x="180" y="200"/>
                    <a:pt x="173" y="207"/>
                    <a:pt x="168" y="214"/>
                  </a:cubicBezTo>
                  <a:close/>
                  <a:moveTo>
                    <a:pt x="228" y="217"/>
                  </a:moveTo>
                  <a:cubicBezTo>
                    <a:pt x="228" y="219"/>
                    <a:pt x="227" y="221"/>
                    <a:pt x="228" y="224"/>
                  </a:cubicBezTo>
                  <a:cubicBezTo>
                    <a:pt x="234" y="216"/>
                    <a:pt x="240" y="209"/>
                    <a:pt x="247" y="203"/>
                  </a:cubicBezTo>
                  <a:cubicBezTo>
                    <a:pt x="248" y="201"/>
                    <a:pt x="249" y="199"/>
                    <a:pt x="251" y="198"/>
                  </a:cubicBezTo>
                  <a:cubicBezTo>
                    <a:pt x="255" y="193"/>
                    <a:pt x="263" y="187"/>
                    <a:pt x="260" y="179"/>
                  </a:cubicBezTo>
                  <a:cubicBezTo>
                    <a:pt x="249" y="192"/>
                    <a:pt x="237" y="202"/>
                    <a:pt x="228" y="217"/>
                  </a:cubicBezTo>
                  <a:close/>
                  <a:moveTo>
                    <a:pt x="137" y="180"/>
                  </a:moveTo>
                  <a:cubicBezTo>
                    <a:pt x="132" y="185"/>
                    <a:pt x="127" y="193"/>
                    <a:pt x="121" y="199"/>
                  </a:cubicBezTo>
                  <a:cubicBezTo>
                    <a:pt x="120" y="201"/>
                    <a:pt x="117" y="205"/>
                    <a:pt x="114" y="206"/>
                  </a:cubicBezTo>
                  <a:cubicBezTo>
                    <a:pt x="113" y="210"/>
                    <a:pt x="109" y="214"/>
                    <a:pt x="107" y="218"/>
                  </a:cubicBezTo>
                  <a:cubicBezTo>
                    <a:pt x="107" y="218"/>
                    <a:pt x="106" y="218"/>
                    <a:pt x="106" y="218"/>
                  </a:cubicBezTo>
                  <a:cubicBezTo>
                    <a:pt x="106" y="220"/>
                    <a:pt x="106" y="221"/>
                    <a:pt x="106" y="223"/>
                  </a:cubicBezTo>
                  <a:cubicBezTo>
                    <a:pt x="118" y="211"/>
                    <a:pt x="128" y="198"/>
                    <a:pt x="138" y="185"/>
                  </a:cubicBezTo>
                  <a:cubicBezTo>
                    <a:pt x="138" y="183"/>
                    <a:pt x="139" y="182"/>
                    <a:pt x="139" y="180"/>
                  </a:cubicBezTo>
                  <a:cubicBezTo>
                    <a:pt x="138" y="180"/>
                    <a:pt x="138" y="180"/>
                    <a:pt x="137" y="180"/>
                  </a:cubicBezTo>
                  <a:close/>
                  <a:moveTo>
                    <a:pt x="60" y="195"/>
                  </a:moveTo>
                  <a:cubicBezTo>
                    <a:pt x="55" y="203"/>
                    <a:pt x="49" y="207"/>
                    <a:pt x="44" y="214"/>
                  </a:cubicBezTo>
                  <a:cubicBezTo>
                    <a:pt x="44" y="214"/>
                    <a:pt x="42" y="214"/>
                    <a:pt x="43" y="215"/>
                  </a:cubicBezTo>
                  <a:cubicBezTo>
                    <a:pt x="42" y="216"/>
                    <a:pt x="43" y="219"/>
                    <a:pt x="42" y="220"/>
                  </a:cubicBezTo>
                  <a:cubicBezTo>
                    <a:pt x="49" y="213"/>
                    <a:pt x="57" y="205"/>
                    <a:pt x="64" y="197"/>
                  </a:cubicBezTo>
                  <a:cubicBezTo>
                    <a:pt x="67" y="193"/>
                    <a:pt x="70" y="189"/>
                    <a:pt x="73" y="185"/>
                  </a:cubicBezTo>
                  <a:cubicBezTo>
                    <a:pt x="73" y="184"/>
                    <a:pt x="73" y="182"/>
                    <a:pt x="73" y="181"/>
                  </a:cubicBezTo>
                  <a:cubicBezTo>
                    <a:pt x="73" y="181"/>
                    <a:pt x="73" y="181"/>
                    <a:pt x="72" y="181"/>
                  </a:cubicBezTo>
                  <a:cubicBezTo>
                    <a:pt x="68" y="185"/>
                    <a:pt x="65" y="191"/>
                    <a:pt x="60" y="195"/>
                  </a:cubicBezTo>
                  <a:close/>
                  <a:moveTo>
                    <a:pt x="197" y="190"/>
                  </a:moveTo>
                  <a:cubicBezTo>
                    <a:pt x="191" y="195"/>
                    <a:pt x="188" y="201"/>
                    <a:pt x="182" y="207"/>
                  </a:cubicBezTo>
                  <a:cubicBezTo>
                    <a:pt x="182" y="207"/>
                    <a:pt x="182" y="207"/>
                    <a:pt x="182" y="208"/>
                  </a:cubicBezTo>
                  <a:cubicBezTo>
                    <a:pt x="181" y="208"/>
                    <a:pt x="180" y="210"/>
                    <a:pt x="180" y="211"/>
                  </a:cubicBezTo>
                  <a:cubicBezTo>
                    <a:pt x="176" y="213"/>
                    <a:pt x="177" y="217"/>
                    <a:pt x="173" y="218"/>
                  </a:cubicBezTo>
                  <a:cubicBezTo>
                    <a:pt x="174" y="222"/>
                    <a:pt x="170" y="224"/>
                    <a:pt x="168" y="222"/>
                  </a:cubicBezTo>
                  <a:cubicBezTo>
                    <a:pt x="168" y="228"/>
                    <a:pt x="168" y="233"/>
                    <a:pt x="169" y="239"/>
                  </a:cubicBezTo>
                  <a:cubicBezTo>
                    <a:pt x="179" y="229"/>
                    <a:pt x="189" y="218"/>
                    <a:pt x="197" y="205"/>
                  </a:cubicBezTo>
                  <a:cubicBezTo>
                    <a:pt x="198" y="205"/>
                    <a:pt x="198" y="204"/>
                    <a:pt x="199" y="205"/>
                  </a:cubicBezTo>
                  <a:cubicBezTo>
                    <a:pt x="199" y="202"/>
                    <a:pt x="200" y="199"/>
                    <a:pt x="199" y="197"/>
                  </a:cubicBezTo>
                  <a:cubicBezTo>
                    <a:pt x="198" y="198"/>
                    <a:pt x="198" y="198"/>
                    <a:pt x="197" y="198"/>
                  </a:cubicBezTo>
                  <a:cubicBezTo>
                    <a:pt x="194" y="205"/>
                    <a:pt x="188" y="208"/>
                    <a:pt x="185" y="215"/>
                  </a:cubicBezTo>
                  <a:cubicBezTo>
                    <a:pt x="180" y="218"/>
                    <a:pt x="178" y="224"/>
                    <a:pt x="173" y="227"/>
                  </a:cubicBezTo>
                  <a:cubicBezTo>
                    <a:pt x="173" y="229"/>
                    <a:pt x="173" y="229"/>
                    <a:pt x="173" y="230"/>
                  </a:cubicBezTo>
                  <a:cubicBezTo>
                    <a:pt x="172" y="230"/>
                    <a:pt x="171" y="232"/>
                    <a:pt x="170" y="232"/>
                  </a:cubicBezTo>
                  <a:cubicBezTo>
                    <a:pt x="170" y="231"/>
                    <a:pt x="170" y="231"/>
                    <a:pt x="169" y="230"/>
                  </a:cubicBezTo>
                  <a:cubicBezTo>
                    <a:pt x="178" y="217"/>
                    <a:pt x="189" y="207"/>
                    <a:pt x="198" y="195"/>
                  </a:cubicBezTo>
                  <a:cubicBezTo>
                    <a:pt x="198" y="196"/>
                    <a:pt x="200" y="191"/>
                    <a:pt x="199" y="188"/>
                  </a:cubicBezTo>
                  <a:cubicBezTo>
                    <a:pt x="198" y="188"/>
                    <a:pt x="198" y="188"/>
                    <a:pt x="197" y="188"/>
                  </a:cubicBezTo>
                  <a:cubicBezTo>
                    <a:pt x="197" y="189"/>
                    <a:pt x="197" y="189"/>
                    <a:pt x="197" y="190"/>
                  </a:cubicBezTo>
                  <a:close/>
                  <a:moveTo>
                    <a:pt x="63" y="199"/>
                  </a:moveTo>
                  <a:cubicBezTo>
                    <a:pt x="63" y="200"/>
                    <a:pt x="63" y="201"/>
                    <a:pt x="62" y="201"/>
                  </a:cubicBezTo>
                  <a:cubicBezTo>
                    <a:pt x="58" y="207"/>
                    <a:pt x="51" y="213"/>
                    <a:pt x="47" y="218"/>
                  </a:cubicBezTo>
                  <a:cubicBezTo>
                    <a:pt x="47" y="219"/>
                    <a:pt x="47" y="220"/>
                    <a:pt x="47" y="220"/>
                  </a:cubicBezTo>
                  <a:cubicBezTo>
                    <a:pt x="46" y="221"/>
                    <a:pt x="44" y="222"/>
                    <a:pt x="43" y="224"/>
                  </a:cubicBezTo>
                  <a:cubicBezTo>
                    <a:pt x="43" y="224"/>
                    <a:pt x="42" y="227"/>
                    <a:pt x="42" y="227"/>
                  </a:cubicBezTo>
                  <a:cubicBezTo>
                    <a:pt x="42" y="227"/>
                    <a:pt x="43" y="229"/>
                    <a:pt x="42" y="229"/>
                  </a:cubicBezTo>
                  <a:cubicBezTo>
                    <a:pt x="44" y="227"/>
                    <a:pt x="46" y="225"/>
                    <a:pt x="49" y="223"/>
                  </a:cubicBezTo>
                  <a:cubicBezTo>
                    <a:pt x="51" y="221"/>
                    <a:pt x="52" y="218"/>
                    <a:pt x="54" y="216"/>
                  </a:cubicBezTo>
                  <a:cubicBezTo>
                    <a:pt x="54" y="216"/>
                    <a:pt x="55" y="216"/>
                    <a:pt x="56" y="215"/>
                  </a:cubicBezTo>
                  <a:cubicBezTo>
                    <a:pt x="57" y="214"/>
                    <a:pt x="58" y="212"/>
                    <a:pt x="59" y="211"/>
                  </a:cubicBezTo>
                  <a:cubicBezTo>
                    <a:pt x="61" y="208"/>
                    <a:pt x="63" y="207"/>
                    <a:pt x="66" y="204"/>
                  </a:cubicBezTo>
                  <a:cubicBezTo>
                    <a:pt x="69" y="200"/>
                    <a:pt x="75" y="193"/>
                    <a:pt x="72" y="190"/>
                  </a:cubicBezTo>
                  <a:cubicBezTo>
                    <a:pt x="70" y="193"/>
                    <a:pt x="66" y="196"/>
                    <a:pt x="63" y="199"/>
                  </a:cubicBezTo>
                  <a:close/>
                  <a:moveTo>
                    <a:pt x="237" y="215"/>
                  </a:moveTo>
                  <a:cubicBezTo>
                    <a:pt x="236" y="215"/>
                    <a:pt x="237" y="216"/>
                    <a:pt x="236" y="217"/>
                  </a:cubicBezTo>
                  <a:cubicBezTo>
                    <a:pt x="235" y="218"/>
                    <a:pt x="232" y="219"/>
                    <a:pt x="233" y="221"/>
                  </a:cubicBezTo>
                  <a:cubicBezTo>
                    <a:pt x="230" y="222"/>
                    <a:pt x="230" y="226"/>
                    <a:pt x="228" y="227"/>
                  </a:cubicBezTo>
                  <a:cubicBezTo>
                    <a:pt x="228" y="230"/>
                    <a:pt x="229" y="233"/>
                    <a:pt x="229" y="236"/>
                  </a:cubicBezTo>
                  <a:cubicBezTo>
                    <a:pt x="233" y="235"/>
                    <a:pt x="233" y="231"/>
                    <a:pt x="236" y="230"/>
                  </a:cubicBezTo>
                  <a:cubicBezTo>
                    <a:pt x="235" y="228"/>
                    <a:pt x="239" y="224"/>
                    <a:pt x="240" y="224"/>
                  </a:cubicBezTo>
                  <a:cubicBezTo>
                    <a:pt x="241" y="221"/>
                    <a:pt x="243" y="220"/>
                    <a:pt x="244" y="218"/>
                  </a:cubicBezTo>
                  <a:cubicBezTo>
                    <a:pt x="244" y="218"/>
                    <a:pt x="244" y="218"/>
                    <a:pt x="244" y="217"/>
                  </a:cubicBezTo>
                  <a:cubicBezTo>
                    <a:pt x="249" y="213"/>
                    <a:pt x="253" y="208"/>
                    <a:pt x="256" y="203"/>
                  </a:cubicBezTo>
                  <a:cubicBezTo>
                    <a:pt x="259" y="200"/>
                    <a:pt x="263" y="197"/>
                    <a:pt x="261" y="190"/>
                  </a:cubicBezTo>
                  <a:cubicBezTo>
                    <a:pt x="255" y="195"/>
                    <a:pt x="250" y="201"/>
                    <a:pt x="245" y="206"/>
                  </a:cubicBezTo>
                  <a:cubicBezTo>
                    <a:pt x="245" y="206"/>
                    <a:pt x="246" y="206"/>
                    <a:pt x="245" y="205"/>
                  </a:cubicBezTo>
                  <a:cubicBezTo>
                    <a:pt x="245" y="206"/>
                    <a:pt x="245" y="207"/>
                    <a:pt x="244" y="207"/>
                  </a:cubicBezTo>
                  <a:cubicBezTo>
                    <a:pt x="244" y="207"/>
                    <a:pt x="245" y="207"/>
                    <a:pt x="244" y="206"/>
                  </a:cubicBezTo>
                  <a:cubicBezTo>
                    <a:pt x="244" y="207"/>
                    <a:pt x="242" y="207"/>
                    <a:pt x="242" y="208"/>
                  </a:cubicBezTo>
                  <a:cubicBezTo>
                    <a:pt x="243" y="209"/>
                    <a:pt x="243" y="208"/>
                    <a:pt x="244" y="208"/>
                  </a:cubicBezTo>
                  <a:cubicBezTo>
                    <a:pt x="243" y="211"/>
                    <a:pt x="239" y="212"/>
                    <a:pt x="237" y="215"/>
                  </a:cubicBezTo>
                  <a:close/>
                  <a:moveTo>
                    <a:pt x="129" y="199"/>
                  </a:moveTo>
                  <a:cubicBezTo>
                    <a:pt x="127" y="204"/>
                    <a:pt x="122" y="206"/>
                    <a:pt x="120" y="211"/>
                  </a:cubicBezTo>
                  <a:cubicBezTo>
                    <a:pt x="120" y="211"/>
                    <a:pt x="119" y="211"/>
                    <a:pt x="119" y="211"/>
                  </a:cubicBezTo>
                  <a:cubicBezTo>
                    <a:pt x="118" y="214"/>
                    <a:pt x="115" y="215"/>
                    <a:pt x="114" y="218"/>
                  </a:cubicBezTo>
                  <a:cubicBezTo>
                    <a:pt x="114" y="218"/>
                    <a:pt x="114" y="218"/>
                    <a:pt x="113" y="218"/>
                  </a:cubicBezTo>
                  <a:cubicBezTo>
                    <a:pt x="114" y="219"/>
                    <a:pt x="113" y="219"/>
                    <a:pt x="112" y="220"/>
                  </a:cubicBezTo>
                  <a:cubicBezTo>
                    <a:pt x="110" y="222"/>
                    <a:pt x="109" y="227"/>
                    <a:pt x="106" y="227"/>
                  </a:cubicBezTo>
                  <a:cubicBezTo>
                    <a:pt x="107" y="230"/>
                    <a:pt x="105" y="231"/>
                    <a:pt x="107" y="232"/>
                  </a:cubicBezTo>
                  <a:cubicBezTo>
                    <a:pt x="116" y="220"/>
                    <a:pt x="127" y="211"/>
                    <a:pt x="135" y="198"/>
                  </a:cubicBezTo>
                  <a:cubicBezTo>
                    <a:pt x="137" y="198"/>
                    <a:pt x="137" y="197"/>
                    <a:pt x="138" y="196"/>
                  </a:cubicBezTo>
                  <a:cubicBezTo>
                    <a:pt x="138" y="194"/>
                    <a:pt x="139" y="191"/>
                    <a:pt x="137" y="190"/>
                  </a:cubicBezTo>
                  <a:cubicBezTo>
                    <a:pt x="134" y="193"/>
                    <a:pt x="133" y="197"/>
                    <a:pt x="129" y="199"/>
                  </a:cubicBezTo>
                  <a:close/>
                  <a:moveTo>
                    <a:pt x="120" y="219"/>
                  </a:moveTo>
                  <a:cubicBezTo>
                    <a:pt x="118" y="227"/>
                    <a:pt x="105" y="230"/>
                    <a:pt x="106" y="242"/>
                  </a:cubicBezTo>
                  <a:cubicBezTo>
                    <a:pt x="111" y="237"/>
                    <a:pt x="116" y="232"/>
                    <a:pt x="120" y="226"/>
                  </a:cubicBezTo>
                  <a:cubicBezTo>
                    <a:pt x="127" y="221"/>
                    <a:pt x="130" y="213"/>
                    <a:pt x="137" y="208"/>
                  </a:cubicBezTo>
                  <a:cubicBezTo>
                    <a:pt x="138" y="204"/>
                    <a:pt x="139" y="202"/>
                    <a:pt x="138" y="199"/>
                  </a:cubicBezTo>
                  <a:cubicBezTo>
                    <a:pt x="132" y="206"/>
                    <a:pt x="127" y="213"/>
                    <a:pt x="120" y="219"/>
                  </a:cubicBezTo>
                  <a:close/>
                  <a:moveTo>
                    <a:pt x="73" y="199"/>
                  </a:moveTo>
                  <a:cubicBezTo>
                    <a:pt x="69" y="202"/>
                    <a:pt x="66" y="206"/>
                    <a:pt x="62" y="211"/>
                  </a:cubicBezTo>
                  <a:cubicBezTo>
                    <a:pt x="58" y="215"/>
                    <a:pt x="55" y="219"/>
                    <a:pt x="52" y="222"/>
                  </a:cubicBezTo>
                  <a:cubicBezTo>
                    <a:pt x="49" y="227"/>
                    <a:pt x="42" y="231"/>
                    <a:pt x="42" y="237"/>
                  </a:cubicBezTo>
                  <a:cubicBezTo>
                    <a:pt x="48" y="233"/>
                    <a:pt x="53" y="226"/>
                    <a:pt x="58" y="221"/>
                  </a:cubicBezTo>
                  <a:cubicBezTo>
                    <a:pt x="63" y="215"/>
                    <a:pt x="70" y="211"/>
                    <a:pt x="73" y="205"/>
                  </a:cubicBezTo>
                  <a:cubicBezTo>
                    <a:pt x="73" y="204"/>
                    <a:pt x="73" y="204"/>
                    <a:pt x="73" y="204"/>
                  </a:cubicBezTo>
                  <a:cubicBezTo>
                    <a:pt x="73" y="202"/>
                    <a:pt x="73" y="201"/>
                    <a:pt x="74" y="199"/>
                  </a:cubicBezTo>
                  <a:cubicBezTo>
                    <a:pt x="73" y="199"/>
                    <a:pt x="73" y="199"/>
                    <a:pt x="73" y="199"/>
                  </a:cubicBezTo>
                  <a:close/>
                  <a:moveTo>
                    <a:pt x="242" y="232"/>
                  </a:moveTo>
                  <a:cubicBezTo>
                    <a:pt x="239" y="234"/>
                    <a:pt x="239" y="237"/>
                    <a:pt x="237" y="238"/>
                  </a:cubicBezTo>
                  <a:cubicBezTo>
                    <a:pt x="235" y="243"/>
                    <a:pt x="229" y="245"/>
                    <a:pt x="229" y="252"/>
                  </a:cubicBezTo>
                  <a:cubicBezTo>
                    <a:pt x="235" y="246"/>
                    <a:pt x="243" y="237"/>
                    <a:pt x="249" y="230"/>
                  </a:cubicBezTo>
                  <a:cubicBezTo>
                    <a:pt x="250" y="229"/>
                    <a:pt x="253" y="226"/>
                    <a:pt x="253" y="227"/>
                  </a:cubicBezTo>
                  <a:cubicBezTo>
                    <a:pt x="255" y="221"/>
                    <a:pt x="263" y="220"/>
                    <a:pt x="261" y="210"/>
                  </a:cubicBezTo>
                  <a:cubicBezTo>
                    <a:pt x="255" y="216"/>
                    <a:pt x="250" y="225"/>
                    <a:pt x="244" y="229"/>
                  </a:cubicBezTo>
                  <a:cubicBezTo>
                    <a:pt x="244" y="229"/>
                    <a:pt x="244" y="230"/>
                    <a:pt x="244" y="230"/>
                  </a:cubicBezTo>
                  <a:cubicBezTo>
                    <a:pt x="244" y="230"/>
                    <a:pt x="243" y="230"/>
                    <a:pt x="242" y="230"/>
                  </a:cubicBezTo>
                  <a:cubicBezTo>
                    <a:pt x="242" y="231"/>
                    <a:pt x="243" y="231"/>
                    <a:pt x="242" y="232"/>
                  </a:cubicBezTo>
                  <a:close/>
                  <a:moveTo>
                    <a:pt x="239" y="235"/>
                  </a:moveTo>
                  <a:cubicBezTo>
                    <a:pt x="242" y="229"/>
                    <a:pt x="247" y="225"/>
                    <a:pt x="251" y="220"/>
                  </a:cubicBezTo>
                  <a:cubicBezTo>
                    <a:pt x="251" y="221"/>
                    <a:pt x="251" y="221"/>
                    <a:pt x="251" y="220"/>
                  </a:cubicBezTo>
                  <a:cubicBezTo>
                    <a:pt x="253" y="217"/>
                    <a:pt x="257" y="213"/>
                    <a:pt x="259" y="209"/>
                  </a:cubicBezTo>
                  <a:cubicBezTo>
                    <a:pt x="260" y="208"/>
                    <a:pt x="260" y="208"/>
                    <a:pt x="261" y="208"/>
                  </a:cubicBezTo>
                  <a:cubicBezTo>
                    <a:pt x="262" y="206"/>
                    <a:pt x="261" y="203"/>
                    <a:pt x="261" y="200"/>
                  </a:cubicBezTo>
                  <a:cubicBezTo>
                    <a:pt x="255" y="205"/>
                    <a:pt x="251" y="212"/>
                    <a:pt x="246" y="218"/>
                  </a:cubicBezTo>
                  <a:cubicBezTo>
                    <a:pt x="245" y="218"/>
                    <a:pt x="245" y="217"/>
                    <a:pt x="245" y="217"/>
                  </a:cubicBezTo>
                  <a:cubicBezTo>
                    <a:pt x="245" y="218"/>
                    <a:pt x="245" y="218"/>
                    <a:pt x="245" y="219"/>
                  </a:cubicBezTo>
                  <a:cubicBezTo>
                    <a:pt x="240" y="225"/>
                    <a:pt x="235" y="232"/>
                    <a:pt x="230" y="238"/>
                  </a:cubicBezTo>
                  <a:cubicBezTo>
                    <a:pt x="229" y="238"/>
                    <a:pt x="229" y="237"/>
                    <a:pt x="228" y="237"/>
                  </a:cubicBezTo>
                  <a:cubicBezTo>
                    <a:pt x="229" y="240"/>
                    <a:pt x="228" y="242"/>
                    <a:pt x="229" y="245"/>
                  </a:cubicBezTo>
                  <a:cubicBezTo>
                    <a:pt x="233" y="243"/>
                    <a:pt x="234" y="237"/>
                    <a:pt x="239" y="235"/>
                  </a:cubicBezTo>
                  <a:close/>
                  <a:moveTo>
                    <a:pt x="174" y="244"/>
                  </a:moveTo>
                  <a:cubicBezTo>
                    <a:pt x="174" y="244"/>
                    <a:pt x="174" y="244"/>
                    <a:pt x="174" y="244"/>
                  </a:cubicBezTo>
                  <a:cubicBezTo>
                    <a:pt x="183" y="235"/>
                    <a:pt x="191" y="224"/>
                    <a:pt x="200" y="214"/>
                  </a:cubicBezTo>
                  <a:cubicBezTo>
                    <a:pt x="199" y="212"/>
                    <a:pt x="199" y="211"/>
                    <a:pt x="199" y="208"/>
                  </a:cubicBezTo>
                  <a:cubicBezTo>
                    <a:pt x="192" y="215"/>
                    <a:pt x="187" y="225"/>
                    <a:pt x="179" y="230"/>
                  </a:cubicBezTo>
                  <a:cubicBezTo>
                    <a:pt x="178" y="235"/>
                    <a:pt x="172" y="237"/>
                    <a:pt x="170" y="243"/>
                  </a:cubicBezTo>
                  <a:cubicBezTo>
                    <a:pt x="168" y="243"/>
                    <a:pt x="167" y="249"/>
                    <a:pt x="168" y="250"/>
                  </a:cubicBezTo>
                  <a:cubicBezTo>
                    <a:pt x="170" y="248"/>
                    <a:pt x="173" y="245"/>
                    <a:pt x="174" y="244"/>
                  </a:cubicBezTo>
                  <a:close/>
                  <a:moveTo>
                    <a:pt x="45" y="238"/>
                  </a:moveTo>
                  <a:cubicBezTo>
                    <a:pt x="45" y="239"/>
                    <a:pt x="46" y="239"/>
                    <a:pt x="45" y="240"/>
                  </a:cubicBezTo>
                  <a:cubicBezTo>
                    <a:pt x="45" y="241"/>
                    <a:pt x="43" y="241"/>
                    <a:pt x="42" y="241"/>
                  </a:cubicBezTo>
                  <a:cubicBezTo>
                    <a:pt x="43" y="244"/>
                    <a:pt x="43" y="246"/>
                    <a:pt x="42" y="249"/>
                  </a:cubicBezTo>
                  <a:cubicBezTo>
                    <a:pt x="54" y="237"/>
                    <a:pt x="62" y="225"/>
                    <a:pt x="74" y="215"/>
                  </a:cubicBezTo>
                  <a:cubicBezTo>
                    <a:pt x="73" y="213"/>
                    <a:pt x="74" y="210"/>
                    <a:pt x="72" y="210"/>
                  </a:cubicBezTo>
                  <a:cubicBezTo>
                    <a:pt x="63" y="219"/>
                    <a:pt x="55" y="229"/>
                    <a:pt x="45" y="238"/>
                  </a:cubicBezTo>
                  <a:close/>
                  <a:moveTo>
                    <a:pt x="116" y="233"/>
                  </a:moveTo>
                  <a:cubicBezTo>
                    <a:pt x="116" y="235"/>
                    <a:pt x="113" y="238"/>
                    <a:pt x="112" y="239"/>
                  </a:cubicBezTo>
                  <a:cubicBezTo>
                    <a:pt x="111" y="241"/>
                    <a:pt x="110" y="245"/>
                    <a:pt x="107" y="245"/>
                  </a:cubicBezTo>
                  <a:cubicBezTo>
                    <a:pt x="107" y="246"/>
                    <a:pt x="107" y="248"/>
                    <a:pt x="107" y="249"/>
                  </a:cubicBezTo>
                  <a:cubicBezTo>
                    <a:pt x="116" y="239"/>
                    <a:pt x="124" y="231"/>
                    <a:pt x="132" y="221"/>
                  </a:cubicBezTo>
                  <a:cubicBezTo>
                    <a:pt x="135" y="220"/>
                    <a:pt x="135" y="217"/>
                    <a:pt x="138" y="216"/>
                  </a:cubicBezTo>
                  <a:cubicBezTo>
                    <a:pt x="138" y="214"/>
                    <a:pt x="138" y="213"/>
                    <a:pt x="137" y="211"/>
                  </a:cubicBezTo>
                  <a:cubicBezTo>
                    <a:pt x="133" y="213"/>
                    <a:pt x="132" y="219"/>
                    <a:pt x="127" y="221"/>
                  </a:cubicBezTo>
                  <a:cubicBezTo>
                    <a:pt x="127" y="223"/>
                    <a:pt x="127" y="224"/>
                    <a:pt x="124" y="224"/>
                  </a:cubicBezTo>
                  <a:cubicBezTo>
                    <a:pt x="125" y="226"/>
                    <a:pt x="123" y="228"/>
                    <a:pt x="121" y="228"/>
                  </a:cubicBezTo>
                  <a:cubicBezTo>
                    <a:pt x="122" y="229"/>
                    <a:pt x="120" y="231"/>
                    <a:pt x="118" y="230"/>
                  </a:cubicBezTo>
                  <a:cubicBezTo>
                    <a:pt x="118" y="233"/>
                    <a:pt x="117" y="232"/>
                    <a:pt x="116" y="233"/>
                  </a:cubicBezTo>
                  <a:close/>
                  <a:moveTo>
                    <a:pt x="66" y="225"/>
                  </a:moveTo>
                  <a:cubicBezTo>
                    <a:pt x="61" y="233"/>
                    <a:pt x="54" y="239"/>
                    <a:pt x="48" y="246"/>
                  </a:cubicBezTo>
                  <a:cubicBezTo>
                    <a:pt x="46" y="248"/>
                    <a:pt x="43" y="251"/>
                    <a:pt x="43" y="254"/>
                  </a:cubicBezTo>
                  <a:cubicBezTo>
                    <a:pt x="47" y="253"/>
                    <a:pt x="50" y="249"/>
                    <a:pt x="53" y="246"/>
                  </a:cubicBezTo>
                  <a:cubicBezTo>
                    <a:pt x="56" y="243"/>
                    <a:pt x="59" y="240"/>
                    <a:pt x="61" y="237"/>
                  </a:cubicBezTo>
                  <a:cubicBezTo>
                    <a:pt x="65" y="234"/>
                    <a:pt x="67" y="229"/>
                    <a:pt x="71" y="226"/>
                  </a:cubicBezTo>
                  <a:cubicBezTo>
                    <a:pt x="72" y="226"/>
                    <a:pt x="73" y="225"/>
                    <a:pt x="74" y="224"/>
                  </a:cubicBezTo>
                  <a:cubicBezTo>
                    <a:pt x="73" y="221"/>
                    <a:pt x="74" y="219"/>
                    <a:pt x="73" y="218"/>
                  </a:cubicBezTo>
                  <a:cubicBezTo>
                    <a:pt x="71" y="221"/>
                    <a:pt x="69" y="223"/>
                    <a:pt x="66" y="225"/>
                  </a:cubicBezTo>
                  <a:close/>
                  <a:moveTo>
                    <a:pt x="191" y="227"/>
                  </a:moveTo>
                  <a:cubicBezTo>
                    <a:pt x="190" y="230"/>
                    <a:pt x="187" y="233"/>
                    <a:pt x="184" y="235"/>
                  </a:cubicBezTo>
                  <a:cubicBezTo>
                    <a:pt x="184" y="236"/>
                    <a:pt x="184" y="236"/>
                    <a:pt x="184" y="237"/>
                  </a:cubicBezTo>
                  <a:cubicBezTo>
                    <a:pt x="182" y="240"/>
                    <a:pt x="178" y="241"/>
                    <a:pt x="176" y="245"/>
                  </a:cubicBezTo>
                  <a:cubicBezTo>
                    <a:pt x="174" y="247"/>
                    <a:pt x="173" y="251"/>
                    <a:pt x="170" y="251"/>
                  </a:cubicBezTo>
                  <a:cubicBezTo>
                    <a:pt x="171" y="252"/>
                    <a:pt x="169" y="253"/>
                    <a:pt x="168" y="255"/>
                  </a:cubicBezTo>
                  <a:cubicBezTo>
                    <a:pt x="169" y="255"/>
                    <a:pt x="170" y="255"/>
                    <a:pt x="170" y="255"/>
                  </a:cubicBezTo>
                  <a:cubicBezTo>
                    <a:pt x="174" y="250"/>
                    <a:pt x="177" y="246"/>
                    <a:pt x="182" y="242"/>
                  </a:cubicBezTo>
                  <a:cubicBezTo>
                    <a:pt x="188" y="236"/>
                    <a:pt x="194" y="229"/>
                    <a:pt x="199" y="223"/>
                  </a:cubicBezTo>
                  <a:cubicBezTo>
                    <a:pt x="199" y="221"/>
                    <a:pt x="200" y="220"/>
                    <a:pt x="199" y="219"/>
                  </a:cubicBezTo>
                  <a:cubicBezTo>
                    <a:pt x="196" y="221"/>
                    <a:pt x="194" y="225"/>
                    <a:pt x="191" y="227"/>
                  </a:cubicBezTo>
                  <a:close/>
                  <a:moveTo>
                    <a:pt x="127" y="229"/>
                  </a:moveTo>
                  <a:cubicBezTo>
                    <a:pt x="126" y="230"/>
                    <a:pt x="128" y="229"/>
                    <a:pt x="127" y="231"/>
                  </a:cubicBezTo>
                  <a:cubicBezTo>
                    <a:pt x="124" y="232"/>
                    <a:pt x="124" y="237"/>
                    <a:pt x="121" y="235"/>
                  </a:cubicBezTo>
                  <a:cubicBezTo>
                    <a:pt x="120" y="237"/>
                    <a:pt x="120" y="236"/>
                    <a:pt x="121" y="237"/>
                  </a:cubicBezTo>
                  <a:cubicBezTo>
                    <a:pt x="115" y="242"/>
                    <a:pt x="111" y="247"/>
                    <a:pt x="107" y="253"/>
                  </a:cubicBezTo>
                  <a:cubicBezTo>
                    <a:pt x="107" y="254"/>
                    <a:pt x="108" y="253"/>
                    <a:pt x="109" y="253"/>
                  </a:cubicBezTo>
                  <a:cubicBezTo>
                    <a:pt x="115" y="248"/>
                    <a:pt x="119" y="242"/>
                    <a:pt x="124" y="237"/>
                  </a:cubicBezTo>
                  <a:cubicBezTo>
                    <a:pt x="125" y="235"/>
                    <a:pt x="127" y="235"/>
                    <a:pt x="128" y="233"/>
                  </a:cubicBezTo>
                  <a:cubicBezTo>
                    <a:pt x="130" y="231"/>
                    <a:pt x="131" y="228"/>
                    <a:pt x="134" y="227"/>
                  </a:cubicBezTo>
                  <a:cubicBezTo>
                    <a:pt x="134" y="226"/>
                    <a:pt x="135" y="225"/>
                    <a:pt x="136" y="225"/>
                  </a:cubicBezTo>
                  <a:cubicBezTo>
                    <a:pt x="136" y="226"/>
                    <a:pt x="137" y="226"/>
                    <a:pt x="137" y="227"/>
                  </a:cubicBezTo>
                  <a:cubicBezTo>
                    <a:pt x="134" y="229"/>
                    <a:pt x="133" y="232"/>
                    <a:pt x="130" y="234"/>
                  </a:cubicBezTo>
                  <a:cubicBezTo>
                    <a:pt x="130" y="236"/>
                    <a:pt x="126" y="238"/>
                    <a:pt x="125" y="240"/>
                  </a:cubicBezTo>
                  <a:cubicBezTo>
                    <a:pt x="122" y="243"/>
                    <a:pt x="119" y="248"/>
                    <a:pt x="117" y="248"/>
                  </a:cubicBezTo>
                  <a:cubicBezTo>
                    <a:pt x="116" y="251"/>
                    <a:pt x="113" y="251"/>
                    <a:pt x="113" y="253"/>
                  </a:cubicBezTo>
                  <a:cubicBezTo>
                    <a:pt x="113" y="254"/>
                    <a:pt x="115" y="253"/>
                    <a:pt x="117" y="254"/>
                  </a:cubicBezTo>
                  <a:cubicBezTo>
                    <a:pt x="122" y="246"/>
                    <a:pt x="131" y="240"/>
                    <a:pt x="137" y="232"/>
                  </a:cubicBezTo>
                  <a:cubicBezTo>
                    <a:pt x="137" y="228"/>
                    <a:pt x="139" y="224"/>
                    <a:pt x="137" y="220"/>
                  </a:cubicBezTo>
                  <a:cubicBezTo>
                    <a:pt x="133" y="222"/>
                    <a:pt x="131" y="228"/>
                    <a:pt x="127" y="229"/>
                  </a:cubicBezTo>
                  <a:close/>
                  <a:moveTo>
                    <a:pt x="258" y="224"/>
                  </a:moveTo>
                  <a:cubicBezTo>
                    <a:pt x="247" y="234"/>
                    <a:pt x="238" y="245"/>
                    <a:pt x="229" y="256"/>
                  </a:cubicBezTo>
                  <a:cubicBezTo>
                    <a:pt x="231" y="257"/>
                    <a:pt x="232" y="256"/>
                    <a:pt x="234" y="256"/>
                  </a:cubicBezTo>
                  <a:cubicBezTo>
                    <a:pt x="234" y="256"/>
                    <a:pt x="234" y="255"/>
                    <a:pt x="234" y="254"/>
                  </a:cubicBezTo>
                  <a:cubicBezTo>
                    <a:pt x="242" y="247"/>
                    <a:pt x="249" y="238"/>
                    <a:pt x="257" y="231"/>
                  </a:cubicBezTo>
                  <a:cubicBezTo>
                    <a:pt x="257" y="229"/>
                    <a:pt x="259" y="228"/>
                    <a:pt x="261" y="228"/>
                  </a:cubicBezTo>
                  <a:cubicBezTo>
                    <a:pt x="261" y="224"/>
                    <a:pt x="262" y="224"/>
                    <a:pt x="261" y="221"/>
                  </a:cubicBezTo>
                  <a:cubicBezTo>
                    <a:pt x="259" y="221"/>
                    <a:pt x="259" y="224"/>
                    <a:pt x="258" y="224"/>
                  </a:cubicBezTo>
                  <a:cubicBezTo>
                    <a:pt x="258" y="224"/>
                    <a:pt x="258" y="224"/>
                    <a:pt x="258" y="224"/>
                  </a:cubicBezTo>
                  <a:close/>
                  <a:moveTo>
                    <a:pt x="192" y="233"/>
                  </a:moveTo>
                  <a:cubicBezTo>
                    <a:pt x="193" y="234"/>
                    <a:pt x="192" y="235"/>
                    <a:pt x="192" y="235"/>
                  </a:cubicBezTo>
                  <a:cubicBezTo>
                    <a:pt x="189" y="237"/>
                    <a:pt x="188" y="241"/>
                    <a:pt x="184" y="242"/>
                  </a:cubicBezTo>
                  <a:cubicBezTo>
                    <a:pt x="182" y="247"/>
                    <a:pt x="176" y="249"/>
                    <a:pt x="174" y="255"/>
                  </a:cubicBezTo>
                  <a:cubicBezTo>
                    <a:pt x="175" y="256"/>
                    <a:pt x="176" y="255"/>
                    <a:pt x="177" y="255"/>
                  </a:cubicBezTo>
                  <a:cubicBezTo>
                    <a:pt x="183" y="248"/>
                    <a:pt x="192" y="241"/>
                    <a:pt x="198" y="233"/>
                  </a:cubicBezTo>
                  <a:cubicBezTo>
                    <a:pt x="199" y="232"/>
                    <a:pt x="199" y="230"/>
                    <a:pt x="200" y="228"/>
                  </a:cubicBezTo>
                  <a:cubicBezTo>
                    <a:pt x="199" y="228"/>
                    <a:pt x="200" y="227"/>
                    <a:pt x="199" y="227"/>
                  </a:cubicBezTo>
                  <a:cubicBezTo>
                    <a:pt x="196" y="229"/>
                    <a:pt x="195" y="232"/>
                    <a:pt x="192" y="233"/>
                  </a:cubicBezTo>
                  <a:close/>
                  <a:moveTo>
                    <a:pt x="73" y="228"/>
                  </a:moveTo>
                  <a:cubicBezTo>
                    <a:pt x="65" y="237"/>
                    <a:pt x="58" y="244"/>
                    <a:pt x="50" y="253"/>
                  </a:cubicBezTo>
                  <a:cubicBezTo>
                    <a:pt x="56" y="252"/>
                    <a:pt x="59" y="243"/>
                    <a:pt x="65" y="241"/>
                  </a:cubicBezTo>
                  <a:cubicBezTo>
                    <a:pt x="67" y="236"/>
                    <a:pt x="71" y="233"/>
                    <a:pt x="74" y="231"/>
                  </a:cubicBezTo>
                  <a:cubicBezTo>
                    <a:pt x="74" y="230"/>
                    <a:pt x="74" y="229"/>
                    <a:pt x="74" y="228"/>
                  </a:cubicBezTo>
                  <a:cubicBezTo>
                    <a:pt x="73" y="228"/>
                    <a:pt x="73" y="228"/>
                    <a:pt x="73" y="228"/>
                  </a:cubicBezTo>
                  <a:close/>
                  <a:moveTo>
                    <a:pt x="243" y="252"/>
                  </a:moveTo>
                  <a:cubicBezTo>
                    <a:pt x="250" y="247"/>
                    <a:pt x="254" y="239"/>
                    <a:pt x="261" y="233"/>
                  </a:cubicBezTo>
                  <a:cubicBezTo>
                    <a:pt x="261" y="232"/>
                    <a:pt x="261" y="230"/>
                    <a:pt x="261" y="229"/>
                  </a:cubicBezTo>
                  <a:cubicBezTo>
                    <a:pt x="252" y="238"/>
                    <a:pt x="243" y="246"/>
                    <a:pt x="236" y="256"/>
                  </a:cubicBezTo>
                  <a:cubicBezTo>
                    <a:pt x="237" y="256"/>
                    <a:pt x="238" y="256"/>
                    <a:pt x="238" y="256"/>
                  </a:cubicBezTo>
                  <a:cubicBezTo>
                    <a:pt x="240" y="255"/>
                    <a:pt x="243" y="253"/>
                    <a:pt x="243" y="252"/>
                  </a:cubicBezTo>
                  <a:close/>
                  <a:moveTo>
                    <a:pt x="55" y="253"/>
                  </a:moveTo>
                  <a:cubicBezTo>
                    <a:pt x="56" y="254"/>
                    <a:pt x="58" y="253"/>
                    <a:pt x="60" y="253"/>
                  </a:cubicBezTo>
                  <a:cubicBezTo>
                    <a:pt x="64" y="248"/>
                    <a:pt x="69" y="243"/>
                    <a:pt x="74" y="239"/>
                  </a:cubicBezTo>
                  <a:cubicBezTo>
                    <a:pt x="73" y="237"/>
                    <a:pt x="75" y="235"/>
                    <a:pt x="73" y="235"/>
                  </a:cubicBezTo>
                  <a:cubicBezTo>
                    <a:pt x="67" y="241"/>
                    <a:pt x="61" y="247"/>
                    <a:pt x="55" y="253"/>
                  </a:cubicBezTo>
                  <a:close/>
                  <a:moveTo>
                    <a:pt x="196" y="238"/>
                  </a:moveTo>
                  <a:cubicBezTo>
                    <a:pt x="192" y="244"/>
                    <a:pt x="184" y="249"/>
                    <a:pt x="180" y="255"/>
                  </a:cubicBezTo>
                  <a:cubicBezTo>
                    <a:pt x="181" y="256"/>
                    <a:pt x="183" y="255"/>
                    <a:pt x="184" y="256"/>
                  </a:cubicBezTo>
                  <a:cubicBezTo>
                    <a:pt x="189" y="250"/>
                    <a:pt x="195" y="245"/>
                    <a:pt x="200" y="239"/>
                  </a:cubicBezTo>
                  <a:cubicBezTo>
                    <a:pt x="200" y="238"/>
                    <a:pt x="200" y="238"/>
                    <a:pt x="200" y="236"/>
                  </a:cubicBezTo>
                  <a:cubicBezTo>
                    <a:pt x="198" y="236"/>
                    <a:pt x="198" y="238"/>
                    <a:pt x="196" y="238"/>
                  </a:cubicBezTo>
                  <a:close/>
                  <a:moveTo>
                    <a:pt x="244" y="252"/>
                  </a:moveTo>
                  <a:cubicBezTo>
                    <a:pt x="243" y="254"/>
                    <a:pt x="242" y="254"/>
                    <a:pt x="241" y="256"/>
                  </a:cubicBezTo>
                  <a:cubicBezTo>
                    <a:pt x="249" y="256"/>
                    <a:pt x="253" y="256"/>
                    <a:pt x="261" y="256"/>
                  </a:cubicBezTo>
                  <a:cubicBezTo>
                    <a:pt x="261" y="254"/>
                    <a:pt x="262" y="251"/>
                    <a:pt x="260" y="249"/>
                  </a:cubicBezTo>
                  <a:cubicBezTo>
                    <a:pt x="259" y="250"/>
                    <a:pt x="256" y="256"/>
                    <a:pt x="253" y="254"/>
                  </a:cubicBezTo>
                  <a:cubicBezTo>
                    <a:pt x="256" y="251"/>
                    <a:pt x="258" y="249"/>
                    <a:pt x="261" y="246"/>
                  </a:cubicBezTo>
                  <a:cubicBezTo>
                    <a:pt x="261" y="245"/>
                    <a:pt x="261" y="244"/>
                    <a:pt x="261" y="243"/>
                  </a:cubicBezTo>
                  <a:cubicBezTo>
                    <a:pt x="257" y="248"/>
                    <a:pt x="252" y="252"/>
                    <a:pt x="247" y="255"/>
                  </a:cubicBezTo>
                  <a:cubicBezTo>
                    <a:pt x="246" y="255"/>
                    <a:pt x="246" y="255"/>
                    <a:pt x="246" y="254"/>
                  </a:cubicBezTo>
                  <a:cubicBezTo>
                    <a:pt x="251" y="251"/>
                    <a:pt x="256" y="246"/>
                    <a:pt x="260" y="241"/>
                  </a:cubicBezTo>
                  <a:cubicBezTo>
                    <a:pt x="261" y="241"/>
                    <a:pt x="260" y="243"/>
                    <a:pt x="261" y="243"/>
                  </a:cubicBezTo>
                  <a:cubicBezTo>
                    <a:pt x="261" y="241"/>
                    <a:pt x="262" y="237"/>
                    <a:pt x="260" y="237"/>
                  </a:cubicBezTo>
                  <a:cubicBezTo>
                    <a:pt x="255" y="242"/>
                    <a:pt x="249" y="250"/>
                    <a:pt x="244" y="252"/>
                  </a:cubicBezTo>
                  <a:close/>
                  <a:moveTo>
                    <a:pt x="119" y="253"/>
                  </a:moveTo>
                  <a:cubicBezTo>
                    <a:pt x="122" y="255"/>
                    <a:pt x="126" y="253"/>
                    <a:pt x="130" y="254"/>
                  </a:cubicBezTo>
                  <a:cubicBezTo>
                    <a:pt x="131" y="250"/>
                    <a:pt x="138" y="249"/>
                    <a:pt x="136" y="245"/>
                  </a:cubicBezTo>
                  <a:cubicBezTo>
                    <a:pt x="134" y="249"/>
                    <a:pt x="131" y="250"/>
                    <a:pt x="127" y="253"/>
                  </a:cubicBezTo>
                  <a:cubicBezTo>
                    <a:pt x="127" y="252"/>
                    <a:pt x="125" y="253"/>
                    <a:pt x="126" y="252"/>
                  </a:cubicBezTo>
                  <a:cubicBezTo>
                    <a:pt x="130" y="248"/>
                    <a:pt x="134" y="245"/>
                    <a:pt x="137" y="241"/>
                  </a:cubicBezTo>
                  <a:cubicBezTo>
                    <a:pt x="137" y="239"/>
                    <a:pt x="138" y="238"/>
                    <a:pt x="136" y="237"/>
                  </a:cubicBezTo>
                  <a:cubicBezTo>
                    <a:pt x="131" y="242"/>
                    <a:pt x="124" y="247"/>
                    <a:pt x="119" y="253"/>
                  </a:cubicBezTo>
                  <a:close/>
                  <a:moveTo>
                    <a:pt x="73" y="242"/>
                  </a:moveTo>
                  <a:cubicBezTo>
                    <a:pt x="70" y="247"/>
                    <a:pt x="66" y="249"/>
                    <a:pt x="63" y="253"/>
                  </a:cubicBezTo>
                  <a:cubicBezTo>
                    <a:pt x="68" y="255"/>
                    <a:pt x="70" y="248"/>
                    <a:pt x="74" y="248"/>
                  </a:cubicBezTo>
                  <a:cubicBezTo>
                    <a:pt x="73" y="247"/>
                    <a:pt x="75" y="244"/>
                    <a:pt x="74" y="242"/>
                  </a:cubicBezTo>
                  <a:cubicBezTo>
                    <a:pt x="74" y="242"/>
                    <a:pt x="73" y="242"/>
                    <a:pt x="73" y="242"/>
                  </a:cubicBezTo>
                  <a:close/>
                  <a:moveTo>
                    <a:pt x="190" y="253"/>
                  </a:moveTo>
                  <a:cubicBezTo>
                    <a:pt x="189" y="253"/>
                    <a:pt x="187" y="254"/>
                    <a:pt x="188" y="256"/>
                  </a:cubicBezTo>
                  <a:cubicBezTo>
                    <a:pt x="189" y="256"/>
                    <a:pt x="190" y="255"/>
                    <a:pt x="192" y="256"/>
                  </a:cubicBezTo>
                  <a:cubicBezTo>
                    <a:pt x="194" y="251"/>
                    <a:pt x="203" y="250"/>
                    <a:pt x="199" y="243"/>
                  </a:cubicBezTo>
                  <a:cubicBezTo>
                    <a:pt x="196" y="246"/>
                    <a:pt x="192" y="249"/>
                    <a:pt x="190" y="253"/>
                  </a:cubicBezTo>
                  <a:close/>
                  <a:moveTo>
                    <a:pt x="70" y="253"/>
                  </a:moveTo>
                  <a:cubicBezTo>
                    <a:pt x="72" y="254"/>
                    <a:pt x="73" y="254"/>
                    <a:pt x="74" y="254"/>
                  </a:cubicBezTo>
                  <a:cubicBezTo>
                    <a:pt x="74" y="253"/>
                    <a:pt x="74" y="251"/>
                    <a:pt x="74" y="250"/>
                  </a:cubicBezTo>
                  <a:cubicBezTo>
                    <a:pt x="72" y="251"/>
                    <a:pt x="71" y="252"/>
                    <a:pt x="70" y="253"/>
                  </a:cubicBezTo>
                  <a:close/>
                  <a:moveTo>
                    <a:pt x="132" y="254"/>
                  </a:moveTo>
                  <a:cubicBezTo>
                    <a:pt x="134" y="254"/>
                    <a:pt x="135" y="254"/>
                    <a:pt x="137" y="254"/>
                  </a:cubicBezTo>
                  <a:cubicBezTo>
                    <a:pt x="137" y="253"/>
                    <a:pt x="137" y="252"/>
                    <a:pt x="137" y="251"/>
                  </a:cubicBezTo>
                  <a:cubicBezTo>
                    <a:pt x="135" y="251"/>
                    <a:pt x="134" y="253"/>
                    <a:pt x="132" y="254"/>
                  </a:cubicBezTo>
                  <a:close/>
                  <a:moveTo>
                    <a:pt x="195" y="256"/>
                  </a:moveTo>
                  <a:cubicBezTo>
                    <a:pt x="197" y="256"/>
                    <a:pt x="198" y="256"/>
                    <a:pt x="200" y="256"/>
                  </a:cubicBezTo>
                  <a:cubicBezTo>
                    <a:pt x="201" y="255"/>
                    <a:pt x="200" y="254"/>
                    <a:pt x="200" y="252"/>
                  </a:cubicBezTo>
                  <a:cubicBezTo>
                    <a:pt x="197" y="253"/>
                    <a:pt x="196" y="254"/>
                    <a:pt x="195" y="2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8" name="Freeform 6"/>
            <p:cNvSpPr/>
            <p:nvPr/>
          </p:nvSpPr>
          <p:spPr bwMode="auto">
            <a:xfrm>
              <a:off x="4837" y="1302"/>
              <a:ext cx="1388" cy="1128"/>
            </a:xfrm>
            <a:custGeom>
              <a:avLst/>
              <a:gdLst>
                <a:gd name="T0" fmla="*/ 183 w 183"/>
                <a:gd name="T1" fmla="*/ 5 h 176"/>
                <a:gd name="T2" fmla="*/ 169 w 183"/>
                <a:gd name="T3" fmla="*/ 31 h 176"/>
                <a:gd name="T4" fmla="*/ 166 w 183"/>
                <a:gd name="T5" fmla="*/ 33 h 176"/>
                <a:gd name="T6" fmla="*/ 156 w 183"/>
                <a:gd name="T7" fmla="*/ 51 h 176"/>
                <a:gd name="T8" fmla="*/ 154 w 183"/>
                <a:gd name="T9" fmla="*/ 51 h 176"/>
                <a:gd name="T10" fmla="*/ 153 w 183"/>
                <a:gd name="T11" fmla="*/ 56 h 176"/>
                <a:gd name="T12" fmla="*/ 149 w 183"/>
                <a:gd name="T13" fmla="*/ 57 h 176"/>
                <a:gd name="T14" fmla="*/ 148 w 183"/>
                <a:gd name="T15" fmla="*/ 44 h 176"/>
                <a:gd name="T16" fmla="*/ 132 w 183"/>
                <a:gd name="T17" fmla="*/ 60 h 176"/>
                <a:gd name="T18" fmla="*/ 122 w 183"/>
                <a:gd name="T19" fmla="*/ 70 h 176"/>
                <a:gd name="T20" fmla="*/ 78 w 183"/>
                <a:gd name="T21" fmla="*/ 110 h 176"/>
                <a:gd name="T22" fmla="*/ 65 w 183"/>
                <a:gd name="T23" fmla="*/ 123 h 176"/>
                <a:gd name="T24" fmla="*/ 63 w 183"/>
                <a:gd name="T25" fmla="*/ 124 h 176"/>
                <a:gd name="T26" fmla="*/ 52 w 183"/>
                <a:gd name="T27" fmla="*/ 134 h 176"/>
                <a:gd name="T28" fmla="*/ 41 w 183"/>
                <a:gd name="T29" fmla="*/ 145 h 176"/>
                <a:gd name="T30" fmla="*/ 30 w 183"/>
                <a:gd name="T31" fmla="*/ 152 h 176"/>
                <a:gd name="T32" fmla="*/ 20 w 183"/>
                <a:gd name="T33" fmla="*/ 161 h 176"/>
                <a:gd name="T34" fmla="*/ 2 w 183"/>
                <a:gd name="T35" fmla="*/ 176 h 176"/>
                <a:gd name="T36" fmla="*/ 0 w 183"/>
                <a:gd name="T37" fmla="*/ 174 h 176"/>
                <a:gd name="T38" fmla="*/ 24 w 183"/>
                <a:gd name="T39" fmla="*/ 155 h 176"/>
                <a:gd name="T40" fmla="*/ 52 w 183"/>
                <a:gd name="T41" fmla="*/ 130 h 176"/>
                <a:gd name="T42" fmla="*/ 84 w 183"/>
                <a:gd name="T43" fmla="*/ 103 h 176"/>
                <a:gd name="T44" fmla="*/ 89 w 183"/>
                <a:gd name="T45" fmla="*/ 99 h 176"/>
                <a:gd name="T46" fmla="*/ 97 w 183"/>
                <a:gd name="T47" fmla="*/ 91 h 176"/>
                <a:gd name="T48" fmla="*/ 107 w 183"/>
                <a:gd name="T49" fmla="*/ 83 h 176"/>
                <a:gd name="T50" fmla="*/ 134 w 183"/>
                <a:gd name="T51" fmla="*/ 55 h 176"/>
                <a:gd name="T52" fmla="*/ 147 w 183"/>
                <a:gd name="T53" fmla="*/ 41 h 176"/>
                <a:gd name="T54" fmla="*/ 137 w 183"/>
                <a:gd name="T55" fmla="*/ 40 h 176"/>
                <a:gd name="T56" fmla="*/ 142 w 183"/>
                <a:gd name="T57" fmla="*/ 36 h 176"/>
                <a:gd name="T58" fmla="*/ 148 w 183"/>
                <a:gd name="T59" fmla="*/ 32 h 176"/>
                <a:gd name="T60" fmla="*/ 150 w 183"/>
                <a:gd name="T61" fmla="*/ 30 h 176"/>
                <a:gd name="T62" fmla="*/ 172 w 183"/>
                <a:gd name="T63" fmla="*/ 11 h 176"/>
                <a:gd name="T64" fmla="*/ 183 w 183"/>
                <a:gd name="T65" fmla="*/ 5 h 1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183" h="176">
                  <a:moveTo>
                    <a:pt x="183" y="5"/>
                  </a:moveTo>
                  <a:cubicBezTo>
                    <a:pt x="178" y="13"/>
                    <a:pt x="173" y="21"/>
                    <a:pt x="169" y="31"/>
                  </a:cubicBezTo>
                  <a:cubicBezTo>
                    <a:pt x="168" y="31"/>
                    <a:pt x="167" y="32"/>
                    <a:pt x="166" y="33"/>
                  </a:cubicBezTo>
                  <a:cubicBezTo>
                    <a:pt x="164" y="40"/>
                    <a:pt x="158" y="44"/>
                    <a:pt x="156" y="51"/>
                  </a:cubicBezTo>
                  <a:cubicBezTo>
                    <a:pt x="155" y="51"/>
                    <a:pt x="155" y="51"/>
                    <a:pt x="154" y="51"/>
                  </a:cubicBezTo>
                  <a:cubicBezTo>
                    <a:pt x="154" y="53"/>
                    <a:pt x="153" y="54"/>
                    <a:pt x="153" y="56"/>
                  </a:cubicBezTo>
                  <a:cubicBezTo>
                    <a:pt x="151" y="56"/>
                    <a:pt x="151" y="57"/>
                    <a:pt x="149" y="57"/>
                  </a:cubicBezTo>
                  <a:cubicBezTo>
                    <a:pt x="149" y="52"/>
                    <a:pt x="149" y="49"/>
                    <a:pt x="148" y="44"/>
                  </a:cubicBezTo>
                  <a:cubicBezTo>
                    <a:pt x="143" y="49"/>
                    <a:pt x="138" y="55"/>
                    <a:pt x="132" y="60"/>
                  </a:cubicBezTo>
                  <a:cubicBezTo>
                    <a:pt x="129" y="64"/>
                    <a:pt x="125" y="67"/>
                    <a:pt x="122" y="70"/>
                  </a:cubicBezTo>
                  <a:cubicBezTo>
                    <a:pt x="108" y="84"/>
                    <a:pt x="93" y="98"/>
                    <a:pt x="78" y="110"/>
                  </a:cubicBezTo>
                  <a:cubicBezTo>
                    <a:pt x="74" y="115"/>
                    <a:pt x="69" y="119"/>
                    <a:pt x="65" y="123"/>
                  </a:cubicBezTo>
                  <a:cubicBezTo>
                    <a:pt x="64" y="124"/>
                    <a:pt x="64" y="124"/>
                    <a:pt x="63" y="124"/>
                  </a:cubicBezTo>
                  <a:cubicBezTo>
                    <a:pt x="60" y="128"/>
                    <a:pt x="56" y="131"/>
                    <a:pt x="52" y="134"/>
                  </a:cubicBezTo>
                  <a:cubicBezTo>
                    <a:pt x="48" y="137"/>
                    <a:pt x="44" y="141"/>
                    <a:pt x="41" y="145"/>
                  </a:cubicBezTo>
                  <a:cubicBezTo>
                    <a:pt x="38" y="148"/>
                    <a:pt x="33" y="149"/>
                    <a:pt x="30" y="152"/>
                  </a:cubicBezTo>
                  <a:cubicBezTo>
                    <a:pt x="26" y="155"/>
                    <a:pt x="24" y="158"/>
                    <a:pt x="20" y="161"/>
                  </a:cubicBezTo>
                  <a:cubicBezTo>
                    <a:pt x="14" y="166"/>
                    <a:pt x="8" y="171"/>
                    <a:pt x="2" y="176"/>
                  </a:cubicBezTo>
                  <a:cubicBezTo>
                    <a:pt x="1" y="175"/>
                    <a:pt x="1" y="174"/>
                    <a:pt x="0" y="174"/>
                  </a:cubicBezTo>
                  <a:cubicBezTo>
                    <a:pt x="8" y="168"/>
                    <a:pt x="16" y="162"/>
                    <a:pt x="24" y="155"/>
                  </a:cubicBezTo>
                  <a:cubicBezTo>
                    <a:pt x="33" y="146"/>
                    <a:pt x="44" y="140"/>
                    <a:pt x="52" y="130"/>
                  </a:cubicBezTo>
                  <a:cubicBezTo>
                    <a:pt x="63" y="122"/>
                    <a:pt x="73" y="112"/>
                    <a:pt x="84" y="103"/>
                  </a:cubicBezTo>
                  <a:cubicBezTo>
                    <a:pt x="85" y="101"/>
                    <a:pt x="87" y="100"/>
                    <a:pt x="89" y="99"/>
                  </a:cubicBezTo>
                  <a:cubicBezTo>
                    <a:pt x="92" y="96"/>
                    <a:pt x="94" y="93"/>
                    <a:pt x="97" y="91"/>
                  </a:cubicBezTo>
                  <a:cubicBezTo>
                    <a:pt x="100" y="88"/>
                    <a:pt x="104" y="86"/>
                    <a:pt x="107" y="83"/>
                  </a:cubicBezTo>
                  <a:cubicBezTo>
                    <a:pt x="116" y="74"/>
                    <a:pt x="125" y="64"/>
                    <a:pt x="134" y="55"/>
                  </a:cubicBezTo>
                  <a:cubicBezTo>
                    <a:pt x="139" y="51"/>
                    <a:pt x="143" y="46"/>
                    <a:pt x="147" y="41"/>
                  </a:cubicBezTo>
                  <a:cubicBezTo>
                    <a:pt x="143" y="39"/>
                    <a:pt x="140" y="43"/>
                    <a:pt x="137" y="40"/>
                  </a:cubicBezTo>
                  <a:cubicBezTo>
                    <a:pt x="136" y="37"/>
                    <a:pt x="140" y="37"/>
                    <a:pt x="142" y="36"/>
                  </a:cubicBezTo>
                  <a:cubicBezTo>
                    <a:pt x="144" y="35"/>
                    <a:pt x="145" y="33"/>
                    <a:pt x="148" y="32"/>
                  </a:cubicBezTo>
                  <a:cubicBezTo>
                    <a:pt x="148" y="31"/>
                    <a:pt x="150" y="31"/>
                    <a:pt x="150" y="30"/>
                  </a:cubicBezTo>
                  <a:cubicBezTo>
                    <a:pt x="158" y="26"/>
                    <a:pt x="166" y="18"/>
                    <a:pt x="172" y="11"/>
                  </a:cubicBezTo>
                  <a:cubicBezTo>
                    <a:pt x="175" y="8"/>
                    <a:pt x="180" y="0"/>
                    <a:pt x="183"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sp>
          <p:nvSpPr>
            <p:cNvPr id="9" name="Freeform 7"/>
            <p:cNvSpPr/>
            <p:nvPr/>
          </p:nvSpPr>
          <p:spPr bwMode="auto">
            <a:xfrm>
              <a:off x="4496" y="2417"/>
              <a:ext cx="349" cy="186"/>
            </a:xfrm>
            <a:custGeom>
              <a:avLst/>
              <a:gdLst>
                <a:gd name="T0" fmla="*/ 45 w 46"/>
                <a:gd name="T1" fmla="*/ 0 h 29"/>
                <a:gd name="T2" fmla="*/ 46 w 46"/>
                <a:gd name="T3" fmla="*/ 2 h 29"/>
                <a:gd name="T4" fmla="*/ 28 w 46"/>
                <a:gd name="T5" fmla="*/ 15 h 29"/>
                <a:gd name="T6" fmla="*/ 0 w 46"/>
                <a:gd name="T7" fmla="*/ 29 h 29"/>
                <a:gd name="T8" fmla="*/ 5 w 46"/>
                <a:gd name="T9" fmla="*/ 25 h 29"/>
                <a:gd name="T10" fmla="*/ 39 w 46"/>
                <a:gd name="T11" fmla="*/ 4 h 29"/>
                <a:gd name="T12" fmla="*/ 45 w 46"/>
                <a:gd name="T13" fmla="*/ 0 h 29"/>
              </a:gdLst>
              <a:ahLst/>
              <a:cxnLst>
                <a:cxn ang="0">
                  <a:pos x="T0" y="T1"/>
                </a:cxn>
                <a:cxn ang="0">
                  <a:pos x="T2" y="T3"/>
                </a:cxn>
                <a:cxn ang="0">
                  <a:pos x="T4" y="T5"/>
                </a:cxn>
                <a:cxn ang="0">
                  <a:pos x="T6" y="T7"/>
                </a:cxn>
                <a:cxn ang="0">
                  <a:pos x="T8" y="T9"/>
                </a:cxn>
                <a:cxn ang="0">
                  <a:pos x="T10" y="T11"/>
                </a:cxn>
                <a:cxn ang="0">
                  <a:pos x="T12" y="T13"/>
                </a:cxn>
              </a:cxnLst>
              <a:rect l="0" t="0" r="r" b="b"/>
              <a:pathLst>
                <a:path w="46" h="29">
                  <a:moveTo>
                    <a:pt x="45" y="0"/>
                  </a:moveTo>
                  <a:cubicBezTo>
                    <a:pt x="46" y="0"/>
                    <a:pt x="45" y="2"/>
                    <a:pt x="46" y="2"/>
                  </a:cubicBezTo>
                  <a:cubicBezTo>
                    <a:pt x="41" y="7"/>
                    <a:pt x="33" y="10"/>
                    <a:pt x="28" y="15"/>
                  </a:cubicBezTo>
                  <a:cubicBezTo>
                    <a:pt x="18" y="19"/>
                    <a:pt x="11" y="26"/>
                    <a:pt x="0" y="29"/>
                  </a:cubicBezTo>
                  <a:cubicBezTo>
                    <a:pt x="0" y="26"/>
                    <a:pt x="3" y="25"/>
                    <a:pt x="5" y="25"/>
                  </a:cubicBezTo>
                  <a:cubicBezTo>
                    <a:pt x="17" y="18"/>
                    <a:pt x="29" y="12"/>
                    <a:pt x="39" y="4"/>
                  </a:cubicBezTo>
                  <a:cubicBezTo>
                    <a:pt x="42" y="3"/>
                    <a:pt x="43" y="2"/>
                    <a:pt x="45" y="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latin typeface="方正静蕾简体" panose="02000000000000000000" pitchFamily="2" charset="-122"/>
                <a:ea typeface="方正静蕾简体" panose="02000000000000000000" pitchFamily="2" charset="-122"/>
              </a:endParaRPr>
            </a:p>
          </p:txBody>
        </p:sp>
      </p:grpSp>
      <p:sp>
        <p:nvSpPr>
          <p:cNvPr id="10" name="矩形 9"/>
          <p:cNvSpPr/>
          <p:nvPr/>
        </p:nvSpPr>
        <p:spPr>
          <a:xfrm>
            <a:off x="3831022" y="1444044"/>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1" name="矩形 10"/>
          <p:cNvSpPr/>
          <p:nvPr/>
        </p:nvSpPr>
        <p:spPr>
          <a:xfrm>
            <a:off x="4666709" y="1771681"/>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2" name="矩形 11"/>
          <p:cNvSpPr/>
          <p:nvPr/>
        </p:nvSpPr>
        <p:spPr>
          <a:xfrm>
            <a:off x="3859118" y="2337531"/>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3" name="矩形 12"/>
          <p:cNvSpPr/>
          <p:nvPr/>
        </p:nvSpPr>
        <p:spPr>
          <a:xfrm>
            <a:off x="4694805" y="2665168"/>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4" name="矩形 13"/>
          <p:cNvSpPr/>
          <p:nvPr/>
        </p:nvSpPr>
        <p:spPr>
          <a:xfrm>
            <a:off x="3782000" y="3282253"/>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 name="矩形 14"/>
          <p:cNvSpPr/>
          <p:nvPr/>
        </p:nvSpPr>
        <p:spPr>
          <a:xfrm>
            <a:off x="4697268" y="3662135"/>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6" name="Freeform 30"/>
          <p:cNvSpPr>
            <a:spLocks noEditPoints="1"/>
          </p:cNvSpPr>
          <p:nvPr/>
        </p:nvSpPr>
        <p:spPr bwMode="auto">
          <a:xfrm>
            <a:off x="4279785" y="1640242"/>
            <a:ext cx="270458" cy="261844"/>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2">
              <a:lumMod val="10000"/>
            </a:schemeClr>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17" name="Freeform 30"/>
          <p:cNvSpPr>
            <a:spLocks noEditPoints="1"/>
          </p:cNvSpPr>
          <p:nvPr/>
        </p:nvSpPr>
        <p:spPr bwMode="auto">
          <a:xfrm>
            <a:off x="4295079" y="2533729"/>
            <a:ext cx="270458" cy="261844"/>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2">
              <a:lumMod val="10000"/>
            </a:schemeClr>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18" name="Freeform 30"/>
          <p:cNvSpPr>
            <a:spLocks noEditPoints="1"/>
          </p:cNvSpPr>
          <p:nvPr/>
        </p:nvSpPr>
        <p:spPr bwMode="auto">
          <a:xfrm>
            <a:off x="4279785" y="3480267"/>
            <a:ext cx="270458" cy="261844"/>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2">
              <a:lumMod val="10000"/>
            </a:schemeClr>
          </a:solidFill>
          <a:ln>
            <a:noFill/>
          </a:ln>
        </p:spPr>
        <p:txBody>
          <a:bodyPr vert="horz" wrap="square" lIns="91440" tIns="45720" rIns="91440" bIns="45720" numCol="1" anchor="t" anchorCtr="0" compatLnSpc="1"/>
          <a:lstStyle/>
          <a:p>
            <a:endParaRPr lang="zh-CN" altLang="en-US" sz="16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11"/>
                                        </p:tgtEl>
                                        <p:attrNameLst>
                                          <p:attrName>style.visibility</p:attrName>
                                        </p:attrNameLst>
                                      </p:cBhvr>
                                      <p:to>
                                        <p:strVal val="visible"/>
                                      </p:to>
                                    </p:set>
                                    <p:animEffect transition="in" filter="wipe(left)">
                                      <p:cBhvr>
                                        <p:cTn id="12" dur="500"/>
                                        <p:tgtEl>
                                          <p:spTgt spid="11"/>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wipe(left)">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ipe(left)">
                                      <p:cBhvr>
                                        <p:cTn id="22" dur="5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8" fill="hold" grpId="0"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wipe(left)">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8"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ipe(left)">
                                      <p:cBhvr>
                                        <p:cTn id="32"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12" name="组合 11"/>
          <p:cNvGrpSpPr/>
          <p:nvPr/>
        </p:nvGrpSpPr>
        <p:grpSpPr>
          <a:xfrm>
            <a:off x="1091933" y="1233464"/>
            <a:ext cx="7052729" cy="1474287"/>
            <a:chOff x="875929" y="1834414"/>
            <a:chExt cx="7705346" cy="1610709"/>
          </a:xfrm>
        </p:grpSpPr>
        <p:pic>
          <p:nvPicPr>
            <p:cNvPr id="8" name="图片占位符 5"/>
            <p:cNvPicPr>
              <a:picLocks noChangeAspect="1"/>
            </p:cNvPicPr>
            <p:nvPr/>
          </p:nvPicPr>
          <p:blipFill>
            <a:blip r:embed="rId3" cstate="print">
              <a:extLst>
                <a:ext uri="{28A0092B-C50C-407E-A947-70E740481C1C}">
                  <a14:useLocalDpi xmlns:a14="http://schemas.microsoft.com/office/drawing/2010/main" val="0"/>
                </a:ext>
              </a:extLst>
            </a:blip>
            <a:srcRect t="11714" b="11714"/>
            <a:stretch>
              <a:fillRect/>
            </a:stretch>
          </p:blipFill>
          <p:spPr>
            <a:xfrm>
              <a:off x="6385186" y="1995686"/>
              <a:ext cx="1882885" cy="1152628"/>
            </a:xfrm>
            <a:prstGeom prst="rect">
              <a:avLst/>
            </a:prstGeom>
          </p:spPr>
        </p:pic>
        <p:pic>
          <p:nvPicPr>
            <p:cNvPr id="11" name="图片 10"/>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260075" y="1894251"/>
              <a:ext cx="2321200" cy="1550872"/>
            </a:xfrm>
            <a:prstGeom prst="rect">
              <a:avLst/>
            </a:prstGeom>
          </p:spPr>
        </p:pic>
        <p:pic>
          <p:nvPicPr>
            <p:cNvPr id="6" name="图片占位符 8"/>
            <p:cNvPicPr>
              <a:picLocks noChangeAspect="1"/>
            </p:cNvPicPr>
            <p:nvPr/>
          </p:nvPicPr>
          <p:blipFill>
            <a:blip r:embed="rId5" cstate="print">
              <a:extLst>
                <a:ext uri="{28A0092B-C50C-407E-A947-70E740481C1C}">
                  <a14:useLocalDpi xmlns:a14="http://schemas.microsoft.com/office/drawing/2010/main" val="0"/>
                </a:ext>
              </a:extLst>
            </a:blip>
            <a:srcRect t="1438" b="1438"/>
            <a:stretch>
              <a:fillRect/>
            </a:stretch>
          </p:blipFill>
          <p:spPr>
            <a:xfrm>
              <a:off x="964867" y="1981304"/>
              <a:ext cx="1882885" cy="1028250"/>
            </a:xfrm>
            <a:prstGeom prst="rect">
              <a:avLst/>
            </a:prstGeom>
          </p:spPr>
        </p:pic>
        <p:pic>
          <p:nvPicPr>
            <p:cNvPr id="7" name="图片占位符 2"/>
            <p:cNvPicPr>
              <a:picLocks noChangeAspect="1"/>
            </p:cNvPicPr>
            <p:nvPr/>
          </p:nvPicPr>
          <p:blipFill>
            <a:blip r:embed="rId6" cstate="print">
              <a:extLst>
                <a:ext uri="{28A0092B-C50C-407E-A947-70E740481C1C}">
                  <a14:useLocalDpi xmlns:a14="http://schemas.microsoft.com/office/drawing/2010/main" val="0"/>
                </a:ext>
              </a:extLst>
            </a:blip>
            <a:srcRect t="9191" b="9191"/>
            <a:stretch>
              <a:fillRect/>
            </a:stretch>
          </p:blipFill>
          <p:spPr>
            <a:xfrm>
              <a:off x="3672095" y="1995686"/>
              <a:ext cx="1882885" cy="1028250"/>
            </a:xfrm>
            <a:prstGeom prst="rect">
              <a:avLst/>
            </a:prstGeom>
          </p:spPr>
        </p:pic>
        <p:pic>
          <p:nvPicPr>
            <p:cNvPr id="9" name="图片 8"/>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75929" y="1834414"/>
              <a:ext cx="2321200" cy="1550872"/>
            </a:xfrm>
            <a:prstGeom prst="rect">
              <a:avLst/>
            </a:prstGeom>
          </p:spPr>
        </p:pic>
        <p:pic>
          <p:nvPicPr>
            <p:cNvPr id="10" name="图片 9"/>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620088" y="1834414"/>
              <a:ext cx="2321200" cy="1550872"/>
            </a:xfrm>
            <a:prstGeom prst="rect">
              <a:avLst/>
            </a:prstGeom>
          </p:spPr>
        </p:pic>
      </p:grpSp>
      <p:sp>
        <p:nvSpPr>
          <p:cNvPr id="13" name="矩形 12"/>
          <p:cNvSpPr/>
          <p:nvPr/>
        </p:nvSpPr>
        <p:spPr>
          <a:xfrm>
            <a:off x="19204" y="302689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4" name="矩形 13"/>
          <p:cNvSpPr/>
          <p:nvPr/>
        </p:nvSpPr>
        <p:spPr>
          <a:xfrm>
            <a:off x="2271697" y="3089985"/>
            <a:ext cx="6048157" cy="276999"/>
          </a:xfrm>
          <a:prstGeom prst="rect">
            <a:avLst/>
          </a:prstGeom>
        </p:spPr>
        <p:txBody>
          <a:bodyPr wrap="square">
            <a:spAutoFit/>
            <a:scene3d>
              <a:camera prst="orthographicFront"/>
              <a:lightRig rig="threePt" dir="t"/>
            </a:scene3d>
            <a:sp3d contourW="12700"/>
          </a:bodyPr>
          <a:lstStyle/>
          <a:p>
            <a:pPr marL="171450" indent="-171450" algn="just">
              <a:lnSpc>
                <a:spcPct val="120000"/>
              </a:lnSpc>
              <a:buFont typeface="Arial" panose="020B0604020202020204" pitchFamily="34" charset="0"/>
              <a:buChar char="•"/>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5" name="矩形 14"/>
          <p:cNvSpPr/>
          <p:nvPr/>
        </p:nvSpPr>
        <p:spPr>
          <a:xfrm>
            <a:off x="19204" y="3623194"/>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6" name="矩形 15"/>
          <p:cNvSpPr/>
          <p:nvPr/>
        </p:nvSpPr>
        <p:spPr>
          <a:xfrm>
            <a:off x="2271697" y="3686283"/>
            <a:ext cx="6048157" cy="276999"/>
          </a:xfrm>
          <a:prstGeom prst="rect">
            <a:avLst/>
          </a:prstGeom>
        </p:spPr>
        <p:txBody>
          <a:bodyPr wrap="square">
            <a:spAutoFit/>
            <a:scene3d>
              <a:camera prst="orthographicFront"/>
              <a:lightRig rig="threePt" dir="t"/>
            </a:scene3d>
            <a:sp3d contourW="12700"/>
          </a:bodyPr>
          <a:lstStyle/>
          <a:p>
            <a:pPr marL="171450" indent="-171450" algn="just">
              <a:lnSpc>
                <a:spcPct val="120000"/>
              </a:lnSpc>
              <a:buFont typeface="Arial" panose="020B0604020202020204" pitchFamily="34" charset="0"/>
              <a:buChar char="•"/>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9" name="矩形 18"/>
          <p:cNvSpPr/>
          <p:nvPr/>
        </p:nvSpPr>
        <p:spPr>
          <a:xfrm>
            <a:off x="0" y="4219492"/>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0" name="矩形 19"/>
          <p:cNvSpPr/>
          <p:nvPr/>
        </p:nvSpPr>
        <p:spPr>
          <a:xfrm>
            <a:off x="2252493" y="4282581"/>
            <a:ext cx="6048157" cy="276999"/>
          </a:xfrm>
          <a:prstGeom prst="rect">
            <a:avLst/>
          </a:prstGeom>
        </p:spPr>
        <p:txBody>
          <a:bodyPr wrap="square">
            <a:spAutoFit/>
            <a:scene3d>
              <a:camera prst="orthographicFront"/>
              <a:lightRig rig="threePt" dir="t"/>
            </a:scene3d>
            <a:sp3d contourW="12700"/>
          </a:bodyPr>
          <a:lstStyle/>
          <a:p>
            <a:pPr marL="171450" indent="-171450" algn="just">
              <a:lnSpc>
                <a:spcPct val="120000"/>
              </a:lnSpc>
              <a:buFont typeface="Arial" panose="020B0604020202020204" pitchFamily="34" charset="0"/>
              <a:buChar char="•"/>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additive="base">
                                        <p:cTn id="7" dur="500" fill="hold"/>
                                        <p:tgtEl>
                                          <p:spTgt spid="12"/>
                                        </p:tgtEl>
                                        <p:attrNameLst>
                                          <p:attrName>ppt_x</p:attrName>
                                        </p:attrNameLst>
                                      </p:cBhvr>
                                      <p:tavLst>
                                        <p:tav tm="0">
                                          <p:val>
                                            <p:strVal val="0-#ppt_w/2"/>
                                          </p:val>
                                        </p:tav>
                                        <p:tav tm="100000">
                                          <p:val>
                                            <p:strVal val="#ppt_x"/>
                                          </p:val>
                                        </p:tav>
                                      </p:tavLst>
                                    </p:anim>
                                    <p:anim calcmode="lin" valueType="num">
                                      <p:cBhvr additive="base">
                                        <p:cTn id="8"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2" presetClass="entr" presetSubtype="8" fill="hold" grpId="0" nodeType="clickEffect">
                                  <p:stCondLst>
                                    <p:cond delay="0"/>
                                  </p:stCondLst>
                                  <p:childTnLst>
                                    <p:set>
                                      <p:cBhvr>
                                        <p:cTn id="12" dur="1" fill="hold">
                                          <p:stCondLst>
                                            <p:cond delay="0"/>
                                          </p:stCondLst>
                                        </p:cTn>
                                        <p:tgtEl>
                                          <p:spTgt spid="14"/>
                                        </p:tgtEl>
                                        <p:attrNameLst>
                                          <p:attrName>style.visibility</p:attrName>
                                        </p:attrNameLst>
                                      </p:cBhvr>
                                      <p:to>
                                        <p:strVal val="visible"/>
                                      </p:to>
                                    </p:set>
                                    <p:animEffect transition="in" filter="wipe(left)">
                                      <p:cBhvr>
                                        <p:cTn id="13" dur="500"/>
                                        <p:tgtEl>
                                          <p:spTgt spid="14"/>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wipe(left)">
                                      <p:cBhvr>
                                        <p:cTn id="16" dur="500"/>
                                        <p:tgtEl>
                                          <p:spTgt spid="13"/>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wipe(left)">
                                      <p:cBhvr>
                                        <p:cTn id="21" dur="500"/>
                                        <p:tgtEl>
                                          <p:spTgt spid="15"/>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16"/>
                                        </p:tgtEl>
                                        <p:attrNameLst>
                                          <p:attrName>style.visibility</p:attrName>
                                        </p:attrNameLst>
                                      </p:cBhvr>
                                      <p:to>
                                        <p:strVal val="visible"/>
                                      </p:to>
                                    </p:set>
                                    <p:animEffect transition="in" filter="wipe(left)">
                                      <p:cBhvr>
                                        <p:cTn id="24" dur="500"/>
                                        <p:tgtEl>
                                          <p:spTgt spid="16"/>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500"/>
                                        <p:tgtEl>
                                          <p:spTgt spid="19"/>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20"/>
                                        </p:tgtEl>
                                        <p:attrNameLst>
                                          <p:attrName>style.visibility</p:attrName>
                                        </p:attrNameLst>
                                      </p:cBhvr>
                                      <p:to>
                                        <p:strVal val="visible"/>
                                      </p:to>
                                    </p:set>
                                    <p:animEffect transition="in" filter="wipe(left)">
                                      <p:cBhvr>
                                        <p:cTn id="3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4" grpId="0"/>
      <p:bldP spid="15" grpId="0"/>
      <p:bldP spid="16" grpId="0"/>
      <p:bldP spid="19" grpId="0"/>
      <p:bldP spid="20"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5" name="Freeform 8"/>
          <p:cNvSpPr/>
          <p:nvPr/>
        </p:nvSpPr>
        <p:spPr bwMode="auto">
          <a:xfrm>
            <a:off x="3207791" y="1002356"/>
            <a:ext cx="1747837" cy="1120775"/>
          </a:xfrm>
          <a:custGeom>
            <a:avLst/>
            <a:gdLst>
              <a:gd name="T0" fmla="*/ 74 w 466"/>
              <a:gd name="T1" fmla="*/ 299 h 299"/>
              <a:gd name="T2" fmla="*/ 394 w 466"/>
              <a:gd name="T3" fmla="*/ 299 h 299"/>
              <a:gd name="T4" fmla="*/ 466 w 466"/>
              <a:gd name="T5" fmla="*/ 215 h 299"/>
              <a:gd name="T6" fmla="*/ 388 w 466"/>
              <a:gd name="T7" fmla="*/ 152 h 299"/>
              <a:gd name="T8" fmla="*/ 308 w 466"/>
              <a:gd name="T9" fmla="*/ 24 h 299"/>
              <a:gd name="T10" fmla="*/ 166 w 466"/>
              <a:gd name="T11" fmla="*/ 98 h 299"/>
              <a:gd name="T12" fmla="*/ 108 w 466"/>
              <a:gd name="T13" fmla="*/ 86 h 299"/>
              <a:gd name="T14" fmla="*/ 83 w 466"/>
              <a:gd name="T15" fmla="*/ 135 h 299"/>
              <a:gd name="T16" fmla="*/ 12 w 466"/>
              <a:gd name="T17" fmla="*/ 202 h 299"/>
              <a:gd name="T18" fmla="*/ 74 w 466"/>
              <a:gd name="T19" fmla="*/ 299 h 2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466" h="299">
                <a:moveTo>
                  <a:pt x="74" y="299"/>
                </a:moveTo>
                <a:cubicBezTo>
                  <a:pt x="124" y="299"/>
                  <a:pt x="353" y="299"/>
                  <a:pt x="394" y="299"/>
                </a:cubicBezTo>
                <a:cubicBezTo>
                  <a:pt x="436" y="299"/>
                  <a:pt x="466" y="276"/>
                  <a:pt x="466" y="215"/>
                </a:cubicBezTo>
                <a:cubicBezTo>
                  <a:pt x="466" y="153"/>
                  <a:pt x="408" y="136"/>
                  <a:pt x="388" y="152"/>
                </a:cubicBezTo>
                <a:cubicBezTo>
                  <a:pt x="388" y="152"/>
                  <a:pt x="400" y="48"/>
                  <a:pt x="308" y="24"/>
                </a:cubicBezTo>
                <a:cubicBezTo>
                  <a:pt x="215" y="0"/>
                  <a:pt x="172" y="78"/>
                  <a:pt x="166" y="98"/>
                </a:cubicBezTo>
                <a:cubicBezTo>
                  <a:pt x="166" y="98"/>
                  <a:pt x="145" y="69"/>
                  <a:pt x="108" y="86"/>
                </a:cubicBezTo>
                <a:cubicBezTo>
                  <a:pt x="74" y="101"/>
                  <a:pt x="83" y="135"/>
                  <a:pt x="83" y="135"/>
                </a:cubicBezTo>
                <a:cubicBezTo>
                  <a:pt x="83" y="135"/>
                  <a:pt x="24" y="146"/>
                  <a:pt x="12" y="202"/>
                </a:cubicBezTo>
                <a:cubicBezTo>
                  <a:pt x="0" y="260"/>
                  <a:pt x="37" y="299"/>
                  <a:pt x="74" y="299"/>
                </a:cubicBezTo>
                <a:close/>
              </a:path>
            </a:pathLst>
          </a:custGeom>
          <a:solidFill>
            <a:schemeClr val="tx1">
              <a:lumMod val="75000"/>
              <a:lumOff val="25000"/>
            </a:schemeClr>
          </a:solidFill>
          <a:ln>
            <a:noFill/>
          </a:ln>
        </p:spPr>
        <p:txBody>
          <a:bodyPr/>
          <a:lstStyle/>
          <a:p>
            <a:endParaRPr lang="zh-CN" altLang="en-US"/>
          </a:p>
        </p:txBody>
      </p:sp>
      <p:sp>
        <p:nvSpPr>
          <p:cNvPr id="6" name="Freeform 9"/>
          <p:cNvSpPr/>
          <p:nvPr/>
        </p:nvSpPr>
        <p:spPr bwMode="auto">
          <a:xfrm>
            <a:off x="2328316" y="1256356"/>
            <a:ext cx="1323975" cy="850900"/>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9 h 227"/>
              <a:gd name="T10" fmla="*/ 125 w 353"/>
              <a:gd name="T11" fmla="*/ 75 h 227"/>
              <a:gd name="T12" fmla="*/ 82 w 353"/>
              <a:gd name="T13" fmla="*/ 65 h 227"/>
              <a:gd name="T14" fmla="*/ 62 w 353"/>
              <a:gd name="T15" fmla="*/ 103 h 227"/>
              <a:gd name="T16" fmla="*/ 9 w 353"/>
              <a:gd name="T17" fmla="*/ 154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9"/>
                </a:cubicBezTo>
                <a:cubicBezTo>
                  <a:pt x="163" y="0"/>
                  <a:pt x="130" y="60"/>
                  <a:pt x="125" y="75"/>
                </a:cubicBezTo>
                <a:cubicBezTo>
                  <a:pt x="125" y="75"/>
                  <a:pt x="110" y="53"/>
                  <a:pt x="82" y="65"/>
                </a:cubicBezTo>
                <a:cubicBezTo>
                  <a:pt x="56" y="77"/>
                  <a:pt x="62" y="103"/>
                  <a:pt x="62" y="103"/>
                </a:cubicBezTo>
                <a:cubicBezTo>
                  <a:pt x="62" y="103"/>
                  <a:pt x="18" y="111"/>
                  <a:pt x="9" y="154"/>
                </a:cubicBezTo>
                <a:cubicBezTo>
                  <a:pt x="0" y="198"/>
                  <a:pt x="28" y="227"/>
                  <a:pt x="56" y="227"/>
                </a:cubicBezTo>
                <a:close/>
              </a:path>
            </a:pathLst>
          </a:custGeom>
          <a:noFill/>
          <a:ln>
            <a:solidFill>
              <a:schemeClr val="bg2">
                <a:lumMod val="10000"/>
              </a:schemeClr>
            </a:solidFill>
          </a:ln>
        </p:spPr>
        <p:txBody>
          <a:bodyPr/>
          <a:lstStyle/>
          <a:p>
            <a:endParaRPr lang="zh-CN" altLang="en-US"/>
          </a:p>
        </p:txBody>
      </p:sp>
      <p:sp>
        <p:nvSpPr>
          <p:cNvPr id="7" name="Freeform 10"/>
          <p:cNvSpPr/>
          <p:nvPr/>
        </p:nvSpPr>
        <p:spPr bwMode="auto">
          <a:xfrm>
            <a:off x="4337315" y="1642128"/>
            <a:ext cx="1327150" cy="850900"/>
          </a:xfrm>
          <a:custGeom>
            <a:avLst/>
            <a:gdLst>
              <a:gd name="T0" fmla="*/ 56 w 354"/>
              <a:gd name="T1" fmla="*/ 227 h 227"/>
              <a:gd name="T2" fmla="*/ 299 w 354"/>
              <a:gd name="T3" fmla="*/ 227 h 227"/>
              <a:gd name="T4" fmla="*/ 354 w 354"/>
              <a:gd name="T5" fmla="*/ 163 h 227"/>
              <a:gd name="T6" fmla="*/ 294 w 354"/>
              <a:gd name="T7" fmla="*/ 115 h 227"/>
              <a:gd name="T8" fmla="*/ 234 w 354"/>
              <a:gd name="T9" fmla="*/ 19 h 227"/>
              <a:gd name="T10" fmla="*/ 126 w 354"/>
              <a:gd name="T11" fmla="*/ 75 h 227"/>
              <a:gd name="T12" fmla="*/ 82 w 354"/>
              <a:gd name="T13" fmla="*/ 65 h 227"/>
              <a:gd name="T14" fmla="*/ 63 w 354"/>
              <a:gd name="T15" fmla="*/ 103 h 227"/>
              <a:gd name="T16" fmla="*/ 9 w 354"/>
              <a:gd name="T17" fmla="*/ 154 h 227"/>
              <a:gd name="T18" fmla="*/ 56 w 354"/>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4" h="227">
                <a:moveTo>
                  <a:pt x="56" y="227"/>
                </a:moveTo>
                <a:cubicBezTo>
                  <a:pt x="94" y="227"/>
                  <a:pt x="268" y="227"/>
                  <a:pt x="299" y="227"/>
                </a:cubicBezTo>
                <a:cubicBezTo>
                  <a:pt x="331" y="227"/>
                  <a:pt x="354" y="210"/>
                  <a:pt x="354" y="163"/>
                </a:cubicBezTo>
                <a:cubicBezTo>
                  <a:pt x="354" y="116"/>
                  <a:pt x="309" y="104"/>
                  <a:pt x="294" y="115"/>
                </a:cubicBezTo>
                <a:cubicBezTo>
                  <a:pt x="294" y="115"/>
                  <a:pt x="304" y="37"/>
                  <a:pt x="234" y="19"/>
                </a:cubicBezTo>
                <a:cubicBezTo>
                  <a:pt x="163" y="0"/>
                  <a:pt x="130" y="60"/>
                  <a:pt x="126" y="75"/>
                </a:cubicBezTo>
                <a:cubicBezTo>
                  <a:pt x="126" y="75"/>
                  <a:pt x="110" y="53"/>
                  <a:pt x="82" y="65"/>
                </a:cubicBezTo>
                <a:cubicBezTo>
                  <a:pt x="56" y="77"/>
                  <a:pt x="63" y="103"/>
                  <a:pt x="63" y="103"/>
                </a:cubicBezTo>
                <a:cubicBezTo>
                  <a:pt x="63" y="103"/>
                  <a:pt x="18" y="111"/>
                  <a:pt x="9" y="154"/>
                </a:cubicBezTo>
                <a:cubicBezTo>
                  <a:pt x="0" y="198"/>
                  <a:pt x="28" y="227"/>
                  <a:pt x="56" y="227"/>
                </a:cubicBezTo>
                <a:close/>
              </a:path>
            </a:pathLst>
          </a:custGeom>
          <a:noFill/>
          <a:ln>
            <a:solidFill>
              <a:schemeClr val="bg2">
                <a:lumMod val="10000"/>
              </a:schemeClr>
            </a:solidFill>
          </a:ln>
        </p:spPr>
        <p:txBody>
          <a:bodyPr/>
          <a:lstStyle/>
          <a:p>
            <a:endParaRPr lang="zh-CN" altLang="en-US"/>
          </a:p>
        </p:txBody>
      </p:sp>
      <p:sp>
        <p:nvSpPr>
          <p:cNvPr id="8" name="Freeform 11"/>
          <p:cNvSpPr/>
          <p:nvPr/>
        </p:nvSpPr>
        <p:spPr bwMode="auto">
          <a:xfrm>
            <a:off x="6131176" y="1794519"/>
            <a:ext cx="1323975" cy="850900"/>
          </a:xfrm>
          <a:custGeom>
            <a:avLst/>
            <a:gdLst>
              <a:gd name="T0" fmla="*/ 56 w 353"/>
              <a:gd name="T1" fmla="*/ 227 h 227"/>
              <a:gd name="T2" fmla="*/ 299 w 353"/>
              <a:gd name="T3" fmla="*/ 227 h 227"/>
              <a:gd name="T4" fmla="*/ 353 w 353"/>
              <a:gd name="T5" fmla="*/ 163 h 227"/>
              <a:gd name="T6" fmla="*/ 294 w 353"/>
              <a:gd name="T7" fmla="*/ 115 h 227"/>
              <a:gd name="T8" fmla="*/ 233 w 353"/>
              <a:gd name="T9" fmla="*/ 18 h 227"/>
              <a:gd name="T10" fmla="*/ 125 w 353"/>
              <a:gd name="T11" fmla="*/ 74 h 227"/>
              <a:gd name="T12" fmla="*/ 82 w 353"/>
              <a:gd name="T13" fmla="*/ 65 h 227"/>
              <a:gd name="T14" fmla="*/ 62 w 353"/>
              <a:gd name="T15" fmla="*/ 103 h 227"/>
              <a:gd name="T16" fmla="*/ 9 w 353"/>
              <a:gd name="T17" fmla="*/ 153 h 227"/>
              <a:gd name="T18" fmla="*/ 56 w 353"/>
              <a:gd name="T19" fmla="*/ 227 h 2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53" h="227">
                <a:moveTo>
                  <a:pt x="56" y="227"/>
                </a:moveTo>
                <a:cubicBezTo>
                  <a:pt x="94" y="227"/>
                  <a:pt x="267" y="227"/>
                  <a:pt x="299" y="227"/>
                </a:cubicBezTo>
                <a:cubicBezTo>
                  <a:pt x="330" y="227"/>
                  <a:pt x="353" y="210"/>
                  <a:pt x="353" y="163"/>
                </a:cubicBezTo>
                <a:cubicBezTo>
                  <a:pt x="353" y="116"/>
                  <a:pt x="309" y="104"/>
                  <a:pt x="294" y="115"/>
                </a:cubicBezTo>
                <a:cubicBezTo>
                  <a:pt x="294" y="115"/>
                  <a:pt x="303" y="37"/>
                  <a:pt x="233" y="18"/>
                </a:cubicBezTo>
                <a:cubicBezTo>
                  <a:pt x="163" y="0"/>
                  <a:pt x="130" y="59"/>
                  <a:pt x="125" y="74"/>
                </a:cubicBezTo>
                <a:cubicBezTo>
                  <a:pt x="125" y="74"/>
                  <a:pt x="110" y="53"/>
                  <a:pt x="82" y="65"/>
                </a:cubicBezTo>
                <a:cubicBezTo>
                  <a:pt x="56" y="77"/>
                  <a:pt x="62" y="103"/>
                  <a:pt x="62" y="103"/>
                </a:cubicBezTo>
                <a:cubicBezTo>
                  <a:pt x="62" y="103"/>
                  <a:pt x="18" y="111"/>
                  <a:pt x="9" y="153"/>
                </a:cubicBezTo>
                <a:cubicBezTo>
                  <a:pt x="0" y="198"/>
                  <a:pt x="28" y="227"/>
                  <a:pt x="56" y="227"/>
                </a:cubicBezTo>
                <a:close/>
              </a:path>
            </a:pathLst>
          </a:custGeom>
          <a:noFill/>
          <a:ln>
            <a:solidFill>
              <a:schemeClr val="bg2">
                <a:lumMod val="10000"/>
              </a:schemeClr>
            </a:solidFill>
          </a:ln>
        </p:spPr>
        <p:txBody>
          <a:bodyPr/>
          <a:lstStyle/>
          <a:p>
            <a:endParaRPr lang="zh-CN" altLang="en-US"/>
          </a:p>
        </p:txBody>
      </p:sp>
      <p:sp>
        <p:nvSpPr>
          <p:cNvPr id="9" name="Freeform 12"/>
          <p:cNvSpPr/>
          <p:nvPr/>
        </p:nvSpPr>
        <p:spPr bwMode="auto">
          <a:xfrm>
            <a:off x="4846091" y="1035694"/>
            <a:ext cx="517525" cy="333375"/>
          </a:xfrm>
          <a:custGeom>
            <a:avLst/>
            <a:gdLst>
              <a:gd name="T0" fmla="*/ 22 w 138"/>
              <a:gd name="T1" fmla="*/ 89 h 89"/>
              <a:gd name="T2" fmla="*/ 117 w 138"/>
              <a:gd name="T3" fmla="*/ 89 h 89"/>
              <a:gd name="T4" fmla="*/ 138 w 138"/>
              <a:gd name="T5" fmla="*/ 64 h 89"/>
              <a:gd name="T6" fmla="*/ 115 w 138"/>
              <a:gd name="T7" fmla="*/ 45 h 89"/>
              <a:gd name="T8" fmla="*/ 91 w 138"/>
              <a:gd name="T9" fmla="*/ 7 h 89"/>
              <a:gd name="T10" fmla="*/ 49 w 138"/>
              <a:gd name="T11" fmla="*/ 29 h 89"/>
              <a:gd name="T12" fmla="*/ 32 w 138"/>
              <a:gd name="T13" fmla="*/ 25 h 89"/>
              <a:gd name="T14" fmla="*/ 24 w 138"/>
              <a:gd name="T15" fmla="*/ 40 h 89"/>
              <a:gd name="T16" fmla="*/ 3 w 138"/>
              <a:gd name="T17" fmla="*/ 60 h 89"/>
              <a:gd name="T18" fmla="*/ 22 w 138"/>
              <a:gd name="T19" fmla="*/ 89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38" h="89">
                <a:moveTo>
                  <a:pt x="22" y="89"/>
                </a:moveTo>
                <a:cubicBezTo>
                  <a:pt x="37" y="89"/>
                  <a:pt x="105" y="89"/>
                  <a:pt x="117" y="89"/>
                </a:cubicBezTo>
                <a:cubicBezTo>
                  <a:pt x="129" y="89"/>
                  <a:pt x="138" y="82"/>
                  <a:pt x="138" y="64"/>
                </a:cubicBezTo>
                <a:cubicBezTo>
                  <a:pt x="138" y="45"/>
                  <a:pt x="121" y="40"/>
                  <a:pt x="115" y="45"/>
                </a:cubicBezTo>
                <a:cubicBezTo>
                  <a:pt x="115" y="45"/>
                  <a:pt x="119" y="14"/>
                  <a:pt x="91" y="7"/>
                </a:cubicBezTo>
                <a:cubicBezTo>
                  <a:pt x="64" y="0"/>
                  <a:pt x="51" y="23"/>
                  <a:pt x="49" y="29"/>
                </a:cubicBezTo>
                <a:cubicBezTo>
                  <a:pt x="49" y="29"/>
                  <a:pt x="43" y="20"/>
                  <a:pt x="32" y="25"/>
                </a:cubicBezTo>
                <a:cubicBezTo>
                  <a:pt x="22" y="30"/>
                  <a:pt x="24" y="40"/>
                  <a:pt x="24" y="40"/>
                </a:cubicBezTo>
                <a:cubicBezTo>
                  <a:pt x="24" y="40"/>
                  <a:pt x="7" y="43"/>
                  <a:pt x="3" y="60"/>
                </a:cubicBezTo>
                <a:cubicBezTo>
                  <a:pt x="0" y="77"/>
                  <a:pt x="11" y="89"/>
                  <a:pt x="22" y="89"/>
                </a:cubicBezTo>
                <a:close/>
              </a:path>
            </a:pathLst>
          </a:custGeom>
          <a:noFill/>
          <a:ln>
            <a:solidFill>
              <a:schemeClr val="bg2">
                <a:lumMod val="10000"/>
              </a:schemeClr>
            </a:solidFill>
          </a:ln>
        </p:spPr>
        <p:txBody>
          <a:bodyPr/>
          <a:lstStyle/>
          <a:p>
            <a:endParaRPr lang="zh-CN" altLang="en-US"/>
          </a:p>
        </p:txBody>
      </p:sp>
      <p:sp>
        <p:nvSpPr>
          <p:cNvPr id="10" name="Freeform 13"/>
          <p:cNvSpPr/>
          <p:nvPr/>
        </p:nvSpPr>
        <p:spPr bwMode="auto">
          <a:xfrm>
            <a:off x="2010816" y="1189681"/>
            <a:ext cx="306387" cy="195263"/>
          </a:xfrm>
          <a:custGeom>
            <a:avLst/>
            <a:gdLst>
              <a:gd name="T0" fmla="*/ 13 w 82"/>
              <a:gd name="T1" fmla="*/ 52 h 52"/>
              <a:gd name="T2" fmla="*/ 69 w 82"/>
              <a:gd name="T3" fmla="*/ 52 h 52"/>
              <a:gd name="T4" fmla="*/ 82 w 82"/>
              <a:gd name="T5" fmla="*/ 38 h 52"/>
              <a:gd name="T6" fmla="*/ 68 w 82"/>
              <a:gd name="T7" fmla="*/ 27 h 52"/>
              <a:gd name="T8" fmla="*/ 54 w 82"/>
              <a:gd name="T9" fmla="*/ 4 h 52"/>
              <a:gd name="T10" fmla="*/ 29 w 82"/>
              <a:gd name="T11" fmla="*/ 17 h 52"/>
              <a:gd name="T12" fmla="*/ 19 w 82"/>
              <a:gd name="T13" fmla="*/ 15 h 52"/>
              <a:gd name="T14" fmla="*/ 14 w 82"/>
              <a:gd name="T15" fmla="*/ 24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8"/>
                </a:cubicBezTo>
                <a:cubicBezTo>
                  <a:pt x="82" y="27"/>
                  <a:pt x="71" y="24"/>
                  <a:pt x="68" y="27"/>
                </a:cubicBezTo>
                <a:cubicBezTo>
                  <a:pt x="68" y="27"/>
                  <a:pt x="70" y="8"/>
                  <a:pt x="54" y="4"/>
                </a:cubicBezTo>
                <a:cubicBezTo>
                  <a:pt x="38" y="0"/>
                  <a:pt x="30" y="14"/>
                  <a:pt x="29" y="17"/>
                </a:cubicBezTo>
                <a:cubicBezTo>
                  <a:pt x="29" y="17"/>
                  <a:pt x="25" y="12"/>
                  <a:pt x="19" y="15"/>
                </a:cubicBezTo>
                <a:cubicBezTo>
                  <a:pt x="13" y="18"/>
                  <a:pt x="14" y="24"/>
                  <a:pt x="14" y="24"/>
                </a:cubicBezTo>
                <a:cubicBezTo>
                  <a:pt x="14" y="24"/>
                  <a:pt x="4" y="25"/>
                  <a:pt x="2" y="35"/>
                </a:cubicBezTo>
                <a:cubicBezTo>
                  <a:pt x="0" y="46"/>
                  <a:pt x="6" y="52"/>
                  <a:pt x="13" y="52"/>
                </a:cubicBezTo>
                <a:close/>
              </a:path>
            </a:pathLst>
          </a:custGeom>
          <a:noFill/>
          <a:ln>
            <a:solidFill>
              <a:schemeClr val="bg2">
                <a:lumMod val="10000"/>
              </a:schemeClr>
            </a:solidFill>
          </a:ln>
        </p:spPr>
        <p:txBody>
          <a:bodyPr/>
          <a:lstStyle/>
          <a:p>
            <a:endParaRPr lang="zh-CN" altLang="en-US"/>
          </a:p>
        </p:txBody>
      </p:sp>
      <p:sp>
        <p:nvSpPr>
          <p:cNvPr id="11" name="Freeform 14"/>
          <p:cNvSpPr/>
          <p:nvPr/>
        </p:nvSpPr>
        <p:spPr bwMode="auto">
          <a:xfrm>
            <a:off x="2160041" y="2580331"/>
            <a:ext cx="307975" cy="195263"/>
          </a:xfrm>
          <a:custGeom>
            <a:avLst/>
            <a:gdLst>
              <a:gd name="T0" fmla="*/ 13 w 82"/>
              <a:gd name="T1" fmla="*/ 52 h 52"/>
              <a:gd name="T2" fmla="*/ 69 w 82"/>
              <a:gd name="T3" fmla="*/ 52 h 52"/>
              <a:gd name="T4" fmla="*/ 82 w 82"/>
              <a:gd name="T5" fmla="*/ 37 h 52"/>
              <a:gd name="T6" fmla="*/ 68 w 82"/>
              <a:gd name="T7" fmla="*/ 26 h 52"/>
              <a:gd name="T8" fmla="*/ 54 w 82"/>
              <a:gd name="T9" fmla="*/ 4 h 52"/>
              <a:gd name="T10" fmla="*/ 29 w 82"/>
              <a:gd name="T11" fmla="*/ 17 h 52"/>
              <a:gd name="T12" fmla="*/ 19 w 82"/>
              <a:gd name="T13" fmla="*/ 15 h 52"/>
              <a:gd name="T14" fmla="*/ 14 w 82"/>
              <a:gd name="T15" fmla="*/ 23 h 52"/>
              <a:gd name="T16" fmla="*/ 2 w 82"/>
              <a:gd name="T17" fmla="*/ 35 h 52"/>
              <a:gd name="T18" fmla="*/ 13 w 82"/>
              <a:gd name="T19" fmla="*/ 52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82" h="52">
                <a:moveTo>
                  <a:pt x="13" y="52"/>
                </a:moveTo>
                <a:cubicBezTo>
                  <a:pt x="22" y="52"/>
                  <a:pt x="62" y="52"/>
                  <a:pt x="69" y="52"/>
                </a:cubicBezTo>
                <a:cubicBezTo>
                  <a:pt x="76" y="52"/>
                  <a:pt x="82" y="48"/>
                  <a:pt x="82" y="37"/>
                </a:cubicBezTo>
                <a:cubicBezTo>
                  <a:pt x="82" y="26"/>
                  <a:pt x="71" y="23"/>
                  <a:pt x="68" y="26"/>
                </a:cubicBezTo>
                <a:cubicBezTo>
                  <a:pt x="68" y="26"/>
                  <a:pt x="70" y="8"/>
                  <a:pt x="54" y="4"/>
                </a:cubicBezTo>
                <a:cubicBezTo>
                  <a:pt x="38" y="0"/>
                  <a:pt x="30" y="13"/>
                  <a:pt x="29" y="17"/>
                </a:cubicBezTo>
                <a:cubicBezTo>
                  <a:pt x="29" y="17"/>
                  <a:pt x="25" y="12"/>
                  <a:pt x="19" y="15"/>
                </a:cubicBezTo>
                <a:cubicBezTo>
                  <a:pt x="13" y="17"/>
                  <a:pt x="14" y="23"/>
                  <a:pt x="14" y="23"/>
                </a:cubicBezTo>
                <a:cubicBezTo>
                  <a:pt x="14" y="23"/>
                  <a:pt x="4" y="25"/>
                  <a:pt x="2" y="35"/>
                </a:cubicBezTo>
                <a:cubicBezTo>
                  <a:pt x="0" y="45"/>
                  <a:pt x="6" y="52"/>
                  <a:pt x="13" y="52"/>
                </a:cubicBezTo>
                <a:close/>
              </a:path>
            </a:pathLst>
          </a:custGeom>
          <a:noFill/>
          <a:ln>
            <a:solidFill>
              <a:schemeClr val="bg2">
                <a:lumMod val="10000"/>
              </a:schemeClr>
            </a:solidFill>
          </a:ln>
        </p:spPr>
        <p:txBody>
          <a:bodyPr/>
          <a:lstStyle/>
          <a:p>
            <a:endParaRPr lang="zh-CN" altLang="en-US"/>
          </a:p>
        </p:txBody>
      </p:sp>
      <p:sp>
        <p:nvSpPr>
          <p:cNvPr id="12" name="Freeform 15"/>
          <p:cNvSpPr/>
          <p:nvPr/>
        </p:nvSpPr>
        <p:spPr bwMode="auto">
          <a:xfrm>
            <a:off x="5363616" y="2527944"/>
            <a:ext cx="388937" cy="250825"/>
          </a:xfrm>
          <a:custGeom>
            <a:avLst/>
            <a:gdLst>
              <a:gd name="T0" fmla="*/ 16 w 104"/>
              <a:gd name="T1" fmla="*/ 67 h 67"/>
              <a:gd name="T2" fmla="*/ 88 w 104"/>
              <a:gd name="T3" fmla="*/ 67 h 67"/>
              <a:gd name="T4" fmla="*/ 104 w 104"/>
              <a:gd name="T5" fmla="*/ 48 h 67"/>
              <a:gd name="T6" fmla="*/ 87 w 104"/>
              <a:gd name="T7" fmla="*/ 34 h 67"/>
              <a:gd name="T8" fmla="*/ 69 w 104"/>
              <a:gd name="T9" fmla="*/ 5 h 67"/>
              <a:gd name="T10" fmla="*/ 37 w 104"/>
              <a:gd name="T11" fmla="*/ 22 h 67"/>
              <a:gd name="T12" fmla="*/ 24 w 104"/>
              <a:gd name="T13" fmla="*/ 19 h 67"/>
              <a:gd name="T14" fmla="*/ 18 w 104"/>
              <a:gd name="T15" fmla="*/ 30 h 67"/>
              <a:gd name="T16" fmla="*/ 2 w 104"/>
              <a:gd name="T17" fmla="*/ 45 h 67"/>
              <a:gd name="T18" fmla="*/ 16 w 104"/>
              <a:gd name="T19" fmla="*/ 67 h 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4" h="67">
                <a:moveTo>
                  <a:pt x="16" y="67"/>
                </a:moveTo>
                <a:cubicBezTo>
                  <a:pt x="28" y="67"/>
                  <a:pt x="79" y="67"/>
                  <a:pt x="88" y="67"/>
                </a:cubicBezTo>
                <a:cubicBezTo>
                  <a:pt x="98" y="67"/>
                  <a:pt x="104" y="62"/>
                  <a:pt x="104" y="48"/>
                </a:cubicBezTo>
                <a:cubicBezTo>
                  <a:pt x="104" y="34"/>
                  <a:pt x="91" y="31"/>
                  <a:pt x="87" y="34"/>
                </a:cubicBezTo>
                <a:cubicBezTo>
                  <a:pt x="87" y="34"/>
                  <a:pt x="90" y="11"/>
                  <a:pt x="69" y="5"/>
                </a:cubicBezTo>
                <a:cubicBezTo>
                  <a:pt x="48" y="0"/>
                  <a:pt x="38" y="17"/>
                  <a:pt x="37" y="22"/>
                </a:cubicBezTo>
                <a:cubicBezTo>
                  <a:pt x="37" y="22"/>
                  <a:pt x="32" y="16"/>
                  <a:pt x="24" y="19"/>
                </a:cubicBezTo>
                <a:cubicBezTo>
                  <a:pt x="16" y="23"/>
                  <a:pt x="18" y="30"/>
                  <a:pt x="18" y="30"/>
                </a:cubicBezTo>
                <a:cubicBezTo>
                  <a:pt x="18" y="30"/>
                  <a:pt x="5" y="33"/>
                  <a:pt x="2" y="45"/>
                </a:cubicBezTo>
                <a:cubicBezTo>
                  <a:pt x="0" y="58"/>
                  <a:pt x="8" y="67"/>
                  <a:pt x="16" y="67"/>
                </a:cubicBezTo>
                <a:close/>
              </a:path>
            </a:pathLst>
          </a:custGeom>
          <a:noFill/>
          <a:ln>
            <a:solidFill>
              <a:schemeClr val="bg2">
                <a:lumMod val="10000"/>
              </a:schemeClr>
            </a:solidFill>
          </a:ln>
        </p:spPr>
        <p:txBody>
          <a:bodyPr/>
          <a:lstStyle/>
          <a:p>
            <a:endParaRPr lang="zh-CN" altLang="en-US"/>
          </a:p>
        </p:txBody>
      </p:sp>
      <p:sp>
        <p:nvSpPr>
          <p:cNvPr id="13" name="Freeform 16"/>
          <p:cNvSpPr/>
          <p:nvPr/>
        </p:nvSpPr>
        <p:spPr bwMode="auto">
          <a:xfrm>
            <a:off x="1641722" y="1805631"/>
            <a:ext cx="1071562" cy="685800"/>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solidFill>
            <a:schemeClr val="tx1">
              <a:lumMod val="75000"/>
              <a:lumOff val="25000"/>
            </a:schemeClr>
          </a:solidFill>
          <a:ln>
            <a:noFill/>
          </a:ln>
        </p:spPr>
        <p:txBody>
          <a:bodyPr/>
          <a:lstStyle/>
          <a:p>
            <a:endParaRPr lang="zh-CN" altLang="en-US"/>
          </a:p>
        </p:txBody>
      </p:sp>
      <p:sp>
        <p:nvSpPr>
          <p:cNvPr id="14" name="Freeform 17"/>
          <p:cNvSpPr/>
          <p:nvPr/>
        </p:nvSpPr>
        <p:spPr bwMode="auto">
          <a:xfrm>
            <a:off x="3960778" y="2543026"/>
            <a:ext cx="908050" cy="582612"/>
          </a:xfrm>
          <a:custGeom>
            <a:avLst/>
            <a:gdLst>
              <a:gd name="T0" fmla="*/ 39 w 242"/>
              <a:gd name="T1" fmla="*/ 155 h 155"/>
              <a:gd name="T2" fmla="*/ 205 w 242"/>
              <a:gd name="T3" fmla="*/ 155 h 155"/>
              <a:gd name="T4" fmla="*/ 242 w 242"/>
              <a:gd name="T5" fmla="*/ 111 h 155"/>
              <a:gd name="T6" fmla="*/ 202 w 242"/>
              <a:gd name="T7" fmla="*/ 78 h 155"/>
              <a:gd name="T8" fmla="*/ 160 w 242"/>
              <a:gd name="T9" fmla="*/ 12 h 155"/>
              <a:gd name="T10" fmla="*/ 86 w 242"/>
              <a:gd name="T11" fmla="*/ 50 h 155"/>
              <a:gd name="T12" fmla="*/ 56 w 242"/>
              <a:gd name="T13" fmla="*/ 44 h 155"/>
              <a:gd name="T14" fmla="*/ 43 w 242"/>
              <a:gd name="T15" fmla="*/ 70 h 155"/>
              <a:gd name="T16" fmla="*/ 6 w 242"/>
              <a:gd name="T17" fmla="*/ 105 h 155"/>
              <a:gd name="T18" fmla="*/ 39 w 242"/>
              <a:gd name="T19" fmla="*/ 155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2" h="155">
                <a:moveTo>
                  <a:pt x="39" y="155"/>
                </a:moveTo>
                <a:cubicBezTo>
                  <a:pt x="65" y="155"/>
                  <a:pt x="183" y="155"/>
                  <a:pt x="205" y="155"/>
                </a:cubicBezTo>
                <a:cubicBezTo>
                  <a:pt x="227" y="155"/>
                  <a:pt x="242" y="143"/>
                  <a:pt x="242" y="111"/>
                </a:cubicBezTo>
                <a:cubicBezTo>
                  <a:pt x="242" y="79"/>
                  <a:pt x="212" y="71"/>
                  <a:pt x="202" y="78"/>
                </a:cubicBezTo>
                <a:cubicBezTo>
                  <a:pt x="202" y="78"/>
                  <a:pt x="208" y="25"/>
                  <a:pt x="160" y="12"/>
                </a:cubicBezTo>
                <a:cubicBezTo>
                  <a:pt x="112" y="0"/>
                  <a:pt x="89" y="40"/>
                  <a:pt x="86" y="50"/>
                </a:cubicBezTo>
                <a:cubicBezTo>
                  <a:pt x="86" y="50"/>
                  <a:pt x="76" y="36"/>
                  <a:pt x="56" y="44"/>
                </a:cubicBezTo>
                <a:cubicBezTo>
                  <a:pt x="39" y="52"/>
                  <a:pt x="43" y="70"/>
                  <a:pt x="43" y="70"/>
                </a:cubicBezTo>
                <a:cubicBezTo>
                  <a:pt x="43" y="70"/>
                  <a:pt x="12" y="75"/>
                  <a:pt x="6" y="105"/>
                </a:cubicBezTo>
                <a:cubicBezTo>
                  <a:pt x="0" y="135"/>
                  <a:pt x="19" y="155"/>
                  <a:pt x="39" y="155"/>
                </a:cubicBezTo>
                <a:close/>
              </a:path>
            </a:pathLst>
          </a:custGeom>
          <a:noFill/>
          <a:ln>
            <a:solidFill>
              <a:schemeClr val="bg2">
                <a:lumMod val="10000"/>
              </a:schemeClr>
            </a:solidFill>
          </a:ln>
        </p:spPr>
        <p:txBody>
          <a:bodyPr/>
          <a:lstStyle/>
          <a:p>
            <a:endParaRPr lang="zh-CN" altLang="en-US"/>
          </a:p>
        </p:txBody>
      </p:sp>
      <p:sp>
        <p:nvSpPr>
          <p:cNvPr id="15" name="Freeform 18"/>
          <p:cNvSpPr/>
          <p:nvPr/>
        </p:nvSpPr>
        <p:spPr bwMode="auto">
          <a:xfrm>
            <a:off x="3090919" y="2677962"/>
            <a:ext cx="457200" cy="293688"/>
          </a:xfrm>
          <a:custGeom>
            <a:avLst/>
            <a:gdLst>
              <a:gd name="T0" fmla="*/ 19 w 122"/>
              <a:gd name="T1" fmla="*/ 78 h 78"/>
              <a:gd name="T2" fmla="*/ 103 w 122"/>
              <a:gd name="T3" fmla="*/ 78 h 78"/>
              <a:gd name="T4" fmla="*/ 122 w 122"/>
              <a:gd name="T5" fmla="*/ 56 h 78"/>
              <a:gd name="T6" fmla="*/ 102 w 122"/>
              <a:gd name="T7" fmla="*/ 39 h 78"/>
              <a:gd name="T8" fmla="*/ 81 w 122"/>
              <a:gd name="T9" fmla="*/ 6 h 78"/>
              <a:gd name="T10" fmla="*/ 43 w 122"/>
              <a:gd name="T11" fmla="*/ 25 h 78"/>
              <a:gd name="T12" fmla="*/ 28 w 122"/>
              <a:gd name="T13" fmla="*/ 22 h 78"/>
              <a:gd name="T14" fmla="*/ 22 w 122"/>
              <a:gd name="T15" fmla="*/ 35 h 78"/>
              <a:gd name="T16" fmla="*/ 3 w 122"/>
              <a:gd name="T17" fmla="*/ 53 h 78"/>
              <a:gd name="T18" fmla="*/ 19 w 122"/>
              <a:gd name="T19" fmla="*/ 78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 h="78">
                <a:moveTo>
                  <a:pt x="19" y="78"/>
                </a:moveTo>
                <a:cubicBezTo>
                  <a:pt x="33" y="78"/>
                  <a:pt x="92" y="78"/>
                  <a:pt x="103" y="78"/>
                </a:cubicBezTo>
                <a:cubicBezTo>
                  <a:pt x="114" y="78"/>
                  <a:pt x="122" y="72"/>
                  <a:pt x="122" y="56"/>
                </a:cubicBezTo>
                <a:cubicBezTo>
                  <a:pt x="122" y="40"/>
                  <a:pt x="107" y="35"/>
                  <a:pt x="102" y="39"/>
                </a:cubicBezTo>
                <a:cubicBezTo>
                  <a:pt x="102" y="39"/>
                  <a:pt x="105" y="12"/>
                  <a:pt x="81" y="6"/>
                </a:cubicBezTo>
                <a:cubicBezTo>
                  <a:pt x="56" y="0"/>
                  <a:pt x="45" y="20"/>
                  <a:pt x="43" y="25"/>
                </a:cubicBezTo>
                <a:cubicBezTo>
                  <a:pt x="43" y="25"/>
                  <a:pt x="38" y="18"/>
                  <a:pt x="28" y="22"/>
                </a:cubicBezTo>
                <a:cubicBezTo>
                  <a:pt x="19" y="26"/>
                  <a:pt x="22" y="35"/>
                  <a:pt x="22" y="35"/>
                </a:cubicBezTo>
                <a:cubicBezTo>
                  <a:pt x="22" y="35"/>
                  <a:pt x="6" y="38"/>
                  <a:pt x="3" y="53"/>
                </a:cubicBezTo>
                <a:cubicBezTo>
                  <a:pt x="0" y="68"/>
                  <a:pt x="10" y="78"/>
                  <a:pt x="19" y="78"/>
                </a:cubicBezTo>
                <a:close/>
              </a:path>
            </a:pathLst>
          </a:custGeom>
          <a:noFill/>
          <a:ln>
            <a:solidFill>
              <a:schemeClr val="bg2">
                <a:lumMod val="10000"/>
              </a:schemeClr>
            </a:solidFill>
          </a:ln>
        </p:spPr>
        <p:txBody>
          <a:bodyPr/>
          <a:lstStyle/>
          <a:p>
            <a:endParaRPr lang="zh-CN" altLang="en-US"/>
          </a:p>
        </p:txBody>
      </p:sp>
      <p:sp>
        <p:nvSpPr>
          <p:cNvPr id="22" name="Freeform 25"/>
          <p:cNvSpPr/>
          <p:nvPr/>
        </p:nvSpPr>
        <p:spPr bwMode="auto">
          <a:xfrm>
            <a:off x="2876003" y="2219969"/>
            <a:ext cx="393700" cy="255587"/>
          </a:xfrm>
          <a:custGeom>
            <a:avLst/>
            <a:gdLst>
              <a:gd name="T0" fmla="*/ 17 w 105"/>
              <a:gd name="T1" fmla="*/ 68 h 68"/>
              <a:gd name="T2" fmla="*/ 89 w 105"/>
              <a:gd name="T3" fmla="*/ 68 h 68"/>
              <a:gd name="T4" fmla="*/ 105 w 105"/>
              <a:gd name="T5" fmla="*/ 49 h 68"/>
              <a:gd name="T6" fmla="*/ 87 w 105"/>
              <a:gd name="T7" fmla="*/ 35 h 68"/>
              <a:gd name="T8" fmla="*/ 69 w 105"/>
              <a:gd name="T9" fmla="*/ 6 h 68"/>
              <a:gd name="T10" fmla="*/ 37 w 105"/>
              <a:gd name="T11" fmla="*/ 23 h 68"/>
              <a:gd name="T12" fmla="*/ 24 w 105"/>
              <a:gd name="T13" fmla="*/ 20 h 68"/>
              <a:gd name="T14" fmla="*/ 19 w 105"/>
              <a:gd name="T15" fmla="*/ 31 h 68"/>
              <a:gd name="T16" fmla="*/ 3 w 105"/>
              <a:gd name="T17" fmla="*/ 46 h 68"/>
              <a:gd name="T18" fmla="*/ 17 w 105"/>
              <a:gd name="T19" fmla="*/ 68 h 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05" h="68">
                <a:moveTo>
                  <a:pt x="17" y="68"/>
                </a:moveTo>
                <a:cubicBezTo>
                  <a:pt x="28" y="68"/>
                  <a:pt x="79" y="68"/>
                  <a:pt x="89" y="68"/>
                </a:cubicBezTo>
                <a:cubicBezTo>
                  <a:pt x="98" y="68"/>
                  <a:pt x="105" y="63"/>
                  <a:pt x="105" y="49"/>
                </a:cubicBezTo>
                <a:cubicBezTo>
                  <a:pt x="105" y="35"/>
                  <a:pt x="92" y="31"/>
                  <a:pt x="87" y="35"/>
                </a:cubicBezTo>
                <a:cubicBezTo>
                  <a:pt x="87" y="35"/>
                  <a:pt x="90" y="11"/>
                  <a:pt x="69" y="6"/>
                </a:cubicBezTo>
                <a:cubicBezTo>
                  <a:pt x="48" y="0"/>
                  <a:pt x="39" y="18"/>
                  <a:pt x="37" y="23"/>
                </a:cubicBezTo>
                <a:cubicBezTo>
                  <a:pt x="37" y="23"/>
                  <a:pt x="33" y="16"/>
                  <a:pt x="24" y="20"/>
                </a:cubicBezTo>
                <a:cubicBezTo>
                  <a:pt x="17" y="23"/>
                  <a:pt x="19" y="31"/>
                  <a:pt x="19" y="31"/>
                </a:cubicBezTo>
                <a:cubicBezTo>
                  <a:pt x="19" y="31"/>
                  <a:pt x="5" y="33"/>
                  <a:pt x="3" y="46"/>
                </a:cubicBezTo>
                <a:cubicBezTo>
                  <a:pt x="0" y="59"/>
                  <a:pt x="8" y="68"/>
                  <a:pt x="17" y="68"/>
                </a:cubicBezTo>
                <a:close/>
              </a:path>
            </a:pathLst>
          </a:custGeom>
          <a:noFill/>
          <a:ln>
            <a:solidFill>
              <a:schemeClr val="bg2">
                <a:lumMod val="10000"/>
              </a:schemeClr>
            </a:solidFill>
          </a:ln>
        </p:spPr>
        <p:txBody>
          <a:bodyPr/>
          <a:lstStyle/>
          <a:p>
            <a:endParaRPr lang="zh-CN" altLang="en-US"/>
          </a:p>
        </p:txBody>
      </p:sp>
      <p:sp>
        <p:nvSpPr>
          <p:cNvPr id="23" name="矩形 22"/>
          <p:cNvSpPr/>
          <p:nvPr/>
        </p:nvSpPr>
        <p:spPr>
          <a:xfrm>
            <a:off x="-388573" y="3191077"/>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4" name="矩形 23"/>
          <p:cNvSpPr/>
          <p:nvPr/>
        </p:nvSpPr>
        <p:spPr>
          <a:xfrm>
            <a:off x="429843" y="3563144"/>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5" name="矩形 24"/>
          <p:cNvSpPr/>
          <p:nvPr/>
        </p:nvSpPr>
        <p:spPr>
          <a:xfrm>
            <a:off x="-377748" y="4128994"/>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6" name="矩形 25"/>
          <p:cNvSpPr/>
          <p:nvPr/>
        </p:nvSpPr>
        <p:spPr>
          <a:xfrm>
            <a:off x="457939" y="4456631"/>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7" name="矩形 26"/>
          <p:cNvSpPr/>
          <p:nvPr/>
        </p:nvSpPr>
        <p:spPr>
          <a:xfrm>
            <a:off x="3939861" y="3226035"/>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8" name="矩形 27"/>
          <p:cNvSpPr/>
          <p:nvPr/>
        </p:nvSpPr>
        <p:spPr>
          <a:xfrm>
            <a:off x="4758277" y="3598102"/>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9" name="矩形 28"/>
          <p:cNvSpPr/>
          <p:nvPr/>
        </p:nvSpPr>
        <p:spPr>
          <a:xfrm>
            <a:off x="3950686" y="4163952"/>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30" name="矩形 29"/>
          <p:cNvSpPr/>
          <p:nvPr/>
        </p:nvSpPr>
        <p:spPr>
          <a:xfrm>
            <a:off x="4786373" y="4491589"/>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500"/>
                                        <p:tgtEl>
                                          <p:spTgt spid="23"/>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wipe(left)">
                                      <p:cBhvr>
                                        <p:cTn id="10" dur="500"/>
                                        <p:tgtEl>
                                          <p:spTgt spid="24"/>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animEffect transition="in" filter="wipe(left)">
                                      <p:cBhvr>
                                        <p:cTn id="13" dur="500"/>
                                        <p:tgtEl>
                                          <p:spTgt spid="25"/>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Effect transition="in" filter="wipe(left)">
                                      <p:cBhvr>
                                        <p:cTn id="16" dur="500"/>
                                        <p:tgtEl>
                                          <p:spTgt spid="26"/>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7"/>
                                        </p:tgtEl>
                                        <p:attrNameLst>
                                          <p:attrName>style.visibility</p:attrName>
                                        </p:attrNameLst>
                                      </p:cBhvr>
                                      <p:to>
                                        <p:strVal val="visible"/>
                                      </p:to>
                                    </p:set>
                                    <p:animEffect transition="in" filter="wipe(left)">
                                      <p:cBhvr>
                                        <p:cTn id="19" dur="500"/>
                                        <p:tgtEl>
                                          <p:spTgt spid="2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8"/>
                                        </p:tgtEl>
                                        <p:attrNameLst>
                                          <p:attrName>style.visibility</p:attrName>
                                        </p:attrNameLst>
                                      </p:cBhvr>
                                      <p:to>
                                        <p:strVal val="visible"/>
                                      </p:to>
                                    </p:set>
                                    <p:animEffect transition="in" filter="wipe(left)">
                                      <p:cBhvr>
                                        <p:cTn id="22" dur="500"/>
                                        <p:tgtEl>
                                          <p:spTgt spid="28"/>
                                        </p:tgtEl>
                                      </p:cBhvr>
                                    </p:animEffect>
                                  </p:childTnLst>
                                </p:cTn>
                              </p:par>
                              <p:par>
                                <p:cTn id="23" presetID="22" presetClass="entr" presetSubtype="8" fill="hold" grpId="0"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wipe(left)">
                                      <p:cBhvr>
                                        <p:cTn id="25" dur="500"/>
                                        <p:tgtEl>
                                          <p:spTgt spid="29"/>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30"/>
                                        </p:tgtEl>
                                        <p:attrNameLst>
                                          <p:attrName>style.visibility</p:attrName>
                                        </p:attrNameLst>
                                      </p:cBhvr>
                                      <p:to>
                                        <p:strVal val="visible"/>
                                      </p:to>
                                    </p:set>
                                    <p:animEffect transition="in" filter="wipe(left)">
                                      <p:cBhvr>
                                        <p:cTn id="28"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4" grpId="0"/>
      <p:bldP spid="25" grpId="0"/>
      <p:bldP spid="26" grpId="0"/>
      <p:bldP spid="27" grpId="0"/>
      <p:bldP spid="28" grpId="0"/>
      <p:bldP spid="29" grpId="0"/>
      <p:bldP spid="3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5" name="任意多边形 1"/>
          <p:cNvSpPr/>
          <p:nvPr/>
        </p:nvSpPr>
        <p:spPr>
          <a:xfrm>
            <a:off x="1011812" y="1750377"/>
            <a:ext cx="7245731" cy="928977"/>
          </a:xfrm>
          <a:custGeom>
            <a:avLst/>
            <a:gdLst>
              <a:gd name="connsiteX0" fmla="*/ 0 w 10072914"/>
              <a:gd name="connsiteY0" fmla="*/ 493518 h 1300260"/>
              <a:gd name="connsiteX1" fmla="*/ 711200 w 10072914"/>
              <a:gd name="connsiteY1" fmla="*/ 1291803 h 1300260"/>
              <a:gd name="connsiteX2" fmla="*/ 1930400 w 10072914"/>
              <a:gd name="connsiteY2" fmla="*/ 43575 h 1300260"/>
              <a:gd name="connsiteX3" fmla="*/ 3265714 w 10072914"/>
              <a:gd name="connsiteY3" fmla="*/ 1204718 h 1300260"/>
              <a:gd name="connsiteX4" fmla="*/ 4630057 w 10072914"/>
              <a:gd name="connsiteY4" fmla="*/ 32 h 1300260"/>
              <a:gd name="connsiteX5" fmla="*/ 6125028 w 10072914"/>
              <a:gd name="connsiteY5" fmla="*/ 1248261 h 1300260"/>
              <a:gd name="connsiteX6" fmla="*/ 7518400 w 10072914"/>
              <a:gd name="connsiteY6" fmla="*/ 14546 h 1300260"/>
              <a:gd name="connsiteX7" fmla="*/ 8868228 w 10072914"/>
              <a:gd name="connsiteY7" fmla="*/ 1204718 h 1300260"/>
              <a:gd name="connsiteX8" fmla="*/ 10072914 w 10072914"/>
              <a:gd name="connsiteY8" fmla="*/ 449975 h 1300260"/>
              <a:gd name="connsiteX0-1" fmla="*/ 0 w 10072914"/>
              <a:gd name="connsiteY0-2" fmla="*/ 493518 h 1300259"/>
              <a:gd name="connsiteX1-3" fmla="*/ 711200 w 10072914"/>
              <a:gd name="connsiteY1-4" fmla="*/ 1291803 h 1300259"/>
              <a:gd name="connsiteX2-5" fmla="*/ 1930400 w 10072914"/>
              <a:gd name="connsiteY2-6" fmla="*/ 43575 h 1300259"/>
              <a:gd name="connsiteX3-7" fmla="*/ 3265714 w 10072914"/>
              <a:gd name="connsiteY3-8" fmla="*/ 1204718 h 1300259"/>
              <a:gd name="connsiteX4-9" fmla="*/ 4630057 w 10072914"/>
              <a:gd name="connsiteY4-10" fmla="*/ 32 h 1300259"/>
              <a:gd name="connsiteX5-11" fmla="*/ 6125028 w 10072914"/>
              <a:gd name="connsiteY5-12" fmla="*/ 1248261 h 1300259"/>
              <a:gd name="connsiteX6-13" fmla="*/ 7518400 w 10072914"/>
              <a:gd name="connsiteY6-14" fmla="*/ 14546 h 1300259"/>
              <a:gd name="connsiteX7-15" fmla="*/ 8868228 w 10072914"/>
              <a:gd name="connsiteY7-16" fmla="*/ 1204718 h 1300259"/>
              <a:gd name="connsiteX8-17" fmla="*/ 10072914 w 10072914"/>
              <a:gd name="connsiteY8-18" fmla="*/ 449975 h 1300259"/>
              <a:gd name="connsiteX0-19" fmla="*/ 0 w 10072914"/>
              <a:gd name="connsiteY0-20" fmla="*/ 493518 h 1322041"/>
              <a:gd name="connsiteX1-21" fmla="*/ 159657 w 10072914"/>
              <a:gd name="connsiteY1-22" fmla="*/ 899919 h 1322041"/>
              <a:gd name="connsiteX2-23" fmla="*/ 711200 w 10072914"/>
              <a:gd name="connsiteY2-24" fmla="*/ 1291803 h 1322041"/>
              <a:gd name="connsiteX3-25" fmla="*/ 1930400 w 10072914"/>
              <a:gd name="connsiteY3-26" fmla="*/ 43575 h 1322041"/>
              <a:gd name="connsiteX4-27" fmla="*/ 3265714 w 10072914"/>
              <a:gd name="connsiteY4-28" fmla="*/ 1204718 h 1322041"/>
              <a:gd name="connsiteX5-29" fmla="*/ 4630057 w 10072914"/>
              <a:gd name="connsiteY5-30" fmla="*/ 32 h 1322041"/>
              <a:gd name="connsiteX6-31" fmla="*/ 6125028 w 10072914"/>
              <a:gd name="connsiteY6-32" fmla="*/ 1248261 h 1322041"/>
              <a:gd name="connsiteX7-33" fmla="*/ 7518400 w 10072914"/>
              <a:gd name="connsiteY7-34" fmla="*/ 14546 h 1322041"/>
              <a:gd name="connsiteX8-35" fmla="*/ 8868228 w 10072914"/>
              <a:gd name="connsiteY8-36" fmla="*/ 1204718 h 1322041"/>
              <a:gd name="connsiteX9" fmla="*/ 10072914 w 10072914"/>
              <a:gd name="connsiteY9" fmla="*/ 449975 h 1322041"/>
              <a:gd name="connsiteX0-37" fmla="*/ 0 w 10116457"/>
              <a:gd name="connsiteY0-38" fmla="*/ 522546 h 1322041"/>
              <a:gd name="connsiteX1-39" fmla="*/ 203200 w 10116457"/>
              <a:gd name="connsiteY1-40" fmla="*/ 899919 h 1322041"/>
              <a:gd name="connsiteX2-41" fmla="*/ 754743 w 10116457"/>
              <a:gd name="connsiteY2-42" fmla="*/ 1291803 h 1322041"/>
              <a:gd name="connsiteX3-43" fmla="*/ 1973943 w 10116457"/>
              <a:gd name="connsiteY3-44" fmla="*/ 43575 h 1322041"/>
              <a:gd name="connsiteX4-45" fmla="*/ 3309257 w 10116457"/>
              <a:gd name="connsiteY4-46" fmla="*/ 1204718 h 1322041"/>
              <a:gd name="connsiteX5-47" fmla="*/ 4673600 w 10116457"/>
              <a:gd name="connsiteY5-48" fmla="*/ 32 h 1322041"/>
              <a:gd name="connsiteX6-49" fmla="*/ 6168571 w 10116457"/>
              <a:gd name="connsiteY6-50" fmla="*/ 1248261 h 1322041"/>
              <a:gd name="connsiteX7-51" fmla="*/ 7561943 w 10116457"/>
              <a:gd name="connsiteY7-52" fmla="*/ 14546 h 1322041"/>
              <a:gd name="connsiteX8-53" fmla="*/ 8911771 w 10116457"/>
              <a:gd name="connsiteY8-54" fmla="*/ 1204718 h 1322041"/>
              <a:gd name="connsiteX9-55" fmla="*/ 10116457 w 10116457"/>
              <a:gd name="connsiteY9-56" fmla="*/ 449975 h 1322041"/>
              <a:gd name="connsiteX0-57" fmla="*/ 0 w 10116457"/>
              <a:gd name="connsiteY0-58" fmla="*/ 522546 h 1296478"/>
              <a:gd name="connsiteX1-59" fmla="*/ 203200 w 10116457"/>
              <a:gd name="connsiteY1-60" fmla="*/ 899919 h 1296478"/>
              <a:gd name="connsiteX2-61" fmla="*/ 754743 w 10116457"/>
              <a:gd name="connsiteY2-62" fmla="*/ 1291803 h 1296478"/>
              <a:gd name="connsiteX3-63" fmla="*/ 1262744 w 10116457"/>
              <a:gd name="connsiteY3-64" fmla="*/ 624147 h 1296478"/>
              <a:gd name="connsiteX4-65" fmla="*/ 1973943 w 10116457"/>
              <a:gd name="connsiteY4-66" fmla="*/ 43575 h 1296478"/>
              <a:gd name="connsiteX5-67" fmla="*/ 3309257 w 10116457"/>
              <a:gd name="connsiteY5-68" fmla="*/ 1204718 h 1296478"/>
              <a:gd name="connsiteX6-69" fmla="*/ 4673600 w 10116457"/>
              <a:gd name="connsiteY6-70" fmla="*/ 32 h 1296478"/>
              <a:gd name="connsiteX7-71" fmla="*/ 6168571 w 10116457"/>
              <a:gd name="connsiteY7-72" fmla="*/ 1248261 h 1296478"/>
              <a:gd name="connsiteX8-73" fmla="*/ 7561943 w 10116457"/>
              <a:gd name="connsiteY8-74" fmla="*/ 14546 h 1296478"/>
              <a:gd name="connsiteX9-75" fmla="*/ 8911771 w 10116457"/>
              <a:gd name="connsiteY9-76" fmla="*/ 1204718 h 1296478"/>
              <a:gd name="connsiteX10" fmla="*/ 10116457 w 10116457"/>
              <a:gd name="connsiteY10" fmla="*/ 449975 h 1296478"/>
              <a:gd name="connsiteX0-77" fmla="*/ 0 w 10116457"/>
              <a:gd name="connsiteY0-78" fmla="*/ 522549 h 1296481"/>
              <a:gd name="connsiteX1-79" fmla="*/ 203200 w 10116457"/>
              <a:gd name="connsiteY1-80" fmla="*/ 899922 h 1296481"/>
              <a:gd name="connsiteX2-81" fmla="*/ 754743 w 10116457"/>
              <a:gd name="connsiteY2-82" fmla="*/ 1291806 h 1296481"/>
              <a:gd name="connsiteX3-83" fmla="*/ 1262744 w 10116457"/>
              <a:gd name="connsiteY3-84" fmla="*/ 624150 h 1296481"/>
              <a:gd name="connsiteX4-85" fmla="*/ 1973943 w 10116457"/>
              <a:gd name="connsiteY4-86" fmla="*/ 43578 h 1296481"/>
              <a:gd name="connsiteX5-87" fmla="*/ 2540001 w 10116457"/>
              <a:gd name="connsiteY5-88" fmla="*/ 580607 h 1296481"/>
              <a:gd name="connsiteX6-89" fmla="*/ 3309257 w 10116457"/>
              <a:gd name="connsiteY6-90" fmla="*/ 1204721 h 1296481"/>
              <a:gd name="connsiteX7-91" fmla="*/ 4673600 w 10116457"/>
              <a:gd name="connsiteY7-92" fmla="*/ 35 h 1296481"/>
              <a:gd name="connsiteX8-93" fmla="*/ 6168571 w 10116457"/>
              <a:gd name="connsiteY8-94" fmla="*/ 1248264 h 1296481"/>
              <a:gd name="connsiteX9-95" fmla="*/ 7561943 w 10116457"/>
              <a:gd name="connsiteY9-96" fmla="*/ 14549 h 1296481"/>
              <a:gd name="connsiteX10-97" fmla="*/ 8911771 w 10116457"/>
              <a:gd name="connsiteY10-98" fmla="*/ 1204721 h 1296481"/>
              <a:gd name="connsiteX11" fmla="*/ 10116457 w 10116457"/>
              <a:gd name="connsiteY11" fmla="*/ 449978 h 1296481"/>
              <a:gd name="connsiteX0-99" fmla="*/ 0 w 10116457"/>
              <a:gd name="connsiteY0-100" fmla="*/ 541928 h 1315860"/>
              <a:gd name="connsiteX1-101" fmla="*/ 203200 w 10116457"/>
              <a:gd name="connsiteY1-102" fmla="*/ 919301 h 1315860"/>
              <a:gd name="connsiteX2-103" fmla="*/ 754743 w 10116457"/>
              <a:gd name="connsiteY2-104" fmla="*/ 1311185 h 1315860"/>
              <a:gd name="connsiteX3-105" fmla="*/ 1262744 w 10116457"/>
              <a:gd name="connsiteY3-106" fmla="*/ 643529 h 1315860"/>
              <a:gd name="connsiteX4-107" fmla="*/ 1973943 w 10116457"/>
              <a:gd name="connsiteY4-108" fmla="*/ 62957 h 1315860"/>
              <a:gd name="connsiteX5-109" fmla="*/ 2540001 w 10116457"/>
              <a:gd name="connsiteY5-110" fmla="*/ 599986 h 1315860"/>
              <a:gd name="connsiteX6-111" fmla="*/ 3309257 w 10116457"/>
              <a:gd name="connsiteY6-112" fmla="*/ 1224100 h 1315860"/>
              <a:gd name="connsiteX7-113" fmla="*/ 3976915 w 10116457"/>
              <a:gd name="connsiteY7-114" fmla="*/ 556445 h 1315860"/>
              <a:gd name="connsiteX8-115" fmla="*/ 4673600 w 10116457"/>
              <a:gd name="connsiteY8-116" fmla="*/ 19414 h 1315860"/>
              <a:gd name="connsiteX9-117" fmla="*/ 6168571 w 10116457"/>
              <a:gd name="connsiteY9-118" fmla="*/ 1267643 h 1315860"/>
              <a:gd name="connsiteX10-119" fmla="*/ 7561943 w 10116457"/>
              <a:gd name="connsiteY10-120" fmla="*/ 33928 h 1315860"/>
              <a:gd name="connsiteX11-121" fmla="*/ 8911771 w 10116457"/>
              <a:gd name="connsiteY11-122" fmla="*/ 1224100 h 1315860"/>
              <a:gd name="connsiteX12" fmla="*/ 10116457 w 10116457"/>
              <a:gd name="connsiteY12" fmla="*/ 469357 h 1315860"/>
              <a:gd name="connsiteX0-123" fmla="*/ 0 w 10116457"/>
              <a:gd name="connsiteY0-124" fmla="*/ 523102 h 1297034"/>
              <a:gd name="connsiteX1-125" fmla="*/ 203200 w 10116457"/>
              <a:gd name="connsiteY1-126" fmla="*/ 900475 h 1297034"/>
              <a:gd name="connsiteX2-127" fmla="*/ 754743 w 10116457"/>
              <a:gd name="connsiteY2-128" fmla="*/ 1292359 h 1297034"/>
              <a:gd name="connsiteX3-129" fmla="*/ 1262744 w 10116457"/>
              <a:gd name="connsiteY3-130" fmla="*/ 624703 h 1297034"/>
              <a:gd name="connsiteX4-131" fmla="*/ 1973943 w 10116457"/>
              <a:gd name="connsiteY4-132" fmla="*/ 44131 h 1297034"/>
              <a:gd name="connsiteX5-133" fmla="*/ 2540001 w 10116457"/>
              <a:gd name="connsiteY5-134" fmla="*/ 581160 h 1297034"/>
              <a:gd name="connsiteX6-135" fmla="*/ 3309257 w 10116457"/>
              <a:gd name="connsiteY6-136" fmla="*/ 1205274 h 1297034"/>
              <a:gd name="connsiteX7-137" fmla="*/ 3976915 w 10116457"/>
              <a:gd name="connsiteY7-138" fmla="*/ 537619 h 1297034"/>
              <a:gd name="connsiteX8-139" fmla="*/ 4673600 w 10116457"/>
              <a:gd name="connsiteY8-140" fmla="*/ 588 h 1297034"/>
              <a:gd name="connsiteX9-141" fmla="*/ 5312229 w 10116457"/>
              <a:gd name="connsiteY9-142" fmla="*/ 639219 h 1297034"/>
              <a:gd name="connsiteX10-143" fmla="*/ 6168571 w 10116457"/>
              <a:gd name="connsiteY10-144" fmla="*/ 1248817 h 1297034"/>
              <a:gd name="connsiteX11-145" fmla="*/ 7561943 w 10116457"/>
              <a:gd name="connsiteY11-146" fmla="*/ 15102 h 1297034"/>
              <a:gd name="connsiteX12-147" fmla="*/ 8911771 w 10116457"/>
              <a:gd name="connsiteY12-148" fmla="*/ 1205274 h 1297034"/>
              <a:gd name="connsiteX13" fmla="*/ 10116457 w 10116457"/>
              <a:gd name="connsiteY13" fmla="*/ 450531 h 1297034"/>
              <a:gd name="connsiteX0-149" fmla="*/ 0 w 10116457"/>
              <a:gd name="connsiteY0-150" fmla="*/ 523984 h 1297916"/>
              <a:gd name="connsiteX1-151" fmla="*/ 203200 w 10116457"/>
              <a:gd name="connsiteY1-152" fmla="*/ 901357 h 1297916"/>
              <a:gd name="connsiteX2-153" fmla="*/ 754743 w 10116457"/>
              <a:gd name="connsiteY2-154" fmla="*/ 1293241 h 1297916"/>
              <a:gd name="connsiteX3-155" fmla="*/ 1262744 w 10116457"/>
              <a:gd name="connsiteY3-156" fmla="*/ 625585 h 1297916"/>
              <a:gd name="connsiteX4-157" fmla="*/ 1973943 w 10116457"/>
              <a:gd name="connsiteY4-158" fmla="*/ 45013 h 1297916"/>
              <a:gd name="connsiteX5-159" fmla="*/ 2540001 w 10116457"/>
              <a:gd name="connsiteY5-160" fmla="*/ 582042 h 1297916"/>
              <a:gd name="connsiteX6-161" fmla="*/ 3309257 w 10116457"/>
              <a:gd name="connsiteY6-162" fmla="*/ 1206156 h 1297916"/>
              <a:gd name="connsiteX7-163" fmla="*/ 3976915 w 10116457"/>
              <a:gd name="connsiteY7-164" fmla="*/ 538501 h 1297916"/>
              <a:gd name="connsiteX8-165" fmla="*/ 4673600 w 10116457"/>
              <a:gd name="connsiteY8-166" fmla="*/ 1470 h 1297916"/>
              <a:gd name="connsiteX9-167" fmla="*/ 5312229 w 10116457"/>
              <a:gd name="connsiteY9-168" fmla="*/ 640101 h 1297916"/>
              <a:gd name="connsiteX10-169" fmla="*/ 6168571 w 10116457"/>
              <a:gd name="connsiteY10-170" fmla="*/ 1249699 h 1297916"/>
              <a:gd name="connsiteX11-171" fmla="*/ 6865258 w 10116457"/>
              <a:gd name="connsiteY11-172" fmla="*/ 567529 h 1297916"/>
              <a:gd name="connsiteX12-173" fmla="*/ 7561943 w 10116457"/>
              <a:gd name="connsiteY12-174" fmla="*/ 15984 h 1297916"/>
              <a:gd name="connsiteX13-175" fmla="*/ 8911771 w 10116457"/>
              <a:gd name="connsiteY13-176" fmla="*/ 1206156 h 1297916"/>
              <a:gd name="connsiteX14" fmla="*/ 10116457 w 10116457"/>
              <a:gd name="connsiteY14" fmla="*/ 451413 h 1297916"/>
              <a:gd name="connsiteX0-177" fmla="*/ 0 w 10116457"/>
              <a:gd name="connsiteY0-178" fmla="*/ 523102 h 1297034"/>
              <a:gd name="connsiteX1-179" fmla="*/ 203200 w 10116457"/>
              <a:gd name="connsiteY1-180" fmla="*/ 900475 h 1297034"/>
              <a:gd name="connsiteX2-181" fmla="*/ 754743 w 10116457"/>
              <a:gd name="connsiteY2-182" fmla="*/ 1292359 h 1297034"/>
              <a:gd name="connsiteX3-183" fmla="*/ 1262744 w 10116457"/>
              <a:gd name="connsiteY3-184" fmla="*/ 624703 h 1297034"/>
              <a:gd name="connsiteX4-185" fmla="*/ 1973943 w 10116457"/>
              <a:gd name="connsiteY4-186" fmla="*/ 44131 h 1297034"/>
              <a:gd name="connsiteX5-187" fmla="*/ 2540001 w 10116457"/>
              <a:gd name="connsiteY5-188" fmla="*/ 581160 h 1297034"/>
              <a:gd name="connsiteX6-189" fmla="*/ 3309257 w 10116457"/>
              <a:gd name="connsiteY6-190" fmla="*/ 1205274 h 1297034"/>
              <a:gd name="connsiteX7-191" fmla="*/ 3976915 w 10116457"/>
              <a:gd name="connsiteY7-192" fmla="*/ 537619 h 1297034"/>
              <a:gd name="connsiteX8-193" fmla="*/ 4673600 w 10116457"/>
              <a:gd name="connsiteY8-194" fmla="*/ 588 h 1297034"/>
              <a:gd name="connsiteX9-195" fmla="*/ 5312229 w 10116457"/>
              <a:gd name="connsiteY9-196" fmla="*/ 639219 h 1297034"/>
              <a:gd name="connsiteX10-197" fmla="*/ 6168571 w 10116457"/>
              <a:gd name="connsiteY10-198" fmla="*/ 1248817 h 1297034"/>
              <a:gd name="connsiteX11-199" fmla="*/ 6865258 w 10116457"/>
              <a:gd name="connsiteY11-200" fmla="*/ 566647 h 1297034"/>
              <a:gd name="connsiteX12-201" fmla="*/ 7561943 w 10116457"/>
              <a:gd name="connsiteY12-202" fmla="*/ 15102 h 1297034"/>
              <a:gd name="connsiteX13-203" fmla="*/ 8229601 w 10116457"/>
              <a:gd name="connsiteY13-204" fmla="*/ 668247 h 1297034"/>
              <a:gd name="connsiteX14-205" fmla="*/ 8911771 w 10116457"/>
              <a:gd name="connsiteY14-206" fmla="*/ 1205274 h 1297034"/>
              <a:gd name="connsiteX15" fmla="*/ 10116457 w 10116457"/>
              <a:gd name="connsiteY15" fmla="*/ 450531 h 1297034"/>
              <a:gd name="connsiteX0-207" fmla="*/ 0 w 10116457"/>
              <a:gd name="connsiteY0-208" fmla="*/ 523102 h 1297034"/>
              <a:gd name="connsiteX1-209" fmla="*/ 203200 w 10116457"/>
              <a:gd name="connsiteY1-210" fmla="*/ 900475 h 1297034"/>
              <a:gd name="connsiteX2-211" fmla="*/ 754743 w 10116457"/>
              <a:gd name="connsiteY2-212" fmla="*/ 1292359 h 1297034"/>
              <a:gd name="connsiteX3-213" fmla="*/ 1262744 w 10116457"/>
              <a:gd name="connsiteY3-214" fmla="*/ 624703 h 1297034"/>
              <a:gd name="connsiteX4-215" fmla="*/ 1973943 w 10116457"/>
              <a:gd name="connsiteY4-216" fmla="*/ 44131 h 1297034"/>
              <a:gd name="connsiteX5-217" fmla="*/ 2540001 w 10116457"/>
              <a:gd name="connsiteY5-218" fmla="*/ 581160 h 1297034"/>
              <a:gd name="connsiteX6-219" fmla="*/ 3309257 w 10116457"/>
              <a:gd name="connsiteY6-220" fmla="*/ 1205274 h 1297034"/>
              <a:gd name="connsiteX7-221" fmla="*/ 3976915 w 10116457"/>
              <a:gd name="connsiteY7-222" fmla="*/ 537619 h 1297034"/>
              <a:gd name="connsiteX8-223" fmla="*/ 4673600 w 10116457"/>
              <a:gd name="connsiteY8-224" fmla="*/ 588 h 1297034"/>
              <a:gd name="connsiteX9-225" fmla="*/ 5312229 w 10116457"/>
              <a:gd name="connsiteY9-226" fmla="*/ 639219 h 1297034"/>
              <a:gd name="connsiteX10-227" fmla="*/ 6168571 w 10116457"/>
              <a:gd name="connsiteY10-228" fmla="*/ 1248817 h 1297034"/>
              <a:gd name="connsiteX11-229" fmla="*/ 6865258 w 10116457"/>
              <a:gd name="connsiteY11-230" fmla="*/ 566647 h 1297034"/>
              <a:gd name="connsiteX12-231" fmla="*/ 7561943 w 10116457"/>
              <a:gd name="connsiteY12-232" fmla="*/ 15102 h 1297034"/>
              <a:gd name="connsiteX13-233" fmla="*/ 8229601 w 10116457"/>
              <a:gd name="connsiteY13-234" fmla="*/ 668247 h 1297034"/>
              <a:gd name="connsiteX14-235" fmla="*/ 8911771 w 10116457"/>
              <a:gd name="connsiteY14-236" fmla="*/ 1205274 h 1297034"/>
              <a:gd name="connsiteX15-237" fmla="*/ 9652001 w 10116457"/>
              <a:gd name="connsiteY15-238" fmla="*/ 871447 h 1297034"/>
              <a:gd name="connsiteX16" fmla="*/ 10116457 w 10116457"/>
              <a:gd name="connsiteY16" fmla="*/ 450531 h 1297034"/>
              <a:gd name="connsiteX0-239" fmla="*/ 0 w 10116457"/>
              <a:gd name="connsiteY0-240" fmla="*/ 523102 h 1297034"/>
              <a:gd name="connsiteX1-241" fmla="*/ 203200 w 10116457"/>
              <a:gd name="connsiteY1-242" fmla="*/ 900475 h 1297034"/>
              <a:gd name="connsiteX2-243" fmla="*/ 754743 w 10116457"/>
              <a:gd name="connsiteY2-244" fmla="*/ 1292359 h 1297034"/>
              <a:gd name="connsiteX3-245" fmla="*/ 1262744 w 10116457"/>
              <a:gd name="connsiteY3-246" fmla="*/ 624703 h 1297034"/>
              <a:gd name="connsiteX4-247" fmla="*/ 1973943 w 10116457"/>
              <a:gd name="connsiteY4-248" fmla="*/ 44131 h 1297034"/>
              <a:gd name="connsiteX5-249" fmla="*/ 2540001 w 10116457"/>
              <a:gd name="connsiteY5-250" fmla="*/ 581160 h 1297034"/>
              <a:gd name="connsiteX6-251" fmla="*/ 3309257 w 10116457"/>
              <a:gd name="connsiteY6-252" fmla="*/ 1205274 h 1297034"/>
              <a:gd name="connsiteX7-253" fmla="*/ 3976915 w 10116457"/>
              <a:gd name="connsiteY7-254" fmla="*/ 537619 h 1297034"/>
              <a:gd name="connsiteX8-255" fmla="*/ 4673600 w 10116457"/>
              <a:gd name="connsiteY8-256" fmla="*/ 588 h 1297034"/>
              <a:gd name="connsiteX9-257" fmla="*/ 5312229 w 10116457"/>
              <a:gd name="connsiteY9-258" fmla="*/ 639219 h 1297034"/>
              <a:gd name="connsiteX10-259" fmla="*/ 6168571 w 10116457"/>
              <a:gd name="connsiteY10-260" fmla="*/ 1248817 h 1297034"/>
              <a:gd name="connsiteX11-261" fmla="*/ 6865258 w 10116457"/>
              <a:gd name="connsiteY11-262" fmla="*/ 566647 h 1297034"/>
              <a:gd name="connsiteX12-263" fmla="*/ 7561943 w 10116457"/>
              <a:gd name="connsiteY12-264" fmla="*/ 15102 h 1297034"/>
              <a:gd name="connsiteX13-265" fmla="*/ 8229601 w 10116457"/>
              <a:gd name="connsiteY13-266" fmla="*/ 668247 h 1297034"/>
              <a:gd name="connsiteX14-267" fmla="*/ 8911771 w 10116457"/>
              <a:gd name="connsiteY14-268" fmla="*/ 1205274 h 1297034"/>
              <a:gd name="connsiteX15-269" fmla="*/ 9652001 w 10116457"/>
              <a:gd name="connsiteY15-270" fmla="*/ 871447 h 1297034"/>
              <a:gd name="connsiteX16-271" fmla="*/ 10116457 w 10116457"/>
              <a:gd name="connsiteY16-272" fmla="*/ 450531 h 1297034"/>
              <a:gd name="connsiteX0-273" fmla="*/ 0 w 10116457"/>
              <a:gd name="connsiteY0-274" fmla="*/ 523102 h 1297034"/>
              <a:gd name="connsiteX1-275" fmla="*/ 203200 w 10116457"/>
              <a:gd name="connsiteY1-276" fmla="*/ 900475 h 1297034"/>
              <a:gd name="connsiteX2-277" fmla="*/ 754743 w 10116457"/>
              <a:gd name="connsiteY2-278" fmla="*/ 1292359 h 1297034"/>
              <a:gd name="connsiteX3-279" fmla="*/ 1262744 w 10116457"/>
              <a:gd name="connsiteY3-280" fmla="*/ 624703 h 1297034"/>
              <a:gd name="connsiteX4-281" fmla="*/ 1973943 w 10116457"/>
              <a:gd name="connsiteY4-282" fmla="*/ 44131 h 1297034"/>
              <a:gd name="connsiteX5-283" fmla="*/ 2540001 w 10116457"/>
              <a:gd name="connsiteY5-284" fmla="*/ 581160 h 1297034"/>
              <a:gd name="connsiteX6-285" fmla="*/ 3309257 w 10116457"/>
              <a:gd name="connsiteY6-286" fmla="*/ 1205274 h 1297034"/>
              <a:gd name="connsiteX7-287" fmla="*/ 3976915 w 10116457"/>
              <a:gd name="connsiteY7-288" fmla="*/ 537619 h 1297034"/>
              <a:gd name="connsiteX8-289" fmla="*/ 4673600 w 10116457"/>
              <a:gd name="connsiteY8-290" fmla="*/ 588 h 1297034"/>
              <a:gd name="connsiteX9-291" fmla="*/ 5312229 w 10116457"/>
              <a:gd name="connsiteY9-292" fmla="*/ 639219 h 1297034"/>
              <a:gd name="connsiteX10-293" fmla="*/ 6168571 w 10116457"/>
              <a:gd name="connsiteY10-294" fmla="*/ 1248817 h 1297034"/>
              <a:gd name="connsiteX11-295" fmla="*/ 6865258 w 10116457"/>
              <a:gd name="connsiteY11-296" fmla="*/ 566647 h 1297034"/>
              <a:gd name="connsiteX12-297" fmla="*/ 7561943 w 10116457"/>
              <a:gd name="connsiteY12-298" fmla="*/ 15102 h 1297034"/>
              <a:gd name="connsiteX13-299" fmla="*/ 8229601 w 10116457"/>
              <a:gd name="connsiteY13-300" fmla="*/ 668247 h 1297034"/>
              <a:gd name="connsiteX14-301" fmla="*/ 8911771 w 10116457"/>
              <a:gd name="connsiteY14-302" fmla="*/ 1205274 h 1297034"/>
              <a:gd name="connsiteX15-303" fmla="*/ 9652001 w 10116457"/>
              <a:gd name="connsiteY15-304" fmla="*/ 871447 h 1297034"/>
              <a:gd name="connsiteX16-305" fmla="*/ 10116457 w 10116457"/>
              <a:gd name="connsiteY16-306" fmla="*/ 450531 h 1297034"/>
              <a:gd name="connsiteX0-307" fmla="*/ 0 w 10116457"/>
              <a:gd name="connsiteY0-308" fmla="*/ 523102 h 1297034"/>
              <a:gd name="connsiteX1-309" fmla="*/ 203200 w 10116457"/>
              <a:gd name="connsiteY1-310" fmla="*/ 900475 h 1297034"/>
              <a:gd name="connsiteX2-311" fmla="*/ 754743 w 10116457"/>
              <a:gd name="connsiteY2-312" fmla="*/ 1292359 h 1297034"/>
              <a:gd name="connsiteX3-313" fmla="*/ 1262744 w 10116457"/>
              <a:gd name="connsiteY3-314" fmla="*/ 624703 h 1297034"/>
              <a:gd name="connsiteX4-315" fmla="*/ 1973943 w 10116457"/>
              <a:gd name="connsiteY4-316" fmla="*/ 44131 h 1297034"/>
              <a:gd name="connsiteX5-317" fmla="*/ 2540001 w 10116457"/>
              <a:gd name="connsiteY5-318" fmla="*/ 581160 h 1297034"/>
              <a:gd name="connsiteX6-319" fmla="*/ 3309257 w 10116457"/>
              <a:gd name="connsiteY6-320" fmla="*/ 1205274 h 1297034"/>
              <a:gd name="connsiteX7-321" fmla="*/ 3976915 w 10116457"/>
              <a:gd name="connsiteY7-322" fmla="*/ 537619 h 1297034"/>
              <a:gd name="connsiteX8-323" fmla="*/ 4673600 w 10116457"/>
              <a:gd name="connsiteY8-324" fmla="*/ 588 h 1297034"/>
              <a:gd name="connsiteX9-325" fmla="*/ 5312229 w 10116457"/>
              <a:gd name="connsiteY9-326" fmla="*/ 639219 h 1297034"/>
              <a:gd name="connsiteX10-327" fmla="*/ 6168571 w 10116457"/>
              <a:gd name="connsiteY10-328" fmla="*/ 1248817 h 1297034"/>
              <a:gd name="connsiteX11-329" fmla="*/ 6865258 w 10116457"/>
              <a:gd name="connsiteY11-330" fmla="*/ 566647 h 1297034"/>
              <a:gd name="connsiteX12-331" fmla="*/ 7561943 w 10116457"/>
              <a:gd name="connsiteY12-332" fmla="*/ 15102 h 1297034"/>
              <a:gd name="connsiteX13-333" fmla="*/ 8229601 w 10116457"/>
              <a:gd name="connsiteY13-334" fmla="*/ 668247 h 1297034"/>
              <a:gd name="connsiteX14-335" fmla="*/ 8911771 w 10116457"/>
              <a:gd name="connsiteY14-336" fmla="*/ 1205274 h 1297034"/>
              <a:gd name="connsiteX15-337" fmla="*/ 9652001 w 10116457"/>
              <a:gd name="connsiteY15-338" fmla="*/ 871447 h 1297034"/>
              <a:gd name="connsiteX16-339" fmla="*/ 10116457 w 10116457"/>
              <a:gd name="connsiteY16-340" fmla="*/ 450531 h 1297034"/>
              <a:gd name="connsiteX0-341" fmla="*/ 0 w 10116457"/>
              <a:gd name="connsiteY0-342" fmla="*/ 523102 h 1297034"/>
              <a:gd name="connsiteX1-343" fmla="*/ 203200 w 10116457"/>
              <a:gd name="connsiteY1-344" fmla="*/ 900475 h 1297034"/>
              <a:gd name="connsiteX2-345" fmla="*/ 754743 w 10116457"/>
              <a:gd name="connsiteY2-346" fmla="*/ 1292359 h 1297034"/>
              <a:gd name="connsiteX3-347" fmla="*/ 1262744 w 10116457"/>
              <a:gd name="connsiteY3-348" fmla="*/ 624703 h 1297034"/>
              <a:gd name="connsiteX4-349" fmla="*/ 1973943 w 10116457"/>
              <a:gd name="connsiteY4-350" fmla="*/ 44131 h 1297034"/>
              <a:gd name="connsiteX5-351" fmla="*/ 2540001 w 10116457"/>
              <a:gd name="connsiteY5-352" fmla="*/ 581160 h 1297034"/>
              <a:gd name="connsiteX6-353" fmla="*/ 3309257 w 10116457"/>
              <a:gd name="connsiteY6-354" fmla="*/ 1205274 h 1297034"/>
              <a:gd name="connsiteX7-355" fmla="*/ 3976915 w 10116457"/>
              <a:gd name="connsiteY7-356" fmla="*/ 537619 h 1297034"/>
              <a:gd name="connsiteX8-357" fmla="*/ 4673600 w 10116457"/>
              <a:gd name="connsiteY8-358" fmla="*/ 588 h 1297034"/>
              <a:gd name="connsiteX9-359" fmla="*/ 5312229 w 10116457"/>
              <a:gd name="connsiteY9-360" fmla="*/ 639219 h 1297034"/>
              <a:gd name="connsiteX10-361" fmla="*/ 6168571 w 10116457"/>
              <a:gd name="connsiteY10-362" fmla="*/ 1248817 h 1297034"/>
              <a:gd name="connsiteX11-363" fmla="*/ 6865258 w 10116457"/>
              <a:gd name="connsiteY11-364" fmla="*/ 566647 h 1297034"/>
              <a:gd name="connsiteX12-365" fmla="*/ 7561943 w 10116457"/>
              <a:gd name="connsiteY12-366" fmla="*/ 15102 h 1297034"/>
              <a:gd name="connsiteX13-367" fmla="*/ 8229601 w 10116457"/>
              <a:gd name="connsiteY13-368" fmla="*/ 668247 h 1297034"/>
              <a:gd name="connsiteX14-369" fmla="*/ 8911771 w 10116457"/>
              <a:gd name="connsiteY14-370" fmla="*/ 1205274 h 1297034"/>
              <a:gd name="connsiteX15-371" fmla="*/ 9652001 w 10116457"/>
              <a:gd name="connsiteY15-372" fmla="*/ 871447 h 1297034"/>
              <a:gd name="connsiteX16-373" fmla="*/ 10116457 w 10116457"/>
              <a:gd name="connsiteY16-374" fmla="*/ 450531 h 1297034"/>
              <a:gd name="connsiteX0-375" fmla="*/ 0 w 10116457"/>
              <a:gd name="connsiteY0-376" fmla="*/ 523102 h 1297034"/>
              <a:gd name="connsiteX1-377" fmla="*/ 203200 w 10116457"/>
              <a:gd name="connsiteY1-378" fmla="*/ 900475 h 1297034"/>
              <a:gd name="connsiteX2-379" fmla="*/ 754743 w 10116457"/>
              <a:gd name="connsiteY2-380" fmla="*/ 1292359 h 1297034"/>
              <a:gd name="connsiteX3-381" fmla="*/ 1262744 w 10116457"/>
              <a:gd name="connsiteY3-382" fmla="*/ 624703 h 1297034"/>
              <a:gd name="connsiteX4-383" fmla="*/ 1973943 w 10116457"/>
              <a:gd name="connsiteY4-384" fmla="*/ 44131 h 1297034"/>
              <a:gd name="connsiteX5-385" fmla="*/ 2540001 w 10116457"/>
              <a:gd name="connsiteY5-386" fmla="*/ 581160 h 1297034"/>
              <a:gd name="connsiteX6-387" fmla="*/ 3309257 w 10116457"/>
              <a:gd name="connsiteY6-388" fmla="*/ 1205274 h 1297034"/>
              <a:gd name="connsiteX7-389" fmla="*/ 3976915 w 10116457"/>
              <a:gd name="connsiteY7-390" fmla="*/ 537619 h 1297034"/>
              <a:gd name="connsiteX8-391" fmla="*/ 4673600 w 10116457"/>
              <a:gd name="connsiteY8-392" fmla="*/ 588 h 1297034"/>
              <a:gd name="connsiteX9-393" fmla="*/ 5312229 w 10116457"/>
              <a:gd name="connsiteY9-394" fmla="*/ 639219 h 1297034"/>
              <a:gd name="connsiteX10-395" fmla="*/ 6168571 w 10116457"/>
              <a:gd name="connsiteY10-396" fmla="*/ 1248817 h 1297034"/>
              <a:gd name="connsiteX11-397" fmla="*/ 6865258 w 10116457"/>
              <a:gd name="connsiteY11-398" fmla="*/ 566647 h 1297034"/>
              <a:gd name="connsiteX12-399" fmla="*/ 7561943 w 10116457"/>
              <a:gd name="connsiteY12-400" fmla="*/ 15102 h 1297034"/>
              <a:gd name="connsiteX13-401" fmla="*/ 8229601 w 10116457"/>
              <a:gd name="connsiteY13-402" fmla="*/ 668247 h 1297034"/>
              <a:gd name="connsiteX14-403" fmla="*/ 8911771 w 10116457"/>
              <a:gd name="connsiteY14-404" fmla="*/ 1205274 h 1297034"/>
              <a:gd name="connsiteX15-405" fmla="*/ 9652001 w 10116457"/>
              <a:gd name="connsiteY15-406" fmla="*/ 871447 h 1297034"/>
              <a:gd name="connsiteX16-407" fmla="*/ 10116457 w 10116457"/>
              <a:gd name="connsiteY16-408" fmla="*/ 450531 h 1297034"/>
              <a:gd name="connsiteX0-409" fmla="*/ 0 w 10116457"/>
              <a:gd name="connsiteY0-410" fmla="*/ 523102 h 1297034"/>
              <a:gd name="connsiteX1-411" fmla="*/ 203200 w 10116457"/>
              <a:gd name="connsiteY1-412" fmla="*/ 900475 h 1297034"/>
              <a:gd name="connsiteX2-413" fmla="*/ 754743 w 10116457"/>
              <a:gd name="connsiteY2-414" fmla="*/ 1292359 h 1297034"/>
              <a:gd name="connsiteX3-415" fmla="*/ 1262744 w 10116457"/>
              <a:gd name="connsiteY3-416" fmla="*/ 624703 h 1297034"/>
              <a:gd name="connsiteX4-417" fmla="*/ 1973943 w 10116457"/>
              <a:gd name="connsiteY4-418" fmla="*/ 44131 h 1297034"/>
              <a:gd name="connsiteX5-419" fmla="*/ 2540001 w 10116457"/>
              <a:gd name="connsiteY5-420" fmla="*/ 581160 h 1297034"/>
              <a:gd name="connsiteX6-421" fmla="*/ 3309257 w 10116457"/>
              <a:gd name="connsiteY6-422" fmla="*/ 1205274 h 1297034"/>
              <a:gd name="connsiteX7-423" fmla="*/ 3976915 w 10116457"/>
              <a:gd name="connsiteY7-424" fmla="*/ 537619 h 1297034"/>
              <a:gd name="connsiteX8-425" fmla="*/ 4673600 w 10116457"/>
              <a:gd name="connsiteY8-426" fmla="*/ 588 h 1297034"/>
              <a:gd name="connsiteX9-427" fmla="*/ 5312229 w 10116457"/>
              <a:gd name="connsiteY9-428" fmla="*/ 639219 h 1297034"/>
              <a:gd name="connsiteX10-429" fmla="*/ 6168571 w 10116457"/>
              <a:gd name="connsiteY10-430" fmla="*/ 1248817 h 1297034"/>
              <a:gd name="connsiteX11-431" fmla="*/ 6865258 w 10116457"/>
              <a:gd name="connsiteY11-432" fmla="*/ 566647 h 1297034"/>
              <a:gd name="connsiteX12-433" fmla="*/ 7561943 w 10116457"/>
              <a:gd name="connsiteY12-434" fmla="*/ 15102 h 1297034"/>
              <a:gd name="connsiteX13-435" fmla="*/ 8229601 w 10116457"/>
              <a:gd name="connsiteY13-436" fmla="*/ 668247 h 1297034"/>
              <a:gd name="connsiteX14-437" fmla="*/ 8911771 w 10116457"/>
              <a:gd name="connsiteY14-438" fmla="*/ 1205274 h 1297034"/>
              <a:gd name="connsiteX15-439" fmla="*/ 9652001 w 10116457"/>
              <a:gd name="connsiteY15-440" fmla="*/ 871447 h 1297034"/>
              <a:gd name="connsiteX16-441" fmla="*/ 10116457 w 10116457"/>
              <a:gd name="connsiteY16-442" fmla="*/ 450531 h 1297034"/>
              <a:gd name="connsiteX0-443" fmla="*/ 0 w 10116457"/>
              <a:gd name="connsiteY0-444" fmla="*/ 523102 h 1297034"/>
              <a:gd name="connsiteX1-445" fmla="*/ 203200 w 10116457"/>
              <a:gd name="connsiteY1-446" fmla="*/ 900475 h 1297034"/>
              <a:gd name="connsiteX2-447" fmla="*/ 754743 w 10116457"/>
              <a:gd name="connsiteY2-448" fmla="*/ 1292359 h 1297034"/>
              <a:gd name="connsiteX3-449" fmla="*/ 1262744 w 10116457"/>
              <a:gd name="connsiteY3-450" fmla="*/ 624703 h 1297034"/>
              <a:gd name="connsiteX4-451" fmla="*/ 1973943 w 10116457"/>
              <a:gd name="connsiteY4-452" fmla="*/ 44131 h 1297034"/>
              <a:gd name="connsiteX5-453" fmla="*/ 2540001 w 10116457"/>
              <a:gd name="connsiteY5-454" fmla="*/ 581160 h 1297034"/>
              <a:gd name="connsiteX6-455" fmla="*/ 3309257 w 10116457"/>
              <a:gd name="connsiteY6-456" fmla="*/ 1205274 h 1297034"/>
              <a:gd name="connsiteX7-457" fmla="*/ 3976915 w 10116457"/>
              <a:gd name="connsiteY7-458" fmla="*/ 537619 h 1297034"/>
              <a:gd name="connsiteX8-459" fmla="*/ 4673600 w 10116457"/>
              <a:gd name="connsiteY8-460" fmla="*/ 588 h 1297034"/>
              <a:gd name="connsiteX9-461" fmla="*/ 5312229 w 10116457"/>
              <a:gd name="connsiteY9-462" fmla="*/ 639219 h 1297034"/>
              <a:gd name="connsiteX10-463" fmla="*/ 6168571 w 10116457"/>
              <a:gd name="connsiteY10-464" fmla="*/ 1248817 h 1297034"/>
              <a:gd name="connsiteX11-465" fmla="*/ 6865258 w 10116457"/>
              <a:gd name="connsiteY11-466" fmla="*/ 566647 h 1297034"/>
              <a:gd name="connsiteX12-467" fmla="*/ 7561943 w 10116457"/>
              <a:gd name="connsiteY12-468" fmla="*/ 15102 h 1297034"/>
              <a:gd name="connsiteX13-469" fmla="*/ 8229601 w 10116457"/>
              <a:gd name="connsiteY13-470" fmla="*/ 668247 h 1297034"/>
              <a:gd name="connsiteX14-471" fmla="*/ 8911771 w 10116457"/>
              <a:gd name="connsiteY14-472" fmla="*/ 1205274 h 1297034"/>
              <a:gd name="connsiteX15-473" fmla="*/ 9652001 w 10116457"/>
              <a:gd name="connsiteY15-474" fmla="*/ 871447 h 1297034"/>
              <a:gd name="connsiteX16-475" fmla="*/ 10116457 w 10116457"/>
              <a:gd name="connsiteY16-476" fmla="*/ 450531 h 1297034"/>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55" y="connsiteY9-56"/>
              </a:cxn>
              <a:cxn ang="0">
                <a:pos x="connsiteX10-97" y="connsiteY10-98"/>
              </a:cxn>
              <a:cxn ang="0">
                <a:pos x="connsiteX11-121" y="connsiteY11-122"/>
              </a:cxn>
              <a:cxn ang="0">
                <a:pos x="connsiteX12-147" y="connsiteY12-148"/>
              </a:cxn>
              <a:cxn ang="0">
                <a:pos x="connsiteX13-175" y="connsiteY13-176"/>
              </a:cxn>
              <a:cxn ang="0">
                <a:pos x="connsiteX14-205" y="connsiteY14-206"/>
              </a:cxn>
              <a:cxn ang="0">
                <a:pos x="connsiteX15-237" y="connsiteY15-238"/>
              </a:cxn>
              <a:cxn ang="0">
                <a:pos x="connsiteX16-271" y="connsiteY16-272"/>
              </a:cxn>
            </a:cxnLst>
            <a:rect l="l" t="t" r="r" b="b"/>
            <a:pathLst>
              <a:path w="10116457" h="1297034">
                <a:moveTo>
                  <a:pt x="0" y="523102"/>
                </a:moveTo>
                <a:cubicBezTo>
                  <a:pt x="26609" y="590835"/>
                  <a:pt x="84667" y="767428"/>
                  <a:pt x="203200" y="900475"/>
                </a:cubicBezTo>
                <a:cubicBezTo>
                  <a:pt x="321733" y="1033523"/>
                  <a:pt x="578152" y="1338321"/>
                  <a:pt x="754743" y="1292359"/>
                </a:cubicBezTo>
                <a:cubicBezTo>
                  <a:pt x="931334" y="1246397"/>
                  <a:pt x="1059544" y="832741"/>
                  <a:pt x="1262744" y="624703"/>
                </a:cubicBezTo>
                <a:cubicBezTo>
                  <a:pt x="1465944" y="416665"/>
                  <a:pt x="1761067" y="51388"/>
                  <a:pt x="1973943" y="44131"/>
                </a:cubicBezTo>
                <a:cubicBezTo>
                  <a:pt x="2186819" y="36874"/>
                  <a:pt x="2317449" y="387636"/>
                  <a:pt x="2540001" y="581160"/>
                </a:cubicBezTo>
                <a:cubicBezTo>
                  <a:pt x="2762553" y="774684"/>
                  <a:pt x="3069772" y="1212531"/>
                  <a:pt x="3309257" y="1205274"/>
                </a:cubicBezTo>
                <a:cubicBezTo>
                  <a:pt x="3548742" y="1198017"/>
                  <a:pt x="3749525" y="738400"/>
                  <a:pt x="3976915" y="537619"/>
                </a:cubicBezTo>
                <a:cubicBezTo>
                  <a:pt x="4204305" y="336838"/>
                  <a:pt x="4451048" y="-16345"/>
                  <a:pt x="4673600" y="588"/>
                </a:cubicBezTo>
                <a:cubicBezTo>
                  <a:pt x="4896152" y="17521"/>
                  <a:pt x="5063067" y="431181"/>
                  <a:pt x="5312229" y="639219"/>
                </a:cubicBezTo>
                <a:cubicBezTo>
                  <a:pt x="5561391" y="847257"/>
                  <a:pt x="5909733" y="1260912"/>
                  <a:pt x="6168571" y="1248817"/>
                </a:cubicBezTo>
                <a:cubicBezTo>
                  <a:pt x="6427409" y="1236722"/>
                  <a:pt x="6633029" y="772266"/>
                  <a:pt x="6865258" y="566647"/>
                </a:cubicBezTo>
                <a:cubicBezTo>
                  <a:pt x="7097487" y="361028"/>
                  <a:pt x="7334553" y="-1831"/>
                  <a:pt x="7561943" y="15102"/>
                </a:cubicBezTo>
                <a:cubicBezTo>
                  <a:pt x="7789333" y="32035"/>
                  <a:pt x="8004630" y="469885"/>
                  <a:pt x="8229601" y="668247"/>
                </a:cubicBezTo>
                <a:cubicBezTo>
                  <a:pt x="8454572" y="866609"/>
                  <a:pt x="8674704" y="1171407"/>
                  <a:pt x="8911771" y="1205274"/>
                </a:cubicBezTo>
                <a:cubicBezTo>
                  <a:pt x="9148838" y="1239141"/>
                  <a:pt x="9451220" y="997237"/>
                  <a:pt x="9652001" y="871447"/>
                </a:cubicBezTo>
                <a:cubicBezTo>
                  <a:pt x="9852782" y="745657"/>
                  <a:pt x="10039048" y="520684"/>
                  <a:pt x="10116457" y="450531"/>
                </a:cubicBezTo>
              </a:path>
            </a:pathLst>
          </a:custGeom>
          <a:solidFill>
            <a:schemeClr val="bg2">
              <a:lumMod val="25000"/>
            </a:schemeClr>
          </a:solidFill>
          <a:ln w="28575" cmpd="sng">
            <a:solidFill>
              <a:schemeClr val="bg1">
                <a:lumMod val="95000"/>
              </a:schemeClr>
            </a:solidFill>
            <a:prstDash val="solid"/>
            <a:headEnd type="oval"/>
            <a:tailEnd type="stealth" w="lg" len="lg"/>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6" name="矩形 5"/>
          <p:cNvSpPr/>
          <p:nvPr/>
        </p:nvSpPr>
        <p:spPr>
          <a:xfrm>
            <a:off x="-234721" y="3137350"/>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7" name="矩形 6"/>
          <p:cNvSpPr/>
          <p:nvPr/>
        </p:nvSpPr>
        <p:spPr>
          <a:xfrm>
            <a:off x="134461" y="3545740"/>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8" name="矩形 7"/>
          <p:cNvSpPr/>
          <p:nvPr/>
        </p:nvSpPr>
        <p:spPr>
          <a:xfrm>
            <a:off x="1945222" y="3150334"/>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9" name="矩形 8"/>
          <p:cNvSpPr/>
          <p:nvPr/>
        </p:nvSpPr>
        <p:spPr>
          <a:xfrm>
            <a:off x="2314404" y="3558724"/>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0" name="矩形 9"/>
          <p:cNvSpPr/>
          <p:nvPr/>
        </p:nvSpPr>
        <p:spPr>
          <a:xfrm>
            <a:off x="4202818" y="3137650"/>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1" name="矩形 10"/>
          <p:cNvSpPr/>
          <p:nvPr/>
        </p:nvSpPr>
        <p:spPr>
          <a:xfrm>
            <a:off x="4572000" y="3546040"/>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2" name="矩形 11"/>
          <p:cNvSpPr/>
          <p:nvPr/>
        </p:nvSpPr>
        <p:spPr>
          <a:xfrm>
            <a:off x="6382761" y="3150634"/>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3" name="矩形 12"/>
          <p:cNvSpPr/>
          <p:nvPr/>
        </p:nvSpPr>
        <p:spPr>
          <a:xfrm>
            <a:off x="6751943" y="3559024"/>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88" name="Freeform 30"/>
          <p:cNvSpPr>
            <a:spLocks noEditPoints="1"/>
          </p:cNvSpPr>
          <p:nvPr/>
        </p:nvSpPr>
        <p:spPr bwMode="auto">
          <a:xfrm>
            <a:off x="1370771" y="2214865"/>
            <a:ext cx="270458" cy="261844"/>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89" name="Freeform 30"/>
          <p:cNvSpPr>
            <a:spLocks noEditPoints="1"/>
          </p:cNvSpPr>
          <p:nvPr/>
        </p:nvSpPr>
        <p:spPr bwMode="auto">
          <a:xfrm>
            <a:off x="3211271" y="2191715"/>
            <a:ext cx="270458" cy="261844"/>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90" name="Freeform 30"/>
          <p:cNvSpPr>
            <a:spLocks noEditPoints="1"/>
          </p:cNvSpPr>
          <p:nvPr/>
        </p:nvSpPr>
        <p:spPr bwMode="auto">
          <a:xfrm>
            <a:off x="5377541" y="2198817"/>
            <a:ext cx="270458" cy="261844"/>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endParaRPr lang="zh-CN" altLang="en-US" sz="1600">
              <a:solidFill>
                <a:schemeClr val="bg1"/>
              </a:solidFill>
            </a:endParaRPr>
          </a:p>
        </p:txBody>
      </p:sp>
      <p:sp>
        <p:nvSpPr>
          <p:cNvPr id="91" name="Freeform 30"/>
          <p:cNvSpPr>
            <a:spLocks noEditPoints="1"/>
          </p:cNvSpPr>
          <p:nvPr/>
        </p:nvSpPr>
        <p:spPr bwMode="auto">
          <a:xfrm>
            <a:off x="7218041" y="2175667"/>
            <a:ext cx="270458" cy="261844"/>
          </a:xfrm>
          <a:custGeom>
            <a:avLst/>
            <a:gdLst>
              <a:gd name="T0" fmla="*/ 10 w 31"/>
              <a:gd name="T1" fmla="*/ 19 h 30"/>
              <a:gd name="T2" fmla="*/ 11 w 31"/>
              <a:gd name="T3" fmla="*/ 0 h 30"/>
              <a:gd name="T4" fmla="*/ 28 w 31"/>
              <a:gd name="T5" fmla="*/ 8 h 30"/>
              <a:gd name="T6" fmla="*/ 26 w 31"/>
              <a:gd name="T7" fmla="*/ 27 h 30"/>
              <a:gd name="T8" fmla="*/ 23 w 31"/>
              <a:gd name="T9" fmla="*/ 25 h 30"/>
              <a:gd name="T10" fmla="*/ 22 w 31"/>
              <a:gd name="T11" fmla="*/ 21 h 30"/>
              <a:gd name="T12" fmla="*/ 29 w 31"/>
              <a:gd name="T13" fmla="*/ 9 h 30"/>
              <a:gd name="T14" fmla="*/ 22 w 31"/>
              <a:gd name="T15" fmla="*/ 24 h 30"/>
              <a:gd name="T16" fmla="*/ 21 w 31"/>
              <a:gd name="T17" fmla="*/ 22 h 30"/>
              <a:gd name="T18" fmla="*/ 28 w 31"/>
              <a:gd name="T19" fmla="*/ 10 h 30"/>
              <a:gd name="T20" fmla="*/ 24 w 31"/>
              <a:gd name="T21" fmla="*/ 14 h 30"/>
              <a:gd name="T22" fmla="*/ 21 w 31"/>
              <a:gd name="T23" fmla="*/ 18 h 30"/>
              <a:gd name="T24" fmla="*/ 24 w 31"/>
              <a:gd name="T25" fmla="*/ 14 h 30"/>
              <a:gd name="T26" fmla="*/ 20 w 31"/>
              <a:gd name="T27" fmla="*/ 19 h 30"/>
              <a:gd name="T28" fmla="*/ 19 w 31"/>
              <a:gd name="T29" fmla="*/ 20 h 30"/>
              <a:gd name="T30" fmla="*/ 22 w 31"/>
              <a:gd name="T31" fmla="*/ 14 h 30"/>
              <a:gd name="T32" fmla="*/ 23 w 31"/>
              <a:gd name="T33" fmla="*/ 10 h 30"/>
              <a:gd name="T34" fmla="*/ 17 w 31"/>
              <a:gd name="T35" fmla="*/ 22 h 30"/>
              <a:gd name="T36" fmla="*/ 20 w 31"/>
              <a:gd name="T37" fmla="*/ 16 h 30"/>
              <a:gd name="T38" fmla="*/ 16 w 31"/>
              <a:gd name="T39" fmla="*/ 19 h 30"/>
              <a:gd name="T40" fmla="*/ 19 w 31"/>
              <a:gd name="T41" fmla="*/ 12 h 30"/>
              <a:gd name="T42" fmla="*/ 17 w 31"/>
              <a:gd name="T43" fmla="*/ 18 h 30"/>
              <a:gd name="T44" fmla="*/ 21 w 31"/>
              <a:gd name="T45" fmla="*/ 11 h 30"/>
              <a:gd name="T46" fmla="*/ 21 w 31"/>
              <a:gd name="T47" fmla="*/ 10 h 30"/>
              <a:gd name="T48" fmla="*/ 15 w 31"/>
              <a:gd name="T49" fmla="*/ 23 h 30"/>
              <a:gd name="T50" fmla="*/ 16 w 31"/>
              <a:gd name="T51" fmla="*/ 20 h 30"/>
              <a:gd name="T52" fmla="*/ 15 w 31"/>
              <a:gd name="T53" fmla="*/ 13 h 30"/>
              <a:gd name="T54" fmla="*/ 11 w 31"/>
              <a:gd name="T55" fmla="*/ 28 h 30"/>
              <a:gd name="T56" fmla="*/ 17 w 31"/>
              <a:gd name="T57" fmla="*/ 13 h 30"/>
              <a:gd name="T58" fmla="*/ 17 w 31"/>
              <a:gd name="T59" fmla="*/ 17 h 30"/>
              <a:gd name="T60" fmla="*/ 14 w 31"/>
              <a:gd name="T61" fmla="*/ 23 h 30"/>
              <a:gd name="T62" fmla="*/ 19 w 31"/>
              <a:gd name="T63" fmla="*/ 11 h 30"/>
              <a:gd name="T64" fmla="*/ 12 w 31"/>
              <a:gd name="T65" fmla="*/ 26 h 30"/>
              <a:gd name="T66" fmla="*/ 11 w 31"/>
              <a:gd name="T67" fmla="*/ 27 h 30"/>
              <a:gd name="T68" fmla="*/ 11 w 31"/>
              <a:gd name="T69" fmla="*/ 23 h 30"/>
              <a:gd name="T70" fmla="*/ 12 w 31"/>
              <a:gd name="T71" fmla="*/ 20 h 30"/>
              <a:gd name="T72" fmla="*/ 17 w 31"/>
              <a:gd name="T73" fmla="*/ 10 h 30"/>
              <a:gd name="T74" fmla="*/ 11 w 31"/>
              <a:gd name="T75" fmla="*/ 13 h 30"/>
              <a:gd name="T76" fmla="*/ 15 w 31"/>
              <a:gd name="T77" fmla="*/ 8 h 30"/>
              <a:gd name="T78" fmla="*/ 11 w 31"/>
              <a:gd name="T79" fmla="*/ 16 h 30"/>
              <a:gd name="T80" fmla="*/ 11 w 31"/>
              <a:gd name="T81" fmla="*/ 15 h 30"/>
              <a:gd name="T82" fmla="*/ 11 w 31"/>
              <a:gd name="T83" fmla="*/ 11 h 30"/>
              <a:gd name="T84" fmla="*/ 10 w 31"/>
              <a:gd name="T85" fmla="*/ 18 h 30"/>
              <a:gd name="T86" fmla="*/ 14 w 31"/>
              <a:gd name="T87" fmla="*/ 9 h 30"/>
              <a:gd name="T88" fmla="*/ 11 w 31"/>
              <a:gd name="T89" fmla="*/ 12 h 30"/>
              <a:gd name="T90" fmla="*/ 12 w 31"/>
              <a:gd name="T91" fmla="*/ 7 h 30"/>
              <a:gd name="T92" fmla="*/ 12 w 31"/>
              <a:gd name="T93" fmla="*/ 4 h 30"/>
              <a:gd name="T94" fmla="*/ 10 w 31"/>
              <a:gd name="T95" fmla="*/ 14 h 30"/>
              <a:gd name="T96" fmla="*/ 10 w 31"/>
              <a:gd name="T97" fmla="*/ 15 h 30"/>
              <a:gd name="T98" fmla="*/ 10 w 31"/>
              <a:gd name="T99" fmla="*/ 12 h 30"/>
              <a:gd name="T100" fmla="*/ 12 w 31"/>
              <a:gd name="T101" fmla="*/ 7 h 30"/>
              <a:gd name="T102" fmla="*/ 9 w 31"/>
              <a:gd name="T103" fmla="*/ 11 h 30"/>
              <a:gd name="T104" fmla="*/ 5 w 31"/>
              <a:gd name="T105" fmla="*/ 11 h 30"/>
              <a:gd name="T106" fmla="*/ 12 w 31"/>
              <a:gd name="T107" fmla="*/ 2 h 30"/>
              <a:gd name="T108" fmla="*/ 1 w 31"/>
              <a:gd name="T109" fmla="*/ 1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1" h="30">
                <a:moveTo>
                  <a:pt x="16" y="23"/>
                </a:moveTo>
                <a:cubicBezTo>
                  <a:pt x="14" y="25"/>
                  <a:pt x="13" y="27"/>
                  <a:pt x="11" y="30"/>
                </a:cubicBezTo>
                <a:cubicBezTo>
                  <a:pt x="10" y="30"/>
                  <a:pt x="10" y="28"/>
                  <a:pt x="10" y="28"/>
                </a:cubicBezTo>
                <a:cubicBezTo>
                  <a:pt x="10" y="25"/>
                  <a:pt x="10" y="22"/>
                  <a:pt x="10" y="19"/>
                </a:cubicBezTo>
                <a:cubicBezTo>
                  <a:pt x="8" y="18"/>
                  <a:pt x="6" y="17"/>
                  <a:pt x="5" y="15"/>
                </a:cubicBezTo>
                <a:cubicBezTo>
                  <a:pt x="3" y="14"/>
                  <a:pt x="1" y="13"/>
                  <a:pt x="0" y="11"/>
                </a:cubicBezTo>
                <a:cubicBezTo>
                  <a:pt x="3" y="10"/>
                  <a:pt x="7" y="10"/>
                  <a:pt x="11" y="10"/>
                </a:cubicBezTo>
                <a:cubicBezTo>
                  <a:pt x="11" y="7"/>
                  <a:pt x="11" y="4"/>
                  <a:pt x="11" y="0"/>
                </a:cubicBezTo>
                <a:cubicBezTo>
                  <a:pt x="12" y="1"/>
                  <a:pt x="13" y="2"/>
                  <a:pt x="13" y="3"/>
                </a:cubicBezTo>
                <a:cubicBezTo>
                  <a:pt x="14" y="4"/>
                  <a:pt x="15" y="6"/>
                  <a:pt x="16" y="7"/>
                </a:cubicBezTo>
                <a:cubicBezTo>
                  <a:pt x="16" y="8"/>
                  <a:pt x="17" y="8"/>
                  <a:pt x="17" y="9"/>
                </a:cubicBezTo>
                <a:cubicBezTo>
                  <a:pt x="21" y="9"/>
                  <a:pt x="24" y="9"/>
                  <a:pt x="28" y="8"/>
                </a:cubicBezTo>
                <a:cubicBezTo>
                  <a:pt x="29" y="8"/>
                  <a:pt x="30" y="8"/>
                  <a:pt x="31" y="8"/>
                </a:cubicBezTo>
                <a:cubicBezTo>
                  <a:pt x="30" y="10"/>
                  <a:pt x="28" y="12"/>
                  <a:pt x="27" y="13"/>
                </a:cubicBezTo>
                <a:cubicBezTo>
                  <a:pt x="25" y="14"/>
                  <a:pt x="23" y="16"/>
                  <a:pt x="22" y="17"/>
                </a:cubicBezTo>
                <a:cubicBezTo>
                  <a:pt x="23" y="20"/>
                  <a:pt x="25" y="23"/>
                  <a:pt x="26" y="27"/>
                </a:cubicBezTo>
                <a:cubicBezTo>
                  <a:pt x="26" y="27"/>
                  <a:pt x="25" y="27"/>
                  <a:pt x="24" y="26"/>
                </a:cubicBezTo>
                <a:cubicBezTo>
                  <a:pt x="22" y="25"/>
                  <a:pt x="19" y="25"/>
                  <a:pt x="16" y="23"/>
                </a:cubicBezTo>
                <a:close/>
                <a:moveTo>
                  <a:pt x="24" y="25"/>
                </a:moveTo>
                <a:cubicBezTo>
                  <a:pt x="24" y="25"/>
                  <a:pt x="23" y="25"/>
                  <a:pt x="23" y="25"/>
                </a:cubicBezTo>
                <a:cubicBezTo>
                  <a:pt x="23" y="26"/>
                  <a:pt x="24" y="25"/>
                  <a:pt x="25" y="26"/>
                </a:cubicBezTo>
                <a:lnTo>
                  <a:pt x="24" y="25"/>
                </a:lnTo>
                <a:close/>
                <a:moveTo>
                  <a:pt x="22" y="20"/>
                </a:moveTo>
                <a:cubicBezTo>
                  <a:pt x="22" y="21"/>
                  <a:pt x="22" y="21"/>
                  <a:pt x="22" y="21"/>
                </a:cubicBezTo>
                <a:cubicBezTo>
                  <a:pt x="23" y="22"/>
                  <a:pt x="23" y="23"/>
                  <a:pt x="24" y="24"/>
                </a:cubicBezTo>
                <a:cubicBezTo>
                  <a:pt x="23" y="23"/>
                  <a:pt x="23" y="21"/>
                  <a:pt x="22" y="20"/>
                </a:cubicBezTo>
                <a:close/>
                <a:moveTo>
                  <a:pt x="29" y="9"/>
                </a:moveTo>
                <a:cubicBezTo>
                  <a:pt x="29" y="9"/>
                  <a:pt x="29" y="9"/>
                  <a:pt x="29" y="9"/>
                </a:cubicBezTo>
                <a:cubicBezTo>
                  <a:pt x="29" y="9"/>
                  <a:pt x="30" y="9"/>
                  <a:pt x="30" y="9"/>
                </a:cubicBezTo>
                <a:cubicBezTo>
                  <a:pt x="29" y="9"/>
                  <a:pt x="29" y="9"/>
                  <a:pt x="29" y="9"/>
                </a:cubicBezTo>
                <a:close/>
                <a:moveTo>
                  <a:pt x="18" y="22"/>
                </a:moveTo>
                <a:cubicBezTo>
                  <a:pt x="19" y="22"/>
                  <a:pt x="21" y="24"/>
                  <a:pt x="22" y="24"/>
                </a:cubicBezTo>
                <a:cubicBezTo>
                  <a:pt x="21" y="23"/>
                  <a:pt x="19" y="22"/>
                  <a:pt x="18" y="22"/>
                </a:cubicBezTo>
                <a:close/>
                <a:moveTo>
                  <a:pt x="21" y="22"/>
                </a:moveTo>
                <a:cubicBezTo>
                  <a:pt x="21" y="22"/>
                  <a:pt x="21" y="23"/>
                  <a:pt x="22" y="23"/>
                </a:cubicBezTo>
                <a:cubicBezTo>
                  <a:pt x="22" y="22"/>
                  <a:pt x="22" y="22"/>
                  <a:pt x="21" y="22"/>
                </a:cubicBezTo>
                <a:close/>
                <a:moveTo>
                  <a:pt x="27" y="9"/>
                </a:moveTo>
                <a:cubicBezTo>
                  <a:pt x="27" y="9"/>
                  <a:pt x="27" y="9"/>
                  <a:pt x="27" y="9"/>
                </a:cubicBezTo>
                <a:cubicBezTo>
                  <a:pt x="27" y="10"/>
                  <a:pt x="27" y="10"/>
                  <a:pt x="27" y="11"/>
                </a:cubicBezTo>
                <a:cubicBezTo>
                  <a:pt x="27" y="11"/>
                  <a:pt x="28" y="11"/>
                  <a:pt x="28" y="10"/>
                </a:cubicBezTo>
                <a:cubicBezTo>
                  <a:pt x="27" y="10"/>
                  <a:pt x="28" y="10"/>
                  <a:pt x="27" y="9"/>
                </a:cubicBezTo>
                <a:close/>
                <a:moveTo>
                  <a:pt x="24" y="14"/>
                </a:moveTo>
                <a:cubicBezTo>
                  <a:pt x="24" y="13"/>
                  <a:pt x="25" y="13"/>
                  <a:pt x="25" y="13"/>
                </a:cubicBezTo>
                <a:cubicBezTo>
                  <a:pt x="25" y="12"/>
                  <a:pt x="24" y="13"/>
                  <a:pt x="24" y="14"/>
                </a:cubicBezTo>
                <a:close/>
                <a:moveTo>
                  <a:pt x="26" y="10"/>
                </a:moveTo>
                <a:cubicBezTo>
                  <a:pt x="26" y="10"/>
                  <a:pt x="26" y="10"/>
                  <a:pt x="26" y="10"/>
                </a:cubicBezTo>
                <a:cubicBezTo>
                  <a:pt x="26" y="9"/>
                  <a:pt x="26" y="10"/>
                  <a:pt x="26" y="10"/>
                </a:cubicBezTo>
                <a:close/>
                <a:moveTo>
                  <a:pt x="21" y="18"/>
                </a:moveTo>
                <a:cubicBezTo>
                  <a:pt x="21" y="18"/>
                  <a:pt x="21" y="19"/>
                  <a:pt x="21" y="19"/>
                </a:cubicBezTo>
                <a:cubicBezTo>
                  <a:pt x="21" y="18"/>
                  <a:pt x="21" y="18"/>
                  <a:pt x="21" y="18"/>
                </a:cubicBezTo>
                <a:close/>
                <a:moveTo>
                  <a:pt x="23" y="14"/>
                </a:moveTo>
                <a:cubicBezTo>
                  <a:pt x="23" y="15"/>
                  <a:pt x="23" y="14"/>
                  <a:pt x="24" y="14"/>
                </a:cubicBezTo>
                <a:cubicBezTo>
                  <a:pt x="23" y="14"/>
                  <a:pt x="23" y="14"/>
                  <a:pt x="23" y="14"/>
                </a:cubicBezTo>
                <a:close/>
                <a:moveTo>
                  <a:pt x="20" y="19"/>
                </a:moveTo>
                <a:cubicBezTo>
                  <a:pt x="21" y="20"/>
                  <a:pt x="21" y="20"/>
                  <a:pt x="21" y="20"/>
                </a:cubicBezTo>
                <a:lnTo>
                  <a:pt x="20" y="19"/>
                </a:lnTo>
                <a:close/>
                <a:moveTo>
                  <a:pt x="19" y="20"/>
                </a:moveTo>
                <a:cubicBezTo>
                  <a:pt x="19" y="20"/>
                  <a:pt x="19" y="20"/>
                  <a:pt x="18" y="20"/>
                </a:cubicBezTo>
                <a:cubicBezTo>
                  <a:pt x="19" y="20"/>
                  <a:pt x="20" y="21"/>
                  <a:pt x="20" y="20"/>
                </a:cubicBezTo>
                <a:lnTo>
                  <a:pt x="19" y="20"/>
                </a:lnTo>
                <a:close/>
                <a:moveTo>
                  <a:pt x="22" y="14"/>
                </a:moveTo>
                <a:cubicBezTo>
                  <a:pt x="22" y="14"/>
                  <a:pt x="21" y="13"/>
                  <a:pt x="21" y="14"/>
                </a:cubicBezTo>
                <a:cubicBezTo>
                  <a:pt x="21" y="14"/>
                  <a:pt x="22" y="15"/>
                  <a:pt x="22" y="14"/>
                </a:cubicBezTo>
                <a:cubicBezTo>
                  <a:pt x="22" y="14"/>
                  <a:pt x="22" y="14"/>
                  <a:pt x="22" y="14"/>
                </a:cubicBezTo>
                <a:close/>
                <a:moveTo>
                  <a:pt x="22" y="12"/>
                </a:moveTo>
                <a:cubicBezTo>
                  <a:pt x="22" y="13"/>
                  <a:pt x="23" y="13"/>
                  <a:pt x="23" y="12"/>
                </a:cubicBezTo>
                <a:cubicBezTo>
                  <a:pt x="23" y="12"/>
                  <a:pt x="22" y="12"/>
                  <a:pt x="22" y="12"/>
                </a:cubicBezTo>
                <a:close/>
                <a:moveTo>
                  <a:pt x="23" y="10"/>
                </a:moveTo>
                <a:cubicBezTo>
                  <a:pt x="23" y="10"/>
                  <a:pt x="24" y="10"/>
                  <a:pt x="24" y="10"/>
                </a:cubicBezTo>
                <a:cubicBezTo>
                  <a:pt x="24" y="9"/>
                  <a:pt x="24" y="9"/>
                  <a:pt x="24" y="9"/>
                </a:cubicBezTo>
                <a:cubicBezTo>
                  <a:pt x="24" y="10"/>
                  <a:pt x="23" y="9"/>
                  <a:pt x="23" y="10"/>
                </a:cubicBezTo>
                <a:close/>
                <a:moveTo>
                  <a:pt x="17" y="22"/>
                </a:moveTo>
                <a:cubicBezTo>
                  <a:pt x="18" y="23"/>
                  <a:pt x="18" y="23"/>
                  <a:pt x="18" y="23"/>
                </a:cubicBezTo>
                <a:cubicBezTo>
                  <a:pt x="18" y="22"/>
                  <a:pt x="18" y="22"/>
                  <a:pt x="18" y="22"/>
                </a:cubicBezTo>
                <a:cubicBezTo>
                  <a:pt x="17" y="22"/>
                  <a:pt x="17" y="22"/>
                  <a:pt x="17" y="22"/>
                </a:cubicBezTo>
                <a:close/>
                <a:moveTo>
                  <a:pt x="20" y="16"/>
                </a:moveTo>
                <a:cubicBezTo>
                  <a:pt x="19" y="16"/>
                  <a:pt x="19" y="16"/>
                  <a:pt x="19" y="16"/>
                </a:cubicBezTo>
                <a:cubicBezTo>
                  <a:pt x="19" y="16"/>
                  <a:pt x="20" y="17"/>
                  <a:pt x="20" y="17"/>
                </a:cubicBezTo>
                <a:cubicBezTo>
                  <a:pt x="20" y="16"/>
                  <a:pt x="20" y="16"/>
                  <a:pt x="20" y="16"/>
                </a:cubicBezTo>
                <a:close/>
                <a:moveTo>
                  <a:pt x="16" y="19"/>
                </a:moveTo>
                <a:cubicBezTo>
                  <a:pt x="17" y="19"/>
                  <a:pt x="17" y="19"/>
                  <a:pt x="18" y="19"/>
                </a:cubicBezTo>
                <a:cubicBezTo>
                  <a:pt x="18" y="19"/>
                  <a:pt x="18" y="19"/>
                  <a:pt x="18" y="19"/>
                </a:cubicBezTo>
                <a:cubicBezTo>
                  <a:pt x="18" y="18"/>
                  <a:pt x="16" y="18"/>
                  <a:pt x="16" y="19"/>
                </a:cubicBezTo>
                <a:close/>
                <a:moveTo>
                  <a:pt x="19" y="12"/>
                </a:moveTo>
                <a:cubicBezTo>
                  <a:pt x="20" y="13"/>
                  <a:pt x="20" y="13"/>
                  <a:pt x="21" y="13"/>
                </a:cubicBezTo>
                <a:cubicBezTo>
                  <a:pt x="20" y="12"/>
                  <a:pt x="20" y="12"/>
                  <a:pt x="19" y="12"/>
                </a:cubicBezTo>
                <a:close/>
                <a:moveTo>
                  <a:pt x="17" y="17"/>
                </a:moveTo>
                <a:cubicBezTo>
                  <a:pt x="17" y="18"/>
                  <a:pt x="17" y="18"/>
                  <a:pt x="17" y="18"/>
                </a:cubicBezTo>
                <a:cubicBezTo>
                  <a:pt x="17" y="18"/>
                  <a:pt x="18" y="18"/>
                  <a:pt x="18" y="18"/>
                </a:cubicBezTo>
                <a:lnTo>
                  <a:pt x="17" y="17"/>
                </a:lnTo>
                <a:close/>
                <a:moveTo>
                  <a:pt x="20" y="11"/>
                </a:moveTo>
                <a:cubicBezTo>
                  <a:pt x="21" y="11"/>
                  <a:pt x="21" y="11"/>
                  <a:pt x="21" y="11"/>
                </a:cubicBezTo>
                <a:cubicBezTo>
                  <a:pt x="21" y="11"/>
                  <a:pt x="21" y="11"/>
                  <a:pt x="21" y="11"/>
                </a:cubicBezTo>
                <a:cubicBezTo>
                  <a:pt x="21" y="11"/>
                  <a:pt x="20" y="11"/>
                  <a:pt x="20" y="11"/>
                </a:cubicBezTo>
                <a:close/>
                <a:moveTo>
                  <a:pt x="21" y="10"/>
                </a:moveTo>
                <a:cubicBezTo>
                  <a:pt x="21" y="10"/>
                  <a:pt x="21" y="10"/>
                  <a:pt x="21" y="10"/>
                </a:cubicBezTo>
                <a:cubicBezTo>
                  <a:pt x="22" y="10"/>
                  <a:pt x="22" y="10"/>
                  <a:pt x="22" y="10"/>
                </a:cubicBezTo>
                <a:lnTo>
                  <a:pt x="21" y="10"/>
                </a:lnTo>
                <a:close/>
                <a:moveTo>
                  <a:pt x="15" y="22"/>
                </a:moveTo>
                <a:cubicBezTo>
                  <a:pt x="15" y="22"/>
                  <a:pt x="14" y="23"/>
                  <a:pt x="15" y="23"/>
                </a:cubicBezTo>
                <a:cubicBezTo>
                  <a:pt x="15" y="23"/>
                  <a:pt x="15" y="22"/>
                  <a:pt x="15" y="22"/>
                </a:cubicBezTo>
                <a:cubicBezTo>
                  <a:pt x="15" y="22"/>
                  <a:pt x="15" y="22"/>
                  <a:pt x="15" y="22"/>
                </a:cubicBezTo>
                <a:close/>
                <a:moveTo>
                  <a:pt x="12" y="18"/>
                </a:moveTo>
                <a:cubicBezTo>
                  <a:pt x="13" y="20"/>
                  <a:pt x="15" y="20"/>
                  <a:pt x="16" y="20"/>
                </a:cubicBezTo>
                <a:cubicBezTo>
                  <a:pt x="15" y="19"/>
                  <a:pt x="13" y="17"/>
                  <a:pt x="12" y="18"/>
                </a:cubicBezTo>
                <a:close/>
                <a:moveTo>
                  <a:pt x="15" y="13"/>
                </a:moveTo>
                <a:cubicBezTo>
                  <a:pt x="16" y="14"/>
                  <a:pt x="18" y="15"/>
                  <a:pt x="19" y="15"/>
                </a:cubicBezTo>
                <a:cubicBezTo>
                  <a:pt x="18" y="14"/>
                  <a:pt x="16" y="13"/>
                  <a:pt x="15" y="13"/>
                </a:cubicBezTo>
                <a:close/>
                <a:moveTo>
                  <a:pt x="13" y="25"/>
                </a:moveTo>
                <a:cubicBezTo>
                  <a:pt x="13" y="26"/>
                  <a:pt x="13" y="26"/>
                  <a:pt x="13" y="26"/>
                </a:cubicBezTo>
                <a:cubicBezTo>
                  <a:pt x="12" y="26"/>
                  <a:pt x="12" y="26"/>
                  <a:pt x="12" y="26"/>
                </a:cubicBezTo>
                <a:cubicBezTo>
                  <a:pt x="12" y="27"/>
                  <a:pt x="10" y="27"/>
                  <a:pt x="11" y="28"/>
                </a:cubicBezTo>
                <a:cubicBezTo>
                  <a:pt x="11" y="27"/>
                  <a:pt x="13" y="26"/>
                  <a:pt x="13" y="25"/>
                </a:cubicBezTo>
                <a:close/>
                <a:moveTo>
                  <a:pt x="17" y="13"/>
                </a:moveTo>
                <a:cubicBezTo>
                  <a:pt x="18" y="13"/>
                  <a:pt x="18" y="14"/>
                  <a:pt x="19" y="14"/>
                </a:cubicBezTo>
                <a:cubicBezTo>
                  <a:pt x="18" y="14"/>
                  <a:pt x="18" y="13"/>
                  <a:pt x="17" y="13"/>
                </a:cubicBezTo>
                <a:close/>
                <a:moveTo>
                  <a:pt x="14" y="16"/>
                </a:moveTo>
                <a:cubicBezTo>
                  <a:pt x="14" y="16"/>
                  <a:pt x="13" y="16"/>
                  <a:pt x="14" y="17"/>
                </a:cubicBezTo>
                <a:cubicBezTo>
                  <a:pt x="14" y="17"/>
                  <a:pt x="15" y="17"/>
                  <a:pt x="16" y="17"/>
                </a:cubicBezTo>
                <a:cubicBezTo>
                  <a:pt x="17" y="17"/>
                  <a:pt x="17" y="17"/>
                  <a:pt x="17" y="17"/>
                </a:cubicBezTo>
                <a:cubicBezTo>
                  <a:pt x="16" y="17"/>
                  <a:pt x="15" y="16"/>
                  <a:pt x="14" y="16"/>
                </a:cubicBezTo>
                <a:close/>
                <a:moveTo>
                  <a:pt x="12" y="22"/>
                </a:moveTo>
                <a:cubicBezTo>
                  <a:pt x="12" y="23"/>
                  <a:pt x="13" y="23"/>
                  <a:pt x="13" y="23"/>
                </a:cubicBezTo>
                <a:cubicBezTo>
                  <a:pt x="14" y="23"/>
                  <a:pt x="14" y="23"/>
                  <a:pt x="14" y="23"/>
                </a:cubicBezTo>
                <a:cubicBezTo>
                  <a:pt x="13" y="23"/>
                  <a:pt x="13" y="23"/>
                  <a:pt x="12" y="22"/>
                </a:cubicBezTo>
                <a:close/>
                <a:moveTo>
                  <a:pt x="19" y="10"/>
                </a:moveTo>
                <a:cubicBezTo>
                  <a:pt x="18" y="10"/>
                  <a:pt x="18" y="10"/>
                  <a:pt x="18" y="10"/>
                </a:cubicBezTo>
                <a:cubicBezTo>
                  <a:pt x="18" y="11"/>
                  <a:pt x="19" y="11"/>
                  <a:pt x="19" y="11"/>
                </a:cubicBezTo>
                <a:cubicBezTo>
                  <a:pt x="19" y="11"/>
                  <a:pt x="19" y="10"/>
                  <a:pt x="19" y="10"/>
                </a:cubicBezTo>
                <a:close/>
                <a:moveTo>
                  <a:pt x="11" y="24"/>
                </a:moveTo>
                <a:cubicBezTo>
                  <a:pt x="10" y="25"/>
                  <a:pt x="11" y="25"/>
                  <a:pt x="11" y="25"/>
                </a:cubicBezTo>
                <a:cubicBezTo>
                  <a:pt x="11" y="25"/>
                  <a:pt x="11" y="25"/>
                  <a:pt x="12" y="26"/>
                </a:cubicBezTo>
                <a:cubicBezTo>
                  <a:pt x="12" y="25"/>
                  <a:pt x="12" y="25"/>
                  <a:pt x="12" y="25"/>
                </a:cubicBezTo>
                <a:cubicBezTo>
                  <a:pt x="11" y="25"/>
                  <a:pt x="11" y="24"/>
                  <a:pt x="11" y="24"/>
                </a:cubicBezTo>
                <a:close/>
                <a:moveTo>
                  <a:pt x="11" y="26"/>
                </a:moveTo>
                <a:cubicBezTo>
                  <a:pt x="11" y="27"/>
                  <a:pt x="11" y="27"/>
                  <a:pt x="11" y="27"/>
                </a:cubicBezTo>
                <a:lnTo>
                  <a:pt x="11" y="26"/>
                </a:lnTo>
                <a:close/>
                <a:moveTo>
                  <a:pt x="11" y="22"/>
                </a:moveTo>
                <a:cubicBezTo>
                  <a:pt x="11" y="23"/>
                  <a:pt x="10" y="23"/>
                  <a:pt x="11" y="23"/>
                </a:cubicBezTo>
                <a:cubicBezTo>
                  <a:pt x="11" y="23"/>
                  <a:pt x="11" y="23"/>
                  <a:pt x="11" y="23"/>
                </a:cubicBezTo>
                <a:cubicBezTo>
                  <a:pt x="11" y="23"/>
                  <a:pt x="11" y="22"/>
                  <a:pt x="11" y="22"/>
                </a:cubicBezTo>
                <a:close/>
                <a:moveTo>
                  <a:pt x="11" y="20"/>
                </a:moveTo>
                <a:cubicBezTo>
                  <a:pt x="11" y="21"/>
                  <a:pt x="11" y="21"/>
                  <a:pt x="11" y="21"/>
                </a:cubicBezTo>
                <a:cubicBezTo>
                  <a:pt x="11" y="21"/>
                  <a:pt x="12" y="21"/>
                  <a:pt x="12" y="20"/>
                </a:cubicBezTo>
                <a:cubicBezTo>
                  <a:pt x="12" y="20"/>
                  <a:pt x="11" y="20"/>
                  <a:pt x="11" y="20"/>
                </a:cubicBezTo>
                <a:close/>
                <a:moveTo>
                  <a:pt x="16" y="10"/>
                </a:moveTo>
                <a:cubicBezTo>
                  <a:pt x="16" y="11"/>
                  <a:pt x="16" y="11"/>
                  <a:pt x="16" y="11"/>
                </a:cubicBezTo>
                <a:cubicBezTo>
                  <a:pt x="17" y="10"/>
                  <a:pt x="17" y="10"/>
                  <a:pt x="17" y="10"/>
                </a:cubicBezTo>
                <a:cubicBezTo>
                  <a:pt x="16" y="10"/>
                  <a:pt x="16" y="10"/>
                  <a:pt x="16" y="10"/>
                </a:cubicBezTo>
                <a:close/>
                <a:moveTo>
                  <a:pt x="11" y="13"/>
                </a:moveTo>
                <a:cubicBezTo>
                  <a:pt x="12" y="14"/>
                  <a:pt x="14" y="15"/>
                  <a:pt x="15" y="14"/>
                </a:cubicBezTo>
                <a:cubicBezTo>
                  <a:pt x="13" y="14"/>
                  <a:pt x="12" y="13"/>
                  <a:pt x="11" y="13"/>
                </a:cubicBezTo>
                <a:close/>
                <a:moveTo>
                  <a:pt x="11" y="18"/>
                </a:moveTo>
                <a:cubicBezTo>
                  <a:pt x="10" y="19"/>
                  <a:pt x="11" y="19"/>
                  <a:pt x="12" y="19"/>
                </a:cubicBezTo>
                <a:cubicBezTo>
                  <a:pt x="11" y="19"/>
                  <a:pt x="11" y="18"/>
                  <a:pt x="11" y="18"/>
                </a:cubicBezTo>
                <a:close/>
                <a:moveTo>
                  <a:pt x="15" y="8"/>
                </a:moveTo>
                <a:cubicBezTo>
                  <a:pt x="15" y="8"/>
                  <a:pt x="16" y="9"/>
                  <a:pt x="15" y="10"/>
                </a:cubicBezTo>
                <a:cubicBezTo>
                  <a:pt x="15" y="10"/>
                  <a:pt x="16" y="10"/>
                  <a:pt x="16" y="9"/>
                </a:cubicBezTo>
                <a:cubicBezTo>
                  <a:pt x="16" y="9"/>
                  <a:pt x="16" y="8"/>
                  <a:pt x="15" y="8"/>
                </a:cubicBezTo>
                <a:close/>
                <a:moveTo>
                  <a:pt x="11" y="16"/>
                </a:moveTo>
                <a:cubicBezTo>
                  <a:pt x="11" y="17"/>
                  <a:pt x="12" y="18"/>
                  <a:pt x="12" y="17"/>
                </a:cubicBezTo>
                <a:cubicBezTo>
                  <a:pt x="12" y="17"/>
                  <a:pt x="11" y="16"/>
                  <a:pt x="11" y="16"/>
                </a:cubicBezTo>
                <a:close/>
                <a:moveTo>
                  <a:pt x="11" y="14"/>
                </a:moveTo>
                <a:cubicBezTo>
                  <a:pt x="11" y="15"/>
                  <a:pt x="11" y="15"/>
                  <a:pt x="11" y="15"/>
                </a:cubicBezTo>
                <a:cubicBezTo>
                  <a:pt x="12" y="16"/>
                  <a:pt x="12" y="16"/>
                  <a:pt x="13" y="16"/>
                </a:cubicBezTo>
                <a:cubicBezTo>
                  <a:pt x="12" y="15"/>
                  <a:pt x="12" y="14"/>
                  <a:pt x="11" y="14"/>
                </a:cubicBezTo>
                <a:close/>
                <a:moveTo>
                  <a:pt x="13" y="11"/>
                </a:moveTo>
                <a:cubicBezTo>
                  <a:pt x="12" y="11"/>
                  <a:pt x="12" y="11"/>
                  <a:pt x="11" y="11"/>
                </a:cubicBezTo>
                <a:cubicBezTo>
                  <a:pt x="12" y="12"/>
                  <a:pt x="14" y="13"/>
                  <a:pt x="14" y="12"/>
                </a:cubicBezTo>
                <a:cubicBezTo>
                  <a:pt x="14" y="12"/>
                  <a:pt x="13" y="11"/>
                  <a:pt x="13" y="11"/>
                </a:cubicBezTo>
                <a:close/>
                <a:moveTo>
                  <a:pt x="8" y="17"/>
                </a:moveTo>
                <a:cubicBezTo>
                  <a:pt x="8" y="17"/>
                  <a:pt x="10" y="18"/>
                  <a:pt x="10" y="18"/>
                </a:cubicBezTo>
                <a:cubicBezTo>
                  <a:pt x="9" y="18"/>
                  <a:pt x="9" y="17"/>
                  <a:pt x="8" y="17"/>
                </a:cubicBezTo>
                <a:close/>
                <a:moveTo>
                  <a:pt x="14" y="9"/>
                </a:moveTo>
                <a:cubicBezTo>
                  <a:pt x="14" y="10"/>
                  <a:pt x="14" y="10"/>
                  <a:pt x="14" y="10"/>
                </a:cubicBezTo>
                <a:cubicBezTo>
                  <a:pt x="14" y="9"/>
                  <a:pt x="14" y="9"/>
                  <a:pt x="14" y="9"/>
                </a:cubicBezTo>
                <a:close/>
                <a:moveTo>
                  <a:pt x="14" y="8"/>
                </a:moveTo>
                <a:cubicBezTo>
                  <a:pt x="14" y="8"/>
                  <a:pt x="14" y="8"/>
                  <a:pt x="14" y="8"/>
                </a:cubicBezTo>
                <a:cubicBezTo>
                  <a:pt x="14" y="8"/>
                  <a:pt x="14" y="8"/>
                  <a:pt x="14" y="8"/>
                </a:cubicBezTo>
                <a:close/>
                <a:moveTo>
                  <a:pt x="11" y="12"/>
                </a:moveTo>
                <a:cubicBezTo>
                  <a:pt x="11" y="12"/>
                  <a:pt x="11" y="12"/>
                  <a:pt x="11" y="12"/>
                </a:cubicBezTo>
                <a:cubicBezTo>
                  <a:pt x="12" y="13"/>
                  <a:pt x="12" y="13"/>
                  <a:pt x="12" y="13"/>
                </a:cubicBezTo>
                <a:lnTo>
                  <a:pt x="11" y="12"/>
                </a:lnTo>
                <a:close/>
                <a:moveTo>
                  <a:pt x="12" y="7"/>
                </a:moveTo>
                <a:cubicBezTo>
                  <a:pt x="11" y="8"/>
                  <a:pt x="12" y="8"/>
                  <a:pt x="11" y="9"/>
                </a:cubicBezTo>
                <a:cubicBezTo>
                  <a:pt x="12" y="9"/>
                  <a:pt x="12" y="9"/>
                  <a:pt x="13" y="9"/>
                </a:cubicBezTo>
                <a:cubicBezTo>
                  <a:pt x="13" y="9"/>
                  <a:pt x="13" y="8"/>
                  <a:pt x="12" y="7"/>
                </a:cubicBezTo>
                <a:close/>
                <a:moveTo>
                  <a:pt x="12" y="4"/>
                </a:moveTo>
                <a:cubicBezTo>
                  <a:pt x="11" y="5"/>
                  <a:pt x="13" y="6"/>
                  <a:pt x="14" y="7"/>
                </a:cubicBezTo>
                <a:cubicBezTo>
                  <a:pt x="14" y="6"/>
                  <a:pt x="13" y="5"/>
                  <a:pt x="12" y="4"/>
                </a:cubicBezTo>
                <a:close/>
                <a:moveTo>
                  <a:pt x="8" y="13"/>
                </a:moveTo>
                <a:cubicBezTo>
                  <a:pt x="9" y="13"/>
                  <a:pt x="9" y="14"/>
                  <a:pt x="10" y="14"/>
                </a:cubicBezTo>
                <a:cubicBezTo>
                  <a:pt x="10" y="14"/>
                  <a:pt x="10" y="14"/>
                  <a:pt x="10" y="14"/>
                </a:cubicBezTo>
                <a:cubicBezTo>
                  <a:pt x="10" y="13"/>
                  <a:pt x="9" y="13"/>
                  <a:pt x="8" y="13"/>
                </a:cubicBezTo>
                <a:close/>
                <a:moveTo>
                  <a:pt x="8" y="14"/>
                </a:moveTo>
                <a:cubicBezTo>
                  <a:pt x="8" y="14"/>
                  <a:pt x="9" y="15"/>
                  <a:pt x="10" y="15"/>
                </a:cubicBezTo>
                <a:cubicBezTo>
                  <a:pt x="9" y="14"/>
                  <a:pt x="9" y="13"/>
                  <a:pt x="8" y="14"/>
                </a:cubicBezTo>
                <a:close/>
                <a:moveTo>
                  <a:pt x="10" y="11"/>
                </a:moveTo>
                <a:cubicBezTo>
                  <a:pt x="10" y="11"/>
                  <a:pt x="10" y="11"/>
                  <a:pt x="9" y="12"/>
                </a:cubicBezTo>
                <a:cubicBezTo>
                  <a:pt x="10" y="12"/>
                  <a:pt x="10" y="12"/>
                  <a:pt x="10" y="12"/>
                </a:cubicBezTo>
                <a:cubicBezTo>
                  <a:pt x="11" y="12"/>
                  <a:pt x="11" y="11"/>
                  <a:pt x="10" y="11"/>
                </a:cubicBezTo>
                <a:close/>
                <a:moveTo>
                  <a:pt x="12" y="6"/>
                </a:moveTo>
                <a:cubicBezTo>
                  <a:pt x="12" y="7"/>
                  <a:pt x="12" y="7"/>
                  <a:pt x="12" y="7"/>
                </a:cubicBezTo>
                <a:cubicBezTo>
                  <a:pt x="12" y="7"/>
                  <a:pt x="12" y="7"/>
                  <a:pt x="12" y="7"/>
                </a:cubicBezTo>
                <a:cubicBezTo>
                  <a:pt x="12" y="7"/>
                  <a:pt x="12" y="6"/>
                  <a:pt x="12" y="6"/>
                </a:cubicBezTo>
                <a:close/>
                <a:moveTo>
                  <a:pt x="8" y="11"/>
                </a:moveTo>
                <a:cubicBezTo>
                  <a:pt x="8" y="11"/>
                  <a:pt x="8" y="11"/>
                  <a:pt x="9" y="12"/>
                </a:cubicBezTo>
                <a:cubicBezTo>
                  <a:pt x="9" y="11"/>
                  <a:pt x="9" y="11"/>
                  <a:pt x="9" y="11"/>
                </a:cubicBezTo>
                <a:cubicBezTo>
                  <a:pt x="9" y="11"/>
                  <a:pt x="8" y="11"/>
                  <a:pt x="8" y="11"/>
                </a:cubicBezTo>
                <a:close/>
                <a:moveTo>
                  <a:pt x="5" y="11"/>
                </a:moveTo>
                <a:cubicBezTo>
                  <a:pt x="6" y="12"/>
                  <a:pt x="7" y="13"/>
                  <a:pt x="8" y="12"/>
                </a:cubicBezTo>
                <a:cubicBezTo>
                  <a:pt x="7" y="12"/>
                  <a:pt x="5" y="11"/>
                  <a:pt x="5" y="11"/>
                </a:cubicBezTo>
                <a:close/>
                <a:moveTo>
                  <a:pt x="12" y="2"/>
                </a:moveTo>
                <a:cubicBezTo>
                  <a:pt x="12" y="3"/>
                  <a:pt x="12" y="3"/>
                  <a:pt x="12" y="3"/>
                </a:cubicBezTo>
                <a:cubicBezTo>
                  <a:pt x="12" y="3"/>
                  <a:pt x="12" y="3"/>
                  <a:pt x="12" y="3"/>
                </a:cubicBezTo>
                <a:lnTo>
                  <a:pt x="12" y="2"/>
                </a:lnTo>
                <a:close/>
                <a:moveTo>
                  <a:pt x="3" y="12"/>
                </a:moveTo>
                <a:cubicBezTo>
                  <a:pt x="4" y="13"/>
                  <a:pt x="4" y="13"/>
                  <a:pt x="4" y="13"/>
                </a:cubicBezTo>
                <a:lnTo>
                  <a:pt x="3" y="12"/>
                </a:lnTo>
                <a:close/>
                <a:moveTo>
                  <a:pt x="1" y="12"/>
                </a:moveTo>
                <a:cubicBezTo>
                  <a:pt x="2" y="12"/>
                  <a:pt x="2" y="12"/>
                  <a:pt x="2" y="12"/>
                </a:cubicBezTo>
                <a:cubicBezTo>
                  <a:pt x="2" y="11"/>
                  <a:pt x="2" y="11"/>
                  <a:pt x="2" y="11"/>
                </a:cubicBezTo>
                <a:cubicBezTo>
                  <a:pt x="2" y="11"/>
                  <a:pt x="2" y="11"/>
                  <a:pt x="1" y="12"/>
                </a:cubicBezTo>
                <a:close/>
              </a:path>
            </a:pathLst>
          </a:custGeom>
          <a:solidFill>
            <a:schemeClr val="bg1"/>
          </a:solidFill>
          <a:ln>
            <a:noFill/>
          </a:ln>
        </p:spPr>
        <p:txBody>
          <a:bodyPr vert="horz" wrap="square" lIns="91440" tIns="45720" rIns="91440" bIns="45720" numCol="1" anchor="t" anchorCtr="0" compatLnSpc="1"/>
          <a:lstStyle/>
          <a:p>
            <a:endParaRPr lang="zh-CN" altLang="en-US" sz="1600">
              <a:solidFill>
                <a:schemeClr val="bg1"/>
              </a:solidFill>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88"/>
                                        </p:tgtEl>
                                        <p:attrNameLst>
                                          <p:attrName>style.visibility</p:attrName>
                                        </p:attrNameLst>
                                      </p:cBhvr>
                                      <p:to>
                                        <p:strVal val="visible"/>
                                      </p:to>
                                    </p:set>
                                    <p:anim calcmode="lin" valueType="num">
                                      <p:cBhvr additive="base">
                                        <p:cTn id="11" dur="500" fill="hold"/>
                                        <p:tgtEl>
                                          <p:spTgt spid="88"/>
                                        </p:tgtEl>
                                        <p:attrNameLst>
                                          <p:attrName>ppt_x</p:attrName>
                                        </p:attrNameLst>
                                      </p:cBhvr>
                                      <p:tavLst>
                                        <p:tav tm="0">
                                          <p:val>
                                            <p:strVal val="0-#ppt_w/2"/>
                                          </p:val>
                                        </p:tav>
                                        <p:tav tm="100000">
                                          <p:val>
                                            <p:strVal val="#ppt_x"/>
                                          </p:val>
                                        </p:tav>
                                      </p:tavLst>
                                    </p:anim>
                                    <p:anim calcmode="lin" valueType="num">
                                      <p:cBhvr additive="base">
                                        <p:cTn id="12" dur="500" fill="hold"/>
                                        <p:tgtEl>
                                          <p:spTgt spid="88"/>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89"/>
                                        </p:tgtEl>
                                        <p:attrNameLst>
                                          <p:attrName>style.visibility</p:attrName>
                                        </p:attrNameLst>
                                      </p:cBhvr>
                                      <p:to>
                                        <p:strVal val="visible"/>
                                      </p:to>
                                    </p:set>
                                    <p:anim calcmode="lin" valueType="num">
                                      <p:cBhvr additive="base">
                                        <p:cTn id="15" dur="500" fill="hold"/>
                                        <p:tgtEl>
                                          <p:spTgt spid="89"/>
                                        </p:tgtEl>
                                        <p:attrNameLst>
                                          <p:attrName>ppt_x</p:attrName>
                                        </p:attrNameLst>
                                      </p:cBhvr>
                                      <p:tavLst>
                                        <p:tav tm="0">
                                          <p:val>
                                            <p:strVal val="0-#ppt_w/2"/>
                                          </p:val>
                                        </p:tav>
                                        <p:tav tm="100000">
                                          <p:val>
                                            <p:strVal val="#ppt_x"/>
                                          </p:val>
                                        </p:tav>
                                      </p:tavLst>
                                    </p:anim>
                                    <p:anim calcmode="lin" valueType="num">
                                      <p:cBhvr additive="base">
                                        <p:cTn id="16" dur="500" fill="hold"/>
                                        <p:tgtEl>
                                          <p:spTgt spid="89"/>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90"/>
                                        </p:tgtEl>
                                        <p:attrNameLst>
                                          <p:attrName>style.visibility</p:attrName>
                                        </p:attrNameLst>
                                      </p:cBhvr>
                                      <p:to>
                                        <p:strVal val="visible"/>
                                      </p:to>
                                    </p:set>
                                    <p:anim calcmode="lin" valueType="num">
                                      <p:cBhvr additive="base">
                                        <p:cTn id="19" dur="500" fill="hold"/>
                                        <p:tgtEl>
                                          <p:spTgt spid="90"/>
                                        </p:tgtEl>
                                        <p:attrNameLst>
                                          <p:attrName>ppt_x</p:attrName>
                                        </p:attrNameLst>
                                      </p:cBhvr>
                                      <p:tavLst>
                                        <p:tav tm="0">
                                          <p:val>
                                            <p:strVal val="0-#ppt_w/2"/>
                                          </p:val>
                                        </p:tav>
                                        <p:tav tm="100000">
                                          <p:val>
                                            <p:strVal val="#ppt_x"/>
                                          </p:val>
                                        </p:tav>
                                      </p:tavLst>
                                    </p:anim>
                                    <p:anim calcmode="lin" valueType="num">
                                      <p:cBhvr additive="base">
                                        <p:cTn id="20" dur="500" fill="hold"/>
                                        <p:tgtEl>
                                          <p:spTgt spid="90"/>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91"/>
                                        </p:tgtEl>
                                        <p:attrNameLst>
                                          <p:attrName>style.visibility</p:attrName>
                                        </p:attrNameLst>
                                      </p:cBhvr>
                                      <p:to>
                                        <p:strVal val="visible"/>
                                      </p:to>
                                    </p:set>
                                    <p:anim calcmode="lin" valueType="num">
                                      <p:cBhvr additive="base">
                                        <p:cTn id="23" dur="500" fill="hold"/>
                                        <p:tgtEl>
                                          <p:spTgt spid="91"/>
                                        </p:tgtEl>
                                        <p:attrNameLst>
                                          <p:attrName>ppt_x</p:attrName>
                                        </p:attrNameLst>
                                      </p:cBhvr>
                                      <p:tavLst>
                                        <p:tav tm="0">
                                          <p:val>
                                            <p:strVal val="0-#ppt_w/2"/>
                                          </p:val>
                                        </p:tav>
                                        <p:tav tm="100000">
                                          <p:val>
                                            <p:strVal val="#ppt_x"/>
                                          </p:val>
                                        </p:tav>
                                      </p:tavLst>
                                    </p:anim>
                                    <p:anim calcmode="lin" valueType="num">
                                      <p:cBhvr additive="base">
                                        <p:cTn id="24" dur="500" fill="hold"/>
                                        <p:tgtEl>
                                          <p:spTgt spid="91"/>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6"/>
                                        </p:tgtEl>
                                        <p:attrNameLst>
                                          <p:attrName>style.visibility</p:attrName>
                                        </p:attrNameLst>
                                      </p:cBhvr>
                                      <p:to>
                                        <p:strVal val="visible"/>
                                      </p:to>
                                    </p:set>
                                    <p:animEffect transition="in" filter="wipe(left)">
                                      <p:cBhvr>
                                        <p:cTn id="29" dur="500"/>
                                        <p:tgtEl>
                                          <p:spTgt spid="6"/>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
                                        </p:tgtEl>
                                        <p:attrNameLst>
                                          <p:attrName>style.visibility</p:attrName>
                                        </p:attrNameLst>
                                      </p:cBhvr>
                                      <p:to>
                                        <p:strVal val="visible"/>
                                      </p:to>
                                    </p:set>
                                    <p:animEffect transition="in" filter="wipe(left)">
                                      <p:cBhvr>
                                        <p:cTn id="32" dur="500"/>
                                        <p:tgtEl>
                                          <p:spTgt spid="7"/>
                                        </p:tgtEl>
                                      </p:cBhvr>
                                    </p:animEffect>
                                  </p:childTnLst>
                                </p:cTn>
                              </p:par>
                              <p:par>
                                <p:cTn id="33" presetID="22" presetClass="entr" presetSubtype="8" fill="hold" grpId="0" nodeType="withEffect">
                                  <p:stCondLst>
                                    <p:cond delay="0"/>
                                  </p:stCondLst>
                                  <p:childTnLst>
                                    <p:set>
                                      <p:cBhvr>
                                        <p:cTn id="34" dur="1" fill="hold">
                                          <p:stCondLst>
                                            <p:cond delay="0"/>
                                          </p:stCondLst>
                                        </p:cTn>
                                        <p:tgtEl>
                                          <p:spTgt spid="8"/>
                                        </p:tgtEl>
                                        <p:attrNameLst>
                                          <p:attrName>style.visibility</p:attrName>
                                        </p:attrNameLst>
                                      </p:cBhvr>
                                      <p:to>
                                        <p:strVal val="visible"/>
                                      </p:to>
                                    </p:set>
                                    <p:animEffect transition="in" filter="wipe(left)">
                                      <p:cBhvr>
                                        <p:cTn id="35" dur="500"/>
                                        <p:tgtEl>
                                          <p:spTgt spid="8"/>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9"/>
                                        </p:tgtEl>
                                        <p:attrNameLst>
                                          <p:attrName>style.visibility</p:attrName>
                                        </p:attrNameLst>
                                      </p:cBhvr>
                                      <p:to>
                                        <p:strVal val="visible"/>
                                      </p:to>
                                    </p:set>
                                    <p:animEffect transition="in" filter="wipe(left)">
                                      <p:cBhvr>
                                        <p:cTn id="38" dur="500"/>
                                        <p:tgtEl>
                                          <p:spTgt spid="9"/>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0"/>
                                        </p:tgtEl>
                                        <p:attrNameLst>
                                          <p:attrName>style.visibility</p:attrName>
                                        </p:attrNameLst>
                                      </p:cBhvr>
                                      <p:to>
                                        <p:strVal val="visible"/>
                                      </p:to>
                                    </p:set>
                                    <p:animEffect transition="in" filter="wipe(left)">
                                      <p:cBhvr>
                                        <p:cTn id="41" dur="500"/>
                                        <p:tgtEl>
                                          <p:spTgt spid="10"/>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1"/>
                                        </p:tgtEl>
                                        <p:attrNameLst>
                                          <p:attrName>style.visibility</p:attrName>
                                        </p:attrNameLst>
                                      </p:cBhvr>
                                      <p:to>
                                        <p:strVal val="visible"/>
                                      </p:to>
                                    </p:set>
                                    <p:animEffect transition="in" filter="wipe(left)">
                                      <p:cBhvr>
                                        <p:cTn id="44" dur="500"/>
                                        <p:tgtEl>
                                          <p:spTgt spid="11"/>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12"/>
                                        </p:tgtEl>
                                        <p:attrNameLst>
                                          <p:attrName>style.visibility</p:attrName>
                                        </p:attrNameLst>
                                      </p:cBhvr>
                                      <p:to>
                                        <p:strVal val="visible"/>
                                      </p:to>
                                    </p:set>
                                    <p:animEffect transition="in" filter="wipe(left)">
                                      <p:cBhvr>
                                        <p:cTn id="47" dur="500"/>
                                        <p:tgtEl>
                                          <p:spTgt spid="12"/>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3"/>
                                        </p:tgtEl>
                                        <p:attrNameLst>
                                          <p:attrName>style.visibility</p:attrName>
                                        </p:attrNameLst>
                                      </p:cBhvr>
                                      <p:to>
                                        <p:strVal val="visible"/>
                                      </p:to>
                                    </p:set>
                                    <p:animEffect transition="in" filter="wipe(left)">
                                      <p:cBhvr>
                                        <p:cTn id="50"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p:bldP spid="7" grpId="0"/>
      <p:bldP spid="8" grpId="0"/>
      <p:bldP spid="9" grpId="0"/>
      <p:bldP spid="10" grpId="0"/>
      <p:bldP spid="11" grpId="0"/>
      <p:bldP spid="12" grpId="0"/>
      <p:bldP spid="13" grpId="0"/>
      <p:bldP spid="88" grpId="0" animBg="1"/>
      <p:bldP spid="89" grpId="0" animBg="1"/>
      <p:bldP spid="90" grpId="0" animBg="1"/>
      <p:bldP spid="91"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19" y="0"/>
            <a:ext cx="5518323" cy="5833640"/>
          </a:xfrm>
          <a:prstGeom prst="rect">
            <a:avLst/>
          </a:prstGeom>
        </p:spPr>
      </p:pic>
      <p:grpSp>
        <p:nvGrpSpPr>
          <p:cNvPr id="3" name="组合 2"/>
          <p:cNvGrpSpPr/>
          <p:nvPr/>
        </p:nvGrpSpPr>
        <p:grpSpPr>
          <a:xfrm>
            <a:off x="2423028" y="2367630"/>
            <a:ext cx="5109030" cy="831498"/>
            <a:chOff x="3366539" y="641075"/>
            <a:chExt cx="5109030" cy="831498"/>
          </a:xfrm>
        </p:grpSpPr>
        <p:sp>
          <p:nvSpPr>
            <p:cNvPr id="4" name="文本框 3"/>
            <p:cNvSpPr txBox="1"/>
            <p:nvPr/>
          </p:nvSpPr>
          <p:spPr>
            <a:xfrm>
              <a:off x="3876996" y="641075"/>
              <a:ext cx="2348720"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5" name="文本框 4"/>
            <p:cNvSpPr txBox="1"/>
            <p:nvPr/>
          </p:nvSpPr>
          <p:spPr>
            <a:xfrm>
              <a:off x="3366539" y="1227057"/>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grpSp>
        <p:nvGrpSpPr>
          <p:cNvPr id="6" name="组合 5"/>
          <p:cNvGrpSpPr/>
          <p:nvPr/>
        </p:nvGrpSpPr>
        <p:grpSpPr>
          <a:xfrm>
            <a:off x="4141691" y="1135920"/>
            <a:ext cx="189399" cy="252162"/>
            <a:chOff x="3213101" y="3067051"/>
            <a:chExt cx="541337" cy="720725"/>
          </a:xfrm>
          <a:solidFill>
            <a:schemeClr val="tx1"/>
          </a:solidFill>
        </p:grpSpPr>
        <p:sp>
          <p:nvSpPr>
            <p:cNvPr id="7"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58" name="文本框 57"/>
          <p:cNvSpPr txBox="1"/>
          <p:nvPr/>
        </p:nvSpPr>
        <p:spPr>
          <a:xfrm>
            <a:off x="3898418" y="1135920"/>
            <a:ext cx="673582" cy="1200329"/>
          </a:xfrm>
          <a:prstGeom prst="rect">
            <a:avLst/>
          </a:prstGeom>
          <a:noFill/>
        </p:spPr>
        <p:txBody>
          <a:bodyPr wrap="none" rtlCol="0">
            <a:spAutoFit/>
          </a:bodyPr>
          <a:lstStyle/>
          <a:p>
            <a:r>
              <a:rPr lang="en-US" altLang="zh-CN" sz="7200" dirty="0">
                <a:latin typeface="Impact" panose="020B0806030902050204" pitchFamily="34" charset="0"/>
              </a:rPr>
              <a:t>3</a:t>
            </a:r>
            <a:endParaRPr lang="zh-CN" altLang="en-US" sz="7200"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80">
                                          <p:stCondLst>
                                            <p:cond delay="0"/>
                                          </p:stCondLst>
                                        </p:cTn>
                                        <p:tgtEl>
                                          <p:spTgt spid="58"/>
                                        </p:tgtEl>
                                      </p:cBhvr>
                                    </p:animEffect>
                                    <p:anim calcmode="lin" valueType="num">
                                      <p:cBhvr>
                                        <p:cTn id="1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3" dur="26">
                                          <p:stCondLst>
                                            <p:cond delay="650"/>
                                          </p:stCondLst>
                                        </p:cTn>
                                        <p:tgtEl>
                                          <p:spTgt spid="58"/>
                                        </p:tgtEl>
                                      </p:cBhvr>
                                      <p:to x="100000" y="60000"/>
                                    </p:animScale>
                                    <p:animScale>
                                      <p:cBhvr>
                                        <p:cTn id="24" dur="166" decel="50000">
                                          <p:stCondLst>
                                            <p:cond delay="676"/>
                                          </p:stCondLst>
                                        </p:cTn>
                                        <p:tgtEl>
                                          <p:spTgt spid="58"/>
                                        </p:tgtEl>
                                      </p:cBhvr>
                                      <p:to x="100000" y="100000"/>
                                    </p:animScale>
                                    <p:animScale>
                                      <p:cBhvr>
                                        <p:cTn id="25" dur="26">
                                          <p:stCondLst>
                                            <p:cond delay="1312"/>
                                          </p:stCondLst>
                                        </p:cTn>
                                        <p:tgtEl>
                                          <p:spTgt spid="58"/>
                                        </p:tgtEl>
                                      </p:cBhvr>
                                      <p:to x="100000" y="80000"/>
                                    </p:animScale>
                                    <p:animScale>
                                      <p:cBhvr>
                                        <p:cTn id="26" dur="166" decel="50000">
                                          <p:stCondLst>
                                            <p:cond delay="1338"/>
                                          </p:stCondLst>
                                        </p:cTn>
                                        <p:tgtEl>
                                          <p:spTgt spid="58"/>
                                        </p:tgtEl>
                                      </p:cBhvr>
                                      <p:to x="100000" y="100000"/>
                                    </p:animScale>
                                    <p:animScale>
                                      <p:cBhvr>
                                        <p:cTn id="27" dur="26">
                                          <p:stCondLst>
                                            <p:cond delay="1642"/>
                                          </p:stCondLst>
                                        </p:cTn>
                                        <p:tgtEl>
                                          <p:spTgt spid="58"/>
                                        </p:tgtEl>
                                      </p:cBhvr>
                                      <p:to x="100000" y="90000"/>
                                    </p:animScale>
                                    <p:animScale>
                                      <p:cBhvr>
                                        <p:cTn id="28" dur="166" decel="50000">
                                          <p:stCondLst>
                                            <p:cond delay="1668"/>
                                          </p:stCondLst>
                                        </p:cTn>
                                        <p:tgtEl>
                                          <p:spTgt spid="58"/>
                                        </p:tgtEl>
                                      </p:cBhvr>
                                      <p:to x="100000" y="100000"/>
                                    </p:animScale>
                                    <p:animScale>
                                      <p:cBhvr>
                                        <p:cTn id="29" dur="26">
                                          <p:stCondLst>
                                            <p:cond delay="1808"/>
                                          </p:stCondLst>
                                        </p:cTn>
                                        <p:tgtEl>
                                          <p:spTgt spid="58"/>
                                        </p:tgtEl>
                                      </p:cBhvr>
                                      <p:to x="100000" y="95000"/>
                                    </p:animScale>
                                    <p:animScale>
                                      <p:cBhvr>
                                        <p:cTn id="30" dur="166" decel="50000">
                                          <p:stCondLst>
                                            <p:cond delay="1834"/>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5" name="组合 4"/>
          <p:cNvGrpSpPr/>
          <p:nvPr/>
        </p:nvGrpSpPr>
        <p:grpSpPr>
          <a:xfrm>
            <a:off x="1167533" y="1484193"/>
            <a:ext cx="1338657" cy="1330359"/>
            <a:chOff x="6137276" y="2995613"/>
            <a:chExt cx="768350" cy="763588"/>
          </a:xfrm>
          <a:solidFill>
            <a:schemeClr val="tx1"/>
          </a:solidFill>
        </p:grpSpPr>
        <p:sp>
          <p:nvSpPr>
            <p:cNvPr id="6" name="Freeform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 name="Freeform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dirty="0"/>
            </a:p>
          </p:txBody>
        </p:sp>
        <p:sp>
          <p:nvSpPr>
            <p:cNvPr id="10" name="Freeform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73" name="组合 72"/>
          <p:cNvGrpSpPr/>
          <p:nvPr/>
        </p:nvGrpSpPr>
        <p:grpSpPr>
          <a:xfrm>
            <a:off x="3982110" y="1462236"/>
            <a:ext cx="1338657" cy="1330359"/>
            <a:chOff x="6137276" y="2995613"/>
            <a:chExt cx="768350" cy="763588"/>
          </a:xfrm>
          <a:solidFill>
            <a:schemeClr val="tx1"/>
          </a:solidFill>
        </p:grpSpPr>
        <p:sp>
          <p:nvSpPr>
            <p:cNvPr id="74" name="Freeform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9" name="Freeform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0" name="Freeform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41" name="组合 140"/>
          <p:cNvGrpSpPr/>
          <p:nvPr/>
        </p:nvGrpSpPr>
        <p:grpSpPr>
          <a:xfrm>
            <a:off x="6725912" y="1462236"/>
            <a:ext cx="1338657" cy="1330359"/>
            <a:chOff x="6137276" y="2995613"/>
            <a:chExt cx="768350" cy="763588"/>
          </a:xfrm>
          <a:solidFill>
            <a:schemeClr val="tx1"/>
          </a:solidFill>
        </p:grpSpPr>
        <p:sp>
          <p:nvSpPr>
            <p:cNvPr id="142" name="Freeform 276"/>
            <p:cNvSpPr/>
            <p:nvPr/>
          </p:nvSpPr>
          <p:spPr bwMode="auto">
            <a:xfrm>
              <a:off x="6154738" y="3495676"/>
              <a:ext cx="23813" cy="39688"/>
            </a:xfrm>
            <a:custGeom>
              <a:avLst/>
              <a:gdLst/>
              <a:ahLst/>
              <a:cxnLst>
                <a:cxn ang="0">
                  <a:pos x="43" y="6"/>
                </a:cxn>
                <a:cxn ang="0">
                  <a:pos x="43" y="6"/>
                </a:cxn>
                <a:cxn ang="0">
                  <a:pos x="43" y="4"/>
                </a:cxn>
                <a:cxn ang="0">
                  <a:pos x="42" y="3"/>
                </a:cxn>
                <a:cxn ang="0">
                  <a:pos x="38" y="0"/>
                </a:cxn>
                <a:cxn ang="0">
                  <a:pos x="35" y="1"/>
                </a:cxn>
                <a:cxn ang="0">
                  <a:pos x="34" y="3"/>
                </a:cxn>
                <a:cxn ang="0">
                  <a:pos x="33" y="4"/>
                </a:cxn>
                <a:cxn ang="0">
                  <a:pos x="33" y="4"/>
                </a:cxn>
                <a:cxn ang="0">
                  <a:pos x="32" y="9"/>
                </a:cxn>
                <a:cxn ang="0">
                  <a:pos x="30" y="13"/>
                </a:cxn>
                <a:cxn ang="0">
                  <a:pos x="25" y="22"/>
                </a:cxn>
                <a:cxn ang="0">
                  <a:pos x="13" y="39"/>
                </a:cxn>
                <a:cxn ang="0">
                  <a:pos x="13" y="39"/>
                </a:cxn>
                <a:cxn ang="0">
                  <a:pos x="8" y="46"/>
                </a:cxn>
                <a:cxn ang="0">
                  <a:pos x="4" y="53"/>
                </a:cxn>
                <a:cxn ang="0">
                  <a:pos x="1" y="62"/>
                </a:cxn>
                <a:cxn ang="0">
                  <a:pos x="0" y="70"/>
                </a:cxn>
                <a:cxn ang="0">
                  <a:pos x="0" y="70"/>
                </a:cxn>
                <a:cxn ang="0">
                  <a:pos x="0" y="72"/>
                </a:cxn>
                <a:cxn ang="0">
                  <a:pos x="1" y="73"/>
                </a:cxn>
                <a:cxn ang="0">
                  <a:pos x="3" y="74"/>
                </a:cxn>
                <a:cxn ang="0">
                  <a:pos x="4" y="74"/>
                </a:cxn>
                <a:cxn ang="0">
                  <a:pos x="6" y="74"/>
                </a:cxn>
                <a:cxn ang="0">
                  <a:pos x="7" y="73"/>
                </a:cxn>
                <a:cxn ang="0">
                  <a:pos x="9" y="72"/>
                </a:cxn>
                <a:cxn ang="0">
                  <a:pos x="9" y="70"/>
                </a:cxn>
                <a:cxn ang="0">
                  <a:pos x="9" y="70"/>
                </a:cxn>
                <a:cxn ang="0">
                  <a:pos x="12" y="62"/>
                </a:cxn>
                <a:cxn ang="0">
                  <a:pos x="15" y="53"/>
                </a:cxn>
                <a:cxn ang="0">
                  <a:pos x="19" y="46"/>
                </a:cxn>
                <a:cxn ang="0">
                  <a:pos x="24" y="39"/>
                </a:cxn>
                <a:cxn ang="0">
                  <a:pos x="34" y="25"/>
                </a:cxn>
                <a:cxn ang="0">
                  <a:pos x="38" y="18"/>
                </a:cxn>
                <a:cxn ang="0">
                  <a:pos x="42" y="11"/>
                </a:cxn>
                <a:cxn ang="0">
                  <a:pos x="42" y="11"/>
                </a:cxn>
                <a:cxn ang="0">
                  <a:pos x="43" y="8"/>
                </a:cxn>
                <a:cxn ang="0">
                  <a:pos x="43" y="6"/>
                </a:cxn>
              </a:cxnLst>
              <a:rect l="0" t="0" r="r" b="b"/>
              <a:pathLst>
                <a:path w="43" h="74">
                  <a:moveTo>
                    <a:pt x="43" y="6"/>
                  </a:moveTo>
                  <a:lnTo>
                    <a:pt x="43" y="6"/>
                  </a:lnTo>
                  <a:lnTo>
                    <a:pt x="43" y="4"/>
                  </a:lnTo>
                  <a:lnTo>
                    <a:pt x="42" y="3"/>
                  </a:lnTo>
                  <a:lnTo>
                    <a:pt x="38" y="0"/>
                  </a:lnTo>
                  <a:lnTo>
                    <a:pt x="35" y="1"/>
                  </a:lnTo>
                  <a:lnTo>
                    <a:pt x="34" y="3"/>
                  </a:lnTo>
                  <a:lnTo>
                    <a:pt x="33" y="4"/>
                  </a:lnTo>
                  <a:lnTo>
                    <a:pt x="33" y="4"/>
                  </a:lnTo>
                  <a:lnTo>
                    <a:pt x="32" y="9"/>
                  </a:lnTo>
                  <a:lnTo>
                    <a:pt x="30" y="13"/>
                  </a:lnTo>
                  <a:lnTo>
                    <a:pt x="25" y="22"/>
                  </a:lnTo>
                  <a:lnTo>
                    <a:pt x="13" y="39"/>
                  </a:lnTo>
                  <a:lnTo>
                    <a:pt x="13" y="39"/>
                  </a:lnTo>
                  <a:lnTo>
                    <a:pt x="8" y="46"/>
                  </a:lnTo>
                  <a:lnTo>
                    <a:pt x="4" y="53"/>
                  </a:lnTo>
                  <a:lnTo>
                    <a:pt x="1" y="62"/>
                  </a:lnTo>
                  <a:lnTo>
                    <a:pt x="0" y="70"/>
                  </a:lnTo>
                  <a:lnTo>
                    <a:pt x="0" y="70"/>
                  </a:lnTo>
                  <a:lnTo>
                    <a:pt x="0" y="72"/>
                  </a:lnTo>
                  <a:lnTo>
                    <a:pt x="1" y="73"/>
                  </a:lnTo>
                  <a:lnTo>
                    <a:pt x="3" y="74"/>
                  </a:lnTo>
                  <a:lnTo>
                    <a:pt x="4" y="74"/>
                  </a:lnTo>
                  <a:lnTo>
                    <a:pt x="6" y="74"/>
                  </a:lnTo>
                  <a:lnTo>
                    <a:pt x="7" y="73"/>
                  </a:lnTo>
                  <a:lnTo>
                    <a:pt x="9" y="72"/>
                  </a:lnTo>
                  <a:lnTo>
                    <a:pt x="9" y="70"/>
                  </a:lnTo>
                  <a:lnTo>
                    <a:pt x="9" y="70"/>
                  </a:lnTo>
                  <a:lnTo>
                    <a:pt x="12" y="62"/>
                  </a:lnTo>
                  <a:lnTo>
                    <a:pt x="15" y="53"/>
                  </a:lnTo>
                  <a:lnTo>
                    <a:pt x="19" y="46"/>
                  </a:lnTo>
                  <a:lnTo>
                    <a:pt x="24" y="39"/>
                  </a:lnTo>
                  <a:lnTo>
                    <a:pt x="34" y="25"/>
                  </a:lnTo>
                  <a:lnTo>
                    <a:pt x="38" y="18"/>
                  </a:lnTo>
                  <a:lnTo>
                    <a:pt x="42" y="11"/>
                  </a:lnTo>
                  <a:lnTo>
                    <a:pt x="42" y="11"/>
                  </a:lnTo>
                  <a:lnTo>
                    <a:pt x="43" y="8"/>
                  </a:lnTo>
                  <a:lnTo>
                    <a:pt x="43"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277"/>
            <p:cNvSpPr/>
            <p:nvPr/>
          </p:nvSpPr>
          <p:spPr bwMode="auto">
            <a:xfrm>
              <a:off x="6159501" y="3525838"/>
              <a:ext cx="30163" cy="38100"/>
            </a:xfrm>
            <a:custGeom>
              <a:avLst/>
              <a:gdLst/>
              <a:ahLst/>
              <a:cxnLst>
                <a:cxn ang="0">
                  <a:pos x="49" y="3"/>
                </a:cxn>
                <a:cxn ang="0">
                  <a:pos x="49" y="3"/>
                </a:cxn>
                <a:cxn ang="0">
                  <a:pos x="33" y="18"/>
                </a:cxn>
                <a:cxn ang="0">
                  <a:pos x="25" y="26"/>
                </a:cxn>
                <a:cxn ang="0">
                  <a:pos x="18" y="36"/>
                </a:cxn>
                <a:cxn ang="0">
                  <a:pos x="18" y="36"/>
                </a:cxn>
                <a:cxn ang="0">
                  <a:pos x="13" y="43"/>
                </a:cxn>
                <a:cxn ang="0">
                  <a:pos x="8" y="50"/>
                </a:cxn>
                <a:cxn ang="0">
                  <a:pos x="4" y="58"/>
                </a:cxn>
                <a:cxn ang="0">
                  <a:pos x="1" y="63"/>
                </a:cxn>
                <a:cxn ang="0">
                  <a:pos x="0" y="67"/>
                </a:cxn>
                <a:cxn ang="0">
                  <a:pos x="0" y="67"/>
                </a:cxn>
                <a:cxn ang="0">
                  <a:pos x="0" y="69"/>
                </a:cxn>
                <a:cxn ang="0">
                  <a:pos x="1" y="71"/>
                </a:cxn>
                <a:cxn ang="0">
                  <a:pos x="4" y="72"/>
                </a:cxn>
                <a:cxn ang="0">
                  <a:pos x="5" y="72"/>
                </a:cxn>
                <a:cxn ang="0">
                  <a:pos x="9" y="71"/>
                </a:cxn>
                <a:cxn ang="0">
                  <a:pos x="10" y="69"/>
                </a:cxn>
                <a:cxn ang="0">
                  <a:pos x="10" y="67"/>
                </a:cxn>
                <a:cxn ang="0">
                  <a:pos x="10" y="67"/>
                </a:cxn>
                <a:cxn ang="0">
                  <a:pos x="12" y="63"/>
                </a:cxn>
                <a:cxn ang="0">
                  <a:pos x="14" y="60"/>
                </a:cxn>
                <a:cxn ang="0">
                  <a:pos x="19" y="53"/>
                </a:cxn>
                <a:cxn ang="0">
                  <a:pos x="19" y="53"/>
                </a:cxn>
                <a:cxn ang="0">
                  <a:pos x="28" y="38"/>
                </a:cxn>
                <a:cxn ang="0">
                  <a:pos x="28" y="38"/>
                </a:cxn>
                <a:cxn ang="0">
                  <a:pos x="35" y="29"/>
                </a:cxn>
                <a:cxn ang="0">
                  <a:pos x="42" y="22"/>
                </a:cxn>
                <a:cxn ang="0">
                  <a:pos x="56" y="9"/>
                </a:cxn>
                <a:cxn ang="0">
                  <a:pos x="56" y="9"/>
                </a:cxn>
                <a:cxn ang="0">
                  <a:pos x="57" y="7"/>
                </a:cxn>
                <a:cxn ang="0">
                  <a:pos x="57" y="6"/>
                </a:cxn>
                <a:cxn ang="0">
                  <a:pos x="57" y="4"/>
                </a:cxn>
                <a:cxn ang="0">
                  <a:pos x="56" y="3"/>
                </a:cxn>
                <a:cxn ang="0">
                  <a:pos x="54" y="1"/>
                </a:cxn>
                <a:cxn ang="0">
                  <a:pos x="53" y="0"/>
                </a:cxn>
                <a:cxn ang="0">
                  <a:pos x="51" y="0"/>
                </a:cxn>
                <a:cxn ang="0">
                  <a:pos x="49" y="3"/>
                </a:cxn>
                <a:cxn ang="0">
                  <a:pos x="49" y="3"/>
                </a:cxn>
              </a:cxnLst>
              <a:rect l="0" t="0" r="r" b="b"/>
              <a:pathLst>
                <a:path w="57" h="72">
                  <a:moveTo>
                    <a:pt x="49" y="3"/>
                  </a:moveTo>
                  <a:lnTo>
                    <a:pt x="49" y="3"/>
                  </a:lnTo>
                  <a:lnTo>
                    <a:pt x="33" y="18"/>
                  </a:lnTo>
                  <a:lnTo>
                    <a:pt x="25" y="26"/>
                  </a:lnTo>
                  <a:lnTo>
                    <a:pt x="18" y="36"/>
                  </a:lnTo>
                  <a:lnTo>
                    <a:pt x="18" y="36"/>
                  </a:lnTo>
                  <a:lnTo>
                    <a:pt x="13" y="43"/>
                  </a:lnTo>
                  <a:lnTo>
                    <a:pt x="8" y="50"/>
                  </a:lnTo>
                  <a:lnTo>
                    <a:pt x="4" y="58"/>
                  </a:lnTo>
                  <a:lnTo>
                    <a:pt x="1" y="63"/>
                  </a:lnTo>
                  <a:lnTo>
                    <a:pt x="0" y="67"/>
                  </a:lnTo>
                  <a:lnTo>
                    <a:pt x="0" y="67"/>
                  </a:lnTo>
                  <a:lnTo>
                    <a:pt x="0" y="69"/>
                  </a:lnTo>
                  <a:lnTo>
                    <a:pt x="1" y="71"/>
                  </a:lnTo>
                  <a:lnTo>
                    <a:pt x="4" y="72"/>
                  </a:lnTo>
                  <a:lnTo>
                    <a:pt x="5" y="72"/>
                  </a:lnTo>
                  <a:lnTo>
                    <a:pt x="9" y="71"/>
                  </a:lnTo>
                  <a:lnTo>
                    <a:pt x="10" y="69"/>
                  </a:lnTo>
                  <a:lnTo>
                    <a:pt x="10" y="67"/>
                  </a:lnTo>
                  <a:lnTo>
                    <a:pt x="10" y="67"/>
                  </a:lnTo>
                  <a:lnTo>
                    <a:pt x="12" y="63"/>
                  </a:lnTo>
                  <a:lnTo>
                    <a:pt x="14" y="60"/>
                  </a:lnTo>
                  <a:lnTo>
                    <a:pt x="19" y="53"/>
                  </a:lnTo>
                  <a:lnTo>
                    <a:pt x="19" y="53"/>
                  </a:lnTo>
                  <a:lnTo>
                    <a:pt x="28" y="38"/>
                  </a:lnTo>
                  <a:lnTo>
                    <a:pt x="28" y="38"/>
                  </a:lnTo>
                  <a:lnTo>
                    <a:pt x="35" y="29"/>
                  </a:lnTo>
                  <a:lnTo>
                    <a:pt x="42" y="22"/>
                  </a:lnTo>
                  <a:lnTo>
                    <a:pt x="56" y="9"/>
                  </a:lnTo>
                  <a:lnTo>
                    <a:pt x="56" y="9"/>
                  </a:lnTo>
                  <a:lnTo>
                    <a:pt x="57" y="7"/>
                  </a:lnTo>
                  <a:lnTo>
                    <a:pt x="57" y="6"/>
                  </a:lnTo>
                  <a:lnTo>
                    <a:pt x="57" y="4"/>
                  </a:lnTo>
                  <a:lnTo>
                    <a:pt x="56" y="3"/>
                  </a:lnTo>
                  <a:lnTo>
                    <a:pt x="54" y="1"/>
                  </a:lnTo>
                  <a:lnTo>
                    <a:pt x="53" y="0"/>
                  </a:lnTo>
                  <a:lnTo>
                    <a:pt x="51" y="0"/>
                  </a:lnTo>
                  <a:lnTo>
                    <a:pt x="49" y="3"/>
                  </a:lnTo>
                  <a:lnTo>
                    <a:pt x="49"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278"/>
            <p:cNvSpPr/>
            <p:nvPr/>
          </p:nvSpPr>
          <p:spPr bwMode="auto">
            <a:xfrm>
              <a:off x="6164263" y="3563938"/>
              <a:ext cx="25400" cy="38100"/>
            </a:xfrm>
            <a:custGeom>
              <a:avLst/>
              <a:gdLst/>
              <a:ahLst/>
              <a:cxnLst>
                <a:cxn ang="0">
                  <a:pos x="47" y="3"/>
                </a:cxn>
                <a:cxn ang="0">
                  <a:pos x="47" y="3"/>
                </a:cxn>
                <a:cxn ang="0">
                  <a:pos x="46" y="2"/>
                </a:cxn>
                <a:cxn ang="0">
                  <a:pos x="45" y="1"/>
                </a:cxn>
                <a:cxn ang="0">
                  <a:pos x="43" y="0"/>
                </a:cxn>
                <a:cxn ang="0">
                  <a:pos x="41" y="0"/>
                </a:cxn>
                <a:cxn ang="0">
                  <a:pos x="40" y="1"/>
                </a:cxn>
                <a:cxn ang="0">
                  <a:pos x="39" y="2"/>
                </a:cxn>
                <a:cxn ang="0">
                  <a:pos x="38" y="4"/>
                </a:cxn>
                <a:cxn ang="0">
                  <a:pos x="38" y="6"/>
                </a:cxn>
                <a:cxn ang="0">
                  <a:pos x="38" y="6"/>
                </a:cxn>
                <a:cxn ang="0">
                  <a:pos x="38" y="8"/>
                </a:cxn>
                <a:cxn ang="0">
                  <a:pos x="37" y="10"/>
                </a:cxn>
                <a:cxn ang="0">
                  <a:pos x="33" y="17"/>
                </a:cxn>
                <a:cxn ang="0">
                  <a:pos x="24" y="27"/>
                </a:cxn>
                <a:cxn ang="0">
                  <a:pos x="24" y="27"/>
                </a:cxn>
                <a:cxn ang="0">
                  <a:pos x="11" y="46"/>
                </a:cxn>
                <a:cxn ang="0">
                  <a:pos x="1" y="64"/>
                </a:cxn>
                <a:cxn ang="0">
                  <a:pos x="1" y="64"/>
                </a:cxn>
                <a:cxn ang="0">
                  <a:pos x="0" y="66"/>
                </a:cxn>
                <a:cxn ang="0">
                  <a:pos x="0" y="68"/>
                </a:cxn>
                <a:cxn ang="0">
                  <a:pos x="1" y="69"/>
                </a:cxn>
                <a:cxn ang="0">
                  <a:pos x="3" y="70"/>
                </a:cxn>
                <a:cxn ang="0">
                  <a:pos x="4" y="71"/>
                </a:cxn>
                <a:cxn ang="0">
                  <a:pos x="6" y="71"/>
                </a:cxn>
                <a:cxn ang="0">
                  <a:pos x="7" y="70"/>
                </a:cxn>
                <a:cxn ang="0">
                  <a:pos x="9" y="69"/>
                </a:cxn>
                <a:cxn ang="0">
                  <a:pos x="9" y="69"/>
                </a:cxn>
                <a:cxn ang="0">
                  <a:pos x="15" y="58"/>
                </a:cxn>
                <a:cxn ang="0">
                  <a:pos x="21" y="48"/>
                </a:cxn>
                <a:cxn ang="0">
                  <a:pos x="29" y="37"/>
                </a:cxn>
                <a:cxn ang="0">
                  <a:pos x="36" y="27"/>
                </a:cxn>
                <a:cxn ang="0">
                  <a:pos x="36" y="27"/>
                </a:cxn>
                <a:cxn ang="0">
                  <a:pos x="39" y="22"/>
                </a:cxn>
                <a:cxn ang="0">
                  <a:pos x="44" y="17"/>
                </a:cxn>
                <a:cxn ang="0">
                  <a:pos x="46" y="10"/>
                </a:cxn>
                <a:cxn ang="0">
                  <a:pos x="47" y="7"/>
                </a:cxn>
                <a:cxn ang="0">
                  <a:pos x="47" y="3"/>
                </a:cxn>
                <a:cxn ang="0">
                  <a:pos x="47" y="3"/>
                </a:cxn>
              </a:cxnLst>
              <a:rect l="0" t="0" r="r" b="b"/>
              <a:pathLst>
                <a:path w="47" h="71">
                  <a:moveTo>
                    <a:pt x="47" y="3"/>
                  </a:moveTo>
                  <a:lnTo>
                    <a:pt x="47" y="3"/>
                  </a:lnTo>
                  <a:lnTo>
                    <a:pt x="46" y="2"/>
                  </a:lnTo>
                  <a:lnTo>
                    <a:pt x="45" y="1"/>
                  </a:lnTo>
                  <a:lnTo>
                    <a:pt x="43" y="0"/>
                  </a:lnTo>
                  <a:lnTo>
                    <a:pt x="41" y="0"/>
                  </a:lnTo>
                  <a:lnTo>
                    <a:pt x="40" y="1"/>
                  </a:lnTo>
                  <a:lnTo>
                    <a:pt x="39" y="2"/>
                  </a:lnTo>
                  <a:lnTo>
                    <a:pt x="38" y="4"/>
                  </a:lnTo>
                  <a:lnTo>
                    <a:pt x="38" y="6"/>
                  </a:lnTo>
                  <a:lnTo>
                    <a:pt x="38" y="6"/>
                  </a:lnTo>
                  <a:lnTo>
                    <a:pt x="38" y="8"/>
                  </a:lnTo>
                  <a:lnTo>
                    <a:pt x="37" y="10"/>
                  </a:lnTo>
                  <a:lnTo>
                    <a:pt x="33" y="17"/>
                  </a:lnTo>
                  <a:lnTo>
                    <a:pt x="24" y="27"/>
                  </a:lnTo>
                  <a:lnTo>
                    <a:pt x="24" y="27"/>
                  </a:lnTo>
                  <a:lnTo>
                    <a:pt x="11" y="46"/>
                  </a:lnTo>
                  <a:lnTo>
                    <a:pt x="1" y="64"/>
                  </a:lnTo>
                  <a:lnTo>
                    <a:pt x="1" y="64"/>
                  </a:lnTo>
                  <a:lnTo>
                    <a:pt x="0" y="66"/>
                  </a:lnTo>
                  <a:lnTo>
                    <a:pt x="0" y="68"/>
                  </a:lnTo>
                  <a:lnTo>
                    <a:pt x="1" y="69"/>
                  </a:lnTo>
                  <a:lnTo>
                    <a:pt x="3" y="70"/>
                  </a:lnTo>
                  <a:lnTo>
                    <a:pt x="4" y="71"/>
                  </a:lnTo>
                  <a:lnTo>
                    <a:pt x="6" y="71"/>
                  </a:lnTo>
                  <a:lnTo>
                    <a:pt x="7" y="70"/>
                  </a:lnTo>
                  <a:lnTo>
                    <a:pt x="9" y="69"/>
                  </a:lnTo>
                  <a:lnTo>
                    <a:pt x="9" y="69"/>
                  </a:lnTo>
                  <a:lnTo>
                    <a:pt x="15" y="58"/>
                  </a:lnTo>
                  <a:lnTo>
                    <a:pt x="21" y="48"/>
                  </a:lnTo>
                  <a:lnTo>
                    <a:pt x="29" y="37"/>
                  </a:lnTo>
                  <a:lnTo>
                    <a:pt x="36" y="27"/>
                  </a:lnTo>
                  <a:lnTo>
                    <a:pt x="36" y="27"/>
                  </a:lnTo>
                  <a:lnTo>
                    <a:pt x="39" y="22"/>
                  </a:lnTo>
                  <a:lnTo>
                    <a:pt x="44" y="17"/>
                  </a:lnTo>
                  <a:lnTo>
                    <a:pt x="46" y="10"/>
                  </a:lnTo>
                  <a:lnTo>
                    <a:pt x="47" y="7"/>
                  </a:lnTo>
                  <a:lnTo>
                    <a:pt x="47" y="3"/>
                  </a:lnTo>
                  <a:lnTo>
                    <a:pt x="4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279"/>
            <p:cNvSpPr/>
            <p:nvPr/>
          </p:nvSpPr>
          <p:spPr bwMode="auto">
            <a:xfrm>
              <a:off x="6162676" y="3609976"/>
              <a:ext cx="30163" cy="34925"/>
            </a:xfrm>
            <a:custGeom>
              <a:avLst/>
              <a:gdLst/>
              <a:ahLst/>
              <a:cxnLst>
                <a:cxn ang="0">
                  <a:pos x="48" y="1"/>
                </a:cxn>
                <a:cxn ang="0">
                  <a:pos x="48" y="1"/>
                </a:cxn>
                <a:cxn ang="0">
                  <a:pos x="36" y="15"/>
                </a:cxn>
                <a:cxn ang="0">
                  <a:pos x="25" y="29"/>
                </a:cxn>
                <a:cxn ang="0">
                  <a:pos x="13" y="43"/>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19" y="50"/>
                </a:cxn>
                <a:cxn ang="0">
                  <a:pos x="32" y="35"/>
                </a:cxn>
                <a:cxn ang="0">
                  <a:pos x="43" y="22"/>
                </a:cxn>
                <a:cxn ang="0">
                  <a:pos x="55" y="8"/>
                </a:cxn>
                <a:cxn ang="0">
                  <a:pos x="55" y="8"/>
                </a:cxn>
                <a:cxn ang="0">
                  <a:pos x="57" y="6"/>
                </a:cxn>
                <a:cxn ang="0">
                  <a:pos x="57" y="4"/>
                </a:cxn>
                <a:cxn ang="0">
                  <a:pos x="56" y="3"/>
                </a:cxn>
                <a:cxn ang="0">
                  <a:pos x="55" y="1"/>
                </a:cxn>
                <a:cxn ang="0">
                  <a:pos x="54" y="0"/>
                </a:cxn>
                <a:cxn ang="0">
                  <a:pos x="51" y="0"/>
                </a:cxn>
                <a:cxn ang="0">
                  <a:pos x="50" y="0"/>
                </a:cxn>
                <a:cxn ang="0">
                  <a:pos x="48" y="1"/>
                </a:cxn>
                <a:cxn ang="0">
                  <a:pos x="48" y="1"/>
                </a:cxn>
              </a:cxnLst>
              <a:rect l="0" t="0" r="r" b="b"/>
              <a:pathLst>
                <a:path w="57" h="64">
                  <a:moveTo>
                    <a:pt x="48" y="1"/>
                  </a:moveTo>
                  <a:lnTo>
                    <a:pt x="48" y="1"/>
                  </a:lnTo>
                  <a:lnTo>
                    <a:pt x="36" y="15"/>
                  </a:lnTo>
                  <a:lnTo>
                    <a:pt x="25" y="29"/>
                  </a:lnTo>
                  <a:lnTo>
                    <a:pt x="13" y="43"/>
                  </a:lnTo>
                  <a:lnTo>
                    <a:pt x="1" y="56"/>
                  </a:lnTo>
                  <a:lnTo>
                    <a:pt x="1" y="56"/>
                  </a:lnTo>
                  <a:lnTo>
                    <a:pt x="0" y="58"/>
                  </a:lnTo>
                  <a:lnTo>
                    <a:pt x="0" y="59"/>
                  </a:lnTo>
                  <a:lnTo>
                    <a:pt x="0" y="61"/>
                  </a:lnTo>
                  <a:lnTo>
                    <a:pt x="1" y="62"/>
                  </a:lnTo>
                  <a:lnTo>
                    <a:pt x="3" y="63"/>
                  </a:lnTo>
                  <a:lnTo>
                    <a:pt x="4" y="64"/>
                  </a:lnTo>
                  <a:lnTo>
                    <a:pt x="6" y="64"/>
                  </a:lnTo>
                  <a:lnTo>
                    <a:pt x="8" y="63"/>
                  </a:lnTo>
                  <a:lnTo>
                    <a:pt x="8" y="63"/>
                  </a:lnTo>
                  <a:lnTo>
                    <a:pt x="19" y="50"/>
                  </a:lnTo>
                  <a:lnTo>
                    <a:pt x="32" y="35"/>
                  </a:lnTo>
                  <a:lnTo>
                    <a:pt x="43" y="22"/>
                  </a:lnTo>
                  <a:lnTo>
                    <a:pt x="55" y="8"/>
                  </a:lnTo>
                  <a:lnTo>
                    <a:pt x="55" y="8"/>
                  </a:lnTo>
                  <a:lnTo>
                    <a:pt x="57" y="6"/>
                  </a:lnTo>
                  <a:lnTo>
                    <a:pt x="57" y="4"/>
                  </a:lnTo>
                  <a:lnTo>
                    <a:pt x="56" y="3"/>
                  </a:lnTo>
                  <a:lnTo>
                    <a:pt x="55" y="1"/>
                  </a:lnTo>
                  <a:lnTo>
                    <a:pt x="54" y="0"/>
                  </a:lnTo>
                  <a:lnTo>
                    <a:pt x="51" y="0"/>
                  </a:lnTo>
                  <a:lnTo>
                    <a:pt x="50"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280"/>
            <p:cNvSpPr/>
            <p:nvPr/>
          </p:nvSpPr>
          <p:spPr bwMode="auto">
            <a:xfrm>
              <a:off x="6167438" y="3644901"/>
              <a:ext cx="28575" cy="36513"/>
            </a:xfrm>
            <a:custGeom>
              <a:avLst/>
              <a:gdLst/>
              <a:ahLst/>
              <a:cxnLst>
                <a:cxn ang="0">
                  <a:pos x="48" y="1"/>
                </a:cxn>
                <a:cxn ang="0">
                  <a:pos x="48" y="1"/>
                </a:cxn>
                <a:cxn ang="0">
                  <a:pos x="39" y="7"/>
                </a:cxn>
                <a:cxn ang="0">
                  <a:pos x="32" y="13"/>
                </a:cxn>
                <a:cxn ang="0">
                  <a:pos x="26" y="20"/>
                </a:cxn>
                <a:cxn ang="0">
                  <a:pos x="20" y="27"/>
                </a:cxn>
                <a:cxn ang="0">
                  <a:pos x="9" y="44"/>
                </a:cxn>
                <a:cxn ang="0">
                  <a:pos x="0" y="61"/>
                </a:cxn>
                <a:cxn ang="0">
                  <a:pos x="0" y="61"/>
                </a:cxn>
                <a:cxn ang="0">
                  <a:pos x="0" y="62"/>
                </a:cxn>
                <a:cxn ang="0">
                  <a:pos x="0" y="64"/>
                </a:cxn>
                <a:cxn ang="0">
                  <a:pos x="1" y="66"/>
                </a:cxn>
                <a:cxn ang="0">
                  <a:pos x="2" y="67"/>
                </a:cxn>
                <a:cxn ang="0">
                  <a:pos x="4" y="67"/>
                </a:cxn>
                <a:cxn ang="0">
                  <a:pos x="5" y="67"/>
                </a:cxn>
                <a:cxn ang="0">
                  <a:pos x="7" y="67"/>
                </a:cxn>
                <a:cxn ang="0">
                  <a:pos x="8" y="65"/>
                </a:cxn>
                <a:cxn ang="0">
                  <a:pos x="8" y="65"/>
                </a:cxn>
                <a:cxn ang="0">
                  <a:pos x="18" y="49"/>
                </a:cxn>
                <a:cxn ang="0">
                  <a:pos x="27" y="35"/>
                </a:cxn>
                <a:cxn ang="0">
                  <a:pos x="32" y="27"/>
                </a:cxn>
                <a:cxn ang="0">
                  <a:pos x="37" y="20"/>
                </a:cxn>
                <a:cxn ang="0">
                  <a:pos x="44" y="15"/>
                </a:cxn>
                <a:cxn ang="0">
                  <a:pos x="52" y="10"/>
                </a:cxn>
                <a:cxn ang="0">
                  <a:pos x="52" y="10"/>
                </a:cxn>
                <a:cxn ang="0">
                  <a:pos x="54" y="8"/>
                </a:cxn>
                <a:cxn ang="0">
                  <a:pos x="54" y="7"/>
                </a:cxn>
                <a:cxn ang="0">
                  <a:pos x="54" y="5"/>
                </a:cxn>
                <a:cxn ang="0">
                  <a:pos x="54" y="4"/>
                </a:cxn>
                <a:cxn ang="0">
                  <a:pos x="53" y="1"/>
                </a:cxn>
                <a:cxn ang="0">
                  <a:pos x="51" y="0"/>
                </a:cxn>
                <a:cxn ang="0">
                  <a:pos x="49" y="0"/>
                </a:cxn>
                <a:cxn ang="0">
                  <a:pos x="48" y="1"/>
                </a:cxn>
                <a:cxn ang="0">
                  <a:pos x="48" y="1"/>
                </a:cxn>
              </a:cxnLst>
              <a:rect l="0" t="0" r="r" b="b"/>
              <a:pathLst>
                <a:path w="54" h="67">
                  <a:moveTo>
                    <a:pt x="48" y="1"/>
                  </a:moveTo>
                  <a:lnTo>
                    <a:pt x="48" y="1"/>
                  </a:lnTo>
                  <a:lnTo>
                    <a:pt x="39" y="7"/>
                  </a:lnTo>
                  <a:lnTo>
                    <a:pt x="32" y="13"/>
                  </a:lnTo>
                  <a:lnTo>
                    <a:pt x="26" y="20"/>
                  </a:lnTo>
                  <a:lnTo>
                    <a:pt x="20" y="27"/>
                  </a:lnTo>
                  <a:lnTo>
                    <a:pt x="9" y="44"/>
                  </a:lnTo>
                  <a:lnTo>
                    <a:pt x="0" y="61"/>
                  </a:lnTo>
                  <a:lnTo>
                    <a:pt x="0" y="61"/>
                  </a:lnTo>
                  <a:lnTo>
                    <a:pt x="0" y="62"/>
                  </a:lnTo>
                  <a:lnTo>
                    <a:pt x="0" y="64"/>
                  </a:lnTo>
                  <a:lnTo>
                    <a:pt x="1" y="66"/>
                  </a:lnTo>
                  <a:lnTo>
                    <a:pt x="2" y="67"/>
                  </a:lnTo>
                  <a:lnTo>
                    <a:pt x="4" y="67"/>
                  </a:lnTo>
                  <a:lnTo>
                    <a:pt x="5" y="67"/>
                  </a:lnTo>
                  <a:lnTo>
                    <a:pt x="7" y="67"/>
                  </a:lnTo>
                  <a:lnTo>
                    <a:pt x="8" y="65"/>
                  </a:lnTo>
                  <a:lnTo>
                    <a:pt x="8" y="65"/>
                  </a:lnTo>
                  <a:lnTo>
                    <a:pt x="18" y="49"/>
                  </a:lnTo>
                  <a:lnTo>
                    <a:pt x="27" y="35"/>
                  </a:lnTo>
                  <a:lnTo>
                    <a:pt x="32" y="27"/>
                  </a:lnTo>
                  <a:lnTo>
                    <a:pt x="37" y="20"/>
                  </a:lnTo>
                  <a:lnTo>
                    <a:pt x="44" y="15"/>
                  </a:lnTo>
                  <a:lnTo>
                    <a:pt x="52" y="10"/>
                  </a:lnTo>
                  <a:lnTo>
                    <a:pt x="52" y="10"/>
                  </a:lnTo>
                  <a:lnTo>
                    <a:pt x="54" y="8"/>
                  </a:lnTo>
                  <a:lnTo>
                    <a:pt x="54" y="7"/>
                  </a:lnTo>
                  <a:lnTo>
                    <a:pt x="54" y="5"/>
                  </a:lnTo>
                  <a:lnTo>
                    <a:pt x="54" y="4"/>
                  </a:lnTo>
                  <a:lnTo>
                    <a:pt x="53" y="1"/>
                  </a:lnTo>
                  <a:lnTo>
                    <a:pt x="51" y="0"/>
                  </a:lnTo>
                  <a:lnTo>
                    <a:pt x="49" y="0"/>
                  </a:lnTo>
                  <a:lnTo>
                    <a:pt x="48" y="1"/>
                  </a:lnTo>
                  <a:lnTo>
                    <a:pt x="4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281"/>
            <p:cNvSpPr/>
            <p:nvPr/>
          </p:nvSpPr>
          <p:spPr bwMode="auto">
            <a:xfrm>
              <a:off x="6169026" y="3675063"/>
              <a:ext cx="28575" cy="38100"/>
            </a:xfrm>
            <a:custGeom>
              <a:avLst/>
              <a:gdLst/>
              <a:ahLst/>
              <a:cxnLst>
                <a:cxn ang="0">
                  <a:pos x="47" y="2"/>
                </a:cxn>
                <a:cxn ang="0">
                  <a:pos x="47" y="2"/>
                </a:cxn>
                <a:cxn ang="0">
                  <a:pos x="33" y="17"/>
                </a:cxn>
                <a:cxn ang="0">
                  <a:pos x="22" y="32"/>
                </a:cxn>
                <a:cxn ang="0">
                  <a:pos x="10" y="48"/>
                </a:cxn>
                <a:cxn ang="0">
                  <a:pos x="1" y="65"/>
                </a:cxn>
                <a:cxn ang="0">
                  <a:pos x="1" y="65"/>
                </a:cxn>
                <a:cxn ang="0">
                  <a:pos x="0" y="67"/>
                </a:cxn>
                <a:cxn ang="0">
                  <a:pos x="1" y="69"/>
                </a:cxn>
                <a:cxn ang="0">
                  <a:pos x="2" y="70"/>
                </a:cxn>
                <a:cxn ang="0">
                  <a:pos x="3" y="72"/>
                </a:cxn>
                <a:cxn ang="0">
                  <a:pos x="4" y="72"/>
                </a:cxn>
                <a:cxn ang="0">
                  <a:pos x="6" y="72"/>
                </a:cxn>
                <a:cxn ang="0">
                  <a:pos x="8" y="71"/>
                </a:cxn>
                <a:cxn ang="0">
                  <a:pos x="9" y="70"/>
                </a:cxn>
                <a:cxn ang="0">
                  <a:pos x="9" y="70"/>
                </a:cxn>
                <a:cxn ang="0">
                  <a:pos x="19" y="53"/>
                </a:cxn>
                <a:cxn ang="0">
                  <a:pos x="29" y="38"/>
                </a:cxn>
                <a:cxn ang="0">
                  <a:pos x="40" y="23"/>
                </a:cxn>
                <a:cxn ang="0">
                  <a:pos x="54" y="9"/>
                </a:cxn>
                <a:cxn ang="0">
                  <a:pos x="54" y="9"/>
                </a:cxn>
                <a:cxn ang="0">
                  <a:pos x="55" y="7"/>
                </a:cxn>
                <a:cxn ang="0">
                  <a:pos x="55" y="6"/>
                </a:cxn>
                <a:cxn ang="0">
                  <a:pos x="55" y="4"/>
                </a:cxn>
                <a:cxn ang="0">
                  <a:pos x="54" y="2"/>
                </a:cxn>
                <a:cxn ang="0">
                  <a:pos x="52" y="1"/>
                </a:cxn>
                <a:cxn ang="0">
                  <a:pos x="51" y="0"/>
                </a:cxn>
                <a:cxn ang="0">
                  <a:pos x="49" y="1"/>
                </a:cxn>
                <a:cxn ang="0">
                  <a:pos x="47" y="2"/>
                </a:cxn>
                <a:cxn ang="0">
                  <a:pos x="47" y="2"/>
                </a:cxn>
              </a:cxnLst>
              <a:rect l="0" t="0" r="r" b="b"/>
              <a:pathLst>
                <a:path w="55" h="72">
                  <a:moveTo>
                    <a:pt x="47" y="2"/>
                  </a:moveTo>
                  <a:lnTo>
                    <a:pt x="47" y="2"/>
                  </a:lnTo>
                  <a:lnTo>
                    <a:pt x="33" y="17"/>
                  </a:lnTo>
                  <a:lnTo>
                    <a:pt x="22" y="32"/>
                  </a:lnTo>
                  <a:lnTo>
                    <a:pt x="10" y="48"/>
                  </a:lnTo>
                  <a:lnTo>
                    <a:pt x="1" y="65"/>
                  </a:lnTo>
                  <a:lnTo>
                    <a:pt x="1" y="65"/>
                  </a:lnTo>
                  <a:lnTo>
                    <a:pt x="0" y="67"/>
                  </a:lnTo>
                  <a:lnTo>
                    <a:pt x="1" y="69"/>
                  </a:lnTo>
                  <a:lnTo>
                    <a:pt x="2" y="70"/>
                  </a:lnTo>
                  <a:lnTo>
                    <a:pt x="3" y="72"/>
                  </a:lnTo>
                  <a:lnTo>
                    <a:pt x="4" y="72"/>
                  </a:lnTo>
                  <a:lnTo>
                    <a:pt x="6" y="72"/>
                  </a:lnTo>
                  <a:lnTo>
                    <a:pt x="8" y="71"/>
                  </a:lnTo>
                  <a:lnTo>
                    <a:pt x="9" y="70"/>
                  </a:lnTo>
                  <a:lnTo>
                    <a:pt x="9" y="70"/>
                  </a:lnTo>
                  <a:lnTo>
                    <a:pt x="19" y="53"/>
                  </a:lnTo>
                  <a:lnTo>
                    <a:pt x="29" y="38"/>
                  </a:lnTo>
                  <a:lnTo>
                    <a:pt x="40" y="23"/>
                  </a:lnTo>
                  <a:lnTo>
                    <a:pt x="54" y="9"/>
                  </a:lnTo>
                  <a:lnTo>
                    <a:pt x="54" y="9"/>
                  </a:lnTo>
                  <a:lnTo>
                    <a:pt x="55" y="7"/>
                  </a:lnTo>
                  <a:lnTo>
                    <a:pt x="55" y="6"/>
                  </a:lnTo>
                  <a:lnTo>
                    <a:pt x="55" y="4"/>
                  </a:lnTo>
                  <a:lnTo>
                    <a:pt x="54" y="2"/>
                  </a:lnTo>
                  <a:lnTo>
                    <a:pt x="52" y="1"/>
                  </a:lnTo>
                  <a:lnTo>
                    <a:pt x="51" y="0"/>
                  </a:lnTo>
                  <a:lnTo>
                    <a:pt x="49" y="1"/>
                  </a:lnTo>
                  <a:lnTo>
                    <a:pt x="47" y="2"/>
                  </a:lnTo>
                  <a:lnTo>
                    <a:pt x="4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282"/>
            <p:cNvSpPr/>
            <p:nvPr/>
          </p:nvSpPr>
          <p:spPr bwMode="auto">
            <a:xfrm>
              <a:off x="6181726" y="3694113"/>
              <a:ext cx="28575" cy="39688"/>
            </a:xfrm>
            <a:custGeom>
              <a:avLst/>
              <a:gdLst/>
              <a:ahLst/>
              <a:cxnLst>
                <a:cxn ang="0">
                  <a:pos x="47" y="1"/>
                </a:cxn>
                <a:cxn ang="0">
                  <a:pos x="47" y="1"/>
                </a:cxn>
                <a:cxn ang="0">
                  <a:pos x="39" y="7"/>
                </a:cxn>
                <a:cxn ang="0">
                  <a:pos x="32" y="14"/>
                </a:cxn>
                <a:cxn ang="0">
                  <a:pos x="25" y="22"/>
                </a:cxn>
                <a:cxn ang="0">
                  <a:pos x="19" y="32"/>
                </a:cxn>
                <a:cxn ang="0">
                  <a:pos x="12" y="40"/>
                </a:cxn>
                <a:cxn ang="0">
                  <a:pos x="7" y="49"/>
                </a:cxn>
                <a:cxn ang="0">
                  <a:pos x="3" y="60"/>
                </a:cxn>
                <a:cxn ang="0">
                  <a:pos x="0" y="69"/>
                </a:cxn>
                <a:cxn ang="0">
                  <a:pos x="0" y="69"/>
                </a:cxn>
                <a:cxn ang="0">
                  <a:pos x="0" y="71"/>
                </a:cxn>
                <a:cxn ang="0">
                  <a:pos x="1" y="73"/>
                </a:cxn>
                <a:cxn ang="0">
                  <a:pos x="2" y="74"/>
                </a:cxn>
                <a:cxn ang="0">
                  <a:pos x="4" y="75"/>
                </a:cxn>
                <a:cxn ang="0">
                  <a:pos x="5" y="75"/>
                </a:cxn>
                <a:cxn ang="0">
                  <a:pos x="7" y="74"/>
                </a:cxn>
                <a:cxn ang="0">
                  <a:pos x="8" y="73"/>
                </a:cxn>
                <a:cxn ang="0">
                  <a:pos x="9" y="71"/>
                </a:cxn>
                <a:cxn ang="0">
                  <a:pos x="9" y="71"/>
                </a:cxn>
                <a:cxn ang="0">
                  <a:pos x="12" y="63"/>
                </a:cxn>
                <a:cxn ang="0">
                  <a:pos x="16" y="54"/>
                </a:cxn>
                <a:cxn ang="0">
                  <a:pos x="21" y="45"/>
                </a:cxn>
                <a:cxn ang="0">
                  <a:pos x="27" y="36"/>
                </a:cxn>
                <a:cxn ang="0">
                  <a:pos x="33" y="28"/>
                </a:cxn>
                <a:cxn ang="0">
                  <a:pos x="39" y="20"/>
                </a:cxn>
                <a:cxn ang="0">
                  <a:pos x="54" y="7"/>
                </a:cxn>
                <a:cxn ang="0">
                  <a:pos x="54" y="7"/>
                </a:cxn>
                <a:cxn ang="0">
                  <a:pos x="55" y="6"/>
                </a:cxn>
                <a:cxn ang="0">
                  <a:pos x="55" y="4"/>
                </a:cxn>
                <a:cxn ang="0">
                  <a:pos x="55" y="3"/>
                </a:cxn>
                <a:cxn ang="0">
                  <a:pos x="54" y="1"/>
                </a:cxn>
                <a:cxn ang="0">
                  <a:pos x="51" y="0"/>
                </a:cxn>
                <a:cxn ang="0">
                  <a:pos x="49" y="0"/>
                </a:cxn>
                <a:cxn ang="0">
                  <a:pos x="47" y="1"/>
                </a:cxn>
                <a:cxn ang="0">
                  <a:pos x="47" y="1"/>
                </a:cxn>
              </a:cxnLst>
              <a:rect l="0" t="0" r="r" b="b"/>
              <a:pathLst>
                <a:path w="55" h="75">
                  <a:moveTo>
                    <a:pt x="47" y="1"/>
                  </a:moveTo>
                  <a:lnTo>
                    <a:pt x="47" y="1"/>
                  </a:lnTo>
                  <a:lnTo>
                    <a:pt x="39" y="7"/>
                  </a:lnTo>
                  <a:lnTo>
                    <a:pt x="32" y="14"/>
                  </a:lnTo>
                  <a:lnTo>
                    <a:pt x="25" y="22"/>
                  </a:lnTo>
                  <a:lnTo>
                    <a:pt x="19" y="32"/>
                  </a:lnTo>
                  <a:lnTo>
                    <a:pt x="12" y="40"/>
                  </a:lnTo>
                  <a:lnTo>
                    <a:pt x="7" y="49"/>
                  </a:lnTo>
                  <a:lnTo>
                    <a:pt x="3" y="60"/>
                  </a:lnTo>
                  <a:lnTo>
                    <a:pt x="0" y="69"/>
                  </a:lnTo>
                  <a:lnTo>
                    <a:pt x="0" y="69"/>
                  </a:lnTo>
                  <a:lnTo>
                    <a:pt x="0" y="71"/>
                  </a:lnTo>
                  <a:lnTo>
                    <a:pt x="1" y="73"/>
                  </a:lnTo>
                  <a:lnTo>
                    <a:pt x="2" y="74"/>
                  </a:lnTo>
                  <a:lnTo>
                    <a:pt x="4" y="75"/>
                  </a:lnTo>
                  <a:lnTo>
                    <a:pt x="5" y="75"/>
                  </a:lnTo>
                  <a:lnTo>
                    <a:pt x="7" y="74"/>
                  </a:lnTo>
                  <a:lnTo>
                    <a:pt x="8" y="73"/>
                  </a:lnTo>
                  <a:lnTo>
                    <a:pt x="9" y="71"/>
                  </a:lnTo>
                  <a:lnTo>
                    <a:pt x="9" y="71"/>
                  </a:lnTo>
                  <a:lnTo>
                    <a:pt x="12" y="63"/>
                  </a:lnTo>
                  <a:lnTo>
                    <a:pt x="16" y="54"/>
                  </a:lnTo>
                  <a:lnTo>
                    <a:pt x="21" y="45"/>
                  </a:lnTo>
                  <a:lnTo>
                    <a:pt x="27" y="36"/>
                  </a:lnTo>
                  <a:lnTo>
                    <a:pt x="33" y="28"/>
                  </a:lnTo>
                  <a:lnTo>
                    <a:pt x="39" y="20"/>
                  </a:lnTo>
                  <a:lnTo>
                    <a:pt x="54" y="7"/>
                  </a:lnTo>
                  <a:lnTo>
                    <a:pt x="54" y="7"/>
                  </a:lnTo>
                  <a:lnTo>
                    <a:pt x="55" y="6"/>
                  </a:lnTo>
                  <a:lnTo>
                    <a:pt x="55" y="4"/>
                  </a:lnTo>
                  <a:lnTo>
                    <a:pt x="55" y="3"/>
                  </a:lnTo>
                  <a:lnTo>
                    <a:pt x="54" y="1"/>
                  </a:lnTo>
                  <a:lnTo>
                    <a:pt x="51" y="0"/>
                  </a:lnTo>
                  <a:lnTo>
                    <a:pt x="49" y="0"/>
                  </a:lnTo>
                  <a:lnTo>
                    <a:pt x="47" y="1"/>
                  </a:lnTo>
                  <a:lnTo>
                    <a:pt x="4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283"/>
            <p:cNvSpPr/>
            <p:nvPr/>
          </p:nvSpPr>
          <p:spPr bwMode="auto">
            <a:xfrm>
              <a:off x="6210301" y="3708401"/>
              <a:ext cx="22225" cy="30163"/>
            </a:xfrm>
            <a:custGeom>
              <a:avLst/>
              <a:gdLst/>
              <a:ahLst/>
              <a:cxnLst>
                <a:cxn ang="0">
                  <a:pos x="34" y="1"/>
                </a:cxn>
                <a:cxn ang="0">
                  <a:pos x="34" y="1"/>
                </a:cxn>
                <a:cxn ang="0">
                  <a:pos x="24" y="11"/>
                </a:cxn>
                <a:cxn ang="0">
                  <a:pos x="13" y="23"/>
                </a:cxn>
                <a:cxn ang="0">
                  <a:pos x="9" y="30"/>
                </a:cxn>
                <a:cxn ang="0">
                  <a:pos x="5" y="36"/>
                </a:cxn>
                <a:cxn ang="0">
                  <a:pos x="2" y="43"/>
                </a:cxn>
                <a:cxn ang="0">
                  <a:pos x="0" y="50"/>
                </a:cxn>
                <a:cxn ang="0">
                  <a:pos x="0" y="50"/>
                </a:cxn>
                <a:cxn ang="0">
                  <a:pos x="0" y="52"/>
                </a:cxn>
                <a:cxn ang="0">
                  <a:pos x="1" y="55"/>
                </a:cxn>
                <a:cxn ang="0">
                  <a:pos x="2" y="56"/>
                </a:cxn>
                <a:cxn ang="0">
                  <a:pos x="3" y="57"/>
                </a:cxn>
                <a:cxn ang="0">
                  <a:pos x="5" y="57"/>
                </a:cxn>
                <a:cxn ang="0">
                  <a:pos x="7" y="56"/>
                </a:cxn>
                <a:cxn ang="0">
                  <a:pos x="8" y="55"/>
                </a:cxn>
                <a:cxn ang="0">
                  <a:pos x="9" y="53"/>
                </a:cxn>
                <a:cxn ang="0">
                  <a:pos x="9" y="53"/>
                </a:cxn>
                <a:cxn ang="0">
                  <a:pos x="11" y="46"/>
                </a:cxn>
                <a:cxn ang="0">
                  <a:pos x="14" y="40"/>
                </a:cxn>
                <a:cxn ang="0">
                  <a:pos x="22" y="28"/>
                </a:cxn>
                <a:cxn ang="0">
                  <a:pos x="31" y="17"/>
                </a:cxn>
                <a:cxn ang="0">
                  <a:pos x="41" y="8"/>
                </a:cxn>
                <a:cxn ang="0">
                  <a:pos x="41" y="8"/>
                </a:cxn>
                <a:cxn ang="0">
                  <a:pos x="42" y="6"/>
                </a:cxn>
                <a:cxn ang="0">
                  <a:pos x="42" y="5"/>
                </a:cxn>
                <a:cxn ang="0">
                  <a:pos x="42" y="3"/>
                </a:cxn>
                <a:cxn ang="0">
                  <a:pos x="41" y="2"/>
                </a:cxn>
                <a:cxn ang="0">
                  <a:pos x="38" y="0"/>
                </a:cxn>
                <a:cxn ang="0">
                  <a:pos x="36" y="0"/>
                </a:cxn>
                <a:cxn ang="0">
                  <a:pos x="34" y="1"/>
                </a:cxn>
                <a:cxn ang="0">
                  <a:pos x="34" y="1"/>
                </a:cxn>
              </a:cxnLst>
              <a:rect l="0" t="0" r="r" b="b"/>
              <a:pathLst>
                <a:path w="42" h="57">
                  <a:moveTo>
                    <a:pt x="34" y="1"/>
                  </a:moveTo>
                  <a:lnTo>
                    <a:pt x="34" y="1"/>
                  </a:lnTo>
                  <a:lnTo>
                    <a:pt x="24" y="11"/>
                  </a:lnTo>
                  <a:lnTo>
                    <a:pt x="13" y="23"/>
                  </a:lnTo>
                  <a:lnTo>
                    <a:pt x="9" y="30"/>
                  </a:lnTo>
                  <a:lnTo>
                    <a:pt x="5" y="36"/>
                  </a:lnTo>
                  <a:lnTo>
                    <a:pt x="2" y="43"/>
                  </a:lnTo>
                  <a:lnTo>
                    <a:pt x="0" y="50"/>
                  </a:lnTo>
                  <a:lnTo>
                    <a:pt x="0" y="50"/>
                  </a:lnTo>
                  <a:lnTo>
                    <a:pt x="0" y="52"/>
                  </a:lnTo>
                  <a:lnTo>
                    <a:pt x="1" y="55"/>
                  </a:lnTo>
                  <a:lnTo>
                    <a:pt x="2" y="56"/>
                  </a:lnTo>
                  <a:lnTo>
                    <a:pt x="3" y="57"/>
                  </a:lnTo>
                  <a:lnTo>
                    <a:pt x="5" y="57"/>
                  </a:lnTo>
                  <a:lnTo>
                    <a:pt x="7" y="56"/>
                  </a:lnTo>
                  <a:lnTo>
                    <a:pt x="8" y="55"/>
                  </a:lnTo>
                  <a:lnTo>
                    <a:pt x="9" y="53"/>
                  </a:lnTo>
                  <a:lnTo>
                    <a:pt x="9" y="53"/>
                  </a:lnTo>
                  <a:lnTo>
                    <a:pt x="11" y="46"/>
                  </a:lnTo>
                  <a:lnTo>
                    <a:pt x="14" y="40"/>
                  </a:lnTo>
                  <a:lnTo>
                    <a:pt x="22" y="28"/>
                  </a:lnTo>
                  <a:lnTo>
                    <a:pt x="31" y="17"/>
                  </a:lnTo>
                  <a:lnTo>
                    <a:pt x="41" y="8"/>
                  </a:lnTo>
                  <a:lnTo>
                    <a:pt x="41" y="8"/>
                  </a:lnTo>
                  <a:lnTo>
                    <a:pt x="42" y="6"/>
                  </a:lnTo>
                  <a:lnTo>
                    <a:pt x="42" y="5"/>
                  </a:lnTo>
                  <a:lnTo>
                    <a:pt x="42" y="3"/>
                  </a:lnTo>
                  <a:lnTo>
                    <a:pt x="41" y="2"/>
                  </a:lnTo>
                  <a:lnTo>
                    <a:pt x="38" y="0"/>
                  </a:lnTo>
                  <a:lnTo>
                    <a:pt x="36"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284"/>
            <p:cNvSpPr/>
            <p:nvPr/>
          </p:nvSpPr>
          <p:spPr bwMode="auto">
            <a:xfrm>
              <a:off x="6245226" y="3708401"/>
              <a:ext cx="25400" cy="36513"/>
            </a:xfrm>
            <a:custGeom>
              <a:avLst/>
              <a:gdLst/>
              <a:ahLst/>
              <a:cxnLst>
                <a:cxn ang="0">
                  <a:pos x="40" y="3"/>
                </a:cxn>
                <a:cxn ang="0">
                  <a:pos x="40" y="3"/>
                </a:cxn>
                <a:cxn ang="0">
                  <a:pos x="37" y="11"/>
                </a:cxn>
                <a:cxn ang="0">
                  <a:pos x="32" y="18"/>
                </a:cxn>
                <a:cxn ang="0">
                  <a:pos x="22" y="33"/>
                </a:cxn>
                <a:cxn ang="0">
                  <a:pos x="11" y="47"/>
                </a:cxn>
                <a:cxn ang="0">
                  <a:pos x="1" y="62"/>
                </a:cxn>
                <a:cxn ang="0">
                  <a:pos x="1" y="62"/>
                </a:cxn>
                <a:cxn ang="0">
                  <a:pos x="0" y="63"/>
                </a:cxn>
                <a:cxn ang="0">
                  <a:pos x="0" y="65"/>
                </a:cxn>
                <a:cxn ang="0">
                  <a:pos x="1" y="67"/>
                </a:cxn>
                <a:cxn ang="0">
                  <a:pos x="2" y="68"/>
                </a:cxn>
                <a:cxn ang="0">
                  <a:pos x="4" y="68"/>
                </a:cxn>
                <a:cxn ang="0">
                  <a:pos x="5" y="68"/>
                </a:cxn>
                <a:cxn ang="0">
                  <a:pos x="7" y="68"/>
                </a:cxn>
                <a:cxn ang="0">
                  <a:pos x="8" y="66"/>
                </a:cxn>
                <a:cxn ang="0">
                  <a:pos x="8" y="66"/>
                </a:cxn>
                <a:cxn ang="0">
                  <a:pos x="20" y="51"/>
                </a:cxn>
                <a:cxn ang="0">
                  <a:pos x="31" y="37"/>
                </a:cxn>
                <a:cxn ang="0">
                  <a:pos x="42" y="21"/>
                </a:cxn>
                <a:cxn ang="0">
                  <a:pos x="46" y="14"/>
                </a:cxn>
                <a:cxn ang="0">
                  <a:pos x="50" y="6"/>
                </a:cxn>
                <a:cxn ang="0">
                  <a:pos x="50" y="6"/>
                </a:cxn>
                <a:cxn ang="0">
                  <a:pos x="50" y="4"/>
                </a:cxn>
                <a:cxn ang="0">
                  <a:pos x="50" y="2"/>
                </a:cxn>
                <a:cxn ang="0">
                  <a:pos x="49" y="1"/>
                </a:cxn>
                <a:cxn ang="0">
                  <a:pos x="47" y="0"/>
                </a:cxn>
                <a:cxn ang="0">
                  <a:pos x="44" y="1"/>
                </a:cxn>
                <a:cxn ang="0">
                  <a:pos x="42" y="2"/>
                </a:cxn>
                <a:cxn ang="0">
                  <a:pos x="40" y="3"/>
                </a:cxn>
                <a:cxn ang="0">
                  <a:pos x="40" y="3"/>
                </a:cxn>
              </a:cxnLst>
              <a:rect l="0" t="0" r="r" b="b"/>
              <a:pathLst>
                <a:path w="50" h="68">
                  <a:moveTo>
                    <a:pt x="40" y="3"/>
                  </a:moveTo>
                  <a:lnTo>
                    <a:pt x="40" y="3"/>
                  </a:lnTo>
                  <a:lnTo>
                    <a:pt x="37" y="11"/>
                  </a:lnTo>
                  <a:lnTo>
                    <a:pt x="32" y="18"/>
                  </a:lnTo>
                  <a:lnTo>
                    <a:pt x="22" y="33"/>
                  </a:lnTo>
                  <a:lnTo>
                    <a:pt x="11" y="47"/>
                  </a:lnTo>
                  <a:lnTo>
                    <a:pt x="1" y="62"/>
                  </a:lnTo>
                  <a:lnTo>
                    <a:pt x="1" y="62"/>
                  </a:lnTo>
                  <a:lnTo>
                    <a:pt x="0" y="63"/>
                  </a:lnTo>
                  <a:lnTo>
                    <a:pt x="0" y="65"/>
                  </a:lnTo>
                  <a:lnTo>
                    <a:pt x="1" y="67"/>
                  </a:lnTo>
                  <a:lnTo>
                    <a:pt x="2" y="68"/>
                  </a:lnTo>
                  <a:lnTo>
                    <a:pt x="4" y="68"/>
                  </a:lnTo>
                  <a:lnTo>
                    <a:pt x="5" y="68"/>
                  </a:lnTo>
                  <a:lnTo>
                    <a:pt x="7" y="68"/>
                  </a:lnTo>
                  <a:lnTo>
                    <a:pt x="8" y="66"/>
                  </a:lnTo>
                  <a:lnTo>
                    <a:pt x="8" y="66"/>
                  </a:lnTo>
                  <a:lnTo>
                    <a:pt x="20" y="51"/>
                  </a:lnTo>
                  <a:lnTo>
                    <a:pt x="31" y="37"/>
                  </a:lnTo>
                  <a:lnTo>
                    <a:pt x="42" y="21"/>
                  </a:lnTo>
                  <a:lnTo>
                    <a:pt x="46" y="14"/>
                  </a:lnTo>
                  <a:lnTo>
                    <a:pt x="50" y="6"/>
                  </a:lnTo>
                  <a:lnTo>
                    <a:pt x="50" y="6"/>
                  </a:lnTo>
                  <a:lnTo>
                    <a:pt x="50" y="4"/>
                  </a:lnTo>
                  <a:lnTo>
                    <a:pt x="50" y="2"/>
                  </a:lnTo>
                  <a:lnTo>
                    <a:pt x="49" y="1"/>
                  </a:lnTo>
                  <a:lnTo>
                    <a:pt x="47" y="0"/>
                  </a:lnTo>
                  <a:lnTo>
                    <a:pt x="44" y="1"/>
                  </a:lnTo>
                  <a:lnTo>
                    <a:pt x="42" y="2"/>
                  </a:lnTo>
                  <a:lnTo>
                    <a:pt x="40" y="3"/>
                  </a:lnTo>
                  <a:lnTo>
                    <a:pt x="4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Freeform 285"/>
            <p:cNvSpPr/>
            <p:nvPr/>
          </p:nvSpPr>
          <p:spPr bwMode="auto">
            <a:xfrm>
              <a:off x="6278563" y="3711576"/>
              <a:ext cx="20638" cy="31750"/>
            </a:xfrm>
            <a:custGeom>
              <a:avLst/>
              <a:gdLst/>
              <a:ahLst/>
              <a:cxnLst>
                <a:cxn ang="0">
                  <a:pos x="28" y="4"/>
                </a:cxn>
                <a:cxn ang="0">
                  <a:pos x="28" y="4"/>
                </a:cxn>
                <a:cxn ang="0">
                  <a:pos x="28" y="8"/>
                </a:cxn>
                <a:cxn ang="0">
                  <a:pos x="26" y="12"/>
                </a:cxn>
                <a:cxn ang="0">
                  <a:pos x="22" y="19"/>
                </a:cxn>
                <a:cxn ang="0">
                  <a:pos x="22" y="19"/>
                </a:cxn>
                <a:cxn ang="0">
                  <a:pos x="17" y="24"/>
                </a:cxn>
                <a:cxn ang="0">
                  <a:pos x="15" y="26"/>
                </a:cxn>
                <a:cxn ang="0">
                  <a:pos x="13" y="28"/>
                </a:cxn>
                <a:cxn ang="0">
                  <a:pos x="13" y="28"/>
                </a:cxn>
                <a:cxn ang="0">
                  <a:pos x="6" y="41"/>
                </a:cxn>
                <a:cxn ang="0">
                  <a:pos x="2" y="48"/>
                </a:cxn>
                <a:cxn ang="0">
                  <a:pos x="0" y="55"/>
                </a:cxn>
                <a:cxn ang="0">
                  <a:pos x="0" y="55"/>
                </a:cxn>
                <a:cxn ang="0">
                  <a:pos x="0" y="57"/>
                </a:cxn>
                <a:cxn ang="0">
                  <a:pos x="1" y="59"/>
                </a:cxn>
                <a:cxn ang="0">
                  <a:pos x="2" y="60"/>
                </a:cxn>
                <a:cxn ang="0">
                  <a:pos x="3" y="61"/>
                </a:cxn>
                <a:cxn ang="0">
                  <a:pos x="6" y="61"/>
                </a:cxn>
                <a:cxn ang="0">
                  <a:pos x="8" y="61"/>
                </a:cxn>
                <a:cxn ang="0">
                  <a:pos x="9" y="60"/>
                </a:cxn>
                <a:cxn ang="0">
                  <a:pos x="10" y="58"/>
                </a:cxn>
                <a:cxn ang="0">
                  <a:pos x="10" y="58"/>
                </a:cxn>
                <a:cxn ang="0">
                  <a:pos x="13" y="50"/>
                </a:cxn>
                <a:cxn ang="0">
                  <a:pos x="16" y="42"/>
                </a:cxn>
                <a:cxn ang="0">
                  <a:pos x="21" y="35"/>
                </a:cxn>
                <a:cxn ang="0">
                  <a:pos x="26" y="29"/>
                </a:cxn>
                <a:cxn ang="0">
                  <a:pos x="26" y="29"/>
                </a:cxn>
                <a:cxn ang="0">
                  <a:pos x="30" y="23"/>
                </a:cxn>
                <a:cxn ang="0">
                  <a:pos x="35" y="17"/>
                </a:cxn>
                <a:cxn ang="0">
                  <a:pos x="37" y="11"/>
                </a:cxn>
                <a:cxn ang="0">
                  <a:pos x="39" y="4"/>
                </a:cxn>
                <a:cxn ang="0">
                  <a:pos x="39" y="4"/>
                </a:cxn>
                <a:cxn ang="0">
                  <a:pos x="38" y="2"/>
                </a:cxn>
                <a:cxn ang="0">
                  <a:pos x="37" y="1"/>
                </a:cxn>
                <a:cxn ang="0">
                  <a:pos x="36" y="0"/>
                </a:cxn>
                <a:cxn ang="0">
                  <a:pos x="33" y="0"/>
                </a:cxn>
                <a:cxn ang="0">
                  <a:pos x="30" y="1"/>
                </a:cxn>
                <a:cxn ang="0">
                  <a:pos x="29" y="2"/>
                </a:cxn>
                <a:cxn ang="0">
                  <a:pos x="28" y="4"/>
                </a:cxn>
                <a:cxn ang="0">
                  <a:pos x="28" y="4"/>
                </a:cxn>
              </a:cxnLst>
              <a:rect l="0" t="0" r="r" b="b"/>
              <a:pathLst>
                <a:path w="39" h="61">
                  <a:moveTo>
                    <a:pt x="28" y="4"/>
                  </a:moveTo>
                  <a:lnTo>
                    <a:pt x="28" y="4"/>
                  </a:lnTo>
                  <a:lnTo>
                    <a:pt x="28" y="8"/>
                  </a:lnTo>
                  <a:lnTo>
                    <a:pt x="26" y="12"/>
                  </a:lnTo>
                  <a:lnTo>
                    <a:pt x="22" y="19"/>
                  </a:lnTo>
                  <a:lnTo>
                    <a:pt x="22" y="19"/>
                  </a:lnTo>
                  <a:lnTo>
                    <a:pt x="17" y="24"/>
                  </a:lnTo>
                  <a:lnTo>
                    <a:pt x="15" y="26"/>
                  </a:lnTo>
                  <a:lnTo>
                    <a:pt x="13" y="28"/>
                  </a:lnTo>
                  <a:lnTo>
                    <a:pt x="13" y="28"/>
                  </a:lnTo>
                  <a:lnTo>
                    <a:pt x="6" y="41"/>
                  </a:lnTo>
                  <a:lnTo>
                    <a:pt x="2" y="48"/>
                  </a:lnTo>
                  <a:lnTo>
                    <a:pt x="0" y="55"/>
                  </a:lnTo>
                  <a:lnTo>
                    <a:pt x="0" y="55"/>
                  </a:lnTo>
                  <a:lnTo>
                    <a:pt x="0" y="57"/>
                  </a:lnTo>
                  <a:lnTo>
                    <a:pt x="1" y="59"/>
                  </a:lnTo>
                  <a:lnTo>
                    <a:pt x="2" y="60"/>
                  </a:lnTo>
                  <a:lnTo>
                    <a:pt x="3" y="61"/>
                  </a:lnTo>
                  <a:lnTo>
                    <a:pt x="6" y="61"/>
                  </a:lnTo>
                  <a:lnTo>
                    <a:pt x="8" y="61"/>
                  </a:lnTo>
                  <a:lnTo>
                    <a:pt x="9" y="60"/>
                  </a:lnTo>
                  <a:lnTo>
                    <a:pt x="10" y="58"/>
                  </a:lnTo>
                  <a:lnTo>
                    <a:pt x="10" y="58"/>
                  </a:lnTo>
                  <a:lnTo>
                    <a:pt x="13" y="50"/>
                  </a:lnTo>
                  <a:lnTo>
                    <a:pt x="16" y="42"/>
                  </a:lnTo>
                  <a:lnTo>
                    <a:pt x="21" y="35"/>
                  </a:lnTo>
                  <a:lnTo>
                    <a:pt x="26" y="29"/>
                  </a:lnTo>
                  <a:lnTo>
                    <a:pt x="26" y="29"/>
                  </a:lnTo>
                  <a:lnTo>
                    <a:pt x="30" y="23"/>
                  </a:lnTo>
                  <a:lnTo>
                    <a:pt x="35" y="17"/>
                  </a:lnTo>
                  <a:lnTo>
                    <a:pt x="37" y="11"/>
                  </a:lnTo>
                  <a:lnTo>
                    <a:pt x="39" y="4"/>
                  </a:lnTo>
                  <a:lnTo>
                    <a:pt x="39" y="4"/>
                  </a:lnTo>
                  <a:lnTo>
                    <a:pt x="38" y="2"/>
                  </a:lnTo>
                  <a:lnTo>
                    <a:pt x="37" y="1"/>
                  </a:lnTo>
                  <a:lnTo>
                    <a:pt x="36" y="0"/>
                  </a:lnTo>
                  <a:lnTo>
                    <a:pt x="33" y="0"/>
                  </a:lnTo>
                  <a:lnTo>
                    <a:pt x="30" y="1"/>
                  </a:lnTo>
                  <a:lnTo>
                    <a:pt x="29" y="2"/>
                  </a:lnTo>
                  <a:lnTo>
                    <a:pt x="28" y="4"/>
                  </a:lnTo>
                  <a:lnTo>
                    <a:pt x="2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286"/>
            <p:cNvSpPr/>
            <p:nvPr/>
          </p:nvSpPr>
          <p:spPr bwMode="auto">
            <a:xfrm>
              <a:off x="6307138" y="3713163"/>
              <a:ext cx="11113" cy="25400"/>
            </a:xfrm>
            <a:custGeom>
              <a:avLst/>
              <a:gdLst/>
              <a:ahLst/>
              <a:cxnLst>
                <a:cxn ang="0">
                  <a:pos x="13" y="4"/>
                </a:cxn>
                <a:cxn ang="0">
                  <a:pos x="13" y="4"/>
                </a:cxn>
                <a:cxn ang="0">
                  <a:pos x="12" y="14"/>
                </a:cxn>
                <a:cxn ang="0">
                  <a:pos x="9" y="25"/>
                </a:cxn>
                <a:cxn ang="0">
                  <a:pos x="1" y="43"/>
                </a:cxn>
                <a:cxn ang="0">
                  <a:pos x="1" y="43"/>
                </a:cxn>
                <a:cxn ang="0">
                  <a:pos x="0" y="45"/>
                </a:cxn>
                <a:cxn ang="0">
                  <a:pos x="1" y="48"/>
                </a:cxn>
                <a:cxn ang="0">
                  <a:pos x="2" y="49"/>
                </a:cxn>
                <a:cxn ang="0">
                  <a:pos x="4" y="50"/>
                </a:cxn>
                <a:cxn ang="0">
                  <a:pos x="7" y="49"/>
                </a:cxn>
                <a:cxn ang="0">
                  <a:pos x="10" y="48"/>
                </a:cxn>
                <a:cxn ang="0">
                  <a:pos x="11" y="46"/>
                </a:cxn>
                <a:cxn ang="0">
                  <a:pos x="11" y="46"/>
                </a:cxn>
                <a:cxn ang="0">
                  <a:pos x="18" y="26"/>
                </a:cxn>
                <a:cxn ang="0">
                  <a:pos x="21" y="15"/>
                </a:cxn>
                <a:cxn ang="0">
                  <a:pos x="22" y="4"/>
                </a:cxn>
                <a:cxn ang="0">
                  <a:pos x="22" y="4"/>
                </a:cxn>
                <a:cxn ang="0">
                  <a:pos x="22" y="2"/>
                </a:cxn>
                <a:cxn ang="0">
                  <a:pos x="21" y="1"/>
                </a:cxn>
                <a:cxn ang="0">
                  <a:pos x="20" y="0"/>
                </a:cxn>
                <a:cxn ang="0">
                  <a:pos x="18" y="0"/>
                </a:cxn>
                <a:cxn ang="0">
                  <a:pos x="16" y="0"/>
                </a:cxn>
                <a:cxn ang="0">
                  <a:pos x="15" y="1"/>
                </a:cxn>
                <a:cxn ang="0">
                  <a:pos x="14" y="2"/>
                </a:cxn>
                <a:cxn ang="0">
                  <a:pos x="13" y="4"/>
                </a:cxn>
                <a:cxn ang="0">
                  <a:pos x="13" y="4"/>
                </a:cxn>
              </a:cxnLst>
              <a:rect l="0" t="0" r="r" b="b"/>
              <a:pathLst>
                <a:path w="22" h="50">
                  <a:moveTo>
                    <a:pt x="13" y="4"/>
                  </a:moveTo>
                  <a:lnTo>
                    <a:pt x="13" y="4"/>
                  </a:lnTo>
                  <a:lnTo>
                    <a:pt x="12" y="14"/>
                  </a:lnTo>
                  <a:lnTo>
                    <a:pt x="9" y="25"/>
                  </a:lnTo>
                  <a:lnTo>
                    <a:pt x="1" y="43"/>
                  </a:lnTo>
                  <a:lnTo>
                    <a:pt x="1" y="43"/>
                  </a:lnTo>
                  <a:lnTo>
                    <a:pt x="0" y="45"/>
                  </a:lnTo>
                  <a:lnTo>
                    <a:pt x="1" y="48"/>
                  </a:lnTo>
                  <a:lnTo>
                    <a:pt x="2" y="49"/>
                  </a:lnTo>
                  <a:lnTo>
                    <a:pt x="4" y="50"/>
                  </a:lnTo>
                  <a:lnTo>
                    <a:pt x="7" y="49"/>
                  </a:lnTo>
                  <a:lnTo>
                    <a:pt x="10" y="48"/>
                  </a:lnTo>
                  <a:lnTo>
                    <a:pt x="11" y="46"/>
                  </a:lnTo>
                  <a:lnTo>
                    <a:pt x="11" y="46"/>
                  </a:lnTo>
                  <a:lnTo>
                    <a:pt x="18" y="26"/>
                  </a:lnTo>
                  <a:lnTo>
                    <a:pt x="21" y="15"/>
                  </a:lnTo>
                  <a:lnTo>
                    <a:pt x="22" y="4"/>
                  </a:lnTo>
                  <a:lnTo>
                    <a:pt x="22" y="4"/>
                  </a:lnTo>
                  <a:lnTo>
                    <a:pt x="22" y="2"/>
                  </a:lnTo>
                  <a:lnTo>
                    <a:pt x="21" y="1"/>
                  </a:lnTo>
                  <a:lnTo>
                    <a:pt x="20" y="0"/>
                  </a:lnTo>
                  <a:lnTo>
                    <a:pt x="18" y="0"/>
                  </a:lnTo>
                  <a:lnTo>
                    <a:pt x="16" y="0"/>
                  </a:lnTo>
                  <a:lnTo>
                    <a:pt x="15" y="1"/>
                  </a:lnTo>
                  <a:lnTo>
                    <a:pt x="14" y="2"/>
                  </a:lnTo>
                  <a:lnTo>
                    <a:pt x="13" y="4"/>
                  </a:lnTo>
                  <a:lnTo>
                    <a:pt x="1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287"/>
            <p:cNvSpPr/>
            <p:nvPr/>
          </p:nvSpPr>
          <p:spPr bwMode="auto">
            <a:xfrm>
              <a:off x="6424613" y="3367088"/>
              <a:ext cx="34925" cy="30163"/>
            </a:xfrm>
            <a:custGeom>
              <a:avLst/>
              <a:gdLst/>
              <a:ahLst/>
              <a:cxnLst>
                <a:cxn ang="0">
                  <a:pos x="59" y="1"/>
                </a:cxn>
                <a:cxn ang="0">
                  <a:pos x="59" y="1"/>
                </a:cxn>
                <a:cxn ang="0">
                  <a:pos x="53" y="5"/>
                </a:cxn>
                <a:cxn ang="0">
                  <a:pos x="51" y="7"/>
                </a:cxn>
                <a:cxn ang="0">
                  <a:pos x="49" y="9"/>
                </a:cxn>
                <a:cxn ang="0">
                  <a:pos x="49" y="9"/>
                </a:cxn>
                <a:cxn ang="0">
                  <a:pos x="39" y="20"/>
                </a:cxn>
                <a:cxn ang="0">
                  <a:pos x="28" y="28"/>
                </a:cxn>
                <a:cxn ang="0">
                  <a:pos x="28" y="28"/>
                </a:cxn>
                <a:cxn ang="0">
                  <a:pos x="15" y="39"/>
                </a:cxn>
                <a:cxn ang="0">
                  <a:pos x="7" y="44"/>
                </a:cxn>
                <a:cxn ang="0">
                  <a:pos x="1" y="51"/>
                </a:cxn>
                <a:cxn ang="0">
                  <a:pos x="1" y="51"/>
                </a:cxn>
                <a:cxn ang="0">
                  <a:pos x="1" y="53"/>
                </a:cxn>
                <a:cxn ang="0">
                  <a:pos x="0" y="55"/>
                </a:cxn>
                <a:cxn ang="0">
                  <a:pos x="2" y="58"/>
                </a:cxn>
                <a:cxn ang="0">
                  <a:pos x="3" y="59"/>
                </a:cxn>
                <a:cxn ang="0">
                  <a:pos x="5" y="59"/>
                </a:cxn>
                <a:cxn ang="0">
                  <a:pos x="6" y="59"/>
                </a:cxn>
                <a:cxn ang="0">
                  <a:pos x="8" y="58"/>
                </a:cxn>
                <a:cxn ang="0">
                  <a:pos x="8" y="58"/>
                </a:cxn>
                <a:cxn ang="0">
                  <a:pos x="15" y="51"/>
                </a:cxn>
                <a:cxn ang="0">
                  <a:pos x="22" y="45"/>
                </a:cxn>
                <a:cxn ang="0">
                  <a:pos x="30" y="40"/>
                </a:cxn>
                <a:cxn ang="0">
                  <a:pos x="36" y="34"/>
                </a:cxn>
                <a:cxn ang="0">
                  <a:pos x="36" y="34"/>
                </a:cxn>
                <a:cxn ang="0">
                  <a:pos x="51" y="21"/>
                </a:cxn>
                <a:cxn ang="0">
                  <a:pos x="65" y="8"/>
                </a:cxn>
                <a:cxn ang="0">
                  <a:pos x="65" y="8"/>
                </a:cxn>
                <a:cxn ang="0">
                  <a:pos x="66" y="6"/>
                </a:cxn>
                <a:cxn ang="0">
                  <a:pos x="66" y="4"/>
                </a:cxn>
                <a:cxn ang="0">
                  <a:pos x="66" y="3"/>
                </a:cxn>
                <a:cxn ang="0">
                  <a:pos x="65" y="1"/>
                </a:cxn>
                <a:cxn ang="0">
                  <a:pos x="64" y="0"/>
                </a:cxn>
                <a:cxn ang="0">
                  <a:pos x="62" y="0"/>
                </a:cxn>
                <a:cxn ang="0">
                  <a:pos x="60" y="0"/>
                </a:cxn>
                <a:cxn ang="0">
                  <a:pos x="59" y="1"/>
                </a:cxn>
                <a:cxn ang="0">
                  <a:pos x="59" y="1"/>
                </a:cxn>
              </a:cxnLst>
              <a:rect l="0" t="0" r="r" b="b"/>
              <a:pathLst>
                <a:path w="66" h="59">
                  <a:moveTo>
                    <a:pt x="59" y="1"/>
                  </a:moveTo>
                  <a:lnTo>
                    <a:pt x="59" y="1"/>
                  </a:lnTo>
                  <a:lnTo>
                    <a:pt x="53" y="5"/>
                  </a:lnTo>
                  <a:lnTo>
                    <a:pt x="51" y="7"/>
                  </a:lnTo>
                  <a:lnTo>
                    <a:pt x="49" y="9"/>
                  </a:lnTo>
                  <a:lnTo>
                    <a:pt x="49" y="9"/>
                  </a:lnTo>
                  <a:lnTo>
                    <a:pt x="39" y="20"/>
                  </a:lnTo>
                  <a:lnTo>
                    <a:pt x="28" y="28"/>
                  </a:lnTo>
                  <a:lnTo>
                    <a:pt x="28" y="28"/>
                  </a:lnTo>
                  <a:lnTo>
                    <a:pt x="15" y="39"/>
                  </a:lnTo>
                  <a:lnTo>
                    <a:pt x="7" y="44"/>
                  </a:lnTo>
                  <a:lnTo>
                    <a:pt x="1" y="51"/>
                  </a:lnTo>
                  <a:lnTo>
                    <a:pt x="1" y="51"/>
                  </a:lnTo>
                  <a:lnTo>
                    <a:pt x="1" y="53"/>
                  </a:lnTo>
                  <a:lnTo>
                    <a:pt x="0" y="55"/>
                  </a:lnTo>
                  <a:lnTo>
                    <a:pt x="2" y="58"/>
                  </a:lnTo>
                  <a:lnTo>
                    <a:pt x="3" y="59"/>
                  </a:lnTo>
                  <a:lnTo>
                    <a:pt x="5" y="59"/>
                  </a:lnTo>
                  <a:lnTo>
                    <a:pt x="6" y="59"/>
                  </a:lnTo>
                  <a:lnTo>
                    <a:pt x="8" y="58"/>
                  </a:lnTo>
                  <a:lnTo>
                    <a:pt x="8" y="58"/>
                  </a:lnTo>
                  <a:lnTo>
                    <a:pt x="15" y="51"/>
                  </a:lnTo>
                  <a:lnTo>
                    <a:pt x="22" y="45"/>
                  </a:lnTo>
                  <a:lnTo>
                    <a:pt x="30" y="40"/>
                  </a:lnTo>
                  <a:lnTo>
                    <a:pt x="36" y="34"/>
                  </a:lnTo>
                  <a:lnTo>
                    <a:pt x="36" y="34"/>
                  </a:lnTo>
                  <a:lnTo>
                    <a:pt x="51" y="21"/>
                  </a:lnTo>
                  <a:lnTo>
                    <a:pt x="65" y="8"/>
                  </a:lnTo>
                  <a:lnTo>
                    <a:pt x="65" y="8"/>
                  </a:lnTo>
                  <a:lnTo>
                    <a:pt x="66" y="6"/>
                  </a:lnTo>
                  <a:lnTo>
                    <a:pt x="66" y="4"/>
                  </a:lnTo>
                  <a:lnTo>
                    <a:pt x="66" y="3"/>
                  </a:lnTo>
                  <a:lnTo>
                    <a:pt x="65" y="1"/>
                  </a:lnTo>
                  <a:lnTo>
                    <a:pt x="64" y="0"/>
                  </a:lnTo>
                  <a:lnTo>
                    <a:pt x="62" y="0"/>
                  </a:lnTo>
                  <a:lnTo>
                    <a:pt x="60" y="0"/>
                  </a:lnTo>
                  <a:lnTo>
                    <a:pt x="59" y="1"/>
                  </a:lnTo>
                  <a:lnTo>
                    <a:pt x="5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288"/>
            <p:cNvSpPr/>
            <p:nvPr/>
          </p:nvSpPr>
          <p:spPr bwMode="auto">
            <a:xfrm>
              <a:off x="6427788" y="3405188"/>
              <a:ext cx="34925" cy="30163"/>
            </a:xfrm>
            <a:custGeom>
              <a:avLst/>
              <a:gdLst/>
              <a:ahLst/>
              <a:cxnLst>
                <a:cxn ang="0">
                  <a:pos x="57" y="0"/>
                </a:cxn>
                <a:cxn ang="0">
                  <a:pos x="57" y="0"/>
                </a:cxn>
                <a:cxn ang="0">
                  <a:pos x="49" y="6"/>
                </a:cxn>
                <a:cxn ang="0">
                  <a:pos x="42" y="11"/>
                </a:cxn>
                <a:cxn ang="0">
                  <a:pos x="28" y="23"/>
                </a:cxn>
                <a:cxn ang="0">
                  <a:pos x="15" y="36"/>
                </a:cxn>
                <a:cxn ang="0">
                  <a:pos x="1" y="49"/>
                </a:cxn>
                <a:cxn ang="0">
                  <a:pos x="1" y="49"/>
                </a:cxn>
                <a:cxn ang="0">
                  <a:pos x="0" y="51"/>
                </a:cxn>
                <a:cxn ang="0">
                  <a:pos x="0" y="52"/>
                </a:cxn>
                <a:cxn ang="0">
                  <a:pos x="0" y="54"/>
                </a:cxn>
                <a:cxn ang="0">
                  <a:pos x="1" y="55"/>
                </a:cxn>
                <a:cxn ang="0">
                  <a:pos x="3" y="56"/>
                </a:cxn>
                <a:cxn ang="0">
                  <a:pos x="4" y="57"/>
                </a:cxn>
                <a:cxn ang="0">
                  <a:pos x="6" y="57"/>
                </a:cxn>
                <a:cxn ang="0">
                  <a:pos x="9" y="56"/>
                </a:cxn>
                <a:cxn ang="0">
                  <a:pos x="9" y="56"/>
                </a:cxn>
                <a:cxn ang="0">
                  <a:pos x="33" y="30"/>
                </a:cxn>
                <a:cxn ang="0">
                  <a:pos x="47" y="19"/>
                </a:cxn>
                <a:cxn ang="0">
                  <a:pos x="54" y="14"/>
                </a:cxn>
                <a:cxn ang="0">
                  <a:pos x="62" y="9"/>
                </a:cxn>
                <a:cxn ang="0">
                  <a:pos x="62" y="9"/>
                </a:cxn>
                <a:cxn ang="0">
                  <a:pos x="63" y="8"/>
                </a:cxn>
                <a:cxn ang="0">
                  <a:pos x="65" y="7"/>
                </a:cxn>
                <a:cxn ang="0">
                  <a:pos x="65" y="5"/>
                </a:cxn>
                <a:cxn ang="0">
                  <a:pos x="63" y="3"/>
                </a:cxn>
                <a:cxn ang="0">
                  <a:pos x="62" y="1"/>
                </a:cxn>
                <a:cxn ang="0">
                  <a:pos x="61" y="0"/>
                </a:cxn>
                <a:cxn ang="0">
                  <a:pos x="59" y="0"/>
                </a:cxn>
                <a:cxn ang="0">
                  <a:pos x="57" y="0"/>
                </a:cxn>
                <a:cxn ang="0">
                  <a:pos x="57" y="0"/>
                </a:cxn>
              </a:cxnLst>
              <a:rect l="0" t="0" r="r" b="b"/>
              <a:pathLst>
                <a:path w="65" h="57">
                  <a:moveTo>
                    <a:pt x="57" y="0"/>
                  </a:moveTo>
                  <a:lnTo>
                    <a:pt x="57" y="0"/>
                  </a:lnTo>
                  <a:lnTo>
                    <a:pt x="49" y="6"/>
                  </a:lnTo>
                  <a:lnTo>
                    <a:pt x="42" y="11"/>
                  </a:lnTo>
                  <a:lnTo>
                    <a:pt x="28" y="23"/>
                  </a:lnTo>
                  <a:lnTo>
                    <a:pt x="15" y="36"/>
                  </a:lnTo>
                  <a:lnTo>
                    <a:pt x="1" y="49"/>
                  </a:lnTo>
                  <a:lnTo>
                    <a:pt x="1" y="49"/>
                  </a:lnTo>
                  <a:lnTo>
                    <a:pt x="0" y="51"/>
                  </a:lnTo>
                  <a:lnTo>
                    <a:pt x="0" y="52"/>
                  </a:lnTo>
                  <a:lnTo>
                    <a:pt x="0" y="54"/>
                  </a:lnTo>
                  <a:lnTo>
                    <a:pt x="1" y="55"/>
                  </a:lnTo>
                  <a:lnTo>
                    <a:pt x="3" y="56"/>
                  </a:lnTo>
                  <a:lnTo>
                    <a:pt x="4" y="57"/>
                  </a:lnTo>
                  <a:lnTo>
                    <a:pt x="6" y="57"/>
                  </a:lnTo>
                  <a:lnTo>
                    <a:pt x="9" y="56"/>
                  </a:lnTo>
                  <a:lnTo>
                    <a:pt x="9" y="56"/>
                  </a:lnTo>
                  <a:lnTo>
                    <a:pt x="33" y="30"/>
                  </a:lnTo>
                  <a:lnTo>
                    <a:pt x="47" y="19"/>
                  </a:lnTo>
                  <a:lnTo>
                    <a:pt x="54" y="14"/>
                  </a:lnTo>
                  <a:lnTo>
                    <a:pt x="62" y="9"/>
                  </a:lnTo>
                  <a:lnTo>
                    <a:pt x="62" y="9"/>
                  </a:lnTo>
                  <a:lnTo>
                    <a:pt x="63" y="8"/>
                  </a:lnTo>
                  <a:lnTo>
                    <a:pt x="65" y="7"/>
                  </a:lnTo>
                  <a:lnTo>
                    <a:pt x="65" y="5"/>
                  </a:lnTo>
                  <a:lnTo>
                    <a:pt x="63" y="3"/>
                  </a:lnTo>
                  <a:lnTo>
                    <a:pt x="62" y="1"/>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289"/>
            <p:cNvSpPr/>
            <p:nvPr/>
          </p:nvSpPr>
          <p:spPr bwMode="auto">
            <a:xfrm>
              <a:off x="6423026" y="3452813"/>
              <a:ext cx="28575" cy="30163"/>
            </a:xfrm>
            <a:custGeom>
              <a:avLst/>
              <a:gdLst/>
              <a:ahLst/>
              <a:cxnLst>
                <a:cxn ang="0">
                  <a:pos x="52" y="3"/>
                </a:cxn>
                <a:cxn ang="0">
                  <a:pos x="52" y="3"/>
                </a:cxn>
                <a:cxn ang="0">
                  <a:pos x="51" y="1"/>
                </a:cxn>
                <a:cxn ang="0">
                  <a:pos x="50" y="0"/>
                </a:cxn>
                <a:cxn ang="0">
                  <a:pos x="49" y="0"/>
                </a:cxn>
                <a:cxn ang="0">
                  <a:pos x="47" y="0"/>
                </a:cxn>
                <a:cxn ang="0">
                  <a:pos x="43" y="2"/>
                </a:cxn>
                <a:cxn ang="0">
                  <a:pos x="42" y="4"/>
                </a:cxn>
                <a:cxn ang="0">
                  <a:pos x="42" y="6"/>
                </a:cxn>
                <a:cxn ang="0">
                  <a:pos x="42" y="6"/>
                </a:cxn>
                <a:cxn ang="0">
                  <a:pos x="42" y="8"/>
                </a:cxn>
                <a:cxn ang="0">
                  <a:pos x="40" y="11"/>
                </a:cxn>
                <a:cxn ang="0">
                  <a:pos x="34" y="16"/>
                </a:cxn>
                <a:cxn ang="0">
                  <a:pos x="23" y="25"/>
                </a:cxn>
                <a:cxn ang="0">
                  <a:pos x="23" y="25"/>
                </a:cxn>
                <a:cxn ang="0">
                  <a:pos x="18" y="32"/>
                </a:cxn>
                <a:cxn ang="0">
                  <a:pos x="14" y="35"/>
                </a:cxn>
                <a:cxn ang="0">
                  <a:pos x="11" y="37"/>
                </a:cxn>
                <a:cxn ang="0">
                  <a:pos x="11" y="37"/>
                </a:cxn>
                <a:cxn ang="0">
                  <a:pos x="8" y="39"/>
                </a:cxn>
                <a:cxn ang="0">
                  <a:pos x="5" y="42"/>
                </a:cxn>
                <a:cxn ang="0">
                  <a:pos x="0" y="49"/>
                </a:cxn>
                <a:cxn ang="0">
                  <a:pos x="0" y="49"/>
                </a:cxn>
                <a:cxn ang="0">
                  <a:pos x="0" y="51"/>
                </a:cxn>
                <a:cxn ang="0">
                  <a:pos x="0" y="53"/>
                </a:cxn>
                <a:cxn ang="0">
                  <a:pos x="1" y="54"/>
                </a:cxn>
                <a:cxn ang="0">
                  <a:pos x="2" y="56"/>
                </a:cxn>
                <a:cxn ang="0">
                  <a:pos x="4" y="57"/>
                </a:cxn>
                <a:cxn ang="0">
                  <a:pos x="5" y="57"/>
                </a:cxn>
                <a:cxn ang="0">
                  <a:pos x="7" y="56"/>
                </a:cxn>
                <a:cxn ang="0">
                  <a:pos x="8" y="54"/>
                </a:cxn>
                <a:cxn ang="0">
                  <a:pos x="8" y="54"/>
                </a:cxn>
                <a:cxn ang="0">
                  <a:pos x="11" y="50"/>
                </a:cxn>
                <a:cxn ang="0">
                  <a:pos x="15" y="46"/>
                </a:cxn>
                <a:cxn ang="0">
                  <a:pos x="19" y="43"/>
                </a:cxn>
                <a:cxn ang="0">
                  <a:pos x="23" y="40"/>
                </a:cxn>
                <a:cxn ang="0">
                  <a:pos x="23" y="40"/>
                </a:cxn>
                <a:cxn ang="0">
                  <a:pos x="26" y="36"/>
                </a:cxn>
                <a:cxn ang="0">
                  <a:pos x="30" y="32"/>
                </a:cxn>
                <a:cxn ang="0">
                  <a:pos x="38" y="25"/>
                </a:cxn>
                <a:cxn ang="0">
                  <a:pos x="38" y="25"/>
                </a:cxn>
                <a:cxn ang="0">
                  <a:pos x="43" y="20"/>
                </a:cxn>
                <a:cxn ang="0">
                  <a:pos x="49" y="15"/>
                </a:cxn>
                <a:cxn ang="0">
                  <a:pos x="50" y="13"/>
                </a:cxn>
                <a:cxn ang="0">
                  <a:pos x="52" y="10"/>
                </a:cxn>
                <a:cxn ang="0">
                  <a:pos x="52" y="7"/>
                </a:cxn>
                <a:cxn ang="0">
                  <a:pos x="52" y="3"/>
                </a:cxn>
                <a:cxn ang="0">
                  <a:pos x="52" y="3"/>
                </a:cxn>
              </a:cxnLst>
              <a:rect l="0" t="0" r="r" b="b"/>
              <a:pathLst>
                <a:path w="52" h="57">
                  <a:moveTo>
                    <a:pt x="52" y="3"/>
                  </a:moveTo>
                  <a:lnTo>
                    <a:pt x="52" y="3"/>
                  </a:lnTo>
                  <a:lnTo>
                    <a:pt x="51" y="1"/>
                  </a:lnTo>
                  <a:lnTo>
                    <a:pt x="50" y="0"/>
                  </a:lnTo>
                  <a:lnTo>
                    <a:pt x="49" y="0"/>
                  </a:lnTo>
                  <a:lnTo>
                    <a:pt x="47" y="0"/>
                  </a:lnTo>
                  <a:lnTo>
                    <a:pt x="43" y="2"/>
                  </a:lnTo>
                  <a:lnTo>
                    <a:pt x="42" y="4"/>
                  </a:lnTo>
                  <a:lnTo>
                    <a:pt x="42" y="6"/>
                  </a:lnTo>
                  <a:lnTo>
                    <a:pt x="42" y="6"/>
                  </a:lnTo>
                  <a:lnTo>
                    <a:pt x="42" y="8"/>
                  </a:lnTo>
                  <a:lnTo>
                    <a:pt x="40" y="11"/>
                  </a:lnTo>
                  <a:lnTo>
                    <a:pt x="34" y="16"/>
                  </a:lnTo>
                  <a:lnTo>
                    <a:pt x="23" y="25"/>
                  </a:lnTo>
                  <a:lnTo>
                    <a:pt x="23" y="25"/>
                  </a:lnTo>
                  <a:lnTo>
                    <a:pt x="18" y="32"/>
                  </a:lnTo>
                  <a:lnTo>
                    <a:pt x="14" y="35"/>
                  </a:lnTo>
                  <a:lnTo>
                    <a:pt x="11" y="37"/>
                  </a:lnTo>
                  <a:lnTo>
                    <a:pt x="11" y="37"/>
                  </a:lnTo>
                  <a:lnTo>
                    <a:pt x="8" y="39"/>
                  </a:lnTo>
                  <a:lnTo>
                    <a:pt x="5" y="42"/>
                  </a:lnTo>
                  <a:lnTo>
                    <a:pt x="0" y="49"/>
                  </a:lnTo>
                  <a:lnTo>
                    <a:pt x="0" y="49"/>
                  </a:lnTo>
                  <a:lnTo>
                    <a:pt x="0" y="51"/>
                  </a:lnTo>
                  <a:lnTo>
                    <a:pt x="0" y="53"/>
                  </a:lnTo>
                  <a:lnTo>
                    <a:pt x="1" y="54"/>
                  </a:lnTo>
                  <a:lnTo>
                    <a:pt x="2" y="56"/>
                  </a:lnTo>
                  <a:lnTo>
                    <a:pt x="4" y="57"/>
                  </a:lnTo>
                  <a:lnTo>
                    <a:pt x="5" y="57"/>
                  </a:lnTo>
                  <a:lnTo>
                    <a:pt x="7" y="56"/>
                  </a:lnTo>
                  <a:lnTo>
                    <a:pt x="8" y="54"/>
                  </a:lnTo>
                  <a:lnTo>
                    <a:pt x="8" y="54"/>
                  </a:lnTo>
                  <a:lnTo>
                    <a:pt x="11" y="50"/>
                  </a:lnTo>
                  <a:lnTo>
                    <a:pt x="15" y="46"/>
                  </a:lnTo>
                  <a:lnTo>
                    <a:pt x="19" y="43"/>
                  </a:lnTo>
                  <a:lnTo>
                    <a:pt x="23" y="40"/>
                  </a:lnTo>
                  <a:lnTo>
                    <a:pt x="23" y="40"/>
                  </a:lnTo>
                  <a:lnTo>
                    <a:pt x="26" y="36"/>
                  </a:lnTo>
                  <a:lnTo>
                    <a:pt x="30" y="32"/>
                  </a:lnTo>
                  <a:lnTo>
                    <a:pt x="38" y="25"/>
                  </a:lnTo>
                  <a:lnTo>
                    <a:pt x="38" y="25"/>
                  </a:lnTo>
                  <a:lnTo>
                    <a:pt x="43" y="20"/>
                  </a:lnTo>
                  <a:lnTo>
                    <a:pt x="49" y="15"/>
                  </a:lnTo>
                  <a:lnTo>
                    <a:pt x="50" y="13"/>
                  </a:lnTo>
                  <a:lnTo>
                    <a:pt x="52" y="10"/>
                  </a:lnTo>
                  <a:lnTo>
                    <a:pt x="52" y="7"/>
                  </a:lnTo>
                  <a:lnTo>
                    <a:pt x="52" y="3"/>
                  </a:lnTo>
                  <a:lnTo>
                    <a:pt x="5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290"/>
            <p:cNvSpPr/>
            <p:nvPr/>
          </p:nvSpPr>
          <p:spPr bwMode="auto">
            <a:xfrm>
              <a:off x="6423026" y="3487738"/>
              <a:ext cx="34925" cy="33338"/>
            </a:xfrm>
            <a:custGeom>
              <a:avLst/>
              <a:gdLst/>
              <a:ahLst/>
              <a:cxnLst>
                <a:cxn ang="0">
                  <a:pos x="60" y="0"/>
                </a:cxn>
                <a:cxn ang="0">
                  <a:pos x="60" y="0"/>
                </a:cxn>
                <a:cxn ang="0">
                  <a:pos x="52" y="4"/>
                </a:cxn>
                <a:cxn ang="0">
                  <a:pos x="45" y="9"/>
                </a:cxn>
                <a:cxn ang="0">
                  <a:pos x="30" y="23"/>
                </a:cxn>
                <a:cxn ang="0">
                  <a:pos x="30" y="23"/>
                </a:cxn>
                <a:cxn ang="0">
                  <a:pos x="14" y="37"/>
                </a:cxn>
                <a:cxn ang="0">
                  <a:pos x="6" y="46"/>
                </a:cxn>
                <a:cxn ang="0">
                  <a:pos x="0" y="55"/>
                </a:cxn>
                <a:cxn ang="0">
                  <a:pos x="0" y="55"/>
                </a:cxn>
                <a:cxn ang="0">
                  <a:pos x="0" y="57"/>
                </a:cxn>
                <a:cxn ang="0">
                  <a:pos x="0" y="59"/>
                </a:cxn>
                <a:cxn ang="0">
                  <a:pos x="1" y="60"/>
                </a:cxn>
                <a:cxn ang="0">
                  <a:pos x="2" y="61"/>
                </a:cxn>
                <a:cxn ang="0">
                  <a:pos x="4" y="62"/>
                </a:cxn>
                <a:cxn ang="0">
                  <a:pos x="6" y="62"/>
                </a:cxn>
                <a:cxn ang="0">
                  <a:pos x="7" y="61"/>
                </a:cxn>
                <a:cxn ang="0">
                  <a:pos x="8" y="60"/>
                </a:cxn>
                <a:cxn ang="0">
                  <a:pos x="8" y="60"/>
                </a:cxn>
                <a:cxn ang="0">
                  <a:pos x="13" y="52"/>
                </a:cxn>
                <a:cxn ang="0">
                  <a:pos x="20" y="46"/>
                </a:cxn>
                <a:cxn ang="0">
                  <a:pos x="32" y="33"/>
                </a:cxn>
                <a:cxn ang="0">
                  <a:pos x="32" y="33"/>
                </a:cxn>
                <a:cxn ang="0">
                  <a:pos x="47" y="20"/>
                </a:cxn>
                <a:cxn ang="0">
                  <a:pos x="55" y="13"/>
                </a:cxn>
                <a:cxn ang="0">
                  <a:pos x="59" y="11"/>
                </a:cxn>
                <a:cxn ang="0">
                  <a:pos x="63" y="9"/>
                </a:cxn>
                <a:cxn ang="0">
                  <a:pos x="63" y="9"/>
                </a:cxn>
                <a:cxn ang="0">
                  <a:pos x="64" y="8"/>
                </a:cxn>
                <a:cxn ang="0">
                  <a:pos x="65" y="7"/>
                </a:cxn>
                <a:cxn ang="0">
                  <a:pos x="66" y="5"/>
                </a:cxn>
                <a:cxn ang="0">
                  <a:pos x="66" y="3"/>
                </a:cxn>
                <a:cxn ang="0">
                  <a:pos x="65" y="2"/>
                </a:cxn>
                <a:cxn ang="0">
                  <a:pos x="64" y="1"/>
                </a:cxn>
                <a:cxn ang="0">
                  <a:pos x="62" y="0"/>
                </a:cxn>
                <a:cxn ang="0">
                  <a:pos x="60" y="0"/>
                </a:cxn>
                <a:cxn ang="0">
                  <a:pos x="60" y="0"/>
                </a:cxn>
              </a:cxnLst>
              <a:rect l="0" t="0" r="r" b="b"/>
              <a:pathLst>
                <a:path w="66" h="62">
                  <a:moveTo>
                    <a:pt x="60" y="0"/>
                  </a:moveTo>
                  <a:lnTo>
                    <a:pt x="60" y="0"/>
                  </a:lnTo>
                  <a:lnTo>
                    <a:pt x="52" y="4"/>
                  </a:lnTo>
                  <a:lnTo>
                    <a:pt x="45" y="9"/>
                  </a:lnTo>
                  <a:lnTo>
                    <a:pt x="30" y="23"/>
                  </a:lnTo>
                  <a:lnTo>
                    <a:pt x="30" y="23"/>
                  </a:lnTo>
                  <a:lnTo>
                    <a:pt x="14" y="37"/>
                  </a:lnTo>
                  <a:lnTo>
                    <a:pt x="6" y="46"/>
                  </a:lnTo>
                  <a:lnTo>
                    <a:pt x="0" y="55"/>
                  </a:lnTo>
                  <a:lnTo>
                    <a:pt x="0" y="55"/>
                  </a:lnTo>
                  <a:lnTo>
                    <a:pt x="0" y="57"/>
                  </a:lnTo>
                  <a:lnTo>
                    <a:pt x="0" y="59"/>
                  </a:lnTo>
                  <a:lnTo>
                    <a:pt x="1" y="60"/>
                  </a:lnTo>
                  <a:lnTo>
                    <a:pt x="2" y="61"/>
                  </a:lnTo>
                  <a:lnTo>
                    <a:pt x="4" y="62"/>
                  </a:lnTo>
                  <a:lnTo>
                    <a:pt x="6" y="62"/>
                  </a:lnTo>
                  <a:lnTo>
                    <a:pt x="7" y="61"/>
                  </a:lnTo>
                  <a:lnTo>
                    <a:pt x="8" y="60"/>
                  </a:lnTo>
                  <a:lnTo>
                    <a:pt x="8" y="60"/>
                  </a:lnTo>
                  <a:lnTo>
                    <a:pt x="13" y="52"/>
                  </a:lnTo>
                  <a:lnTo>
                    <a:pt x="20" y="46"/>
                  </a:lnTo>
                  <a:lnTo>
                    <a:pt x="32" y="33"/>
                  </a:lnTo>
                  <a:lnTo>
                    <a:pt x="32" y="33"/>
                  </a:lnTo>
                  <a:lnTo>
                    <a:pt x="47" y="20"/>
                  </a:lnTo>
                  <a:lnTo>
                    <a:pt x="55" y="13"/>
                  </a:lnTo>
                  <a:lnTo>
                    <a:pt x="59" y="11"/>
                  </a:lnTo>
                  <a:lnTo>
                    <a:pt x="63" y="9"/>
                  </a:lnTo>
                  <a:lnTo>
                    <a:pt x="63" y="9"/>
                  </a:lnTo>
                  <a:lnTo>
                    <a:pt x="64" y="8"/>
                  </a:lnTo>
                  <a:lnTo>
                    <a:pt x="65" y="7"/>
                  </a:lnTo>
                  <a:lnTo>
                    <a:pt x="66" y="5"/>
                  </a:lnTo>
                  <a:lnTo>
                    <a:pt x="66" y="3"/>
                  </a:lnTo>
                  <a:lnTo>
                    <a:pt x="65" y="2"/>
                  </a:lnTo>
                  <a:lnTo>
                    <a:pt x="64" y="1"/>
                  </a:lnTo>
                  <a:lnTo>
                    <a:pt x="62" y="0"/>
                  </a:lnTo>
                  <a:lnTo>
                    <a:pt x="60" y="0"/>
                  </a:lnTo>
                  <a:lnTo>
                    <a:pt x="6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291"/>
            <p:cNvSpPr/>
            <p:nvPr/>
          </p:nvSpPr>
          <p:spPr bwMode="auto">
            <a:xfrm>
              <a:off x="6423026" y="3544888"/>
              <a:ext cx="30163" cy="26988"/>
            </a:xfrm>
            <a:custGeom>
              <a:avLst/>
              <a:gdLst/>
              <a:ahLst/>
              <a:cxnLst>
                <a:cxn ang="0">
                  <a:pos x="48" y="3"/>
                </a:cxn>
                <a:cxn ang="0">
                  <a:pos x="48" y="3"/>
                </a:cxn>
                <a:cxn ang="0">
                  <a:pos x="47" y="5"/>
                </a:cxn>
                <a:cxn ang="0">
                  <a:pos x="43" y="8"/>
                </a:cxn>
                <a:cxn ang="0">
                  <a:pos x="39" y="11"/>
                </a:cxn>
                <a:cxn ang="0">
                  <a:pos x="39" y="11"/>
                </a:cxn>
                <a:cxn ang="0">
                  <a:pos x="26" y="20"/>
                </a:cxn>
                <a:cxn ang="0">
                  <a:pos x="26" y="20"/>
                </a:cxn>
                <a:cxn ang="0">
                  <a:pos x="12" y="30"/>
                </a:cxn>
                <a:cxn ang="0">
                  <a:pos x="6" y="35"/>
                </a:cxn>
                <a:cxn ang="0">
                  <a:pos x="1" y="41"/>
                </a:cxn>
                <a:cxn ang="0">
                  <a:pos x="1" y="41"/>
                </a:cxn>
                <a:cxn ang="0">
                  <a:pos x="0" y="43"/>
                </a:cxn>
                <a:cxn ang="0">
                  <a:pos x="0" y="44"/>
                </a:cxn>
                <a:cxn ang="0">
                  <a:pos x="2" y="48"/>
                </a:cxn>
                <a:cxn ang="0">
                  <a:pos x="3" y="49"/>
                </a:cxn>
                <a:cxn ang="0">
                  <a:pos x="4" y="49"/>
                </a:cxn>
                <a:cxn ang="0">
                  <a:pos x="6" y="49"/>
                </a:cxn>
                <a:cxn ang="0">
                  <a:pos x="8" y="47"/>
                </a:cxn>
                <a:cxn ang="0">
                  <a:pos x="8" y="47"/>
                </a:cxn>
                <a:cxn ang="0">
                  <a:pos x="15" y="40"/>
                </a:cxn>
                <a:cxn ang="0">
                  <a:pos x="23" y="34"/>
                </a:cxn>
                <a:cxn ang="0">
                  <a:pos x="40" y="21"/>
                </a:cxn>
                <a:cxn ang="0">
                  <a:pos x="40" y="21"/>
                </a:cxn>
                <a:cxn ang="0">
                  <a:pos x="50" y="15"/>
                </a:cxn>
                <a:cxn ang="0">
                  <a:pos x="54" y="10"/>
                </a:cxn>
                <a:cxn ang="0">
                  <a:pos x="56" y="8"/>
                </a:cxn>
                <a:cxn ang="0">
                  <a:pos x="57" y="5"/>
                </a:cxn>
                <a:cxn ang="0">
                  <a:pos x="57" y="5"/>
                </a:cxn>
                <a:cxn ang="0">
                  <a:pos x="57" y="3"/>
                </a:cxn>
                <a:cxn ang="0">
                  <a:pos x="56" y="2"/>
                </a:cxn>
                <a:cxn ang="0">
                  <a:pos x="55" y="1"/>
                </a:cxn>
                <a:cxn ang="0">
                  <a:pos x="53" y="0"/>
                </a:cxn>
                <a:cxn ang="0">
                  <a:pos x="52" y="0"/>
                </a:cxn>
                <a:cxn ang="0">
                  <a:pos x="50" y="0"/>
                </a:cxn>
                <a:cxn ang="0">
                  <a:pos x="49" y="1"/>
                </a:cxn>
                <a:cxn ang="0">
                  <a:pos x="48" y="3"/>
                </a:cxn>
                <a:cxn ang="0">
                  <a:pos x="48" y="3"/>
                </a:cxn>
              </a:cxnLst>
              <a:rect l="0" t="0" r="r" b="b"/>
              <a:pathLst>
                <a:path w="57" h="49">
                  <a:moveTo>
                    <a:pt x="48" y="3"/>
                  </a:moveTo>
                  <a:lnTo>
                    <a:pt x="48" y="3"/>
                  </a:lnTo>
                  <a:lnTo>
                    <a:pt x="47" y="5"/>
                  </a:lnTo>
                  <a:lnTo>
                    <a:pt x="43" y="8"/>
                  </a:lnTo>
                  <a:lnTo>
                    <a:pt x="39" y="11"/>
                  </a:lnTo>
                  <a:lnTo>
                    <a:pt x="39" y="11"/>
                  </a:lnTo>
                  <a:lnTo>
                    <a:pt x="26" y="20"/>
                  </a:lnTo>
                  <a:lnTo>
                    <a:pt x="26" y="20"/>
                  </a:lnTo>
                  <a:lnTo>
                    <a:pt x="12" y="30"/>
                  </a:lnTo>
                  <a:lnTo>
                    <a:pt x="6" y="35"/>
                  </a:lnTo>
                  <a:lnTo>
                    <a:pt x="1" y="41"/>
                  </a:lnTo>
                  <a:lnTo>
                    <a:pt x="1" y="41"/>
                  </a:lnTo>
                  <a:lnTo>
                    <a:pt x="0" y="43"/>
                  </a:lnTo>
                  <a:lnTo>
                    <a:pt x="0" y="44"/>
                  </a:lnTo>
                  <a:lnTo>
                    <a:pt x="2" y="48"/>
                  </a:lnTo>
                  <a:lnTo>
                    <a:pt x="3" y="49"/>
                  </a:lnTo>
                  <a:lnTo>
                    <a:pt x="4" y="49"/>
                  </a:lnTo>
                  <a:lnTo>
                    <a:pt x="6" y="49"/>
                  </a:lnTo>
                  <a:lnTo>
                    <a:pt x="8" y="47"/>
                  </a:lnTo>
                  <a:lnTo>
                    <a:pt x="8" y="47"/>
                  </a:lnTo>
                  <a:lnTo>
                    <a:pt x="15" y="40"/>
                  </a:lnTo>
                  <a:lnTo>
                    <a:pt x="23" y="34"/>
                  </a:lnTo>
                  <a:lnTo>
                    <a:pt x="40" y="21"/>
                  </a:lnTo>
                  <a:lnTo>
                    <a:pt x="40" y="21"/>
                  </a:lnTo>
                  <a:lnTo>
                    <a:pt x="50" y="15"/>
                  </a:lnTo>
                  <a:lnTo>
                    <a:pt x="54" y="10"/>
                  </a:lnTo>
                  <a:lnTo>
                    <a:pt x="56" y="8"/>
                  </a:lnTo>
                  <a:lnTo>
                    <a:pt x="57" y="5"/>
                  </a:lnTo>
                  <a:lnTo>
                    <a:pt x="57" y="5"/>
                  </a:lnTo>
                  <a:lnTo>
                    <a:pt x="57" y="3"/>
                  </a:lnTo>
                  <a:lnTo>
                    <a:pt x="56" y="2"/>
                  </a:lnTo>
                  <a:lnTo>
                    <a:pt x="55" y="1"/>
                  </a:lnTo>
                  <a:lnTo>
                    <a:pt x="53" y="0"/>
                  </a:lnTo>
                  <a:lnTo>
                    <a:pt x="52" y="0"/>
                  </a:lnTo>
                  <a:lnTo>
                    <a:pt x="50" y="0"/>
                  </a:lnTo>
                  <a:lnTo>
                    <a:pt x="49" y="1"/>
                  </a:lnTo>
                  <a:lnTo>
                    <a:pt x="48" y="3"/>
                  </a:lnTo>
                  <a:lnTo>
                    <a:pt x="48"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292"/>
            <p:cNvSpPr/>
            <p:nvPr/>
          </p:nvSpPr>
          <p:spPr bwMode="auto">
            <a:xfrm>
              <a:off x="6427788" y="3571876"/>
              <a:ext cx="34925" cy="36513"/>
            </a:xfrm>
            <a:custGeom>
              <a:avLst/>
              <a:gdLst/>
              <a:ahLst/>
              <a:cxnLst>
                <a:cxn ang="0">
                  <a:pos x="57" y="0"/>
                </a:cxn>
                <a:cxn ang="0">
                  <a:pos x="57" y="0"/>
                </a:cxn>
                <a:cxn ang="0">
                  <a:pos x="49" y="7"/>
                </a:cxn>
                <a:cxn ang="0">
                  <a:pos x="43" y="14"/>
                </a:cxn>
                <a:cxn ang="0">
                  <a:pos x="30" y="30"/>
                </a:cxn>
                <a:cxn ang="0">
                  <a:pos x="30" y="30"/>
                </a:cxn>
                <a:cxn ang="0">
                  <a:pos x="23" y="38"/>
                </a:cxn>
                <a:cxn ang="0">
                  <a:pos x="16" y="45"/>
                </a:cxn>
                <a:cxn ang="0">
                  <a:pos x="8" y="53"/>
                </a:cxn>
                <a:cxn ang="0">
                  <a:pos x="1" y="62"/>
                </a:cxn>
                <a:cxn ang="0">
                  <a:pos x="1" y="62"/>
                </a:cxn>
                <a:cxn ang="0">
                  <a:pos x="0" y="64"/>
                </a:cxn>
                <a:cxn ang="0">
                  <a:pos x="0" y="66"/>
                </a:cxn>
                <a:cxn ang="0">
                  <a:pos x="1" y="67"/>
                </a:cxn>
                <a:cxn ang="0">
                  <a:pos x="2" y="68"/>
                </a:cxn>
                <a:cxn ang="0">
                  <a:pos x="5" y="69"/>
                </a:cxn>
                <a:cxn ang="0">
                  <a:pos x="8" y="68"/>
                </a:cxn>
                <a:cxn ang="0">
                  <a:pos x="10" y="67"/>
                </a:cxn>
                <a:cxn ang="0">
                  <a:pos x="10" y="67"/>
                </a:cxn>
                <a:cxn ang="0">
                  <a:pos x="16" y="59"/>
                </a:cxn>
                <a:cxn ang="0">
                  <a:pos x="23" y="51"/>
                </a:cxn>
                <a:cxn ang="0">
                  <a:pos x="37" y="36"/>
                </a:cxn>
                <a:cxn ang="0">
                  <a:pos x="37" y="36"/>
                </a:cxn>
                <a:cxn ang="0">
                  <a:pos x="48" y="21"/>
                </a:cxn>
                <a:cxn ang="0">
                  <a:pos x="54" y="15"/>
                </a:cxn>
                <a:cxn ang="0">
                  <a:pos x="62" y="9"/>
                </a:cxn>
                <a:cxn ang="0">
                  <a:pos x="62" y="9"/>
                </a:cxn>
                <a:cxn ang="0">
                  <a:pos x="63" y="8"/>
                </a:cxn>
                <a:cxn ang="0">
                  <a:pos x="65" y="6"/>
                </a:cxn>
                <a:cxn ang="0">
                  <a:pos x="65" y="5"/>
                </a:cxn>
                <a:cxn ang="0">
                  <a:pos x="63" y="3"/>
                </a:cxn>
                <a:cxn ang="0">
                  <a:pos x="62" y="2"/>
                </a:cxn>
                <a:cxn ang="0">
                  <a:pos x="61" y="0"/>
                </a:cxn>
                <a:cxn ang="0">
                  <a:pos x="59" y="0"/>
                </a:cxn>
                <a:cxn ang="0">
                  <a:pos x="57" y="0"/>
                </a:cxn>
                <a:cxn ang="0">
                  <a:pos x="57" y="0"/>
                </a:cxn>
              </a:cxnLst>
              <a:rect l="0" t="0" r="r" b="b"/>
              <a:pathLst>
                <a:path w="65" h="69">
                  <a:moveTo>
                    <a:pt x="57" y="0"/>
                  </a:moveTo>
                  <a:lnTo>
                    <a:pt x="57" y="0"/>
                  </a:lnTo>
                  <a:lnTo>
                    <a:pt x="49" y="7"/>
                  </a:lnTo>
                  <a:lnTo>
                    <a:pt x="43" y="14"/>
                  </a:lnTo>
                  <a:lnTo>
                    <a:pt x="30" y="30"/>
                  </a:lnTo>
                  <a:lnTo>
                    <a:pt x="30" y="30"/>
                  </a:lnTo>
                  <a:lnTo>
                    <a:pt x="23" y="38"/>
                  </a:lnTo>
                  <a:lnTo>
                    <a:pt x="16" y="45"/>
                  </a:lnTo>
                  <a:lnTo>
                    <a:pt x="8" y="53"/>
                  </a:lnTo>
                  <a:lnTo>
                    <a:pt x="1" y="62"/>
                  </a:lnTo>
                  <a:lnTo>
                    <a:pt x="1" y="62"/>
                  </a:lnTo>
                  <a:lnTo>
                    <a:pt x="0" y="64"/>
                  </a:lnTo>
                  <a:lnTo>
                    <a:pt x="0" y="66"/>
                  </a:lnTo>
                  <a:lnTo>
                    <a:pt x="1" y="67"/>
                  </a:lnTo>
                  <a:lnTo>
                    <a:pt x="2" y="68"/>
                  </a:lnTo>
                  <a:lnTo>
                    <a:pt x="5" y="69"/>
                  </a:lnTo>
                  <a:lnTo>
                    <a:pt x="8" y="68"/>
                  </a:lnTo>
                  <a:lnTo>
                    <a:pt x="10" y="67"/>
                  </a:lnTo>
                  <a:lnTo>
                    <a:pt x="10" y="67"/>
                  </a:lnTo>
                  <a:lnTo>
                    <a:pt x="16" y="59"/>
                  </a:lnTo>
                  <a:lnTo>
                    <a:pt x="23" y="51"/>
                  </a:lnTo>
                  <a:lnTo>
                    <a:pt x="37" y="36"/>
                  </a:lnTo>
                  <a:lnTo>
                    <a:pt x="37" y="36"/>
                  </a:lnTo>
                  <a:lnTo>
                    <a:pt x="48" y="21"/>
                  </a:lnTo>
                  <a:lnTo>
                    <a:pt x="54" y="15"/>
                  </a:lnTo>
                  <a:lnTo>
                    <a:pt x="62" y="9"/>
                  </a:lnTo>
                  <a:lnTo>
                    <a:pt x="62" y="9"/>
                  </a:lnTo>
                  <a:lnTo>
                    <a:pt x="63" y="8"/>
                  </a:lnTo>
                  <a:lnTo>
                    <a:pt x="65" y="6"/>
                  </a:lnTo>
                  <a:lnTo>
                    <a:pt x="65" y="5"/>
                  </a:lnTo>
                  <a:lnTo>
                    <a:pt x="63" y="3"/>
                  </a:lnTo>
                  <a:lnTo>
                    <a:pt x="62" y="2"/>
                  </a:lnTo>
                  <a:lnTo>
                    <a:pt x="61" y="0"/>
                  </a:lnTo>
                  <a:lnTo>
                    <a:pt x="59" y="0"/>
                  </a:lnTo>
                  <a:lnTo>
                    <a:pt x="57" y="0"/>
                  </a:lnTo>
                  <a:lnTo>
                    <a:pt x="5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293"/>
            <p:cNvSpPr/>
            <p:nvPr/>
          </p:nvSpPr>
          <p:spPr bwMode="auto">
            <a:xfrm>
              <a:off x="6427788" y="3619501"/>
              <a:ext cx="36513" cy="33338"/>
            </a:xfrm>
            <a:custGeom>
              <a:avLst/>
              <a:gdLst/>
              <a:ahLst/>
              <a:cxnLst>
                <a:cxn ang="0">
                  <a:pos x="60" y="1"/>
                </a:cxn>
                <a:cxn ang="0">
                  <a:pos x="60" y="1"/>
                </a:cxn>
                <a:cxn ang="0">
                  <a:pos x="54" y="9"/>
                </a:cxn>
                <a:cxn ang="0">
                  <a:pos x="47" y="16"/>
                </a:cxn>
                <a:cxn ang="0">
                  <a:pos x="32" y="30"/>
                </a:cxn>
                <a:cxn ang="0">
                  <a:pos x="17" y="42"/>
                </a:cxn>
                <a:cxn ang="0">
                  <a:pos x="1" y="56"/>
                </a:cxn>
                <a:cxn ang="0">
                  <a:pos x="1" y="56"/>
                </a:cxn>
                <a:cxn ang="0">
                  <a:pos x="0" y="58"/>
                </a:cxn>
                <a:cxn ang="0">
                  <a:pos x="0" y="59"/>
                </a:cxn>
                <a:cxn ang="0">
                  <a:pos x="0" y="61"/>
                </a:cxn>
                <a:cxn ang="0">
                  <a:pos x="1" y="62"/>
                </a:cxn>
                <a:cxn ang="0">
                  <a:pos x="3" y="63"/>
                </a:cxn>
                <a:cxn ang="0">
                  <a:pos x="4" y="64"/>
                </a:cxn>
                <a:cxn ang="0">
                  <a:pos x="6" y="64"/>
                </a:cxn>
                <a:cxn ang="0">
                  <a:pos x="8" y="63"/>
                </a:cxn>
                <a:cxn ang="0">
                  <a:pos x="8" y="63"/>
                </a:cxn>
                <a:cxn ang="0">
                  <a:pos x="23" y="49"/>
                </a:cxn>
                <a:cxn ang="0">
                  <a:pos x="39" y="36"/>
                </a:cxn>
                <a:cxn ang="0">
                  <a:pos x="54" y="22"/>
                </a:cxn>
                <a:cxn ang="0">
                  <a:pos x="61" y="15"/>
                </a:cxn>
                <a:cxn ang="0">
                  <a:pos x="68" y="8"/>
                </a:cxn>
                <a:cxn ang="0">
                  <a:pos x="68" y="8"/>
                </a:cxn>
                <a:cxn ang="0">
                  <a:pos x="69" y="6"/>
                </a:cxn>
                <a:cxn ang="0">
                  <a:pos x="69" y="4"/>
                </a:cxn>
                <a:cxn ang="0">
                  <a:pos x="67" y="1"/>
                </a:cxn>
                <a:cxn ang="0">
                  <a:pos x="65" y="0"/>
                </a:cxn>
                <a:cxn ang="0">
                  <a:pos x="64" y="0"/>
                </a:cxn>
                <a:cxn ang="0">
                  <a:pos x="62" y="0"/>
                </a:cxn>
                <a:cxn ang="0">
                  <a:pos x="60" y="1"/>
                </a:cxn>
                <a:cxn ang="0">
                  <a:pos x="60" y="1"/>
                </a:cxn>
              </a:cxnLst>
              <a:rect l="0" t="0" r="r" b="b"/>
              <a:pathLst>
                <a:path w="69" h="64">
                  <a:moveTo>
                    <a:pt x="60" y="1"/>
                  </a:moveTo>
                  <a:lnTo>
                    <a:pt x="60" y="1"/>
                  </a:lnTo>
                  <a:lnTo>
                    <a:pt x="54" y="9"/>
                  </a:lnTo>
                  <a:lnTo>
                    <a:pt x="47" y="16"/>
                  </a:lnTo>
                  <a:lnTo>
                    <a:pt x="32" y="30"/>
                  </a:lnTo>
                  <a:lnTo>
                    <a:pt x="17" y="42"/>
                  </a:lnTo>
                  <a:lnTo>
                    <a:pt x="1" y="56"/>
                  </a:lnTo>
                  <a:lnTo>
                    <a:pt x="1" y="56"/>
                  </a:lnTo>
                  <a:lnTo>
                    <a:pt x="0" y="58"/>
                  </a:lnTo>
                  <a:lnTo>
                    <a:pt x="0" y="59"/>
                  </a:lnTo>
                  <a:lnTo>
                    <a:pt x="0" y="61"/>
                  </a:lnTo>
                  <a:lnTo>
                    <a:pt x="1" y="62"/>
                  </a:lnTo>
                  <a:lnTo>
                    <a:pt x="3" y="63"/>
                  </a:lnTo>
                  <a:lnTo>
                    <a:pt x="4" y="64"/>
                  </a:lnTo>
                  <a:lnTo>
                    <a:pt x="6" y="64"/>
                  </a:lnTo>
                  <a:lnTo>
                    <a:pt x="8" y="63"/>
                  </a:lnTo>
                  <a:lnTo>
                    <a:pt x="8" y="63"/>
                  </a:lnTo>
                  <a:lnTo>
                    <a:pt x="23" y="49"/>
                  </a:lnTo>
                  <a:lnTo>
                    <a:pt x="39" y="36"/>
                  </a:lnTo>
                  <a:lnTo>
                    <a:pt x="54" y="22"/>
                  </a:lnTo>
                  <a:lnTo>
                    <a:pt x="61" y="15"/>
                  </a:lnTo>
                  <a:lnTo>
                    <a:pt x="68" y="8"/>
                  </a:lnTo>
                  <a:lnTo>
                    <a:pt x="68" y="8"/>
                  </a:lnTo>
                  <a:lnTo>
                    <a:pt x="69" y="6"/>
                  </a:lnTo>
                  <a:lnTo>
                    <a:pt x="69" y="4"/>
                  </a:lnTo>
                  <a:lnTo>
                    <a:pt x="67" y="1"/>
                  </a:lnTo>
                  <a:lnTo>
                    <a:pt x="65" y="0"/>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294"/>
            <p:cNvSpPr/>
            <p:nvPr/>
          </p:nvSpPr>
          <p:spPr bwMode="auto">
            <a:xfrm>
              <a:off x="6427788" y="3656013"/>
              <a:ext cx="38100" cy="38100"/>
            </a:xfrm>
            <a:custGeom>
              <a:avLst/>
              <a:gdLst/>
              <a:ahLst/>
              <a:cxnLst>
                <a:cxn ang="0">
                  <a:pos x="62" y="2"/>
                </a:cxn>
                <a:cxn ang="0">
                  <a:pos x="62" y="2"/>
                </a:cxn>
                <a:cxn ang="0">
                  <a:pos x="56" y="11"/>
                </a:cxn>
                <a:cxn ang="0">
                  <a:pos x="49" y="20"/>
                </a:cxn>
                <a:cxn ang="0">
                  <a:pos x="41" y="27"/>
                </a:cxn>
                <a:cxn ang="0">
                  <a:pos x="32" y="35"/>
                </a:cxn>
                <a:cxn ang="0">
                  <a:pos x="16" y="50"/>
                </a:cxn>
                <a:cxn ang="0">
                  <a:pos x="9" y="57"/>
                </a:cxn>
                <a:cxn ang="0">
                  <a:pos x="1" y="66"/>
                </a:cxn>
                <a:cxn ang="0">
                  <a:pos x="1" y="66"/>
                </a:cxn>
                <a:cxn ang="0">
                  <a:pos x="0" y="69"/>
                </a:cxn>
                <a:cxn ang="0">
                  <a:pos x="0" y="70"/>
                </a:cxn>
                <a:cxn ang="0">
                  <a:pos x="1" y="72"/>
                </a:cxn>
                <a:cxn ang="0">
                  <a:pos x="2" y="73"/>
                </a:cxn>
                <a:cxn ang="0">
                  <a:pos x="5" y="73"/>
                </a:cxn>
                <a:cxn ang="0">
                  <a:pos x="8" y="73"/>
                </a:cxn>
                <a:cxn ang="0">
                  <a:pos x="10" y="71"/>
                </a:cxn>
                <a:cxn ang="0">
                  <a:pos x="10" y="71"/>
                </a:cxn>
                <a:cxn ang="0">
                  <a:pos x="16" y="62"/>
                </a:cxn>
                <a:cxn ang="0">
                  <a:pos x="24" y="54"/>
                </a:cxn>
                <a:cxn ang="0">
                  <a:pos x="41" y="39"/>
                </a:cxn>
                <a:cxn ang="0">
                  <a:pos x="49" y="32"/>
                </a:cxn>
                <a:cxn ang="0">
                  <a:pos x="57" y="25"/>
                </a:cxn>
                <a:cxn ang="0">
                  <a:pos x="65" y="16"/>
                </a:cxn>
                <a:cxn ang="0">
                  <a:pos x="71" y="6"/>
                </a:cxn>
                <a:cxn ang="0">
                  <a:pos x="71" y="6"/>
                </a:cxn>
                <a:cxn ang="0">
                  <a:pos x="72" y="5"/>
                </a:cxn>
                <a:cxn ang="0">
                  <a:pos x="72" y="3"/>
                </a:cxn>
                <a:cxn ang="0">
                  <a:pos x="71" y="1"/>
                </a:cxn>
                <a:cxn ang="0">
                  <a:pos x="70" y="0"/>
                </a:cxn>
                <a:cxn ang="0">
                  <a:pos x="68" y="0"/>
                </a:cxn>
                <a:cxn ang="0">
                  <a:pos x="66" y="0"/>
                </a:cxn>
                <a:cxn ang="0">
                  <a:pos x="65" y="0"/>
                </a:cxn>
                <a:cxn ang="0">
                  <a:pos x="62" y="2"/>
                </a:cxn>
                <a:cxn ang="0">
                  <a:pos x="62" y="2"/>
                </a:cxn>
              </a:cxnLst>
              <a:rect l="0" t="0" r="r" b="b"/>
              <a:pathLst>
                <a:path w="72" h="73">
                  <a:moveTo>
                    <a:pt x="62" y="2"/>
                  </a:moveTo>
                  <a:lnTo>
                    <a:pt x="62" y="2"/>
                  </a:lnTo>
                  <a:lnTo>
                    <a:pt x="56" y="11"/>
                  </a:lnTo>
                  <a:lnTo>
                    <a:pt x="49" y="20"/>
                  </a:lnTo>
                  <a:lnTo>
                    <a:pt x="41" y="27"/>
                  </a:lnTo>
                  <a:lnTo>
                    <a:pt x="32" y="35"/>
                  </a:lnTo>
                  <a:lnTo>
                    <a:pt x="16" y="50"/>
                  </a:lnTo>
                  <a:lnTo>
                    <a:pt x="9" y="57"/>
                  </a:lnTo>
                  <a:lnTo>
                    <a:pt x="1" y="66"/>
                  </a:lnTo>
                  <a:lnTo>
                    <a:pt x="1" y="66"/>
                  </a:lnTo>
                  <a:lnTo>
                    <a:pt x="0" y="69"/>
                  </a:lnTo>
                  <a:lnTo>
                    <a:pt x="0" y="70"/>
                  </a:lnTo>
                  <a:lnTo>
                    <a:pt x="1" y="72"/>
                  </a:lnTo>
                  <a:lnTo>
                    <a:pt x="2" y="73"/>
                  </a:lnTo>
                  <a:lnTo>
                    <a:pt x="5" y="73"/>
                  </a:lnTo>
                  <a:lnTo>
                    <a:pt x="8" y="73"/>
                  </a:lnTo>
                  <a:lnTo>
                    <a:pt x="10" y="71"/>
                  </a:lnTo>
                  <a:lnTo>
                    <a:pt x="10" y="71"/>
                  </a:lnTo>
                  <a:lnTo>
                    <a:pt x="16" y="62"/>
                  </a:lnTo>
                  <a:lnTo>
                    <a:pt x="24" y="54"/>
                  </a:lnTo>
                  <a:lnTo>
                    <a:pt x="41" y="39"/>
                  </a:lnTo>
                  <a:lnTo>
                    <a:pt x="49" y="32"/>
                  </a:lnTo>
                  <a:lnTo>
                    <a:pt x="57" y="25"/>
                  </a:lnTo>
                  <a:lnTo>
                    <a:pt x="65" y="16"/>
                  </a:lnTo>
                  <a:lnTo>
                    <a:pt x="71" y="6"/>
                  </a:lnTo>
                  <a:lnTo>
                    <a:pt x="71" y="6"/>
                  </a:lnTo>
                  <a:lnTo>
                    <a:pt x="72" y="5"/>
                  </a:lnTo>
                  <a:lnTo>
                    <a:pt x="72" y="3"/>
                  </a:lnTo>
                  <a:lnTo>
                    <a:pt x="71" y="1"/>
                  </a:lnTo>
                  <a:lnTo>
                    <a:pt x="70" y="0"/>
                  </a:lnTo>
                  <a:lnTo>
                    <a:pt x="68" y="0"/>
                  </a:lnTo>
                  <a:lnTo>
                    <a:pt x="66" y="0"/>
                  </a:lnTo>
                  <a:lnTo>
                    <a:pt x="65" y="0"/>
                  </a:lnTo>
                  <a:lnTo>
                    <a:pt x="62" y="2"/>
                  </a:lnTo>
                  <a:lnTo>
                    <a:pt x="6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295"/>
            <p:cNvSpPr/>
            <p:nvPr/>
          </p:nvSpPr>
          <p:spPr bwMode="auto">
            <a:xfrm>
              <a:off x="6437313" y="3690938"/>
              <a:ext cx="33338" cy="34925"/>
            </a:xfrm>
            <a:custGeom>
              <a:avLst/>
              <a:gdLst/>
              <a:ahLst/>
              <a:cxnLst>
                <a:cxn ang="0">
                  <a:pos x="54" y="1"/>
                </a:cxn>
                <a:cxn ang="0">
                  <a:pos x="54" y="1"/>
                </a:cxn>
                <a:cxn ang="0">
                  <a:pos x="40" y="16"/>
                </a:cxn>
                <a:cxn ang="0">
                  <a:pos x="29" y="32"/>
                </a:cxn>
                <a:cxn ang="0">
                  <a:pos x="15" y="46"/>
                </a:cxn>
                <a:cxn ang="0">
                  <a:pos x="9" y="52"/>
                </a:cxn>
                <a:cxn ang="0">
                  <a:pos x="1" y="58"/>
                </a:cxn>
                <a:cxn ang="0">
                  <a:pos x="1" y="58"/>
                </a:cxn>
                <a:cxn ang="0">
                  <a:pos x="0" y="61"/>
                </a:cxn>
                <a:cxn ang="0">
                  <a:pos x="0" y="62"/>
                </a:cxn>
                <a:cxn ang="0">
                  <a:pos x="0" y="64"/>
                </a:cxn>
                <a:cxn ang="0">
                  <a:pos x="1" y="65"/>
                </a:cxn>
                <a:cxn ang="0">
                  <a:pos x="4" y="67"/>
                </a:cxn>
                <a:cxn ang="0">
                  <a:pos x="6" y="67"/>
                </a:cxn>
                <a:cxn ang="0">
                  <a:pos x="8" y="66"/>
                </a:cxn>
                <a:cxn ang="0">
                  <a:pos x="8" y="66"/>
                </a:cxn>
                <a:cxn ang="0">
                  <a:pos x="15" y="60"/>
                </a:cxn>
                <a:cxn ang="0">
                  <a:pos x="23" y="52"/>
                </a:cxn>
                <a:cxn ang="0">
                  <a:pos x="35" y="38"/>
                </a:cxn>
                <a:cxn ang="0">
                  <a:pos x="48" y="23"/>
                </a:cxn>
                <a:cxn ang="0">
                  <a:pos x="60" y="9"/>
                </a:cxn>
                <a:cxn ang="0">
                  <a:pos x="60" y="9"/>
                </a:cxn>
                <a:cxn ang="0">
                  <a:pos x="61" y="7"/>
                </a:cxn>
                <a:cxn ang="0">
                  <a:pos x="62" y="5"/>
                </a:cxn>
                <a:cxn ang="0">
                  <a:pos x="61" y="4"/>
                </a:cxn>
                <a:cxn ang="0">
                  <a:pos x="60" y="1"/>
                </a:cxn>
                <a:cxn ang="0">
                  <a:pos x="59" y="0"/>
                </a:cxn>
                <a:cxn ang="0">
                  <a:pos x="57" y="0"/>
                </a:cxn>
                <a:cxn ang="0">
                  <a:pos x="56" y="0"/>
                </a:cxn>
                <a:cxn ang="0">
                  <a:pos x="54" y="1"/>
                </a:cxn>
                <a:cxn ang="0">
                  <a:pos x="54" y="1"/>
                </a:cxn>
              </a:cxnLst>
              <a:rect l="0" t="0" r="r" b="b"/>
              <a:pathLst>
                <a:path w="62" h="67">
                  <a:moveTo>
                    <a:pt x="54" y="1"/>
                  </a:moveTo>
                  <a:lnTo>
                    <a:pt x="54" y="1"/>
                  </a:lnTo>
                  <a:lnTo>
                    <a:pt x="40" y="16"/>
                  </a:lnTo>
                  <a:lnTo>
                    <a:pt x="29" y="32"/>
                  </a:lnTo>
                  <a:lnTo>
                    <a:pt x="15" y="46"/>
                  </a:lnTo>
                  <a:lnTo>
                    <a:pt x="9" y="52"/>
                  </a:lnTo>
                  <a:lnTo>
                    <a:pt x="1" y="58"/>
                  </a:lnTo>
                  <a:lnTo>
                    <a:pt x="1" y="58"/>
                  </a:lnTo>
                  <a:lnTo>
                    <a:pt x="0" y="61"/>
                  </a:lnTo>
                  <a:lnTo>
                    <a:pt x="0" y="62"/>
                  </a:lnTo>
                  <a:lnTo>
                    <a:pt x="0" y="64"/>
                  </a:lnTo>
                  <a:lnTo>
                    <a:pt x="1" y="65"/>
                  </a:lnTo>
                  <a:lnTo>
                    <a:pt x="4" y="67"/>
                  </a:lnTo>
                  <a:lnTo>
                    <a:pt x="6" y="67"/>
                  </a:lnTo>
                  <a:lnTo>
                    <a:pt x="8" y="66"/>
                  </a:lnTo>
                  <a:lnTo>
                    <a:pt x="8" y="66"/>
                  </a:lnTo>
                  <a:lnTo>
                    <a:pt x="15" y="60"/>
                  </a:lnTo>
                  <a:lnTo>
                    <a:pt x="23" y="52"/>
                  </a:lnTo>
                  <a:lnTo>
                    <a:pt x="35" y="38"/>
                  </a:lnTo>
                  <a:lnTo>
                    <a:pt x="48" y="23"/>
                  </a:lnTo>
                  <a:lnTo>
                    <a:pt x="60" y="9"/>
                  </a:lnTo>
                  <a:lnTo>
                    <a:pt x="60" y="9"/>
                  </a:lnTo>
                  <a:lnTo>
                    <a:pt x="61" y="7"/>
                  </a:lnTo>
                  <a:lnTo>
                    <a:pt x="62" y="5"/>
                  </a:lnTo>
                  <a:lnTo>
                    <a:pt x="61" y="4"/>
                  </a:lnTo>
                  <a:lnTo>
                    <a:pt x="60" y="1"/>
                  </a:lnTo>
                  <a:lnTo>
                    <a:pt x="59" y="0"/>
                  </a:lnTo>
                  <a:lnTo>
                    <a:pt x="57" y="0"/>
                  </a:lnTo>
                  <a:lnTo>
                    <a:pt x="56" y="0"/>
                  </a:lnTo>
                  <a:lnTo>
                    <a:pt x="54" y="1"/>
                  </a:lnTo>
                  <a:lnTo>
                    <a:pt x="5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Freeform 296"/>
            <p:cNvSpPr/>
            <p:nvPr/>
          </p:nvSpPr>
          <p:spPr bwMode="auto">
            <a:xfrm>
              <a:off x="6473826" y="3708401"/>
              <a:ext cx="22225" cy="30163"/>
            </a:xfrm>
            <a:custGeom>
              <a:avLst/>
              <a:gdLst/>
              <a:ahLst/>
              <a:cxnLst>
                <a:cxn ang="0">
                  <a:pos x="34" y="1"/>
                </a:cxn>
                <a:cxn ang="0">
                  <a:pos x="34" y="1"/>
                </a:cxn>
                <a:cxn ang="0">
                  <a:pos x="26" y="11"/>
                </a:cxn>
                <a:cxn ang="0">
                  <a:pos x="19" y="22"/>
                </a:cxn>
                <a:cxn ang="0">
                  <a:pos x="19" y="22"/>
                </a:cxn>
                <a:cxn ang="0">
                  <a:pos x="16" y="29"/>
                </a:cxn>
                <a:cxn ang="0">
                  <a:pos x="12" y="35"/>
                </a:cxn>
                <a:cxn ang="0">
                  <a:pos x="8" y="41"/>
                </a:cxn>
                <a:cxn ang="0">
                  <a:pos x="5" y="43"/>
                </a:cxn>
                <a:cxn ang="0">
                  <a:pos x="2" y="45"/>
                </a:cxn>
                <a:cxn ang="0">
                  <a:pos x="2" y="45"/>
                </a:cxn>
                <a:cxn ang="0">
                  <a:pos x="0" y="46"/>
                </a:cxn>
                <a:cxn ang="0">
                  <a:pos x="0" y="48"/>
                </a:cxn>
                <a:cxn ang="0">
                  <a:pos x="0" y="49"/>
                </a:cxn>
                <a:cxn ang="0">
                  <a:pos x="0" y="51"/>
                </a:cxn>
                <a:cxn ang="0">
                  <a:pos x="3" y="53"/>
                </a:cxn>
                <a:cxn ang="0">
                  <a:pos x="5" y="55"/>
                </a:cxn>
                <a:cxn ang="0">
                  <a:pos x="8" y="53"/>
                </a:cxn>
                <a:cxn ang="0">
                  <a:pos x="8" y="53"/>
                </a:cxn>
                <a:cxn ang="0">
                  <a:pos x="12" y="50"/>
                </a:cxn>
                <a:cxn ang="0">
                  <a:pos x="16" y="47"/>
                </a:cxn>
                <a:cxn ang="0">
                  <a:pos x="19" y="42"/>
                </a:cxn>
                <a:cxn ang="0">
                  <a:pos x="21" y="37"/>
                </a:cxn>
                <a:cxn ang="0">
                  <a:pos x="21" y="37"/>
                </a:cxn>
                <a:cxn ang="0">
                  <a:pos x="25" y="30"/>
                </a:cxn>
                <a:cxn ang="0">
                  <a:pos x="30" y="21"/>
                </a:cxn>
                <a:cxn ang="0">
                  <a:pos x="36" y="14"/>
                </a:cxn>
                <a:cxn ang="0">
                  <a:pos x="42" y="8"/>
                </a:cxn>
                <a:cxn ang="0">
                  <a:pos x="42" y="8"/>
                </a:cxn>
                <a:cxn ang="0">
                  <a:pos x="43" y="6"/>
                </a:cxn>
                <a:cxn ang="0">
                  <a:pos x="43" y="4"/>
                </a:cxn>
                <a:cxn ang="0">
                  <a:pos x="42" y="3"/>
                </a:cxn>
                <a:cxn ang="0">
                  <a:pos x="41" y="1"/>
                </a:cxn>
                <a:cxn ang="0">
                  <a:pos x="40" y="0"/>
                </a:cxn>
                <a:cxn ang="0">
                  <a:pos x="38" y="0"/>
                </a:cxn>
                <a:cxn ang="0">
                  <a:pos x="37" y="0"/>
                </a:cxn>
                <a:cxn ang="0">
                  <a:pos x="34" y="1"/>
                </a:cxn>
                <a:cxn ang="0">
                  <a:pos x="34" y="1"/>
                </a:cxn>
              </a:cxnLst>
              <a:rect l="0" t="0" r="r" b="b"/>
              <a:pathLst>
                <a:path w="43" h="55">
                  <a:moveTo>
                    <a:pt x="34" y="1"/>
                  </a:moveTo>
                  <a:lnTo>
                    <a:pt x="34" y="1"/>
                  </a:lnTo>
                  <a:lnTo>
                    <a:pt x="26" y="11"/>
                  </a:lnTo>
                  <a:lnTo>
                    <a:pt x="19" y="22"/>
                  </a:lnTo>
                  <a:lnTo>
                    <a:pt x="19" y="22"/>
                  </a:lnTo>
                  <a:lnTo>
                    <a:pt x="16" y="29"/>
                  </a:lnTo>
                  <a:lnTo>
                    <a:pt x="12" y="35"/>
                  </a:lnTo>
                  <a:lnTo>
                    <a:pt x="8" y="41"/>
                  </a:lnTo>
                  <a:lnTo>
                    <a:pt x="5" y="43"/>
                  </a:lnTo>
                  <a:lnTo>
                    <a:pt x="2" y="45"/>
                  </a:lnTo>
                  <a:lnTo>
                    <a:pt x="2" y="45"/>
                  </a:lnTo>
                  <a:lnTo>
                    <a:pt x="0" y="46"/>
                  </a:lnTo>
                  <a:lnTo>
                    <a:pt x="0" y="48"/>
                  </a:lnTo>
                  <a:lnTo>
                    <a:pt x="0" y="49"/>
                  </a:lnTo>
                  <a:lnTo>
                    <a:pt x="0" y="51"/>
                  </a:lnTo>
                  <a:lnTo>
                    <a:pt x="3" y="53"/>
                  </a:lnTo>
                  <a:lnTo>
                    <a:pt x="5" y="55"/>
                  </a:lnTo>
                  <a:lnTo>
                    <a:pt x="8" y="53"/>
                  </a:lnTo>
                  <a:lnTo>
                    <a:pt x="8" y="53"/>
                  </a:lnTo>
                  <a:lnTo>
                    <a:pt x="12" y="50"/>
                  </a:lnTo>
                  <a:lnTo>
                    <a:pt x="16" y="47"/>
                  </a:lnTo>
                  <a:lnTo>
                    <a:pt x="19" y="42"/>
                  </a:lnTo>
                  <a:lnTo>
                    <a:pt x="21" y="37"/>
                  </a:lnTo>
                  <a:lnTo>
                    <a:pt x="21" y="37"/>
                  </a:lnTo>
                  <a:lnTo>
                    <a:pt x="25" y="30"/>
                  </a:lnTo>
                  <a:lnTo>
                    <a:pt x="30" y="21"/>
                  </a:lnTo>
                  <a:lnTo>
                    <a:pt x="36" y="14"/>
                  </a:lnTo>
                  <a:lnTo>
                    <a:pt x="42" y="8"/>
                  </a:lnTo>
                  <a:lnTo>
                    <a:pt x="42" y="8"/>
                  </a:lnTo>
                  <a:lnTo>
                    <a:pt x="43" y="6"/>
                  </a:lnTo>
                  <a:lnTo>
                    <a:pt x="43" y="4"/>
                  </a:lnTo>
                  <a:lnTo>
                    <a:pt x="42" y="3"/>
                  </a:lnTo>
                  <a:lnTo>
                    <a:pt x="41" y="1"/>
                  </a:lnTo>
                  <a:lnTo>
                    <a:pt x="40" y="0"/>
                  </a:lnTo>
                  <a:lnTo>
                    <a:pt x="38" y="0"/>
                  </a:lnTo>
                  <a:lnTo>
                    <a:pt x="37" y="0"/>
                  </a:lnTo>
                  <a:lnTo>
                    <a:pt x="34" y="1"/>
                  </a:lnTo>
                  <a:lnTo>
                    <a:pt x="34"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Freeform 297"/>
            <p:cNvSpPr/>
            <p:nvPr/>
          </p:nvSpPr>
          <p:spPr bwMode="auto">
            <a:xfrm>
              <a:off x="6518276" y="3708401"/>
              <a:ext cx="22225" cy="30163"/>
            </a:xfrm>
            <a:custGeom>
              <a:avLst/>
              <a:gdLst/>
              <a:ahLst/>
              <a:cxnLst>
                <a:cxn ang="0">
                  <a:pos x="34" y="2"/>
                </a:cxn>
                <a:cxn ang="0">
                  <a:pos x="34" y="2"/>
                </a:cxn>
                <a:cxn ang="0">
                  <a:pos x="16" y="24"/>
                </a:cxn>
                <a:cxn ang="0">
                  <a:pos x="16" y="24"/>
                </a:cxn>
                <a:cxn ang="0">
                  <a:pos x="12" y="31"/>
                </a:cxn>
                <a:cxn ang="0">
                  <a:pos x="7" y="37"/>
                </a:cxn>
                <a:cxn ang="0">
                  <a:pos x="1" y="49"/>
                </a:cxn>
                <a:cxn ang="0">
                  <a:pos x="1" y="49"/>
                </a:cxn>
                <a:cxn ang="0">
                  <a:pos x="0" y="51"/>
                </a:cxn>
                <a:cxn ang="0">
                  <a:pos x="0" y="53"/>
                </a:cxn>
                <a:cxn ang="0">
                  <a:pos x="1" y="55"/>
                </a:cxn>
                <a:cxn ang="0">
                  <a:pos x="2" y="56"/>
                </a:cxn>
                <a:cxn ang="0">
                  <a:pos x="4" y="57"/>
                </a:cxn>
                <a:cxn ang="0">
                  <a:pos x="6" y="57"/>
                </a:cxn>
                <a:cxn ang="0">
                  <a:pos x="7" y="56"/>
                </a:cxn>
                <a:cxn ang="0">
                  <a:pos x="10" y="55"/>
                </a:cxn>
                <a:cxn ang="0">
                  <a:pos x="10" y="55"/>
                </a:cxn>
                <a:cxn ang="0">
                  <a:pos x="17" y="41"/>
                </a:cxn>
                <a:cxn ang="0">
                  <a:pos x="20" y="35"/>
                </a:cxn>
                <a:cxn ang="0">
                  <a:pos x="24" y="29"/>
                </a:cxn>
                <a:cxn ang="0">
                  <a:pos x="24" y="29"/>
                </a:cxn>
                <a:cxn ang="0">
                  <a:pos x="43" y="7"/>
                </a:cxn>
                <a:cxn ang="0">
                  <a:pos x="43" y="7"/>
                </a:cxn>
                <a:cxn ang="0">
                  <a:pos x="43" y="5"/>
                </a:cxn>
                <a:cxn ang="0">
                  <a:pos x="43" y="4"/>
                </a:cxn>
                <a:cxn ang="0">
                  <a:pos x="43" y="2"/>
                </a:cxn>
                <a:cxn ang="0">
                  <a:pos x="41" y="1"/>
                </a:cxn>
                <a:cxn ang="0">
                  <a:pos x="38" y="0"/>
                </a:cxn>
                <a:cxn ang="0">
                  <a:pos x="35" y="1"/>
                </a:cxn>
                <a:cxn ang="0">
                  <a:pos x="34" y="2"/>
                </a:cxn>
                <a:cxn ang="0">
                  <a:pos x="34" y="2"/>
                </a:cxn>
              </a:cxnLst>
              <a:rect l="0" t="0" r="r" b="b"/>
              <a:pathLst>
                <a:path w="43" h="57">
                  <a:moveTo>
                    <a:pt x="34" y="2"/>
                  </a:moveTo>
                  <a:lnTo>
                    <a:pt x="34" y="2"/>
                  </a:lnTo>
                  <a:lnTo>
                    <a:pt x="16" y="24"/>
                  </a:lnTo>
                  <a:lnTo>
                    <a:pt x="16" y="24"/>
                  </a:lnTo>
                  <a:lnTo>
                    <a:pt x="12" y="31"/>
                  </a:lnTo>
                  <a:lnTo>
                    <a:pt x="7" y="37"/>
                  </a:lnTo>
                  <a:lnTo>
                    <a:pt x="1" y="49"/>
                  </a:lnTo>
                  <a:lnTo>
                    <a:pt x="1" y="49"/>
                  </a:lnTo>
                  <a:lnTo>
                    <a:pt x="0" y="51"/>
                  </a:lnTo>
                  <a:lnTo>
                    <a:pt x="0" y="53"/>
                  </a:lnTo>
                  <a:lnTo>
                    <a:pt x="1" y="55"/>
                  </a:lnTo>
                  <a:lnTo>
                    <a:pt x="2" y="56"/>
                  </a:lnTo>
                  <a:lnTo>
                    <a:pt x="4" y="57"/>
                  </a:lnTo>
                  <a:lnTo>
                    <a:pt x="6" y="57"/>
                  </a:lnTo>
                  <a:lnTo>
                    <a:pt x="7" y="56"/>
                  </a:lnTo>
                  <a:lnTo>
                    <a:pt x="10" y="55"/>
                  </a:lnTo>
                  <a:lnTo>
                    <a:pt x="10" y="55"/>
                  </a:lnTo>
                  <a:lnTo>
                    <a:pt x="17" y="41"/>
                  </a:lnTo>
                  <a:lnTo>
                    <a:pt x="20" y="35"/>
                  </a:lnTo>
                  <a:lnTo>
                    <a:pt x="24" y="29"/>
                  </a:lnTo>
                  <a:lnTo>
                    <a:pt x="24" y="29"/>
                  </a:lnTo>
                  <a:lnTo>
                    <a:pt x="43" y="7"/>
                  </a:lnTo>
                  <a:lnTo>
                    <a:pt x="43" y="7"/>
                  </a:lnTo>
                  <a:lnTo>
                    <a:pt x="43" y="5"/>
                  </a:lnTo>
                  <a:lnTo>
                    <a:pt x="43" y="4"/>
                  </a:lnTo>
                  <a:lnTo>
                    <a:pt x="43" y="2"/>
                  </a:lnTo>
                  <a:lnTo>
                    <a:pt x="41" y="1"/>
                  </a:lnTo>
                  <a:lnTo>
                    <a:pt x="38"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Freeform 298"/>
            <p:cNvSpPr/>
            <p:nvPr/>
          </p:nvSpPr>
          <p:spPr bwMode="auto">
            <a:xfrm>
              <a:off x="6556376" y="3709988"/>
              <a:ext cx="19050" cy="31750"/>
            </a:xfrm>
            <a:custGeom>
              <a:avLst/>
              <a:gdLst/>
              <a:ahLst/>
              <a:cxnLst>
                <a:cxn ang="0">
                  <a:pos x="27" y="3"/>
                </a:cxn>
                <a:cxn ang="0">
                  <a:pos x="27" y="3"/>
                </a:cxn>
                <a:cxn ang="0">
                  <a:pos x="24" y="9"/>
                </a:cxn>
                <a:cxn ang="0">
                  <a:pos x="19" y="15"/>
                </a:cxn>
                <a:cxn ang="0">
                  <a:pos x="19" y="15"/>
                </a:cxn>
                <a:cxn ang="0">
                  <a:pos x="16" y="23"/>
                </a:cxn>
                <a:cxn ang="0">
                  <a:pos x="13" y="30"/>
                </a:cxn>
                <a:cxn ang="0">
                  <a:pos x="13" y="30"/>
                </a:cxn>
                <a:cxn ang="0">
                  <a:pos x="6" y="40"/>
                </a:cxn>
                <a:cxn ang="0">
                  <a:pos x="3" y="46"/>
                </a:cxn>
                <a:cxn ang="0">
                  <a:pos x="0" y="53"/>
                </a:cxn>
                <a:cxn ang="0">
                  <a:pos x="0" y="53"/>
                </a:cxn>
                <a:cxn ang="0">
                  <a:pos x="0" y="55"/>
                </a:cxn>
                <a:cxn ang="0">
                  <a:pos x="1" y="56"/>
                </a:cxn>
                <a:cxn ang="0">
                  <a:pos x="2" y="58"/>
                </a:cxn>
                <a:cxn ang="0">
                  <a:pos x="3" y="58"/>
                </a:cxn>
                <a:cxn ang="0">
                  <a:pos x="5" y="58"/>
                </a:cxn>
                <a:cxn ang="0">
                  <a:pos x="7" y="58"/>
                </a:cxn>
                <a:cxn ang="0">
                  <a:pos x="8" y="57"/>
                </a:cxn>
                <a:cxn ang="0">
                  <a:pos x="9" y="55"/>
                </a:cxn>
                <a:cxn ang="0">
                  <a:pos x="9" y="55"/>
                </a:cxn>
                <a:cxn ang="0">
                  <a:pos x="12" y="48"/>
                </a:cxn>
                <a:cxn ang="0">
                  <a:pos x="16" y="42"/>
                </a:cxn>
                <a:cxn ang="0">
                  <a:pos x="16" y="42"/>
                </a:cxn>
                <a:cxn ang="0">
                  <a:pos x="21" y="37"/>
                </a:cxn>
                <a:cxn ang="0">
                  <a:pos x="23" y="34"/>
                </a:cxn>
                <a:cxn ang="0">
                  <a:pos x="24" y="31"/>
                </a:cxn>
                <a:cxn ang="0">
                  <a:pos x="24" y="31"/>
                </a:cxn>
                <a:cxn ang="0">
                  <a:pos x="26" y="25"/>
                </a:cxn>
                <a:cxn ang="0">
                  <a:pos x="29" y="18"/>
                </a:cxn>
                <a:cxn ang="0">
                  <a:pos x="35" y="5"/>
                </a:cxn>
                <a:cxn ang="0">
                  <a:pos x="35" y="5"/>
                </a:cxn>
                <a:cxn ang="0">
                  <a:pos x="36" y="3"/>
                </a:cxn>
                <a:cxn ang="0">
                  <a:pos x="35" y="2"/>
                </a:cxn>
                <a:cxn ang="0">
                  <a:pos x="34" y="0"/>
                </a:cxn>
                <a:cxn ang="0">
                  <a:pos x="33" y="0"/>
                </a:cxn>
                <a:cxn ang="0">
                  <a:pos x="29" y="0"/>
                </a:cxn>
                <a:cxn ang="0">
                  <a:pos x="28" y="1"/>
                </a:cxn>
                <a:cxn ang="0">
                  <a:pos x="27" y="3"/>
                </a:cxn>
                <a:cxn ang="0">
                  <a:pos x="27" y="3"/>
                </a:cxn>
              </a:cxnLst>
              <a:rect l="0" t="0" r="r" b="b"/>
              <a:pathLst>
                <a:path w="36" h="58">
                  <a:moveTo>
                    <a:pt x="27" y="3"/>
                  </a:moveTo>
                  <a:lnTo>
                    <a:pt x="27" y="3"/>
                  </a:lnTo>
                  <a:lnTo>
                    <a:pt x="24" y="9"/>
                  </a:lnTo>
                  <a:lnTo>
                    <a:pt x="19" y="15"/>
                  </a:lnTo>
                  <a:lnTo>
                    <a:pt x="19" y="15"/>
                  </a:lnTo>
                  <a:lnTo>
                    <a:pt x="16" y="23"/>
                  </a:lnTo>
                  <a:lnTo>
                    <a:pt x="13" y="30"/>
                  </a:lnTo>
                  <a:lnTo>
                    <a:pt x="13" y="30"/>
                  </a:lnTo>
                  <a:lnTo>
                    <a:pt x="6" y="40"/>
                  </a:lnTo>
                  <a:lnTo>
                    <a:pt x="3" y="46"/>
                  </a:lnTo>
                  <a:lnTo>
                    <a:pt x="0" y="53"/>
                  </a:lnTo>
                  <a:lnTo>
                    <a:pt x="0" y="53"/>
                  </a:lnTo>
                  <a:lnTo>
                    <a:pt x="0" y="55"/>
                  </a:lnTo>
                  <a:lnTo>
                    <a:pt x="1" y="56"/>
                  </a:lnTo>
                  <a:lnTo>
                    <a:pt x="2" y="58"/>
                  </a:lnTo>
                  <a:lnTo>
                    <a:pt x="3" y="58"/>
                  </a:lnTo>
                  <a:lnTo>
                    <a:pt x="5" y="58"/>
                  </a:lnTo>
                  <a:lnTo>
                    <a:pt x="7" y="58"/>
                  </a:lnTo>
                  <a:lnTo>
                    <a:pt x="8" y="57"/>
                  </a:lnTo>
                  <a:lnTo>
                    <a:pt x="9" y="55"/>
                  </a:lnTo>
                  <a:lnTo>
                    <a:pt x="9" y="55"/>
                  </a:lnTo>
                  <a:lnTo>
                    <a:pt x="12" y="48"/>
                  </a:lnTo>
                  <a:lnTo>
                    <a:pt x="16" y="42"/>
                  </a:lnTo>
                  <a:lnTo>
                    <a:pt x="16" y="42"/>
                  </a:lnTo>
                  <a:lnTo>
                    <a:pt x="21" y="37"/>
                  </a:lnTo>
                  <a:lnTo>
                    <a:pt x="23" y="34"/>
                  </a:lnTo>
                  <a:lnTo>
                    <a:pt x="24" y="31"/>
                  </a:lnTo>
                  <a:lnTo>
                    <a:pt x="24" y="31"/>
                  </a:lnTo>
                  <a:lnTo>
                    <a:pt x="26" y="25"/>
                  </a:lnTo>
                  <a:lnTo>
                    <a:pt x="29" y="18"/>
                  </a:lnTo>
                  <a:lnTo>
                    <a:pt x="35" y="5"/>
                  </a:lnTo>
                  <a:lnTo>
                    <a:pt x="35" y="5"/>
                  </a:lnTo>
                  <a:lnTo>
                    <a:pt x="36" y="3"/>
                  </a:lnTo>
                  <a:lnTo>
                    <a:pt x="35" y="2"/>
                  </a:lnTo>
                  <a:lnTo>
                    <a:pt x="34" y="0"/>
                  </a:lnTo>
                  <a:lnTo>
                    <a:pt x="33" y="0"/>
                  </a:lnTo>
                  <a:lnTo>
                    <a:pt x="29" y="0"/>
                  </a:lnTo>
                  <a:lnTo>
                    <a:pt x="28" y="1"/>
                  </a:lnTo>
                  <a:lnTo>
                    <a:pt x="27" y="3"/>
                  </a:lnTo>
                  <a:lnTo>
                    <a:pt x="27"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Freeform 299"/>
            <p:cNvSpPr/>
            <p:nvPr/>
          </p:nvSpPr>
          <p:spPr bwMode="auto">
            <a:xfrm>
              <a:off x="6583363" y="3716338"/>
              <a:ext cx="15875" cy="22225"/>
            </a:xfrm>
            <a:custGeom>
              <a:avLst/>
              <a:gdLst/>
              <a:ahLst/>
              <a:cxnLst>
                <a:cxn ang="0">
                  <a:pos x="21" y="2"/>
                </a:cxn>
                <a:cxn ang="0">
                  <a:pos x="21" y="2"/>
                </a:cxn>
                <a:cxn ang="0">
                  <a:pos x="10" y="19"/>
                </a:cxn>
                <a:cxn ang="0">
                  <a:pos x="4" y="27"/>
                </a:cxn>
                <a:cxn ang="0">
                  <a:pos x="0" y="35"/>
                </a:cxn>
                <a:cxn ang="0">
                  <a:pos x="0" y="35"/>
                </a:cxn>
                <a:cxn ang="0">
                  <a:pos x="0" y="37"/>
                </a:cxn>
                <a:cxn ang="0">
                  <a:pos x="0" y="39"/>
                </a:cxn>
                <a:cxn ang="0">
                  <a:pos x="2" y="42"/>
                </a:cxn>
                <a:cxn ang="0">
                  <a:pos x="4" y="43"/>
                </a:cxn>
                <a:cxn ang="0">
                  <a:pos x="5" y="43"/>
                </a:cxn>
                <a:cxn ang="0">
                  <a:pos x="7" y="42"/>
                </a:cxn>
                <a:cxn ang="0">
                  <a:pos x="8" y="41"/>
                </a:cxn>
                <a:cxn ang="0">
                  <a:pos x="8" y="41"/>
                </a:cxn>
                <a:cxn ang="0">
                  <a:pos x="12" y="31"/>
                </a:cxn>
                <a:cxn ang="0">
                  <a:pos x="18" y="23"/>
                </a:cxn>
                <a:cxn ang="0">
                  <a:pos x="30" y="7"/>
                </a:cxn>
                <a:cxn ang="0">
                  <a:pos x="30" y="7"/>
                </a:cxn>
                <a:cxn ang="0">
                  <a:pos x="30" y="5"/>
                </a:cxn>
                <a:cxn ang="0">
                  <a:pos x="30" y="3"/>
                </a:cxn>
                <a:cxn ang="0">
                  <a:pos x="29" y="2"/>
                </a:cxn>
                <a:cxn ang="0">
                  <a:pos x="28" y="1"/>
                </a:cxn>
                <a:cxn ang="0">
                  <a:pos x="25" y="0"/>
                </a:cxn>
                <a:cxn ang="0">
                  <a:pos x="24" y="0"/>
                </a:cxn>
                <a:cxn ang="0">
                  <a:pos x="22" y="1"/>
                </a:cxn>
                <a:cxn ang="0">
                  <a:pos x="21" y="2"/>
                </a:cxn>
                <a:cxn ang="0">
                  <a:pos x="21" y="2"/>
                </a:cxn>
              </a:cxnLst>
              <a:rect l="0" t="0" r="r" b="b"/>
              <a:pathLst>
                <a:path w="30" h="43">
                  <a:moveTo>
                    <a:pt x="21" y="2"/>
                  </a:moveTo>
                  <a:lnTo>
                    <a:pt x="21" y="2"/>
                  </a:lnTo>
                  <a:lnTo>
                    <a:pt x="10" y="19"/>
                  </a:lnTo>
                  <a:lnTo>
                    <a:pt x="4" y="27"/>
                  </a:lnTo>
                  <a:lnTo>
                    <a:pt x="0" y="35"/>
                  </a:lnTo>
                  <a:lnTo>
                    <a:pt x="0" y="35"/>
                  </a:lnTo>
                  <a:lnTo>
                    <a:pt x="0" y="37"/>
                  </a:lnTo>
                  <a:lnTo>
                    <a:pt x="0" y="39"/>
                  </a:lnTo>
                  <a:lnTo>
                    <a:pt x="2" y="42"/>
                  </a:lnTo>
                  <a:lnTo>
                    <a:pt x="4" y="43"/>
                  </a:lnTo>
                  <a:lnTo>
                    <a:pt x="5" y="43"/>
                  </a:lnTo>
                  <a:lnTo>
                    <a:pt x="7" y="42"/>
                  </a:lnTo>
                  <a:lnTo>
                    <a:pt x="8" y="41"/>
                  </a:lnTo>
                  <a:lnTo>
                    <a:pt x="8" y="41"/>
                  </a:lnTo>
                  <a:lnTo>
                    <a:pt x="12" y="31"/>
                  </a:lnTo>
                  <a:lnTo>
                    <a:pt x="18" y="23"/>
                  </a:lnTo>
                  <a:lnTo>
                    <a:pt x="30" y="7"/>
                  </a:lnTo>
                  <a:lnTo>
                    <a:pt x="30" y="7"/>
                  </a:lnTo>
                  <a:lnTo>
                    <a:pt x="30" y="5"/>
                  </a:lnTo>
                  <a:lnTo>
                    <a:pt x="30" y="3"/>
                  </a:lnTo>
                  <a:lnTo>
                    <a:pt x="29" y="2"/>
                  </a:lnTo>
                  <a:lnTo>
                    <a:pt x="28" y="1"/>
                  </a:lnTo>
                  <a:lnTo>
                    <a:pt x="25" y="0"/>
                  </a:lnTo>
                  <a:lnTo>
                    <a:pt x="24" y="0"/>
                  </a:lnTo>
                  <a:lnTo>
                    <a:pt x="22" y="1"/>
                  </a:lnTo>
                  <a:lnTo>
                    <a:pt x="21" y="2"/>
                  </a:lnTo>
                  <a:lnTo>
                    <a:pt x="2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Freeform 300"/>
            <p:cNvSpPr/>
            <p:nvPr/>
          </p:nvSpPr>
          <p:spPr bwMode="auto">
            <a:xfrm>
              <a:off x="6699251" y="3224213"/>
              <a:ext cx="38100" cy="36513"/>
            </a:xfrm>
            <a:custGeom>
              <a:avLst/>
              <a:gdLst/>
              <a:ahLst/>
              <a:cxnLst>
                <a:cxn ang="0">
                  <a:pos x="63" y="2"/>
                </a:cxn>
                <a:cxn ang="0">
                  <a:pos x="63" y="2"/>
                </a:cxn>
                <a:cxn ang="0">
                  <a:pos x="56" y="11"/>
                </a:cxn>
                <a:cxn ang="0">
                  <a:pos x="50" y="18"/>
                </a:cxn>
                <a:cxn ang="0">
                  <a:pos x="34" y="33"/>
                </a:cxn>
                <a:cxn ang="0">
                  <a:pos x="2" y="61"/>
                </a:cxn>
                <a:cxn ang="0">
                  <a:pos x="2" y="61"/>
                </a:cxn>
                <a:cxn ang="0">
                  <a:pos x="1" y="63"/>
                </a:cxn>
                <a:cxn ang="0">
                  <a:pos x="0" y="64"/>
                </a:cxn>
                <a:cxn ang="0">
                  <a:pos x="1" y="66"/>
                </a:cxn>
                <a:cxn ang="0">
                  <a:pos x="2" y="67"/>
                </a:cxn>
                <a:cxn ang="0">
                  <a:pos x="3" y="68"/>
                </a:cxn>
                <a:cxn ang="0">
                  <a:pos x="5" y="69"/>
                </a:cxn>
                <a:cxn ang="0">
                  <a:pos x="7" y="69"/>
                </a:cxn>
                <a:cxn ang="0">
                  <a:pos x="9" y="68"/>
                </a:cxn>
                <a:cxn ang="0">
                  <a:pos x="9" y="68"/>
                </a:cxn>
                <a:cxn ang="0">
                  <a:pos x="42" y="39"/>
                </a:cxn>
                <a:cxn ang="0">
                  <a:pos x="57" y="23"/>
                </a:cxn>
                <a:cxn ang="0">
                  <a:pos x="64" y="16"/>
                </a:cxn>
                <a:cxn ang="0">
                  <a:pos x="72" y="7"/>
                </a:cxn>
                <a:cxn ang="0">
                  <a:pos x="72" y="7"/>
                </a:cxn>
                <a:cxn ang="0">
                  <a:pos x="72" y="5"/>
                </a:cxn>
                <a:cxn ang="0">
                  <a:pos x="72" y="4"/>
                </a:cxn>
                <a:cxn ang="0">
                  <a:pos x="72" y="1"/>
                </a:cxn>
                <a:cxn ang="0">
                  <a:pos x="70" y="0"/>
                </a:cxn>
                <a:cxn ang="0">
                  <a:pos x="67" y="0"/>
                </a:cxn>
                <a:cxn ang="0">
                  <a:pos x="64" y="0"/>
                </a:cxn>
                <a:cxn ang="0">
                  <a:pos x="63" y="2"/>
                </a:cxn>
                <a:cxn ang="0">
                  <a:pos x="63" y="2"/>
                </a:cxn>
              </a:cxnLst>
              <a:rect l="0" t="0" r="r" b="b"/>
              <a:pathLst>
                <a:path w="72" h="69">
                  <a:moveTo>
                    <a:pt x="63" y="2"/>
                  </a:moveTo>
                  <a:lnTo>
                    <a:pt x="63" y="2"/>
                  </a:lnTo>
                  <a:lnTo>
                    <a:pt x="56" y="11"/>
                  </a:lnTo>
                  <a:lnTo>
                    <a:pt x="50" y="18"/>
                  </a:lnTo>
                  <a:lnTo>
                    <a:pt x="34" y="33"/>
                  </a:lnTo>
                  <a:lnTo>
                    <a:pt x="2" y="61"/>
                  </a:lnTo>
                  <a:lnTo>
                    <a:pt x="2" y="61"/>
                  </a:lnTo>
                  <a:lnTo>
                    <a:pt x="1" y="63"/>
                  </a:lnTo>
                  <a:lnTo>
                    <a:pt x="0" y="64"/>
                  </a:lnTo>
                  <a:lnTo>
                    <a:pt x="1" y="66"/>
                  </a:lnTo>
                  <a:lnTo>
                    <a:pt x="2" y="67"/>
                  </a:lnTo>
                  <a:lnTo>
                    <a:pt x="3" y="68"/>
                  </a:lnTo>
                  <a:lnTo>
                    <a:pt x="5" y="69"/>
                  </a:lnTo>
                  <a:lnTo>
                    <a:pt x="7" y="69"/>
                  </a:lnTo>
                  <a:lnTo>
                    <a:pt x="9" y="68"/>
                  </a:lnTo>
                  <a:lnTo>
                    <a:pt x="9" y="68"/>
                  </a:lnTo>
                  <a:lnTo>
                    <a:pt x="42" y="39"/>
                  </a:lnTo>
                  <a:lnTo>
                    <a:pt x="57" y="23"/>
                  </a:lnTo>
                  <a:lnTo>
                    <a:pt x="64" y="16"/>
                  </a:lnTo>
                  <a:lnTo>
                    <a:pt x="72" y="7"/>
                  </a:lnTo>
                  <a:lnTo>
                    <a:pt x="72" y="7"/>
                  </a:lnTo>
                  <a:lnTo>
                    <a:pt x="72" y="5"/>
                  </a:lnTo>
                  <a:lnTo>
                    <a:pt x="72" y="4"/>
                  </a:lnTo>
                  <a:lnTo>
                    <a:pt x="72" y="1"/>
                  </a:lnTo>
                  <a:lnTo>
                    <a:pt x="70" y="0"/>
                  </a:lnTo>
                  <a:lnTo>
                    <a:pt x="67" y="0"/>
                  </a:lnTo>
                  <a:lnTo>
                    <a:pt x="64" y="0"/>
                  </a:lnTo>
                  <a:lnTo>
                    <a:pt x="63" y="2"/>
                  </a:lnTo>
                  <a:lnTo>
                    <a:pt x="6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Freeform 301"/>
            <p:cNvSpPr/>
            <p:nvPr/>
          </p:nvSpPr>
          <p:spPr bwMode="auto">
            <a:xfrm>
              <a:off x="6694488" y="3271838"/>
              <a:ext cx="39688" cy="39688"/>
            </a:xfrm>
            <a:custGeom>
              <a:avLst/>
              <a:gdLst/>
              <a:ahLst/>
              <a:cxnLst>
                <a:cxn ang="0">
                  <a:pos x="65" y="3"/>
                </a:cxn>
                <a:cxn ang="0">
                  <a:pos x="65" y="3"/>
                </a:cxn>
                <a:cxn ang="0">
                  <a:pos x="63" y="7"/>
                </a:cxn>
                <a:cxn ang="0">
                  <a:pos x="61" y="11"/>
                </a:cxn>
                <a:cxn ang="0">
                  <a:pos x="53" y="18"/>
                </a:cxn>
                <a:cxn ang="0">
                  <a:pos x="36" y="31"/>
                </a:cxn>
                <a:cxn ang="0">
                  <a:pos x="36" y="31"/>
                </a:cxn>
                <a:cxn ang="0">
                  <a:pos x="18" y="48"/>
                </a:cxn>
                <a:cxn ang="0">
                  <a:pos x="9" y="58"/>
                </a:cxn>
                <a:cxn ang="0">
                  <a:pos x="1" y="68"/>
                </a:cxn>
                <a:cxn ang="0">
                  <a:pos x="1" y="68"/>
                </a:cxn>
                <a:cxn ang="0">
                  <a:pos x="0" y="70"/>
                </a:cxn>
                <a:cxn ang="0">
                  <a:pos x="0" y="72"/>
                </a:cxn>
                <a:cxn ang="0">
                  <a:pos x="1" y="73"/>
                </a:cxn>
                <a:cxn ang="0">
                  <a:pos x="3" y="74"/>
                </a:cxn>
                <a:cxn ang="0">
                  <a:pos x="6" y="75"/>
                </a:cxn>
                <a:cxn ang="0">
                  <a:pos x="8" y="74"/>
                </a:cxn>
                <a:cxn ang="0">
                  <a:pos x="9" y="73"/>
                </a:cxn>
                <a:cxn ang="0">
                  <a:pos x="9" y="73"/>
                </a:cxn>
                <a:cxn ang="0">
                  <a:pos x="19" y="62"/>
                </a:cxn>
                <a:cxn ang="0">
                  <a:pos x="29" y="51"/>
                </a:cxn>
                <a:cxn ang="0">
                  <a:pos x="51" y="32"/>
                </a:cxn>
                <a:cxn ang="0">
                  <a:pos x="51" y="32"/>
                </a:cxn>
                <a:cxn ang="0">
                  <a:pos x="65" y="20"/>
                </a:cxn>
                <a:cxn ang="0">
                  <a:pos x="68" y="17"/>
                </a:cxn>
                <a:cxn ang="0">
                  <a:pos x="70" y="13"/>
                </a:cxn>
                <a:cxn ang="0">
                  <a:pos x="73" y="10"/>
                </a:cxn>
                <a:cxn ang="0">
                  <a:pos x="75" y="5"/>
                </a:cxn>
                <a:cxn ang="0">
                  <a:pos x="75" y="5"/>
                </a:cxn>
                <a:cxn ang="0">
                  <a:pos x="74" y="3"/>
                </a:cxn>
                <a:cxn ang="0">
                  <a:pos x="74" y="2"/>
                </a:cxn>
                <a:cxn ang="0">
                  <a:pos x="70" y="0"/>
                </a:cxn>
                <a:cxn ang="0">
                  <a:pos x="68" y="0"/>
                </a:cxn>
                <a:cxn ang="0">
                  <a:pos x="67" y="0"/>
                </a:cxn>
                <a:cxn ang="0">
                  <a:pos x="65" y="1"/>
                </a:cxn>
                <a:cxn ang="0">
                  <a:pos x="65" y="3"/>
                </a:cxn>
                <a:cxn ang="0">
                  <a:pos x="65" y="3"/>
                </a:cxn>
              </a:cxnLst>
              <a:rect l="0" t="0" r="r" b="b"/>
              <a:pathLst>
                <a:path w="75" h="75">
                  <a:moveTo>
                    <a:pt x="65" y="3"/>
                  </a:moveTo>
                  <a:lnTo>
                    <a:pt x="65" y="3"/>
                  </a:lnTo>
                  <a:lnTo>
                    <a:pt x="63" y="7"/>
                  </a:lnTo>
                  <a:lnTo>
                    <a:pt x="61" y="11"/>
                  </a:lnTo>
                  <a:lnTo>
                    <a:pt x="53" y="18"/>
                  </a:lnTo>
                  <a:lnTo>
                    <a:pt x="36" y="31"/>
                  </a:lnTo>
                  <a:lnTo>
                    <a:pt x="36" y="31"/>
                  </a:lnTo>
                  <a:lnTo>
                    <a:pt x="18" y="48"/>
                  </a:lnTo>
                  <a:lnTo>
                    <a:pt x="9" y="58"/>
                  </a:lnTo>
                  <a:lnTo>
                    <a:pt x="1" y="68"/>
                  </a:lnTo>
                  <a:lnTo>
                    <a:pt x="1" y="68"/>
                  </a:lnTo>
                  <a:lnTo>
                    <a:pt x="0" y="70"/>
                  </a:lnTo>
                  <a:lnTo>
                    <a:pt x="0" y="72"/>
                  </a:lnTo>
                  <a:lnTo>
                    <a:pt x="1" y="73"/>
                  </a:lnTo>
                  <a:lnTo>
                    <a:pt x="3" y="74"/>
                  </a:lnTo>
                  <a:lnTo>
                    <a:pt x="6" y="75"/>
                  </a:lnTo>
                  <a:lnTo>
                    <a:pt x="8" y="74"/>
                  </a:lnTo>
                  <a:lnTo>
                    <a:pt x="9" y="73"/>
                  </a:lnTo>
                  <a:lnTo>
                    <a:pt x="9" y="73"/>
                  </a:lnTo>
                  <a:lnTo>
                    <a:pt x="19" y="62"/>
                  </a:lnTo>
                  <a:lnTo>
                    <a:pt x="29" y="51"/>
                  </a:lnTo>
                  <a:lnTo>
                    <a:pt x="51" y="32"/>
                  </a:lnTo>
                  <a:lnTo>
                    <a:pt x="51" y="32"/>
                  </a:lnTo>
                  <a:lnTo>
                    <a:pt x="65" y="20"/>
                  </a:lnTo>
                  <a:lnTo>
                    <a:pt x="68" y="17"/>
                  </a:lnTo>
                  <a:lnTo>
                    <a:pt x="70" y="13"/>
                  </a:lnTo>
                  <a:lnTo>
                    <a:pt x="73" y="10"/>
                  </a:lnTo>
                  <a:lnTo>
                    <a:pt x="75" y="5"/>
                  </a:lnTo>
                  <a:lnTo>
                    <a:pt x="75" y="5"/>
                  </a:lnTo>
                  <a:lnTo>
                    <a:pt x="74" y="3"/>
                  </a:lnTo>
                  <a:lnTo>
                    <a:pt x="74" y="2"/>
                  </a:lnTo>
                  <a:lnTo>
                    <a:pt x="70" y="0"/>
                  </a:lnTo>
                  <a:lnTo>
                    <a:pt x="68" y="0"/>
                  </a:lnTo>
                  <a:lnTo>
                    <a:pt x="67" y="0"/>
                  </a:lnTo>
                  <a:lnTo>
                    <a:pt x="65" y="1"/>
                  </a:lnTo>
                  <a:lnTo>
                    <a:pt x="65" y="3"/>
                  </a:lnTo>
                  <a:lnTo>
                    <a:pt x="6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Freeform 302"/>
            <p:cNvSpPr/>
            <p:nvPr/>
          </p:nvSpPr>
          <p:spPr bwMode="auto">
            <a:xfrm>
              <a:off x="6697663" y="3328988"/>
              <a:ext cx="33338" cy="33338"/>
            </a:xfrm>
            <a:custGeom>
              <a:avLst/>
              <a:gdLst/>
              <a:ahLst/>
              <a:cxnLst>
                <a:cxn ang="0">
                  <a:pos x="57" y="1"/>
                </a:cxn>
                <a:cxn ang="0">
                  <a:pos x="57" y="1"/>
                </a:cxn>
                <a:cxn ang="0">
                  <a:pos x="43" y="13"/>
                </a:cxn>
                <a:cxn ang="0">
                  <a:pos x="29" y="25"/>
                </a:cxn>
                <a:cxn ang="0">
                  <a:pos x="1" y="52"/>
                </a:cxn>
                <a:cxn ang="0">
                  <a:pos x="1" y="52"/>
                </a:cxn>
                <a:cxn ang="0">
                  <a:pos x="0" y="53"/>
                </a:cxn>
                <a:cxn ang="0">
                  <a:pos x="0" y="55"/>
                </a:cxn>
                <a:cxn ang="0">
                  <a:pos x="1" y="57"/>
                </a:cxn>
                <a:cxn ang="0">
                  <a:pos x="2" y="58"/>
                </a:cxn>
                <a:cxn ang="0">
                  <a:pos x="3" y="59"/>
                </a:cxn>
                <a:cxn ang="0">
                  <a:pos x="5" y="61"/>
                </a:cxn>
                <a:cxn ang="0">
                  <a:pos x="6" y="59"/>
                </a:cxn>
                <a:cxn ang="0">
                  <a:pos x="8" y="58"/>
                </a:cxn>
                <a:cxn ang="0">
                  <a:pos x="8" y="58"/>
                </a:cxn>
                <a:cxn ang="0">
                  <a:pos x="34" y="34"/>
                </a:cxn>
                <a:cxn ang="0">
                  <a:pos x="48" y="21"/>
                </a:cxn>
                <a:cxn ang="0">
                  <a:pos x="62" y="10"/>
                </a:cxn>
                <a:cxn ang="0">
                  <a:pos x="62" y="10"/>
                </a:cxn>
                <a:cxn ang="0">
                  <a:pos x="63" y="8"/>
                </a:cxn>
                <a:cxn ang="0">
                  <a:pos x="64" y="6"/>
                </a:cxn>
                <a:cxn ang="0">
                  <a:pos x="63" y="2"/>
                </a:cxn>
                <a:cxn ang="0">
                  <a:pos x="62" y="1"/>
                </a:cxn>
                <a:cxn ang="0">
                  <a:pos x="61" y="0"/>
                </a:cxn>
                <a:cxn ang="0">
                  <a:pos x="59" y="0"/>
                </a:cxn>
                <a:cxn ang="0">
                  <a:pos x="57" y="1"/>
                </a:cxn>
                <a:cxn ang="0">
                  <a:pos x="57" y="1"/>
                </a:cxn>
              </a:cxnLst>
              <a:rect l="0" t="0" r="r" b="b"/>
              <a:pathLst>
                <a:path w="64" h="61">
                  <a:moveTo>
                    <a:pt x="57" y="1"/>
                  </a:moveTo>
                  <a:lnTo>
                    <a:pt x="57" y="1"/>
                  </a:lnTo>
                  <a:lnTo>
                    <a:pt x="43" y="13"/>
                  </a:lnTo>
                  <a:lnTo>
                    <a:pt x="29" y="25"/>
                  </a:lnTo>
                  <a:lnTo>
                    <a:pt x="1" y="52"/>
                  </a:lnTo>
                  <a:lnTo>
                    <a:pt x="1" y="52"/>
                  </a:lnTo>
                  <a:lnTo>
                    <a:pt x="0" y="53"/>
                  </a:lnTo>
                  <a:lnTo>
                    <a:pt x="0" y="55"/>
                  </a:lnTo>
                  <a:lnTo>
                    <a:pt x="1" y="57"/>
                  </a:lnTo>
                  <a:lnTo>
                    <a:pt x="2" y="58"/>
                  </a:lnTo>
                  <a:lnTo>
                    <a:pt x="3" y="59"/>
                  </a:lnTo>
                  <a:lnTo>
                    <a:pt x="5" y="61"/>
                  </a:lnTo>
                  <a:lnTo>
                    <a:pt x="6" y="59"/>
                  </a:lnTo>
                  <a:lnTo>
                    <a:pt x="8" y="58"/>
                  </a:lnTo>
                  <a:lnTo>
                    <a:pt x="8" y="58"/>
                  </a:lnTo>
                  <a:lnTo>
                    <a:pt x="34" y="34"/>
                  </a:lnTo>
                  <a:lnTo>
                    <a:pt x="48" y="21"/>
                  </a:lnTo>
                  <a:lnTo>
                    <a:pt x="62" y="10"/>
                  </a:lnTo>
                  <a:lnTo>
                    <a:pt x="62" y="10"/>
                  </a:lnTo>
                  <a:lnTo>
                    <a:pt x="63" y="8"/>
                  </a:lnTo>
                  <a:lnTo>
                    <a:pt x="64" y="6"/>
                  </a:lnTo>
                  <a:lnTo>
                    <a:pt x="63" y="2"/>
                  </a:lnTo>
                  <a:lnTo>
                    <a:pt x="62" y="1"/>
                  </a:lnTo>
                  <a:lnTo>
                    <a:pt x="61" y="0"/>
                  </a:lnTo>
                  <a:lnTo>
                    <a:pt x="59" y="0"/>
                  </a:lnTo>
                  <a:lnTo>
                    <a:pt x="57" y="1"/>
                  </a:lnTo>
                  <a:lnTo>
                    <a:pt x="57"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Freeform 303"/>
            <p:cNvSpPr/>
            <p:nvPr/>
          </p:nvSpPr>
          <p:spPr bwMode="auto">
            <a:xfrm>
              <a:off x="6697663" y="3379788"/>
              <a:ext cx="33338" cy="34925"/>
            </a:xfrm>
            <a:custGeom>
              <a:avLst/>
              <a:gdLst/>
              <a:ahLst/>
              <a:cxnLst>
                <a:cxn ang="0">
                  <a:pos x="55" y="0"/>
                </a:cxn>
                <a:cxn ang="0">
                  <a:pos x="55" y="0"/>
                </a:cxn>
                <a:cxn ang="0">
                  <a:pos x="47" y="6"/>
                </a:cxn>
                <a:cxn ang="0">
                  <a:pos x="38" y="13"/>
                </a:cxn>
                <a:cxn ang="0">
                  <a:pos x="31" y="20"/>
                </a:cxn>
                <a:cxn ang="0">
                  <a:pos x="25" y="28"/>
                </a:cxn>
                <a:cxn ang="0">
                  <a:pos x="13" y="44"/>
                </a:cxn>
                <a:cxn ang="0">
                  <a:pos x="1" y="61"/>
                </a:cxn>
                <a:cxn ang="0">
                  <a:pos x="1" y="61"/>
                </a:cxn>
                <a:cxn ang="0">
                  <a:pos x="0" y="63"/>
                </a:cxn>
                <a:cxn ang="0">
                  <a:pos x="0" y="65"/>
                </a:cxn>
                <a:cxn ang="0">
                  <a:pos x="1" y="66"/>
                </a:cxn>
                <a:cxn ang="0">
                  <a:pos x="2" y="67"/>
                </a:cxn>
                <a:cxn ang="0">
                  <a:pos x="4" y="68"/>
                </a:cxn>
                <a:cxn ang="0">
                  <a:pos x="6" y="68"/>
                </a:cxn>
                <a:cxn ang="0">
                  <a:pos x="7" y="67"/>
                </a:cxn>
                <a:cxn ang="0">
                  <a:pos x="9" y="66"/>
                </a:cxn>
                <a:cxn ang="0">
                  <a:pos x="9" y="66"/>
                </a:cxn>
                <a:cxn ang="0">
                  <a:pos x="20" y="49"/>
                </a:cxn>
                <a:cxn ang="0">
                  <a:pos x="31" y="34"/>
                </a:cxn>
                <a:cxn ang="0">
                  <a:pos x="45" y="20"/>
                </a:cxn>
                <a:cxn ang="0">
                  <a:pos x="52" y="14"/>
                </a:cxn>
                <a:cxn ang="0">
                  <a:pos x="60" y="8"/>
                </a:cxn>
                <a:cxn ang="0">
                  <a:pos x="60" y="8"/>
                </a:cxn>
                <a:cxn ang="0">
                  <a:pos x="61" y="7"/>
                </a:cxn>
                <a:cxn ang="0">
                  <a:pos x="62" y="5"/>
                </a:cxn>
                <a:cxn ang="0">
                  <a:pos x="61" y="2"/>
                </a:cxn>
                <a:cxn ang="0">
                  <a:pos x="60" y="0"/>
                </a:cxn>
                <a:cxn ang="0">
                  <a:pos x="58" y="0"/>
                </a:cxn>
                <a:cxn ang="0">
                  <a:pos x="57" y="0"/>
                </a:cxn>
                <a:cxn ang="0">
                  <a:pos x="55" y="0"/>
                </a:cxn>
                <a:cxn ang="0">
                  <a:pos x="55" y="0"/>
                </a:cxn>
              </a:cxnLst>
              <a:rect l="0" t="0" r="r" b="b"/>
              <a:pathLst>
                <a:path w="62" h="68">
                  <a:moveTo>
                    <a:pt x="55" y="0"/>
                  </a:moveTo>
                  <a:lnTo>
                    <a:pt x="55" y="0"/>
                  </a:lnTo>
                  <a:lnTo>
                    <a:pt x="47" y="6"/>
                  </a:lnTo>
                  <a:lnTo>
                    <a:pt x="38" y="13"/>
                  </a:lnTo>
                  <a:lnTo>
                    <a:pt x="31" y="20"/>
                  </a:lnTo>
                  <a:lnTo>
                    <a:pt x="25" y="28"/>
                  </a:lnTo>
                  <a:lnTo>
                    <a:pt x="13" y="44"/>
                  </a:lnTo>
                  <a:lnTo>
                    <a:pt x="1" y="61"/>
                  </a:lnTo>
                  <a:lnTo>
                    <a:pt x="1" y="61"/>
                  </a:lnTo>
                  <a:lnTo>
                    <a:pt x="0" y="63"/>
                  </a:lnTo>
                  <a:lnTo>
                    <a:pt x="0" y="65"/>
                  </a:lnTo>
                  <a:lnTo>
                    <a:pt x="1" y="66"/>
                  </a:lnTo>
                  <a:lnTo>
                    <a:pt x="2" y="67"/>
                  </a:lnTo>
                  <a:lnTo>
                    <a:pt x="4" y="68"/>
                  </a:lnTo>
                  <a:lnTo>
                    <a:pt x="6" y="68"/>
                  </a:lnTo>
                  <a:lnTo>
                    <a:pt x="7" y="67"/>
                  </a:lnTo>
                  <a:lnTo>
                    <a:pt x="9" y="66"/>
                  </a:lnTo>
                  <a:lnTo>
                    <a:pt x="9" y="66"/>
                  </a:lnTo>
                  <a:lnTo>
                    <a:pt x="20" y="49"/>
                  </a:lnTo>
                  <a:lnTo>
                    <a:pt x="31" y="34"/>
                  </a:lnTo>
                  <a:lnTo>
                    <a:pt x="45" y="20"/>
                  </a:lnTo>
                  <a:lnTo>
                    <a:pt x="52" y="14"/>
                  </a:lnTo>
                  <a:lnTo>
                    <a:pt x="60" y="8"/>
                  </a:lnTo>
                  <a:lnTo>
                    <a:pt x="60" y="8"/>
                  </a:lnTo>
                  <a:lnTo>
                    <a:pt x="61" y="7"/>
                  </a:lnTo>
                  <a:lnTo>
                    <a:pt x="62" y="5"/>
                  </a:lnTo>
                  <a:lnTo>
                    <a:pt x="61" y="2"/>
                  </a:lnTo>
                  <a:lnTo>
                    <a:pt x="60" y="0"/>
                  </a:lnTo>
                  <a:lnTo>
                    <a:pt x="58" y="0"/>
                  </a:lnTo>
                  <a:lnTo>
                    <a:pt x="57" y="0"/>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Freeform 304"/>
            <p:cNvSpPr/>
            <p:nvPr/>
          </p:nvSpPr>
          <p:spPr bwMode="auto">
            <a:xfrm>
              <a:off x="6699251" y="3429001"/>
              <a:ext cx="31750" cy="34925"/>
            </a:xfrm>
            <a:custGeom>
              <a:avLst/>
              <a:gdLst/>
              <a:ahLst/>
              <a:cxnLst>
                <a:cxn ang="0">
                  <a:pos x="51" y="3"/>
                </a:cxn>
                <a:cxn ang="0">
                  <a:pos x="51" y="3"/>
                </a:cxn>
                <a:cxn ang="0">
                  <a:pos x="50" y="5"/>
                </a:cxn>
                <a:cxn ang="0">
                  <a:pos x="49" y="7"/>
                </a:cxn>
                <a:cxn ang="0">
                  <a:pos x="45" y="11"/>
                </a:cxn>
                <a:cxn ang="0">
                  <a:pos x="35" y="18"/>
                </a:cxn>
                <a:cxn ang="0">
                  <a:pos x="35" y="18"/>
                </a:cxn>
                <a:cxn ang="0">
                  <a:pos x="21" y="31"/>
                </a:cxn>
                <a:cxn ang="0">
                  <a:pos x="21" y="31"/>
                </a:cxn>
                <a:cxn ang="0">
                  <a:pos x="15" y="37"/>
                </a:cxn>
                <a:cxn ang="0">
                  <a:pos x="9" y="45"/>
                </a:cxn>
                <a:cxn ang="0">
                  <a:pos x="4" y="52"/>
                </a:cxn>
                <a:cxn ang="0">
                  <a:pos x="1" y="60"/>
                </a:cxn>
                <a:cxn ang="0">
                  <a:pos x="1" y="60"/>
                </a:cxn>
                <a:cxn ang="0">
                  <a:pos x="0" y="62"/>
                </a:cxn>
                <a:cxn ang="0">
                  <a:pos x="1" y="64"/>
                </a:cxn>
                <a:cxn ang="0">
                  <a:pos x="2" y="65"/>
                </a:cxn>
                <a:cxn ang="0">
                  <a:pos x="4" y="65"/>
                </a:cxn>
                <a:cxn ang="0">
                  <a:pos x="6" y="66"/>
                </a:cxn>
                <a:cxn ang="0">
                  <a:pos x="7" y="65"/>
                </a:cxn>
                <a:cxn ang="0">
                  <a:pos x="10" y="64"/>
                </a:cxn>
                <a:cxn ang="0">
                  <a:pos x="10" y="62"/>
                </a:cxn>
                <a:cxn ang="0">
                  <a:pos x="10" y="62"/>
                </a:cxn>
                <a:cxn ang="0">
                  <a:pos x="12" y="57"/>
                </a:cxn>
                <a:cxn ang="0">
                  <a:pos x="15" y="53"/>
                </a:cxn>
                <a:cxn ang="0">
                  <a:pos x="21" y="45"/>
                </a:cxn>
                <a:cxn ang="0">
                  <a:pos x="38" y="29"/>
                </a:cxn>
                <a:cxn ang="0">
                  <a:pos x="38" y="29"/>
                </a:cxn>
                <a:cxn ang="0">
                  <a:pos x="44" y="24"/>
                </a:cxn>
                <a:cxn ang="0">
                  <a:pos x="51" y="19"/>
                </a:cxn>
                <a:cxn ang="0">
                  <a:pos x="56" y="12"/>
                </a:cxn>
                <a:cxn ang="0">
                  <a:pos x="58" y="9"/>
                </a:cxn>
                <a:cxn ang="0">
                  <a:pos x="60" y="5"/>
                </a:cxn>
                <a:cxn ang="0">
                  <a:pos x="60" y="5"/>
                </a:cxn>
                <a:cxn ang="0">
                  <a:pos x="60" y="3"/>
                </a:cxn>
                <a:cxn ang="0">
                  <a:pos x="59" y="2"/>
                </a:cxn>
                <a:cxn ang="0">
                  <a:pos x="58" y="0"/>
                </a:cxn>
                <a:cxn ang="0">
                  <a:pos x="56" y="0"/>
                </a:cxn>
                <a:cxn ang="0">
                  <a:pos x="54" y="0"/>
                </a:cxn>
                <a:cxn ang="0">
                  <a:pos x="53" y="0"/>
                </a:cxn>
                <a:cxn ang="0">
                  <a:pos x="52" y="1"/>
                </a:cxn>
                <a:cxn ang="0">
                  <a:pos x="51" y="3"/>
                </a:cxn>
                <a:cxn ang="0">
                  <a:pos x="51" y="3"/>
                </a:cxn>
              </a:cxnLst>
              <a:rect l="0" t="0" r="r" b="b"/>
              <a:pathLst>
                <a:path w="60" h="66">
                  <a:moveTo>
                    <a:pt x="51" y="3"/>
                  </a:moveTo>
                  <a:lnTo>
                    <a:pt x="51" y="3"/>
                  </a:lnTo>
                  <a:lnTo>
                    <a:pt x="50" y="5"/>
                  </a:lnTo>
                  <a:lnTo>
                    <a:pt x="49" y="7"/>
                  </a:lnTo>
                  <a:lnTo>
                    <a:pt x="45" y="11"/>
                  </a:lnTo>
                  <a:lnTo>
                    <a:pt x="35" y="18"/>
                  </a:lnTo>
                  <a:lnTo>
                    <a:pt x="35" y="18"/>
                  </a:lnTo>
                  <a:lnTo>
                    <a:pt x="21" y="31"/>
                  </a:lnTo>
                  <a:lnTo>
                    <a:pt x="21" y="31"/>
                  </a:lnTo>
                  <a:lnTo>
                    <a:pt x="15" y="37"/>
                  </a:lnTo>
                  <a:lnTo>
                    <a:pt x="9" y="45"/>
                  </a:lnTo>
                  <a:lnTo>
                    <a:pt x="4" y="52"/>
                  </a:lnTo>
                  <a:lnTo>
                    <a:pt x="1" y="60"/>
                  </a:lnTo>
                  <a:lnTo>
                    <a:pt x="1" y="60"/>
                  </a:lnTo>
                  <a:lnTo>
                    <a:pt x="0" y="62"/>
                  </a:lnTo>
                  <a:lnTo>
                    <a:pt x="1" y="64"/>
                  </a:lnTo>
                  <a:lnTo>
                    <a:pt x="2" y="65"/>
                  </a:lnTo>
                  <a:lnTo>
                    <a:pt x="4" y="65"/>
                  </a:lnTo>
                  <a:lnTo>
                    <a:pt x="6" y="66"/>
                  </a:lnTo>
                  <a:lnTo>
                    <a:pt x="7" y="65"/>
                  </a:lnTo>
                  <a:lnTo>
                    <a:pt x="10" y="64"/>
                  </a:lnTo>
                  <a:lnTo>
                    <a:pt x="10" y="62"/>
                  </a:lnTo>
                  <a:lnTo>
                    <a:pt x="10" y="62"/>
                  </a:lnTo>
                  <a:lnTo>
                    <a:pt x="12" y="57"/>
                  </a:lnTo>
                  <a:lnTo>
                    <a:pt x="15" y="53"/>
                  </a:lnTo>
                  <a:lnTo>
                    <a:pt x="21" y="45"/>
                  </a:lnTo>
                  <a:lnTo>
                    <a:pt x="38" y="29"/>
                  </a:lnTo>
                  <a:lnTo>
                    <a:pt x="38" y="29"/>
                  </a:lnTo>
                  <a:lnTo>
                    <a:pt x="44" y="24"/>
                  </a:lnTo>
                  <a:lnTo>
                    <a:pt x="51" y="19"/>
                  </a:lnTo>
                  <a:lnTo>
                    <a:pt x="56" y="12"/>
                  </a:lnTo>
                  <a:lnTo>
                    <a:pt x="58" y="9"/>
                  </a:lnTo>
                  <a:lnTo>
                    <a:pt x="60" y="5"/>
                  </a:lnTo>
                  <a:lnTo>
                    <a:pt x="60" y="5"/>
                  </a:lnTo>
                  <a:lnTo>
                    <a:pt x="60" y="3"/>
                  </a:lnTo>
                  <a:lnTo>
                    <a:pt x="59" y="2"/>
                  </a:lnTo>
                  <a:lnTo>
                    <a:pt x="58" y="0"/>
                  </a:lnTo>
                  <a:lnTo>
                    <a:pt x="56" y="0"/>
                  </a:lnTo>
                  <a:lnTo>
                    <a:pt x="54" y="0"/>
                  </a:lnTo>
                  <a:lnTo>
                    <a:pt x="53" y="0"/>
                  </a:lnTo>
                  <a:lnTo>
                    <a:pt x="52" y="1"/>
                  </a:lnTo>
                  <a:lnTo>
                    <a:pt x="51" y="3"/>
                  </a:lnTo>
                  <a:lnTo>
                    <a:pt x="5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Freeform 305"/>
            <p:cNvSpPr/>
            <p:nvPr/>
          </p:nvSpPr>
          <p:spPr bwMode="auto">
            <a:xfrm>
              <a:off x="6704013" y="3460751"/>
              <a:ext cx="30163" cy="36513"/>
            </a:xfrm>
            <a:custGeom>
              <a:avLst/>
              <a:gdLst/>
              <a:ahLst/>
              <a:cxnLst>
                <a:cxn ang="0">
                  <a:pos x="49" y="1"/>
                </a:cxn>
                <a:cxn ang="0">
                  <a:pos x="49" y="1"/>
                </a:cxn>
                <a:cxn ang="0">
                  <a:pos x="24" y="31"/>
                </a:cxn>
                <a:cxn ang="0">
                  <a:pos x="12" y="46"/>
                </a:cxn>
                <a:cxn ang="0">
                  <a:pos x="1" y="61"/>
                </a:cxn>
                <a:cxn ang="0">
                  <a:pos x="1" y="61"/>
                </a:cxn>
                <a:cxn ang="0">
                  <a:pos x="0" y="63"/>
                </a:cxn>
                <a:cxn ang="0">
                  <a:pos x="1" y="65"/>
                </a:cxn>
                <a:cxn ang="0">
                  <a:pos x="1" y="66"/>
                </a:cxn>
                <a:cxn ang="0">
                  <a:pos x="3" y="67"/>
                </a:cxn>
                <a:cxn ang="0">
                  <a:pos x="4" y="69"/>
                </a:cxn>
                <a:cxn ang="0">
                  <a:pos x="6" y="69"/>
                </a:cxn>
                <a:cxn ang="0">
                  <a:pos x="8" y="69"/>
                </a:cxn>
                <a:cxn ang="0">
                  <a:pos x="9" y="66"/>
                </a:cxn>
                <a:cxn ang="0">
                  <a:pos x="9" y="66"/>
                </a:cxn>
                <a:cxn ang="0">
                  <a:pos x="20" y="51"/>
                </a:cxn>
                <a:cxn ang="0">
                  <a:pos x="32" y="36"/>
                </a:cxn>
                <a:cxn ang="0">
                  <a:pos x="56" y="8"/>
                </a:cxn>
                <a:cxn ang="0">
                  <a:pos x="56" y="8"/>
                </a:cxn>
                <a:cxn ang="0">
                  <a:pos x="57" y="6"/>
                </a:cxn>
                <a:cxn ang="0">
                  <a:pos x="58" y="4"/>
                </a:cxn>
                <a:cxn ang="0">
                  <a:pos x="57" y="2"/>
                </a:cxn>
                <a:cxn ang="0">
                  <a:pos x="56" y="1"/>
                </a:cxn>
                <a:cxn ang="0">
                  <a:pos x="54" y="0"/>
                </a:cxn>
                <a:cxn ang="0">
                  <a:pos x="52" y="0"/>
                </a:cxn>
                <a:cxn ang="0">
                  <a:pos x="50" y="0"/>
                </a:cxn>
                <a:cxn ang="0">
                  <a:pos x="49" y="1"/>
                </a:cxn>
                <a:cxn ang="0">
                  <a:pos x="49" y="1"/>
                </a:cxn>
              </a:cxnLst>
              <a:rect l="0" t="0" r="r" b="b"/>
              <a:pathLst>
                <a:path w="58" h="69">
                  <a:moveTo>
                    <a:pt x="49" y="1"/>
                  </a:moveTo>
                  <a:lnTo>
                    <a:pt x="49" y="1"/>
                  </a:lnTo>
                  <a:lnTo>
                    <a:pt x="24" y="31"/>
                  </a:lnTo>
                  <a:lnTo>
                    <a:pt x="12" y="46"/>
                  </a:lnTo>
                  <a:lnTo>
                    <a:pt x="1" y="61"/>
                  </a:lnTo>
                  <a:lnTo>
                    <a:pt x="1" y="61"/>
                  </a:lnTo>
                  <a:lnTo>
                    <a:pt x="0" y="63"/>
                  </a:lnTo>
                  <a:lnTo>
                    <a:pt x="1" y="65"/>
                  </a:lnTo>
                  <a:lnTo>
                    <a:pt x="1" y="66"/>
                  </a:lnTo>
                  <a:lnTo>
                    <a:pt x="3" y="67"/>
                  </a:lnTo>
                  <a:lnTo>
                    <a:pt x="4" y="69"/>
                  </a:lnTo>
                  <a:lnTo>
                    <a:pt x="6" y="69"/>
                  </a:lnTo>
                  <a:lnTo>
                    <a:pt x="8" y="69"/>
                  </a:lnTo>
                  <a:lnTo>
                    <a:pt x="9" y="66"/>
                  </a:lnTo>
                  <a:lnTo>
                    <a:pt x="9" y="66"/>
                  </a:lnTo>
                  <a:lnTo>
                    <a:pt x="20" y="51"/>
                  </a:lnTo>
                  <a:lnTo>
                    <a:pt x="32" y="36"/>
                  </a:lnTo>
                  <a:lnTo>
                    <a:pt x="56" y="8"/>
                  </a:lnTo>
                  <a:lnTo>
                    <a:pt x="56" y="8"/>
                  </a:lnTo>
                  <a:lnTo>
                    <a:pt x="57" y="6"/>
                  </a:lnTo>
                  <a:lnTo>
                    <a:pt x="58" y="4"/>
                  </a:lnTo>
                  <a:lnTo>
                    <a:pt x="57" y="2"/>
                  </a:lnTo>
                  <a:lnTo>
                    <a:pt x="56" y="1"/>
                  </a:lnTo>
                  <a:lnTo>
                    <a:pt x="54" y="0"/>
                  </a:lnTo>
                  <a:lnTo>
                    <a:pt x="52" y="0"/>
                  </a:lnTo>
                  <a:lnTo>
                    <a:pt x="50" y="0"/>
                  </a:lnTo>
                  <a:lnTo>
                    <a:pt x="49" y="1"/>
                  </a:lnTo>
                  <a:lnTo>
                    <a:pt x="4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Freeform 306"/>
            <p:cNvSpPr/>
            <p:nvPr/>
          </p:nvSpPr>
          <p:spPr bwMode="auto">
            <a:xfrm>
              <a:off x="6704013" y="3514726"/>
              <a:ext cx="34925" cy="36513"/>
            </a:xfrm>
            <a:custGeom>
              <a:avLst/>
              <a:gdLst/>
              <a:ahLst/>
              <a:cxnLst>
                <a:cxn ang="0">
                  <a:pos x="60" y="1"/>
                </a:cxn>
                <a:cxn ang="0">
                  <a:pos x="60" y="1"/>
                </a:cxn>
                <a:cxn ang="0">
                  <a:pos x="43" y="14"/>
                </a:cxn>
                <a:cxn ang="0">
                  <a:pos x="29" y="29"/>
                </a:cxn>
                <a:cxn ang="0">
                  <a:pos x="14" y="44"/>
                </a:cxn>
                <a:cxn ang="0">
                  <a:pos x="1" y="60"/>
                </a:cxn>
                <a:cxn ang="0">
                  <a:pos x="1" y="60"/>
                </a:cxn>
                <a:cxn ang="0">
                  <a:pos x="0" y="62"/>
                </a:cxn>
                <a:cxn ang="0">
                  <a:pos x="0" y="64"/>
                </a:cxn>
                <a:cxn ang="0">
                  <a:pos x="1" y="67"/>
                </a:cxn>
                <a:cxn ang="0">
                  <a:pos x="3" y="68"/>
                </a:cxn>
                <a:cxn ang="0">
                  <a:pos x="4" y="68"/>
                </a:cxn>
                <a:cxn ang="0">
                  <a:pos x="6" y="68"/>
                </a:cxn>
                <a:cxn ang="0">
                  <a:pos x="7" y="67"/>
                </a:cxn>
                <a:cxn ang="0">
                  <a:pos x="7" y="67"/>
                </a:cxn>
                <a:cxn ang="0">
                  <a:pos x="20" y="51"/>
                </a:cxn>
                <a:cxn ang="0">
                  <a:pos x="35" y="35"/>
                </a:cxn>
                <a:cxn ang="0">
                  <a:pos x="50" y="20"/>
                </a:cxn>
                <a:cxn ang="0">
                  <a:pos x="67" y="7"/>
                </a:cxn>
                <a:cxn ang="0">
                  <a:pos x="67" y="7"/>
                </a:cxn>
                <a:cxn ang="0">
                  <a:pos x="68" y="6"/>
                </a:cxn>
                <a:cxn ang="0">
                  <a:pos x="68" y="4"/>
                </a:cxn>
                <a:cxn ang="0">
                  <a:pos x="68" y="3"/>
                </a:cxn>
                <a:cxn ang="0">
                  <a:pos x="67" y="1"/>
                </a:cxn>
                <a:cxn ang="0">
                  <a:pos x="64" y="0"/>
                </a:cxn>
                <a:cxn ang="0">
                  <a:pos x="62" y="0"/>
                </a:cxn>
                <a:cxn ang="0">
                  <a:pos x="60" y="1"/>
                </a:cxn>
                <a:cxn ang="0">
                  <a:pos x="60" y="1"/>
                </a:cxn>
              </a:cxnLst>
              <a:rect l="0" t="0" r="r" b="b"/>
              <a:pathLst>
                <a:path w="68" h="68">
                  <a:moveTo>
                    <a:pt x="60" y="1"/>
                  </a:moveTo>
                  <a:lnTo>
                    <a:pt x="60" y="1"/>
                  </a:lnTo>
                  <a:lnTo>
                    <a:pt x="43" y="14"/>
                  </a:lnTo>
                  <a:lnTo>
                    <a:pt x="29" y="29"/>
                  </a:lnTo>
                  <a:lnTo>
                    <a:pt x="14" y="44"/>
                  </a:lnTo>
                  <a:lnTo>
                    <a:pt x="1" y="60"/>
                  </a:lnTo>
                  <a:lnTo>
                    <a:pt x="1" y="60"/>
                  </a:lnTo>
                  <a:lnTo>
                    <a:pt x="0" y="62"/>
                  </a:lnTo>
                  <a:lnTo>
                    <a:pt x="0" y="64"/>
                  </a:lnTo>
                  <a:lnTo>
                    <a:pt x="1" y="67"/>
                  </a:lnTo>
                  <a:lnTo>
                    <a:pt x="3" y="68"/>
                  </a:lnTo>
                  <a:lnTo>
                    <a:pt x="4" y="68"/>
                  </a:lnTo>
                  <a:lnTo>
                    <a:pt x="6" y="68"/>
                  </a:lnTo>
                  <a:lnTo>
                    <a:pt x="7" y="67"/>
                  </a:lnTo>
                  <a:lnTo>
                    <a:pt x="7" y="67"/>
                  </a:lnTo>
                  <a:lnTo>
                    <a:pt x="20" y="51"/>
                  </a:lnTo>
                  <a:lnTo>
                    <a:pt x="35" y="35"/>
                  </a:lnTo>
                  <a:lnTo>
                    <a:pt x="50" y="20"/>
                  </a:lnTo>
                  <a:lnTo>
                    <a:pt x="67" y="7"/>
                  </a:lnTo>
                  <a:lnTo>
                    <a:pt x="67" y="7"/>
                  </a:lnTo>
                  <a:lnTo>
                    <a:pt x="68" y="6"/>
                  </a:lnTo>
                  <a:lnTo>
                    <a:pt x="68" y="4"/>
                  </a:lnTo>
                  <a:lnTo>
                    <a:pt x="68" y="3"/>
                  </a:lnTo>
                  <a:lnTo>
                    <a:pt x="67" y="1"/>
                  </a:lnTo>
                  <a:lnTo>
                    <a:pt x="64" y="0"/>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Freeform 307"/>
            <p:cNvSpPr/>
            <p:nvPr/>
          </p:nvSpPr>
          <p:spPr bwMode="auto">
            <a:xfrm>
              <a:off x="6704013" y="3554413"/>
              <a:ext cx="26988" cy="38100"/>
            </a:xfrm>
            <a:custGeom>
              <a:avLst/>
              <a:gdLst/>
              <a:ahLst/>
              <a:cxnLst>
                <a:cxn ang="0">
                  <a:pos x="42" y="6"/>
                </a:cxn>
                <a:cxn ang="0">
                  <a:pos x="42" y="6"/>
                </a:cxn>
                <a:cxn ang="0">
                  <a:pos x="41" y="9"/>
                </a:cxn>
                <a:cxn ang="0">
                  <a:pos x="39" y="13"/>
                </a:cxn>
                <a:cxn ang="0">
                  <a:pos x="34" y="20"/>
                </a:cxn>
                <a:cxn ang="0">
                  <a:pos x="22" y="33"/>
                </a:cxn>
                <a:cxn ang="0">
                  <a:pos x="22" y="33"/>
                </a:cxn>
                <a:cxn ang="0">
                  <a:pos x="11" y="47"/>
                </a:cxn>
                <a:cxn ang="0">
                  <a:pos x="1" y="62"/>
                </a:cxn>
                <a:cxn ang="0">
                  <a:pos x="1" y="62"/>
                </a:cxn>
                <a:cxn ang="0">
                  <a:pos x="0" y="63"/>
                </a:cxn>
                <a:cxn ang="0">
                  <a:pos x="0" y="65"/>
                </a:cxn>
                <a:cxn ang="0">
                  <a:pos x="1" y="68"/>
                </a:cxn>
                <a:cxn ang="0">
                  <a:pos x="3" y="69"/>
                </a:cxn>
                <a:cxn ang="0">
                  <a:pos x="4" y="70"/>
                </a:cxn>
                <a:cxn ang="0">
                  <a:pos x="6" y="69"/>
                </a:cxn>
                <a:cxn ang="0">
                  <a:pos x="7" y="68"/>
                </a:cxn>
                <a:cxn ang="0">
                  <a:pos x="7" y="68"/>
                </a:cxn>
                <a:cxn ang="0">
                  <a:pos x="20" y="50"/>
                </a:cxn>
                <a:cxn ang="0">
                  <a:pos x="35" y="33"/>
                </a:cxn>
                <a:cxn ang="0">
                  <a:pos x="35" y="33"/>
                </a:cxn>
                <a:cxn ang="0">
                  <a:pos x="41" y="26"/>
                </a:cxn>
                <a:cxn ang="0">
                  <a:pos x="45" y="20"/>
                </a:cxn>
                <a:cxn ang="0">
                  <a:pos x="49" y="13"/>
                </a:cxn>
                <a:cxn ang="0">
                  <a:pos x="51" y="6"/>
                </a:cxn>
                <a:cxn ang="0">
                  <a:pos x="51" y="6"/>
                </a:cxn>
                <a:cxn ang="0">
                  <a:pos x="51" y="3"/>
                </a:cxn>
                <a:cxn ang="0">
                  <a:pos x="50" y="1"/>
                </a:cxn>
                <a:cxn ang="0">
                  <a:pos x="48" y="0"/>
                </a:cxn>
                <a:cxn ang="0">
                  <a:pos x="47" y="0"/>
                </a:cxn>
                <a:cxn ang="0">
                  <a:pos x="43" y="1"/>
                </a:cxn>
                <a:cxn ang="0">
                  <a:pos x="42" y="3"/>
                </a:cxn>
                <a:cxn ang="0">
                  <a:pos x="42" y="6"/>
                </a:cxn>
                <a:cxn ang="0">
                  <a:pos x="42" y="6"/>
                </a:cxn>
              </a:cxnLst>
              <a:rect l="0" t="0" r="r" b="b"/>
              <a:pathLst>
                <a:path w="51" h="70">
                  <a:moveTo>
                    <a:pt x="42" y="6"/>
                  </a:moveTo>
                  <a:lnTo>
                    <a:pt x="42" y="6"/>
                  </a:lnTo>
                  <a:lnTo>
                    <a:pt x="41" y="9"/>
                  </a:lnTo>
                  <a:lnTo>
                    <a:pt x="39" y="13"/>
                  </a:lnTo>
                  <a:lnTo>
                    <a:pt x="34" y="20"/>
                  </a:lnTo>
                  <a:lnTo>
                    <a:pt x="22" y="33"/>
                  </a:lnTo>
                  <a:lnTo>
                    <a:pt x="22" y="33"/>
                  </a:lnTo>
                  <a:lnTo>
                    <a:pt x="11" y="47"/>
                  </a:lnTo>
                  <a:lnTo>
                    <a:pt x="1" y="62"/>
                  </a:lnTo>
                  <a:lnTo>
                    <a:pt x="1" y="62"/>
                  </a:lnTo>
                  <a:lnTo>
                    <a:pt x="0" y="63"/>
                  </a:lnTo>
                  <a:lnTo>
                    <a:pt x="0" y="65"/>
                  </a:lnTo>
                  <a:lnTo>
                    <a:pt x="1" y="68"/>
                  </a:lnTo>
                  <a:lnTo>
                    <a:pt x="3" y="69"/>
                  </a:lnTo>
                  <a:lnTo>
                    <a:pt x="4" y="70"/>
                  </a:lnTo>
                  <a:lnTo>
                    <a:pt x="6" y="69"/>
                  </a:lnTo>
                  <a:lnTo>
                    <a:pt x="7" y="68"/>
                  </a:lnTo>
                  <a:lnTo>
                    <a:pt x="7" y="68"/>
                  </a:lnTo>
                  <a:lnTo>
                    <a:pt x="20" y="50"/>
                  </a:lnTo>
                  <a:lnTo>
                    <a:pt x="35" y="33"/>
                  </a:lnTo>
                  <a:lnTo>
                    <a:pt x="35" y="33"/>
                  </a:lnTo>
                  <a:lnTo>
                    <a:pt x="41" y="26"/>
                  </a:lnTo>
                  <a:lnTo>
                    <a:pt x="45" y="20"/>
                  </a:lnTo>
                  <a:lnTo>
                    <a:pt x="49" y="13"/>
                  </a:lnTo>
                  <a:lnTo>
                    <a:pt x="51" y="6"/>
                  </a:lnTo>
                  <a:lnTo>
                    <a:pt x="51" y="6"/>
                  </a:lnTo>
                  <a:lnTo>
                    <a:pt x="51" y="3"/>
                  </a:lnTo>
                  <a:lnTo>
                    <a:pt x="50" y="1"/>
                  </a:lnTo>
                  <a:lnTo>
                    <a:pt x="48" y="0"/>
                  </a:lnTo>
                  <a:lnTo>
                    <a:pt x="47" y="0"/>
                  </a:lnTo>
                  <a:lnTo>
                    <a:pt x="43" y="1"/>
                  </a:lnTo>
                  <a:lnTo>
                    <a:pt x="42" y="3"/>
                  </a:lnTo>
                  <a:lnTo>
                    <a:pt x="42" y="6"/>
                  </a:lnTo>
                  <a:lnTo>
                    <a:pt x="42"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Freeform 308"/>
            <p:cNvSpPr/>
            <p:nvPr/>
          </p:nvSpPr>
          <p:spPr bwMode="auto">
            <a:xfrm>
              <a:off x="6704013" y="3603626"/>
              <a:ext cx="28575" cy="30163"/>
            </a:xfrm>
            <a:custGeom>
              <a:avLst/>
              <a:gdLst/>
              <a:ahLst/>
              <a:cxnLst>
                <a:cxn ang="0">
                  <a:pos x="46" y="2"/>
                </a:cxn>
                <a:cxn ang="0">
                  <a:pos x="46" y="2"/>
                </a:cxn>
                <a:cxn ang="0">
                  <a:pos x="22" y="24"/>
                </a:cxn>
                <a:cxn ang="0">
                  <a:pos x="1" y="48"/>
                </a:cxn>
                <a:cxn ang="0">
                  <a:pos x="1" y="48"/>
                </a:cxn>
                <a:cxn ang="0">
                  <a:pos x="0" y="50"/>
                </a:cxn>
                <a:cxn ang="0">
                  <a:pos x="0" y="52"/>
                </a:cxn>
                <a:cxn ang="0">
                  <a:pos x="0" y="54"/>
                </a:cxn>
                <a:cxn ang="0">
                  <a:pos x="1" y="56"/>
                </a:cxn>
                <a:cxn ang="0">
                  <a:pos x="3" y="57"/>
                </a:cxn>
                <a:cxn ang="0">
                  <a:pos x="4" y="57"/>
                </a:cxn>
                <a:cxn ang="0">
                  <a:pos x="6" y="57"/>
                </a:cxn>
                <a:cxn ang="0">
                  <a:pos x="7" y="56"/>
                </a:cxn>
                <a:cxn ang="0">
                  <a:pos x="7" y="56"/>
                </a:cxn>
                <a:cxn ang="0">
                  <a:pos x="30" y="32"/>
                </a:cxn>
                <a:cxn ang="0">
                  <a:pos x="52" y="8"/>
                </a:cxn>
                <a:cxn ang="0">
                  <a:pos x="52" y="8"/>
                </a:cxn>
                <a:cxn ang="0">
                  <a:pos x="53" y="6"/>
                </a:cxn>
                <a:cxn ang="0">
                  <a:pos x="53" y="5"/>
                </a:cxn>
                <a:cxn ang="0">
                  <a:pos x="53" y="3"/>
                </a:cxn>
                <a:cxn ang="0">
                  <a:pos x="52" y="2"/>
                </a:cxn>
                <a:cxn ang="0">
                  <a:pos x="51" y="1"/>
                </a:cxn>
                <a:cxn ang="0">
                  <a:pos x="49" y="0"/>
                </a:cxn>
                <a:cxn ang="0">
                  <a:pos x="47" y="0"/>
                </a:cxn>
                <a:cxn ang="0">
                  <a:pos x="46" y="2"/>
                </a:cxn>
                <a:cxn ang="0">
                  <a:pos x="46" y="2"/>
                </a:cxn>
              </a:cxnLst>
              <a:rect l="0" t="0" r="r" b="b"/>
              <a:pathLst>
                <a:path w="53" h="57">
                  <a:moveTo>
                    <a:pt x="46" y="2"/>
                  </a:moveTo>
                  <a:lnTo>
                    <a:pt x="46" y="2"/>
                  </a:lnTo>
                  <a:lnTo>
                    <a:pt x="22" y="24"/>
                  </a:lnTo>
                  <a:lnTo>
                    <a:pt x="1" y="48"/>
                  </a:lnTo>
                  <a:lnTo>
                    <a:pt x="1" y="48"/>
                  </a:lnTo>
                  <a:lnTo>
                    <a:pt x="0" y="50"/>
                  </a:lnTo>
                  <a:lnTo>
                    <a:pt x="0" y="52"/>
                  </a:lnTo>
                  <a:lnTo>
                    <a:pt x="0" y="54"/>
                  </a:lnTo>
                  <a:lnTo>
                    <a:pt x="1" y="56"/>
                  </a:lnTo>
                  <a:lnTo>
                    <a:pt x="3" y="57"/>
                  </a:lnTo>
                  <a:lnTo>
                    <a:pt x="4" y="57"/>
                  </a:lnTo>
                  <a:lnTo>
                    <a:pt x="6" y="57"/>
                  </a:lnTo>
                  <a:lnTo>
                    <a:pt x="7" y="56"/>
                  </a:lnTo>
                  <a:lnTo>
                    <a:pt x="7" y="56"/>
                  </a:lnTo>
                  <a:lnTo>
                    <a:pt x="30" y="32"/>
                  </a:lnTo>
                  <a:lnTo>
                    <a:pt x="52" y="8"/>
                  </a:lnTo>
                  <a:lnTo>
                    <a:pt x="52" y="8"/>
                  </a:lnTo>
                  <a:lnTo>
                    <a:pt x="53" y="6"/>
                  </a:lnTo>
                  <a:lnTo>
                    <a:pt x="53" y="5"/>
                  </a:lnTo>
                  <a:lnTo>
                    <a:pt x="53" y="3"/>
                  </a:lnTo>
                  <a:lnTo>
                    <a:pt x="52" y="2"/>
                  </a:lnTo>
                  <a:lnTo>
                    <a:pt x="51" y="1"/>
                  </a:lnTo>
                  <a:lnTo>
                    <a:pt x="49" y="0"/>
                  </a:lnTo>
                  <a:lnTo>
                    <a:pt x="47" y="0"/>
                  </a:lnTo>
                  <a:lnTo>
                    <a:pt x="46" y="2"/>
                  </a:lnTo>
                  <a:lnTo>
                    <a:pt x="4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Freeform 309"/>
            <p:cNvSpPr/>
            <p:nvPr/>
          </p:nvSpPr>
          <p:spPr bwMode="auto">
            <a:xfrm>
              <a:off x="6704013" y="3644901"/>
              <a:ext cx="34925" cy="44450"/>
            </a:xfrm>
            <a:custGeom>
              <a:avLst/>
              <a:gdLst/>
              <a:ahLst/>
              <a:cxnLst>
                <a:cxn ang="0">
                  <a:pos x="59" y="2"/>
                </a:cxn>
                <a:cxn ang="0">
                  <a:pos x="59" y="2"/>
                </a:cxn>
                <a:cxn ang="0">
                  <a:pos x="53" y="11"/>
                </a:cxn>
                <a:cxn ang="0">
                  <a:pos x="47" y="18"/>
                </a:cxn>
                <a:cxn ang="0">
                  <a:pos x="41" y="24"/>
                </a:cxn>
                <a:cxn ang="0">
                  <a:pos x="35" y="31"/>
                </a:cxn>
                <a:cxn ang="0">
                  <a:pos x="35" y="31"/>
                </a:cxn>
                <a:cxn ang="0">
                  <a:pos x="18" y="54"/>
                </a:cxn>
                <a:cxn ang="0">
                  <a:pos x="1" y="76"/>
                </a:cxn>
                <a:cxn ang="0">
                  <a:pos x="1" y="76"/>
                </a:cxn>
                <a:cxn ang="0">
                  <a:pos x="0" y="77"/>
                </a:cxn>
                <a:cxn ang="0">
                  <a:pos x="0" y="79"/>
                </a:cxn>
                <a:cxn ang="0">
                  <a:pos x="1" y="82"/>
                </a:cxn>
                <a:cxn ang="0">
                  <a:pos x="2" y="83"/>
                </a:cxn>
                <a:cxn ang="0">
                  <a:pos x="4" y="84"/>
                </a:cxn>
                <a:cxn ang="0">
                  <a:pos x="6" y="83"/>
                </a:cxn>
                <a:cxn ang="0">
                  <a:pos x="7" y="82"/>
                </a:cxn>
                <a:cxn ang="0">
                  <a:pos x="7" y="82"/>
                </a:cxn>
                <a:cxn ang="0">
                  <a:pos x="22" y="64"/>
                </a:cxn>
                <a:cxn ang="0">
                  <a:pos x="37" y="45"/>
                </a:cxn>
                <a:cxn ang="0">
                  <a:pos x="37" y="45"/>
                </a:cxn>
                <a:cxn ang="0">
                  <a:pos x="45" y="36"/>
                </a:cxn>
                <a:cxn ang="0">
                  <a:pos x="53" y="27"/>
                </a:cxn>
                <a:cxn ang="0">
                  <a:pos x="61" y="18"/>
                </a:cxn>
                <a:cxn ang="0">
                  <a:pos x="64" y="13"/>
                </a:cxn>
                <a:cxn ang="0">
                  <a:pos x="67" y="8"/>
                </a:cxn>
                <a:cxn ang="0">
                  <a:pos x="67" y="8"/>
                </a:cxn>
                <a:cxn ang="0">
                  <a:pos x="68" y="6"/>
                </a:cxn>
                <a:cxn ang="0">
                  <a:pos x="67" y="4"/>
                </a:cxn>
                <a:cxn ang="0">
                  <a:pos x="65" y="1"/>
                </a:cxn>
                <a:cxn ang="0">
                  <a:pos x="64" y="0"/>
                </a:cxn>
                <a:cxn ang="0">
                  <a:pos x="62" y="0"/>
                </a:cxn>
                <a:cxn ang="0">
                  <a:pos x="60" y="1"/>
                </a:cxn>
                <a:cxn ang="0">
                  <a:pos x="59" y="2"/>
                </a:cxn>
                <a:cxn ang="0">
                  <a:pos x="59" y="2"/>
                </a:cxn>
              </a:cxnLst>
              <a:rect l="0" t="0" r="r" b="b"/>
              <a:pathLst>
                <a:path w="68" h="84">
                  <a:moveTo>
                    <a:pt x="59" y="2"/>
                  </a:moveTo>
                  <a:lnTo>
                    <a:pt x="59" y="2"/>
                  </a:lnTo>
                  <a:lnTo>
                    <a:pt x="53" y="11"/>
                  </a:lnTo>
                  <a:lnTo>
                    <a:pt x="47" y="18"/>
                  </a:lnTo>
                  <a:lnTo>
                    <a:pt x="41" y="24"/>
                  </a:lnTo>
                  <a:lnTo>
                    <a:pt x="35" y="31"/>
                  </a:lnTo>
                  <a:lnTo>
                    <a:pt x="35" y="31"/>
                  </a:lnTo>
                  <a:lnTo>
                    <a:pt x="18" y="54"/>
                  </a:lnTo>
                  <a:lnTo>
                    <a:pt x="1" y="76"/>
                  </a:lnTo>
                  <a:lnTo>
                    <a:pt x="1" y="76"/>
                  </a:lnTo>
                  <a:lnTo>
                    <a:pt x="0" y="77"/>
                  </a:lnTo>
                  <a:lnTo>
                    <a:pt x="0" y="79"/>
                  </a:lnTo>
                  <a:lnTo>
                    <a:pt x="1" y="82"/>
                  </a:lnTo>
                  <a:lnTo>
                    <a:pt x="2" y="83"/>
                  </a:lnTo>
                  <a:lnTo>
                    <a:pt x="4" y="84"/>
                  </a:lnTo>
                  <a:lnTo>
                    <a:pt x="6" y="83"/>
                  </a:lnTo>
                  <a:lnTo>
                    <a:pt x="7" y="82"/>
                  </a:lnTo>
                  <a:lnTo>
                    <a:pt x="7" y="82"/>
                  </a:lnTo>
                  <a:lnTo>
                    <a:pt x="22" y="64"/>
                  </a:lnTo>
                  <a:lnTo>
                    <a:pt x="37" y="45"/>
                  </a:lnTo>
                  <a:lnTo>
                    <a:pt x="37" y="45"/>
                  </a:lnTo>
                  <a:lnTo>
                    <a:pt x="45" y="36"/>
                  </a:lnTo>
                  <a:lnTo>
                    <a:pt x="53" y="27"/>
                  </a:lnTo>
                  <a:lnTo>
                    <a:pt x="61" y="18"/>
                  </a:lnTo>
                  <a:lnTo>
                    <a:pt x="64" y="13"/>
                  </a:lnTo>
                  <a:lnTo>
                    <a:pt x="67" y="8"/>
                  </a:lnTo>
                  <a:lnTo>
                    <a:pt x="67" y="8"/>
                  </a:lnTo>
                  <a:lnTo>
                    <a:pt x="68" y="6"/>
                  </a:lnTo>
                  <a:lnTo>
                    <a:pt x="67" y="4"/>
                  </a:lnTo>
                  <a:lnTo>
                    <a:pt x="65" y="1"/>
                  </a:lnTo>
                  <a:lnTo>
                    <a:pt x="64" y="0"/>
                  </a:lnTo>
                  <a:lnTo>
                    <a:pt x="62" y="0"/>
                  </a:lnTo>
                  <a:lnTo>
                    <a:pt x="60" y="1"/>
                  </a:lnTo>
                  <a:lnTo>
                    <a:pt x="59" y="2"/>
                  </a:lnTo>
                  <a:lnTo>
                    <a:pt x="5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Freeform 310"/>
            <p:cNvSpPr/>
            <p:nvPr/>
          </p:nvSpPr>
          <p:spPr bwMode="auto">
            <a:xfrm>
              <a:off x="6699251" y="3689351"/>
              <a:ext cx="41275" cy="46038"/>
            </a:xfrm>
            <a:custGeom>
              <a:avLst/>
              <a:gdLst/>
              <a:ahLst/>
              <a:cxnLst>
                <a:cxn ang="0">
                  <a:pos x="71" y="2"/>
                </a:cxn>
                <a:cxn ang="0">
                  <a:pos x="71" y="2"/>
                </a:cxn>
                <a:cxn ang="0">
                  <a:pos x="62" y="13"/>
                </a:cxn>
                <a:cxn ang="0">
                  <a:pos x="53" y="22"/>
                </a:cxn>
                <a:cxn ang="0">
                  <a:pos x="34" y="41"/>
                </a:cxn>
                <a:cxn ang="0">
                  <a:pos x="25" y="50"/>
                </a:cxn>
                <a:cxn ang="0">
                  <a:pos x="17" y="59"/>
                </a:cxn>
                <a:cxn ang="0">
                  <a:pos x="9" y="70"/>
                </a:cxn>
                <a:cxn ang="0">
                  <a:pos x="1" y="81"/>
                </a:cxn>
                <a:cxn ang="0">
                  <a:pos x="1" y="81"/>
                </a:cxn>
                <a:cxn ang="0">
                  <a:pos x="0" y="82"/>
                </a:cxn>
                <a:cxn ang="0">
                  <a:pos x="1" y="84"/>
                </a:cxn>
                <a:cxn ang="0">
                  <a:pos x="2" y="86"/>
                </a:cxn>
                <a:cxn ang="0">
                  <a:pos x="3" y="87"/>
                </a:cxn>
                <a:cxn ang="0">
                  <a:pos x="4" y="87"/>
                </a:cxn>
                <a:cxn ang="0">
                  <a:pos x="6" y="87"/>
                </a:cxn>
                <a:cxn ang="0">
                  <a:pos x="9" y="87"/>
                </a:cxn>
                <a:cxn ang="0">
                  <a:pos x="10" y="85"/>
                </a:cxn>
                <a:cxn ang="0">
                  <a:pos x="10" y="85"/>
                </a:cxn>
                <a:cxn ang="0">
                  <a:pos x="17" y="74"/>
                </a:cxn>
                <a:cxn ang="0">
                  <a:pos x="25" y="65"/>
                </a:cxn>
                <a:cxn ang="0">
                  <a:pos x="33" y="54"/>
                </a:cxn>
                <a:cxn ang="0">
                  <a:pos x="43" y="45"/>
                </a:cxn>
                <a:cxn ang="0">
                  <a:pos x="61" y="27"/>
                </a:cxn>
                <a:cxn ang="0">
                  <a:pos x="71" y="17"/>
                </a:cxn>
                <a:cxn ang="0">
                  <a:pos x="79" y="7"/>
                </a:cxn>
                <a:cxn ang="0">
                  <a:pos x="79" y="7"/>
                </a:cxn>
                <a:cxn ang="0">
                  <a:pos x="79" y="6"/>
                </a:cxn>
                <a:cxn ang="0">
                  <a:pos x="79" y="3"/>
                </a:cxn>
                <a:cxn ang="0">
                  <a:pos x="78" y="2"/>
                </a:cxn>
                <a:cxn ang="0">
                  <a:pos x="77" y="1"/>
                </a:cxn>
                <a:cxn ang="0">
                  <a:pos x="74" y="0"/>
                </a:cxn>
                <a:cxn ang="0">
                  <a:pos x="72" y="0"/>
                </a:cxn>
                <a:cxn ang="0">
                  <a:pos x="71" y="2"/>
                </a:cxn>
                <a:cxn ang="0">
                  <a:pos x="71" y="2"/>
                </a:cxn>
              </a:cxnLst>
              <a:rect l="0" t="0" r="r" b="b"/>
              <a:pathLst>
                <a:path w="79" h="87">
                  <a:moveTo>
                    <a:pt x="71" y="2"/>
                  </a:moveTo>
                  <a:lnTo>
                    <a:pt x="71" y="2"/>
                  </a:lnTo>
                  <a:lnTo>
                    <a:pt x="62" y="13"/>
                  </a:lnTo>
                  <a:lnTo>
                    <a:pt x="53" y="22"/>
                  </a:lnTo>
                  <a:lnTo>
                    <a:pt x="34" y="41"/>
                  </a:lnTo>
                  <a:lnTo>
                    <a:pt x="25" y="50"/>
                  </a:lnTo>
                  <a:lnTo>
                    <a:pt x="17" y="59"/>
                  </a:lnTo>
                  <a:lnTo>
                    <a:pt x="9" y="70"/>
                  </a:lnTo>
                  <a:lnTo>
                    <a:pt x="1" y="81"/>
                  </a:lnTo>
                  <a:lnTo>
                    <a:pt x="1" y="81"/>
                  </a:lnTo>
                  <a:lnTo>
                    <a:pt x="0" y="82"/>
                  </a:lnTo>
                  <a:lnTo>
                    <a:pt x="1" y="84"/>
                  </a:lnTo>
                  <a:lnTo>
                    <a:pt x="2" y="86"/>
                  </a:lnTo>
                  <a:lnTo>
                    <a:pt x="3" y="87"/>
                  </a:lnTo>
                  <a:lnTo>
                    <a:pt x="4" y="87"/>
                  </a:lnTo>
                  <a:lnTo>
                    <a:pt x="6" y="87"/>
                  </a:lnTo>
                  <a:lnTo>
                    <a:pt x="9" y="87"/>
                  </a:lnTo>
                  <a:lnTo>
                    <a:pt x="10" y="85"/>
                  </a:lnTo>
                  <a:lnTo>
                    <a:pt x="10" y="85"/>
                  </a:lnTo>
                  <a:lnTo>
                    <a:pt x="17" y="74"/>
                  </a:lnTo>
                  <a:lnTo>
                    <a:pt x="25" y="65"/>
                  </a:lnTo>
                  <a:lnTo>
                    <a:pt x="33" y="54"/>
                  </a:lnTo>
                  <a:lnTo>
                    <a:pt x="43" y="45"/>
                  </a:lnTo>
                  <a:lnTo>
                    <a:pt x="61" y="27"/>
                  </a:lnTo>
                  <a:lnTo>
                    <a:pt x="71" y="17"/>
                  </a:lnTo>
                  <a:lnTo>
                    <a:pt x="79" y="7"/>
                  </a:lnTo>
                  <a:lnTo>
                    <a:pt x="79" y="7"/>
                  </a:lnTo>
                  <a:lnTo>
                    <a:pt x="79" y="6"/>
                  </a:lnTo>
                  <a:lnTo>
                    <a:pt x="79" y="3"/>
                  </a:lnTo>
                  <a:lnTo>
                    <a:pt x="78" y="2"/>
                  </a:lnTo>
                  <a:lnTo>
                    <a:pt x="77" y="1"/>
                  </a:lnTo>
                  <a:lnTo>
                    <a:pt x="74" y="0"/>
                  </a:lnTo>
                  <a:lnTo>
                    <a:pt x="72" y="0"/>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7" name="Freeform 311"/>
            <p:cNvSpPr/>
            <p:nvPr/>
          </p:nvSpPr>
          <p:spPr bwMode="auto">
            <a:xfrm>
              <a:off x="6732588" y="3716338"/>
              <a:ext cx="23813" cy="33338"/>
            </a:xfrm>
            <a:custGeom>
              <a:avLst/>
              <a:gdLst/>
              <a:ahLst/>
              <a:cxnLst>
                <a:cxn ang="0">
                  <a:pos x="37" y="2"/>
                </a:cxn>
                <a:cxn ang="0">
                  <a:pos x="37" y="2"/>
                </a:cxn>
                <a:cxn ang="0">
                  <a:pos x="26" y="18"/>
                </a:cxn>
                <a:cxn ang="0">
                  <a:pos x="17" y="33"/>
                </a:cxn>
                <a:cxn ang="0">
                  <a:pos x="17" y="33"/>
                </a:cxn>
                <a:cxn ang="0">
                  <a:pos x="13" y="39"/>
                </a:cxn>
                <a:cxn ang="0">
                  <a:pos x="8" y="46"/>
                </a:cxn>
                <a:cxn ang="0">
                  <a:pos x="5" y="51"/>
                </a:cxn>
                <a:cxn ang="0">
                  <a:pos x="2" y="58"/>
                </a:cxn>
                <a:cxn ang="0">
                  <a:pos x="2" y="58"/>
                </a:cxn>
                <a:cxn ang="0">
                  <a:pos x="0" y="60"/>
                </a:cxn>
                <a:cxn ang="0">
                  <a:pos x="2" y="61"/>
                </a:cxn>
                <a:cxn ang="0">
                  <a:pos x="3" y="63"/>
                </a:cxn>
                <a:cxn ang="0">
                  <a:pos x="5" y="63"/>
                </a:cxn>
                <a:cxn ang="0">
                  <a:pos x="6" y="63"/>
                </a:cxn>
                <a:cxn ang="0">
                  <a:pos x="8" y="63"/>
                </a:cxn>
                <a:cxn ang="0">
                  <a:pos x="9" y="62"/>
                </a:cxn>
                <a:cxn ang="0">
                  <a:pos x="10" y="60"/>
                </a:cxn>
                <a:cxn ang="0">
                  <a:pos x="10" y="60"/>
                </a:cxn>
                <a:cxn ang="0">
                  <a:pos x="13" y="54"/>
                </a:cxn>
                <a:cxn ang="0">
                  <a:pos x="18" y="48"/>
                </a:cxn>
                <a:cxn ang="0">
                  <a:pos x="22" y="42"/>
                </a:cxn>
                <a:cxn ang="0">
                  <a:pos x="26" y="35"/>
                </a:cxn>
                <a:cxn ang="0">
                  <a:pos x="26" y="35"/>
                </a:cxn>
                <a:cxn ang="0">
                  <a:pos x="36" y="21"/>
                </a:cxn>
                <a:cxn ang="0">
                  <a:pos x="45" y="7"/>
                </a:cxn>
                <a:cxn ang="0">
                  <a:pos x="45" y="7"/>
                </a:cxn>
                <a:cxn ang="0">
                  <a:pos x="46" y="5"/>
                </a:cxn>
                <a:cxn ang="0">
                  <a:pos x="46" y="3"/>
                </a:cxn>
                <a:cxn ang="0">
                  <a:pos x="45" y="2"/>
                </a:cxn>
                <a:cxn ang="0">
                  <a:pos x="44" y="1"/>
                </a:cxn>
                <a:cxn ang="0">
                  <a:pos x="41" y="0"/>
                </a:cxn>
                <a:cxn ang="0">
                  <a:pos x="39" y="1"/>
                </a:cxn>
                <a:cxn ang="0">
                  <a:pos x="37" y="2"/>
                </a:cxn>
                <a:cxn ang="0">
                  <a:pos x="37" y="2"/>
                </a:cxn>
              </a:cxnLst>
              <a:rect l="0" t="0" r="r" b="b"/>
              <a:pathLst>
                <a:path w="46" h="63">
                  <a:moveTo>
                    <a:pt x="37" y="2"/>
                  </a:moveTo>
                  <a:lnTo>
                    <a:pt x="37" y="2"/>
                  </a:lnTo>
                  <a:lnTo>
                    <a:pt x="26" y="18"/>
                  </a:lnTo>
                  <a:lnTo>
                    <a:pt x="17" y="33"/>
                  </a:lnTo>
                  <a:lnTo>
                    <a:pt x="17" y="33"/>
                  </a:lnTo>
                  <a:lnTo>
                    <a:pt x="13" y="39"/>
                  </a:lnTo>
                  <a:lnTo>
                    <a:pt x="8" y="46"/>
                  </a:lnTo>
                  <a:lnTo>
                    <a:pt x="5" y="51"/>
                  </a:lnTo>
                  <a:lnTo>
                    <a:pt x="2" y="58"/>
                  </a:lnTo>
                  <a:lnTo>
                    <a:pt x="2" y="58"/>
                  </a:lnTo>
                  <a:lnTo>
                    <a:pt x="0" y="60"/>
                  </a:lnTo>
                  <a:lnTo>
                    <a:pt x="2" y="61"/>
                  </a:lnTo>
                  <a:lnTo>
                    <a:pt x="3" y="63"/>
                  </a:lnTo>
                  <a:lnTo>
                    <a:pt x="5" y="63"/>
                  </a:lnTo>
                  <a:lnTo>
                    <a:pt x="6" y="63"/>
                  </a:lnTo>
                  <a:lnTo>
                    <a:pt x="8" y="63"/>
                  </a:lnTo>
                  <a:lnTo>
                    <a:pt x="9" y="62"/>
                  </a:lnTo>
                  <a:lnTo>
                    <a:pt x="10" y="60"/>
                  </a:lnTo>
                  <a:lnTo>
                    <a:pt x="10" y="60"/>
                  </a:lnTo>
                  <a:lnTo>
                    <a:pt x="13" y="54"/>
                  </a:lnTo>
                  <a:lnTo>
                    <a:pt x="18" y="48"/>
                  </a:lnTo>
                  <a:lnTo>
                    <a:pt x="22" y="42"/>
                  </a:lnTo>
                  <a:lnTo>
                    <a:pt x="26" y="35"/>
                  </a:lnTo>
                  <a:lnTo>
                    <a:pt x="26" y="35"/>
                  </a:lnTo>
                  <a:lnTo>
                    <a:pt x="36" y="21"/>
                  </a:lnTo>
                  <a:lnTo>
                    <a:pt x="45" y="7"/>
                  </a:lnTo>
                  <a:lnTo>
                    <a:pt x="45" y="7"/>
                  </a:lnTo>
                  <a:lnTo>
                    <a:pt x="46" y="5"/>
                  </a:lnTo>
                  <a:lnTo>
                    <a:pt x="46" y="3"/>
                  </a:lnTo>
                  <a:lnTo>
                    <a:pt x="45" y="2"/>
                  </a:lnTo>
                  <a:lnTo>
                    <a:pt x="44" y="1"/>
                  </a:lnTo>
                  <a:lnTo>
                    <a:pt x="41" y="0"/>
                  </a:lnTo>
                  <a:lnTo>
                    <a:pt x="39" y="1"/>
                  </a:lnTo>
                  <a:lnTo>
                    <a:pt x="37" y="2"/>
                  </a:lnTo>
                  <a:lnTo>
                    <a:pt x="3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8" name="Freeform 312"/>
            <p:cNvSpPr/>
            <p:nvPr/>
          </p:nvSpPr>
          <p:spPr bwMode="auto">
            <a:xfrm>
              <a:off x="6786563" y="3716338"/>
              <a:ext cx="25400" cy="33338"/>
            </a:xfrm>
            <a:custGeom>
              <a:avLst/>
              <a:gdLst/>
              <a:ahLst/>
              <a:cxnLst>
                <a:cxn ang="0">
                  <a:pos x="41" y="1"/>
                </a:cxn>
                <a:cxn ang="0">
                  <a:pos x="41" y="1"/>
                </a:cxn>
                <a:cxn ang="0">
                  <a:pos x="36" y="7"/>
                </a:cxn>
                <a:cxn ang="0">
                  <a:pos x="31" y="15"/>
                </a:cxn>
                <a:cxn ang="0">
                  <a:pos x="22" y="28"/>
                </a:cxn>
                <a:cxn ang="0">
                  <a:pos x="22" y="28"/>
                </a:cxn>
                <a:cxn ang="0">
                  <a:pos x="17" y="35"/>
                </a:cxn>
                <a:cxn ang="0">
                  <a:pos x="11" y="43"/>
                </a:cxn>
                <a:cxn ang="0">
                  <a:pos x="11" y="43"/>
                </a:cxn>
                <a:cxn ang="0">
                  <a:pos x="9" y="47"/>
                </a:cxn>
                <a:cxn ang="0">
                  <a:pos x="6" y="50"/>
                </a:cxn>
                <a:cxn ang="0">
                  <a:pos x="3" y="53"/>
                </a:cxn>
                <a:cxn ang="0">
                  <a:pos x="0" y="57"/>
                </a:cxn>
                <a:cxn ang="0">
                  <a:pos x="0" y="57"/>
                </a:cxn>
                <a:cxn ang="0">
                  <a:pos x="0" y="59"/>
                </a:cxn>
                <a:cxn ang="0">
                  <a:pos x="0" y="61"/>
                </a:cxn>
                <a:cxn ang="0">
                  <a:pos x="3" y="63"/>
                </a:cxn>
                <a:cxn ang="0">
                  <a:pos x="4" y="64"/>
                </a:cxn>
                <a:cxn ang="0">
                  <a:pos x="6" y="64"/>
                </a:cxn>
                <a:cxn ang="0">
                  <a:pos x="7" y="63"/>
                </a:cxn>
                <a:cxn ang="0">
                  <a:pos x="8" y="61"/>
                </a:cxn>
                <a:cxn ang="0">
                  <a:pos x="8" y="61"/>
                </a:cxn>
                <a:cxn ang="0">
                  <a:pos x="10" y="59"/>
                </a:cxn>
                <a:cxn ang="0">
                  <a:pos x="12" y="58"/>
                </a:cxn>
                <a:cxn ang="0">
                  <a:pos x="15" y="56"/>
                </a:cxn>
                <a:cxn ang="0">
                  <a:pos x="16" y="55"/>
                </a:cxn>
                <a:cxn ang="0">
                  <a:pos x="16" y="55"/>
                </a:cxn>
                <a:cxn ang="0">
                  <a:pos x="21" y="46"/>
                </a:cxn>
                <a:cxn ang="0">
                  <a:pos x="24" y="41"/>
                </a:cxn>
                <a:cxn ang="0">
                  <a:pos x="27" y="36"/>
                </a:cxn>
                <a:cxn ang="0">
                  <a:pos x="27" y="36"/>
                </a:cxn>
                <a:cxn ang="0">
                  <a:pos x="32" y="29"/>
                </a:cxn>
                <a:cxn ang="0">
                  <a:pos x="37" y="22"/>
                </a:cxn>
                <a:cxn ang="0">
                  <a:pos x="43" y="15"/>
                </a:cxn>
                <a:cxn ang="0">
                  <a:pos x="49" y="8"/>
                </a:cxn>
                <a:cxn ang="0">
                  <a:pos x="49" y="8"/>
                </a:cxn>
                <a:cxn ang="0">
                  <a:pos x="50" y="6"/>
                </a:cxn>
                <a:cxn ang="0">
                  <a:pos x="50" y="4"/>
                </a:cxn>
                <a:cxn ang="0">
                  <a:pos x="49" y="2"/>
                </a:cxn>
                <a:cxn ang="0">
                  <a:pos x="48" y="1"/>
                </a:cxn>
                <a:cxn ang="0">
                  <a:pos x="47" y="0"/>
                </a:cxn>
                <a:cxn ang="0">
                  <a:pos x="45" y="0"/>
                </a:cxn>
                <a:cxn ang="0">
                  <a:pos x="44" y="0"/>
                </a:cxn>
                <a:cxn ang="0">
                  <a:pos x="41" y="1"/>
                </a:cxn>
                <a:cxn ang="0">
                  <a:pos x="41" y="1"/>
                </a:cxn>
              </a:cxnLst>
              <a:rect l="0" t="0" r="r" b="b"/>
              <a:pathLst>
                <a:path w="50" h="64">
                  <a:moveTo>
                    <a:pt x="41" y="1"/>
                  </a:moveTo>
                  <a:lnTo>
                    <a:pt x="41" y="1"/>
                  </a:lnTo>
                  <a:lnTo>
                    <a:pt x="36" y="7"/>
                  </a:lnTo>
                  <a:lnTo>
                    <a:pt x="31" y="15"/>
                  </a:lnTo>
                  <a:lnTo>
                    <a:pt x="22" y="28"/>
                  </a:lnTo>
                  <a:lnTo>
                    <a:pt x="22" y="28"/>
                  </a:lnTo>
                  <a:lnTo>
                    <a:pt x="17" y="35"/>
                  </a:lnTo>
                  <a:lnTo>
                    <a:pt x="11" y="43"/>
                  </a:lnTo>
                  <a:lnTo>
                    <a:pt x="11" y="43"/>
                  </a:lnTo>
                  <a:lnTo>
                    <a:pt x="9" y="47"/>
                  </a:lnTo>
                  <a:lnTo>
                    <a:pt x="6" y="50"/>
                  </a:lnTo>
                  <a:lnTo>
                    <a:pt x="3" y="53"/>
                  </a:lnTo>
                  <a:lnTo>
                    <a:pt x="0" y="57"/>
                  </a:lnTo>
                  <a:lnTo>
                    <a:pt x="0" y="57"/>
                  </a:lnTo>
                  <a:lnTo>
                    <a:pt x="0" y="59"/>
                  </a:lnTo>
                  <a:lnTo>
                    <a:pt x="0" y="61"/>
                  </a:lnTo>
                  <a:lnTo>
                    <a:pt x="3" y="63"/>
                  </a:lnTo>
                  <a:lnTo>
                    <a:pt x="4" y="64"/>
                  </a:lnTo>
                  <a:lnTo>
                    <a:pt x="6" y="64"/>
                  </a:lnTo>
                  <a:lnTo>
                    <a:pt x="7" y="63"/>
                  </a:lnTo>
                  <a:lnTo>
                    <a:pt x="8" y="61"/>
                  </a:lnTo>
                  <a:lnTo>
                    <a:pt x="8" y="61"/>
                  </a:lnTo>
                  <a:lnTo>
                    <a:pt x="10" y="59"/>
                  </a:lnTo>
                  <a:lnTo>
                    <a:pt x="12" y="58"/>
                  </a:lnTo>
                  <a:lnTo>
                    <a:pt x="15" y="56"/>
                  </a:lnTo>
                  <a:lnTo>
                    <a:pt x="16" y="55"/>
                  </a:lnTo>
                  <a:lnTo>
                    <a:pt x="16" y="55"/>
                  </a:lnTo>
                  <a:lnTo>
                    <a:pt x="21" y="46"/>
                  </a:lnTo>
                  <a:lnTo>
                    <a:pt x="24" y="41"/>
                  </a:lnTo>
                  <a:lnTo>
                    <a:pt x="27" y="36"/>
                  </a:lnTo>
                  <a:lnTo>
                    <a:pt x="27" y="36"/>
                  </a:lnTo>
                  <a:lnTo>
                    <a:pt x="32" y="29"/>
                  </a:lnTo>
                  <a:lnTo>
                    <a:pt x="37" y="22"/>
                  </a:lnTo>
                  <a:lnTo>
                    <a:pt x="43" y="15"/>
                  </a:lnTo>
                  <a:lnTo>
                    <a:pt x="49" y="8"/>
                  </a:lnTo>
                  <a:lnTo>
                    <a:pt x="49" y="8"/>
                  </a:lnTo>
                  <a:lnTo>
                    <a:pt x="50" y="6"/>
                  </a:lnTo>
                  <a:lnTo>
                    <a:pt x="50" y="4"/>
                  </a:lnTo>
                  <a:lnTo>
                    <a:pt x="49" y="2"/>
                  </a:lnTo>
                  <a:lnTo>
                    <a:pt x="48" y="1"/>
                  </a:lnTo>
                  <a:lnTo>
                    <a:pt x="47" y="0"/>
                  </a:lnTo>
                  <a:lnTo>
                    <a:pt x="45" y="0"/>
                  </a:lnTo>
                  <a:lnTo>
                    <a:pt x="44" y="0"/>
                  </a:lnTo>
                  <a:lnTo>
                    <a:pt x="41" y="1"/>
                  </a:lnTo>
                  <a:lnTo>
                    <a:pt x="41"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9" name="Freeform 313"/>
            <p:cNvSpPr/>
            <p:nvPr/>
          </p:nvSpPr>
          <p:spPr bwMode="auto">
            <a:xfrm>
              <a:off x="6829426" y="3713163"/>
              <a:ext cx="20638" cy="34925"/>
            </a:xfrm>
            <a:custGeom>
              <a:avLst/>
              <a:gdLst/>
              <a:ahLst/>
              <a:cxnLst>
                <a:cxn ang="0">
                  <a:pos x="31" y="3"/>
                </a:cxn>
                <a:cxn ang="0">
                  <a:pos x="31" y="3"/>
                </a:cxn>
                <a:cxn ang="0">
                  <a:pos x="28" y="10"/>
                </a:cxn>
                <a:cxn ang="0">
                  <a:pos x="24" y="17"/>
                </a:cxn>
                <a:cxn ang="0">
                  <a:pos x="14" y="30"/>
                </a:cxn>
                <a:cxn ang="0">
                  <a:pos x="14" y="30"/>
                </a:cxn>
                <a:cxn ang="0">
                  <a:pos x="10" y="37"/>
                </a:cxn>
                <a:cxn ang="0">
                  <a:pos x="6" y="44"/>
                </a:cxn>
                <a:cxn ang="0">
                  <a:pos x="0" y="59"/>
                </a:cxn>
                <a:cxn ang="0">
                  <a:pos x="0" y="59"/>
                </a:cxn>
                <a:cxn ang="0">
                  <a:pos x="0" y="61"/>
                </a:cxn>
                <a:cxn ang="0">
                  <a:pos x="0" y="63"/>
                </a:cxn>
                <a:cxn ang="0">
                  <a:pos x="3" y="66"/>
                </a:cxn>
                <a:cxn ang="0">
                  <a:pos x="4" y="66"/>
                </a:cxn>
                <a:cxn ang="0">
                  <a:pos x="6" y="66"/>
                </a:cxn>
                <a:cxn ang="0">
                  <a:pos x="7" y="65"/>
                </a:cxn>
                <a:cxn ang="0">
                  <a:pos x="8" y="64"/>
                </a:cxn>
                <a:cxn ang="0">
                  <a:pos x="8" y="64"/>
                </a:cxn>
                <a:cxn ang="0">
                  <a:pos x="16" y="48"/>
                </a:cxn>
                <a:cxn ang="0">
                  <a:pos x="21" y="39"/>
                </a:cxn>
                <a:cxn ang="0">
                  <a:pos x="26" y="31"/>
                </a:cxn>
                <a:cxn ang="0">
                  <a:pos x="26" y="31"/>
                </a:cxn>
                <a:cxn ang="0">
                  <a:pos x="34" y="20"/>
                </a:cxn>
                <a:cxn ang="0">
                  <a:pos x="37" y="12"/>
                </a:cxn>
                <a:cxn ang="0">
                  <a:pos x="40" y="6"/>
                </a:cxn>
                <a:cxn ang="0">
                  <a:pos x="40" y="6"/>
                </a:cxn>
                <a:cxn ang="0">
                  <a:pos x="40" y="4"/>
                </a:cxn>
                <a:cxn ang="0">
                  <a:pos x="39" y="2"/>
                </a:cxn>
                <a:cxn ang="0">
                  <a:pos x="38" y="1"/>
                </a:cxn>
                <a:cxn ang="0">
                  <a:pos x="37" y="0"/>
                </a:cxn>
                <a:cxn ang="0">
                  <a:pos x="33" y="0"/>
                </a:cxn>
                <a:cxn ang="0">
                  <a:pos x="32" y="1"/>
                </a:cxn>
                <a:cxn ang="0">
                  <a:pos x="31" y="3"/>
                </a:cxn>
                <a:cxn ang="0">
                  <a:pos x="31" y="3"/>
                </a:cxn>
              </a:cxnLst>
              <a:rect l="0" t="0" r="r" b="b"/>
              <a:pathLst>
                <a:path w="40" h="66">
                  <a:moveTo>
                    <a:pt x="31" y="3"/>
                  </a:moveTo>
                  <a:lnTo>
                    <a:pt x="31" y="3"/>
                  </a:lnTo>
                  <a:lnTo>
                    <a:pt x="28" y="10"/>
                  </a:lnTo>
                  <a:lnTo>
                    <a:pt x="24" y="17"/>
                  </a:lnTo>
                  <a:lnTo>
                    <a:pt x="14" y="30"/>
                  </a:lnTo>
                  <a:lnTo>
                    <a:pt x="14" y="30"/>
                  </a:lnTo>
                  <a:lnTo>
                    <a:pt x="10" y="37"/>
                  </a:lnTo>
                  <a:lnTo>
                    <a:pt x="6" y="44"/>
                  </a:lnTo>
                  <a:lnTo>
                    <a:pt x="0" y="59"/>
                  </a:lnTo>
                  <a:lnTo>
                    <a:pt x="0" y="59"/>
                  </a:lnTo>
                  <a:lnTo>
                    <a:pt x="0" y="61"/>
                  </a:lnTo>
                  <a:lnTo>
                    <a:pt x="0" y="63"/>
                  </a:lnTo>
                  <a:lnTo>
                    <a:pt x="3" y="66"/>
                  </a:lnTo>
                  <a:lnTo>
                    <a:pt x="4" y="66"/>
                  </a:lnTo>
                  <a:lnTo>
                    <a:pt x="6" y="66"/>
                  </a:lnTo>
                  <a:lnTo>
                    <a:pt x="7" y="65"/>
                  </a:lnTo>
                  <a:lnTo>
                    <a:pt x="8" y="64"/>
                  </a:lnTo>
                  <a:lnTo>
                    <a:pt x="8" y="64"/>
                  </a:lnTo>
                  <a:lnTo>
                    <a:pt x="16" y="48"/>
                  </a:lnTo>
                  <a:lnTo>
                    <a:pt x="21" y="39"/>
                  </a:lnTo>
                  <a:lnTo>
                    <a:pt x="26" y="31"/>
                  </a:lnTo>
                  <a:lnTo>
                    <a:pt x="26" y="31"/>
                  </a:lnTo>
                  <a:lnTo>
                    <a:pt x="34" y="20"/>
                  </a:lnTo>
                  <a:lnTo>
                    <a:pt x="37" y="12"/>
                  </a:lnTo>
                  <a:lnTo>
                    <a:pt x="40" y="6"/>
                  </a:lnTo>
                  <a:lnTo>
                    <a:pt x="40" y="6"/>
                  </a:lnTo>
                  <a:lnTo>
                    <a:pt x="40" y="4"/>
                  </a:lnTo>
                  <a:lnTo>
                    <a:pt x="39" y="2"/>
                  </a:lnTo>
                  <a:lnTo>
                    <a:pt x="38" y="1"/>
                  </a:lnTo>
                  <a:lnTo>
                    <a:pt x="37" y="0"/>
                  </a:lnTo>
                  <a:lnTo>
                    <a:pt x="33" y="0"/>
                  </a:lnTo>
                  <a:lnTo>
                    <a:pt x="32" y="1"/>
                  </a:lnTo>
                  <a:lnTo>
                    <a:pt x="31" y="3"/>
                  </a:lnTo>
                  <a:lnTo>
                    <a:pt x="31"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0" name="Freeform 314"/>
            <p:cNvSpPr/>
            <p:nvPr/>
          </p:nvSpPr>
          <p:spPr bwMode="auto">
            <a:xfrm>
              <a:off x="6859588" y="3713163"/>
              <a:ext cx="17463" cy="22225"/>
            </a:xfrm>
            <a:custGeom>
              <a:avLst/>
              <a:gdLst/>
              <a:ahLst/>
              <a:cxnLst>
                <a:cxn ang="0">
                  <a:pos x="28" y="1"/>
                </a:cxn>
                <a:cxn ang="0">
                  <a:pos x="28" y="1"/>
                </a:cxn>
                <a:cxn ang="0">
                  <a:pos x="13" y="17"/>
                </a:cxn>
                <a:cxn ang="0">
                  <a:pos x="6" y="26"/>
                </a:cxn>
                <a:cxn ang="0">
                  <a:pos x="1" y="35"/>
                </a:cxn>
                <a:cxn ang="0">
                  <a:pos x="1" y="35"/>
                </a:cxn>
                <a:cxn ang="0">
                  <a:pos x="0" y="37"/>
                </a:cxn>
                <a:cxn ang="0">
                  <a:pos x="0" y="39"/>
                </a:cxn>
                <a:cxn ang="0">
                  <a:pos x="1" y="40"/>
                </a:cxn>
                <a:cxn ang="0">
                  <a:pos x="2" y="41"/>
                </a:cxn>
                <a:cxn ang="0">
                  <a:pos x="4" y="42"/>
                </a:cxn>
                <a:cxn ang="0">
                  <a:pos x="5" y="42"/>
                </a:cxn>
                <a:cxn ang="0">
                  <a:pos x="7" y="41"/>
                </a:cxn>
                <a:cxn ang="0">
                  <a:pos x="8" y="40"/>
                </a:cxn>
                <a:cxn ang="0">
                  <a:pos x="8" y="40"/>
                </a:cxn>
                <a:cxn ang="0">
                  <a:pos x="14" y="32"/>
                </a:cxn>
                <a:cxn ang="0">
                  <a:pos x="21" y="24"/>
                </a:cxn>
                <a:cxn ang="0">
                  <a:pos x="34" y="8"/>
                </a:cxn>
                <a:cxn ang="0">
                  <a:pos x="34" y="8"/>
                </a:cxn>
                <a:cxn ang="0">
                  <a:pos x="35" y="6"/>
                </a:cxn>
                <a:cxn ang="0">
                  <a:pos x="35" y="4"/>
                </a:cxn>
                <a:cxn ang="0">
                  <a:pos x="35" y="3"/>
                </a:cxn>
                <a:cxn ang="0">
                  <a:pos x="34" y="1"/>
                </a:cxn>
                <a:cxn ang="0">
                  <a:pos x="32" y="0"/>
                </a:cxn>
                <a:cxn ang="0">
                  <a:pos x="31" y="0"/>
                </a:cxn>
                <a:cxn ang="0">
                  <a:pos x="29" y="0"/>
                </a:cxn>
                <a:cxn ang="0">
                  <a:pos x="28" y="1"/>
                </a:cxn>
                <a:cxn ang="0">
                  <a:pos x="28" y="1"/>
                </a:cxn>
              </a:cxnLst>
              <a:rect l="0" t="0" r="r" b="b"/>
              <a:pathLst>
                <a:path w="35" h="42">
                  <a:moveTo>
                    <a:pt x="28" y="1"/>
                  </a:moveTo>
                  <a:lnTo>
                    <a:pt x="28" y="1"/>
                  </a:lnTo>
                  <a:lnTo>
                    <a:pt x="13" y="17"/>
                  </a:lnTo>
                  <a:lnTo>
                    <a:pt x="6" y="26"/>
                  </a:lnTo>
                  <a:lnTo>
                    <a:pt x="1" y="35"/>
                  </a:lnTo>
                  <a:lnTo>
                    <a:pt x="1" y="35"/>
                  </a:lnTo>
                  <a:lnTo>
                    <a:pt x="0" y="37"/>
                  </a:lnTo>
                  <a:lnTo>
                    <a:pt x="0" y="39"/>
                  </a:lnTo>
                  <a:lnTo>
                    <a:pt x="1" y="40"/>
                  </a:lnTo>
                  <a:lnTo>
                    <a:pt x="2" y="41"/>
                  </a:lnTo>
                  <a:lnTo>
                    <a:pt x="4" y="42"/>
                  </a:lnTo>
                  <a:lnTo>
                    <a:pt x="5" y="42"/>
                  </a:lnTo>
                  <a:lnTo>
                    <a:pt x="7" y="41"/>
                  </a:lnTo>
                  <a:lnTo>
                    <a:pt x="8" y="40"/>
                  </a:lnTo>
                  <a:lnTo>
                    <a:pt x="8" y="40"/>
                  </a:lnTo>
                  <a:lnTo>
                    <a:pt x="14" y="32"/>
                  </a:lnTo>
                  <a:lnTo>
                    <a:pt x="21" y="24"/>
                  </a:lnTo>
                  <a:lnTo>
                    <a:pt x="34" y="8"/>
                  </a:lnTo>
                  <a:lnTo>
                    <a:pt x="34" y="8"/>
                  </a:lnTo>
                  <a:lnTo>
                    <a:pt x="35" y="6"/>
                  </a:lnTo>
                  <a:lnTo>
                    <a:pt x="35" y="4"/>
                  </a:lnTo>
                  <a:lnTo>
                    <a:pt x="35" y="3"/>
                  </a:lnTo>
                  <a:lnTo>
                    <a:pt x="34" y="1"/>
                  </a:lnTo>
                  <a:lnTo>
                    <a:pt x="32" y="0"/>
                  </a:lnTo>
                  <a:lnTo>
                    <a:pt x="31" y="0"/>
                  </a:lnTo>
                  <a:lnTo>
                    <a:pt x="29" y="0"/>
                  </a:lnTo>
                  <a:lnTo>
                    <a:pt x="28" y="1"/>
                  </a:lnTo>
                  <a:lnTo>
                    <a:pt x="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1" name="Freeform 315"/>
            <p:cNvSpPr/>
            <p:nvPr/>
          </p:nvSpPr>
          <p:spPr bwMode="auto">
            <a:xfrm>
              <a:off x="6310313" y="3257551"/>
              <a:ext cx="19050" cy="31750"/>
            </a:xfrm>
            <a:custGeom>
              <a:avLst/>
              <a:gdLst/>
              <a:ahLst/>
              <a:cxnLst>
                <a:cxn ang="0">
                  <a:pos x="27" y="2"/>
                </a:cxn>
                <a:cxn ang="0">
                  <a:pos x="27" y="2"/>
                </a:cxn>
                <a:cxn ang="0">
                  <a:pos x="13" y="28"/>
                </a:cxn>
                <a:cxn ang="0">
                  <a:pos x="6" y="41"/>
                </a:cxn>
                <a:cxn ang="0">
                  <a:pos x="0" y="56"/>
                </a:cxn>
                <a:cxn ang="0">
                  <a:pos x="0" y="56"/>
                </a:cxn>
                <a:cxn ang="0">
                  <a:pos x="0" y="58"/>
                </a:cxn>
                <a:cxn ang="0">
                  <a:pos x="1" y="59"/>
                </a:cxn>
                <a:cxn ang="0">
                  <a:pos x="2" y="61"/>
                </a:cxn>
                <a:cxn ang="0">
                  <a:pos x="5" y="61"/>
                </a:cxn>
                <a:cxn ang="0">
                  <a:pos x="6" y="62"/>
                </a:cxn>
                <a:cxn ang="0">
                  <a:pos x="8" y="61"/>
                </a:cxn>
                <a:cxn ang="0">
                  <a:pos x="9" y="60"/>
                </a:cxn>
                <a:cxn ang="0">
                  <a:pos x="10" y="58"/>
                </a:cxn>
                <a:cxn ang="0">
                  <a:pos x="10" y="58"/>
                </a:cxn>
                <a:cxn ang="0">
                  <a:pos x="15" y="44"/>
                </a:cxn>
                <a:cxn ang="0">
                  <a:pos x="21" y="32"/>
                </a:cxn>
                <a:cxn ang="0">
                  <a:pos x="36" y="7"/>
                </a:cxn>
                <a:cxn ang="0">
                  <a:pos x="36" y="7"/>
                </a:cxn>
                <a:cxn ang="0">
                  <a:pos x="37" y="5"/>
                </a:cxn>
                <a:cxn ang="0">
                  <a:pos x="37" y="3"/>
                </a:cxn>
                <a:cxn ang="0">
                  <a:pos x="36" y="2"/>
                </a:cxn>
                <a:cxn ang="0">
                  <a:pos x="34" y="1"/>
                </a:cxn>
                <a:cxn ang="0">
                  <a:pos x="33" y="0"/>
                </a:cxn>
                <a:cxn ang="0">
                  <a:pos x="30" y="0"/>
                </a:cxn>
                <a:cxn ang="0">
                  <a:pos x="28" y="1"/>
                </a:cxn>
                <a:cxn ang="0">
                  <a:pos x="27" y="2"/>
                </a:cxn>
                <a:cxn ang="0">
                  <a:pos x="27" y="2"/>
                </a:cxn>
              </a:cxnLst>
              <a:rect l="0" t="0" r="r" b="b"/>
              <a:pathLst>
                <a:path w="37" h="62">
                  <a:moveTo>
                    <a:pt x="27" y="2"/>
                  </a:moveTo>
                  <a:lnTo>
                    <a:pt x="27" y="2"/>
                  </a:lnTo>
                  <a:lnTo>
                    <a:pt x="13" y="28"/>
                  </a:lnTo>
                  <a:lnTo>
                    <a:pt x="6" y="41"/>
                  </a:lnTo>
                  <a:lnTo>
                    <a:pt x="0" y="56"/>
                  </a:lnTo>
                  <a:lnTo>
                    <a:pt x="0" y="56"/>
                  </a:lnTo>
                  <a:lnTo>
                    <a:pt x="0" y="58"/>
                  </a:lnTo>
                  <a:lnTo>
                    <a:pt x="1" y="59"/>
                  </a:lnTo>
                  <a:lnTo>
                    <a:pt x="2" y="61"/>
                  </a:lnTo>
                  <a:lnTo>
                    <a:pt x="5" y="61"/>
                  </a:lnTo>
                  <a:lnTo>
                    <a:pt x="6" y="62"/>
                  </a:lnTo>
                  <a:lnTo>
                    <a:pt x="8" y="61"/>
                  </a:lnTo>
                  <a:lnTo>
                    <a:pt x="9" y="60"/>
                  </a:lnTo>
                  <a:lnTo>
                    <a:pt x="10" y="58"/>
                  </a:lnTo>
                  <a:lnTo>
                    <a:pt x="10" y="58"/>
                  </a:lnTo>
                  <a:lnTo>
                    <a:pt x="15" y="44"/>
                  </a:lnTo>
                  <a:lnTo>
                    <a:pt x="21" y="32"/>
                  </a:lnTo>
                  <a:lnTo>
                    <a:pt x="36" y="7"/>
                  </a:lnTo>
                  <a:lnTo>
                    <a:pt x="36" y="7"/>
                  </a:lnTo>
                  <a:lnTo>
                    <a:pt x="37" y="5"/>
                  </a:lnTo>
                  <a:lnTo>
                    <a:pt x="37" y="3"/>
                  </a:lnTo>
                  <a:lnTo>
                    <a:pt x="36" y="2"/>
                  </a:lnTo>
                  <a:lnTo>
                    <a:pt x="34" y="1"/>
                  </a:lnTo>
                  <a:lnTo>
                    <a:pt x="33" y="0"/>
                  </a:lnTo>
                  <a:lnTo>
                    <a:pt x="30" y="0"/>
                  </a:lnTo>
                  <a:lnTo>
                    <a:pt x="28" y="1"/>
                  </a:lnTo>
                  <a:lnTo>
                    <a:pt x="27" y="2"/>
                  </a:lnTo>
                  <a:lnTo>
                    <a:pt x="27"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2" name="Freeform 316"/>
            <p:cNvSpPr/>
            <p:nvPr/>
          </p:nvSpPr>
          <p:spPr bwMode="auto">
            <a:xfrm>
              <a:off x="6348413" y="3241676"/>
              <a:ext cx="26988" cy="34925"/>
            </a:xfrm>
            <a:custGeom>
              <a:avLst/>
              <a:gdLst/>
              <a:ahLst/>
              <a:cxnLst>
                <a:cxn ang="0">
                  <a:pos x="39" y="1"/>
                </a:cxn>
                <a:cxn ang="0">
                  <a:pos x="39" y="1"/>
                </a:cxn>
                <a:cxn ang="0">
                  <a:pos x="34" y="6"/>
                </a:cxn>
                <a:cxn ang="0">
                  <a:pos x="30" y="11"/>
                </a:cxn>
                <a:cxn ang="0">
                  <a:pos x="22" y="23"/>
                </a:cxn>
                <a:cxn ang="0">
                  <a:pos x="22" y="23"/>
                </a:cxn>
                <a:cxn ang="0">
                  <a:pos x="11" y="41"/>
                </a:cxn>
                <a:cxn ang="0">
                  <a:pos x="1" y="59"/>
                </a:cxn>
                <a:cxn ang="0">
                  <a:pos x="1" y="59"/>
                </a:cxn>
                <a:cxn ang="0">
                  <a:pos x="0" y="61"/>
                </a:cxn>
                <a:cxn ang="0">
                  <a:pos x="1" y="63"/>
                </a:cxn>
                <a:cxn ang="0">
                  <a:pos x="2" y="64"/>
                </a:cxn>
                <a:cxn ang="0">
                  <a:pos x="3" y="65"/>
                </a:cxn>
                <a:cxn ang="0">
                  <a:pos x="5" y="66"/>
                </a:cxn>
                <a:cxn ang="0">
                  <a:pos x="6" y="66"/>
                </a:cxn>
                <a:cxn ang="0">
                  <a:pos x="8" y="65"/>
                </a:cxn>
                <a:cxn ang="0">
                  <a:pos x="9" y="63"/>
                </a:cxn>
                <a:cxn ang="0">
                  <a:pos x="9" y="63"/>
                </a:cxn>
                <a:cxn ang="0">
                  <a:pos x="19" y="47"/>
                </a:cxn>
                <a:cxn ang="0">
                  <a:pos x="28" y="32"/>
                </a:cxn>
                <a:cxn ang="0">
                  <a:pos x="28" y="32"/>
                </a:cxn>
                <a:cxn ang="0">
                  <a:pos x="36" y="18"/>
                </a:cxn>
                <a:cxn ang="0">
                  <a:pos x="40" y="13"/>
                </a:cxn>
                <a:cxn ang="0">
                  <a:pos x="47" y="7"/>
                </a:cxn>
                <a:cxn ang="0">
                  <a:pos x="47" y="7"/>
                </a:cxn>
                <a:cxn ang="0">
                  <a:pos x="48" y="6"/>
                </a:cxn>
                <a:cxn ang="0">
                  <a:pos x="49" y="4"/>
                </a:cxn>
                <a:cxn ang="0">
                  <a:pos x="48" y="3"/>
                </a:cxn>
                <a:cxn ang="0">
                  <a:pos x="47" y="1"/>
                </a:cxn>
                <a:cxn ang="0">
                  <a:pos x="44" y="0"/>
                </a:cxn>
                <a:cxn ang="0">
                  <a:pos x="41" y="0"/>
                </a:cxn>
                <a:cxn ang="0">
                  <a:pos x="39" y="1"/>
                </a:cxn>
                <a:cxn ang="0">
                  <a:pos x="39" y="1"/>
                </a:cxn>
              </a:cxnLst>
              <a:rect l="0" t="0" r="r" b="b"/>
              <a:pathLst>
                <a:path w="49" h="66">
                  <a:moveTo>
                    <a:pt x="39" y="1"/>
                  </a:moveTo>
                  <a:lnTo>
                    <a:pt x="39" y="1"/>
                  </a:lnTo>
                  <a:lnTo>
                    <a:pt x="34" y="6"/>
                  </a:lnTo>
                  <a:lnTo>
                    <a:pt x="30" y="11"/>
                  </a:lnTo>
                  <a:lnTo>
                    <a:pt x="22" y="23"/>
                  </a:lnTo>
                  <a:lnTo>
                    <a:pt x="22" y="23"/>
                  </a:lnTo>
                  <a:lnTo>
                    <a:pt x="11" y="41"/>
                  </a:lnTo>
                  <a:lnTo>
                    <a:pt x="1" y="59"/>
                  </a:lnTo>
                  <a:lnTo>
                    <a:pt x="1" y="59"/>
                  </a:lnTo>
                  <a:lnTo>
                    <a:pt x="0" y="61"/>
                  </a:lnTo>
                  <a:lnTo>
                    <a:pt x="1" y="63"/>
                  </a:lnTo>
                  <a:lnTo>
                    <a:pt x="2" y="64"/>
                  </a:lnTo>
                  <a:lnTo>
                    <a:pt x="3" y="65"/>
                  </a:lnTo>
                  <a:lnTo>
                    <a:pt x="5" y="66"/>
                  </a:lnTo>
                  <a:lnTo>
                    <a:pt x="6" y="66"/>
                  </a:lnTo>
                  <a:lnTo>
                    <a:pt x="8" y="65"/>
                  </a:lnTo>
                  <a:lnTo>
                    <a:pt x="9" y="63"/>
                  </a:lnTo>
                  <a:lnTo>
                    <a:pt x="9" y="63"/>
                  </a:lnTo>
                  <a:lnTo>
                    <a:pt x="19" y="47"/>
                  </a:lnTo>
                  <a:lnTo>
                    <a:pt x="28" y="32"/>
                  </a:lnTo>
                  <a:lnTo>
                    <a:pt x="28" y="32"/>
                  </a:lnTo>
                  <a:lnTo>
                    <a:pt x="36" y="18"/>
                  </a:lnTo>
                  <a:lnTo>
                    <a:pt x="40" y="13"/>
                  </a:lnTo>
                  <a:lnTo>
                    <a:pt x="47" y="7"/>
                  </a:lnTo>
                  <a:lnTo>
                    <a:pt x="47" y="7"/>
                  </a:lnTo>
                  <a:lnTo>
                    <a:pt x="48" y="6"/>
                  </a:lnTo>
                  <a:lnTo>
                    <a:pt x="49" y="4"/>
                  </a:lnTo>
                  <a:lnTo>
                    <a:pt x="48" y="3"/>
                  </a:lnTo>
                  <a:lnTo>
                    <a:pt x="47" y="1"/>
                  </a:lnTo>
                  <a:lnTo>
                    <a:pt x="44" y="0"/>
                  </a:lnTo>
                  <a:lnTo>
                    <a:pt x="41" y="0"/>
                  </a:lnTo>
                  <a:lnTo>
                    <a:pt x="39" y="1"/>
                  </a:lnTo>
                  <a:lnTo>
                    <a:pt x="39"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3" name="Freeform 317"/>
            <p:cNvSpPr/>
            <p:nvPr/>
          </p:nvSpPr>
          <p:spPr bwMode="auto">
            <a:xfrm>
              <a:off x="6388101" y="3217863"/>
              <a:ext cx="19050" cy="42863"/>
            </a:xfrm>
            <a:custGeom>
              <a:avLst/>
              <a:gdLst/>
              <a:ahLst/>
              <a:cxnLst>
                <a:cxn ang="0">
                  <a:pos x="26" y="3"/>
                </a:cxn>
                <a:cxn ang="0">
                  <a:pos x="26" y="3"/>
                </a:cxn>
                <a:cxn ang="0">
                  <a:pos x="20" y="22"/>
                </a:cxn>
                <a:cxn ang="0">
                  <a:pos x="15" y="39"/>
                </a:cxn>
                <a:cxn ang="0">
                  <a:pos x="8" y="57"/>
                </a:cxn>
                <a:cxn ang="0">
                  <a:pos x="0" y="74"/>
                </a:cxn>
                <a:cxn ang="0">
                  <a:pos x="0" y="74"/>
                </a:cxn>
                <a:cxn ang="0">
                  <a:pos x="0" y="76"/>
                </a:cxn>
                <a:cxn ang="0">
                  <a:pos x="0" y="78"/>
                </a:cxn>
                <a:cxn ang="0">
                  <a:pos x="1" y="79"/>
                </a:cxn>
                <a:cxn ang="0">
                  <a:pos x="2" y="80"/>
                </a:cxn>
                <a:cxn ang="0">
                  <a:pos x="4" y="81"/>
                </a:cxn>
                <a:cxn ang="0">
                  <a:pos x="5" y="81"/>
                </a:cxn>
                <a:cxn ang="0">
                  <a:pos x="7" y="80"/>
                </a:cxn>
                <a:cxn ang="0">
                  <a:pos x="8" y="79"/>
                </a:cxn>
                <a:cxn ang="0">
                  <a:pos x="8" y="79"/>
                </a:cxn>
                <a:cxn ang="0">
                  <a:pos x="16" y="61"/>
                </a:cxn>
                <a:cxn ang="0">
                  <a:pos x="23" y="43"/>
                </a:cxn>
                <a:cxn ang="0">
                  <a:pos x="30" y="25"/>
                </a:cxn>
                <a:cxn ang="0">
                  <a:pos x="35" y="6"/>
                </a:cxn>
                <a:cxn ang="0">
                  <a:pos x="35" y="6"/>
                </a:cxn>
                <a:cxn ang="0">
                  <a:pos x="35" y="4"/>
                </a:cxn>
                <a:cxn ang="0">
                  <a:pos x="34" y="2"/>
                </a:cxn>
                <a:cxn ang="0">
                  <a:pos x="33" y="1"/>
                </a:cxn>
                <a:cxn ang="0">
                  <a:pos x="31" y="0"/>
                </a:cxn>
                <a:cxn ang="0">
                  <a:pos x="30" y="0"/>
                </a:cxn>
                <a:cxn ang="0">
                  <a:pos x="28" y="0"/>
                </a:cxn>
                <a:cxn ang="0">
                  <a:pos x="27" y="1"/>
                </a:cxn>
                <a:cxn ang="0">
                  <a:pos x="26" y="3"/>
                </a:cxn>
                <a:cxn ang="0">
                  <a:pos x="26" y="3"/>
                </a:cxn>
              </a:cxnLst>
              <a:rect l="0" t="0" r="r" b="b"/>
              <a:pathLst>
                <a:path w="35" h="81">
                  <a:moveTo>
                    <a:pt x="26" y="3"/>
                  </a:moveTo>
                  <a:lnTo>
                    <a:pt x="26" y="3"/>
                  </a:lnTo>
                  <a:lnTo>
                    <a:pt x="20" y="22"/>
                  </a:lnTo>
                  <a:lnTo>
                    <a:pt x="15" y="39"/>
                  </a:lnTo>
                  <a:lnTo>
                    <a:pt x="8" y="57"/>
                  </a:lnTo>
                  <a:lnTo>
                    <a:pt x="0" y="74"/>
                  </a:lnTo>
                  <a:lnTo>
                    <a:pt x="0" y="74"/>
                  </a:lnTo>
                  <a:lnTo>
                    <a:pt x="0" y="76"/>
                  </a:lnTo>
                  <a:lnTo>
                    <a:pt x="0" y="78"/>
                  </a:lnTo>
                  <a:lnTo>
                    <a:pt x="1" y="79"/>
                  </a:lnTo>
                  <a:lnTo>
                    <a:pt x="2" y="80"/>
                  </a:lnTo>
                  <a:lnTo>
                    <a:pt x="4" y="81"/>
                  </a:lnTo>
                  <a:lnTo>
                    <a:pt x="5" y="81"/>
                  </a:lnTo>
                  <a:lnTo>
                    <a:pt x="7" y="80"/>
                  </a:lnTo>
                  <a:lnTo>
                    <a:pt x="8" y="79"/>
                  </a:lnTo>
                  <a:lnTo>
                    <a:pt x="8" y="79"/>
                  </a:lnTo>
                  <a:lnTo>
                    <a:pt x="16" y="61"/>
                  </a:lnTo>
                  <a:lnTo>
                    <a:pt x="23" y="43"/>
                  </a:lnTo>
                  <a:lnTo>
                    <a:pt x="30" y="25"/>
                  </a:lnTo>
                  <a:lnTo>
                    <a:pt x="35" y="6"/>
                  </a:lnTo>
                  <a:lnTo>
                    <a:pt x="35" y="6"/>
                  </a:lnTo>
                  <a:lnTo>
                    <a:pt x="35" y="4"/>
                  </a:lnTo>
                  <a:lnTo>
                    <a:pt x="34" y="2"/>
                  </a:lnTo>
                  <a:lnTo>
                    <a:pt x="33" y="1"/>
                  </a:lnTo>
                  <a:lnTo>
                    <a:pt x="31" y="0"/>
                  </a:lnTo>
                  <a:lnTo>
                    <a:pt x="30" y="0"/>
                  </a:lnTo>
                  <a:lnTo>
                    <a:pt x="28" y="0"/>
                  </a:lnTo>
                  <a:lnTo>
                    <a:pt x="27" y="1"/>
                  </a:lnTo>
                  <a:lnTo>
                    <a:pt x="26" y="3"/>
                  </a:lnTo>
                  <a:lnTo>
                    <a:pt x="2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4" name="Freeform 318"/>
            <p:cNvSpPr/>
            <p:nvPr/>
          </p:nvSpPr>
          <p:spPr bwMode="auto">
            <a:xfrm>
              <a:off x="6411913" y="3201988"/>
              <a:ext cx="23813" cy="47625"/>
            </a:xfrm>
            <a:custGeom>
              <a:avLst/>
              <a:gdLst/>
              <a:ahLst/>
              <a:cxnLst>
                <a:cxn ang="0">
                  <a:pos x="34" y="2"/>
                </a:cxn>
                <a:cxn ang="0">
                  <a:pos x="34" y="2"/>
                </a:cxn>
                <a:cxn ang="0">
                  <a:pos x="30" y="10"/>
                </a:cxn>
                <a:cxn ang="0">
                  <a:pos x="26" y="19"/>
                </a:cxn>
                <a:cxn ang="0">
                  <a:pos x="24" y="28"/>
                </a:cxn>
                <a:cxn ang="0">
                  <a:pos x="22" y="37"/>
                </a:cxn>
                <a:cxn ang="0">
                  <a:pos x="22" y="37"/>
                </a:cxn>
                <a:cxn ang="0">
                  <a:pos x="19" y="50"/>
                </a:cxn>
                <a:cxn ang="0">
                  <a:pos x="14" y="62"/>
                </a:cxn>
                <a:cxn ang="0">
                  <a:pos x="7" y="73"/>
                </a:cxn>
                <a:cxn ang="0">
                  <a:pos x="1" y="86"/>
                </a:cxn>
                <a:cxn ang="0">
                  <a:pos x="1" y="86"/>
                </a:cxn>
                <a:cxn ang="0">
                  <a:pos x="0" y="88"/>
                </a:cxn>
                <a:cxn ang="0">
                  <a:pos x="0" y="89"/>
                </a:cxn>
                <a:cxn ang="0">
                  <a:pos x="1" y="91"/>
                </a:cxn>
                <a:cxn ang="0">
                  <a:pos x="3" y="92"/>
                </a:cxn>
                <a:cxn ang="0">
                  <a:pos x="4" y="92"/>
                </a:cxn>
                <a:cxn ang="0">
                  <a:pos x="6" y="92"/>
                </a:cxn>
                <a:cxn ang="0">
                  <a:pos x="7" y="92"/>
                </a:cxn>
                <a:cxn ang="0">
                  <a:pos x="10" y="90"/>
                </a:cxn>
                <a:cxn ang="0">
                  <a:pos x="10" y="90"/>
                </a:cxn>
                <a:cxn ang="0">
                  <a:pos x="19" y="70"/>
                </a:cxn>
                <a:cxn ang="0">
                  <a:pos x="27" y="51"/>
                </a:cxn>
                <a:cxn ang="0">
                  <a:pos x="27" y="51"/>
                </a:cxn>
                <a:cxn ang="0">
                  <a:pos x="31" y="39"/>
                </a:cxn>
                <a:cxn ang="0">
                  <a:pos x="33" y="28"/>
                </a:cxn>
                <a:cxn ang="0">
                  <a:pos x="37" y="17"/>
                </a:cxn>
                <a:cxn ang="0">
                  <a:pos x="40" y="12"/>
                </a:cxn>
                <a:cxn ang="0">
                  <a:pos x="43" y="7"/>
                </a:cxn>
                <a:cxn ang="0">
                  <a:pos x="43" y="7"/>
                </a:cxn>
                <a:cxn ang="0">
                  <a:pos x="44" y="5"/>
                </a:cxn>
                <a:cxn ang="0">
                  <a:pos x="43" y="3"/>
                </a:cxn>
                <a:cxn ang="0">
                  <a:pos x="43" y="2"/>
                </a:cxn>
                <a:cxn ang="0">
                  <a:pos x="41" y="1"/>
                </a:cxn>
                <a:cxn ang="0">
                  <a:pos x="40" y="0"/>
                </a:cxn>
                <a:cxn ang="0">
                  <a:pos x="37" y="0"/>
                </a:cxn>
                <a:cxn ang="0">
                  <a:pos x="35" y="1"/>
                </a:cxn>
                <a:cxn ang="0">
                  <a:pos x="34" y="2"/>
                </a:cxn>
                <a:cxn ang="0">
                  <a:pos x="34" y="2"/>
                </a:cxn>
              </a:cxnLst>
              <a:rect l="0" t="0" r="r" b="b"/>
              <a:pathLst>
                <a:path w="44" h="92">
                  <a:moveTo>
                    <a:pt x="34" y="2"/>
                  </a:moveTo>
                  <a:lnTo>
                    <a:pt x="34" y="2"/>
                  </a:lnTo>
                  <a:lnTo>
                    <a:pt x="30" y="10"/>
                  </a:lnTo>
                  <a:lnTo>
                    <a:pt x="26" y="19"/>
                  </a:lnTo>
                  <a:lnTo>
                    <a:pt x="24" y="28"/>
                  </a:lnTo>
                  <a:lnTo>
                    <a:pt x="22" y="37"/>
                  </a:lnTo>
                  <a:lnTo>
                    <a:pt x="22" y="37"/>
                  </a:lnTo>
                  <a:lnTo>
                    <a:pt x="19" y="50"/>
                  </a:lnTo>
                  <a:lnTo>
                    <a:pt x="14" y="62"/>
                  </a:lnTo>
                  <a:lnTo>
                    <a:pt x="7" y="73"/>
                  </a:lnTo>
                  <a:lnTo>
                    <a:pt x="1" y="86"/>
                  </a:lnTo>
                  <a:lnTo>
                    <a:pt x="1" y="86"/>
                  </a:lnTo>
                  <a:lnTo>
                    <a:pt x="0" y="88"/>
                  </a:lnTo>
                  <a:lnTo>
                    <a:pt x="0" y="89"/>
                  </a:lnTo>
                  <a:lnTo>
                    <a:pt x="1" y="91"/>
                  </a:lnTo>
                  <a:lnTo>
                    <a:pt x="3" y="92"/>
                  </a:lnTo>
                  <a:lnTo>
                    <a:pt x="4" y="92"/>
                  </a:lnTo>
                  <a:lnTo>
                    <a:pt x="6" y="92"/>
                  </a:lnTo>
                  <a:lnTo>
                    <a:pt x="7" y="92"/>
                  </a:lnTo>
                  <a:lnTo>
                    <a:pt x="10" y="90"/>
                  </a:lnTo>
                  <a:lnTo>
                    <a:pt x="10" y="90"/>
                  </a:lnTo>
                  <a:lnTo>
                    <a:pt x="19" y="70"/>
                  </a:lnTo>
                  <a:lnTo>
                    <a:pt x="27" y="51"/>
                  </a:lnTo>
                  <a:lnTo>
                    <a:pt x="27" y="51"/>
                  </a:lnTo>
                  <a:lnTo>
                    <a:pt x="31" y="39"/>
                  </a:lnTo>
                  <a:lnTo>
                    <a:pt x="33" y="28"/>
                  </a:lnTo>
                  <a:lnTo>
                    <a:pt x="37" y="17"/>
                  </a:lnTo>
                  <a:lnTo>
                    <a:pt x="40" y="12"/>
                  </a:lnTo>
                  <a:lnTo>
                    <a:pt x="43" y="7"/>
                  </a:lnTo>
                  <a:lnTo>
                    <a:pt x="43" y="7"/>
                  </a:lnTo>
                  <a:lnTo>
                    <a:pt x="44" y="5"/>
                  </a:lnTo>
                  <a:lnTo>
                    <a:pt x="43" y="3"/>
                  </a:lnTo>
                  <a:lnTo>
                    <a:pt x="43" y="2"/>
                  </a:lnTo>
                  <a:lnTo>
                    <a:pt x="41" y="1"/>
                  </a:lnTo>
                  <a:lnTo>
                    <a:pt x="40" y="0"/>
                  </a:lnTo>
                  <a:lnTo>
                    <a:pt x="37" y="0"/>
                  </a:lnTo>
                  <a:lnTo>
                    <a:pt x="35" y="1"/>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5" name="Freeform 319"/>
            <p:cNvSpPr/>
            <p:nvPr/>
          </p:nvSpPr>
          <p:spPr bwMode="auto">
            <a:xfrm>
              <a:off x="6442076" y="3187701"/>
              <a:ext cx="17463" cy="49213"/>
            </a:xfrm>
            <a:custGeom>
              <a:avLst/>
              <a:gdLst/>
              <a:ahLst/>
              <a:cxnLst>
                <a:cxn ang="0">
                  <a:pos x="24" y="4"/>
                </a:cxn>
                <a:cxn ang="0">
                  <a:pos x="24" y="4"/>
                </a:cxn>
                <a:cxn ang="0">
                  <a:pos x="23" y="16"/>
                </a:cxn>
                <a:cxn ang="0">
                  <a:pos x="22" y="26"/>
                </a:cxn>
                <a:cxn ang="0">
                  <a:pos x="19" y="37"/>
                </a:cxn>
                <a:cxn ang="0">
                  <a:pos x="16" y="48"/>
                </a:cxn>
                <a:cxn ang="0">
                  <a:pos x="16" y="48"/>
                </a:cxn>
                <a:cxn ang="0">
                  <a:pos x="10" y="67"/>
                </a:cxn>
                <a:cxn ang="0">
                  <a:pos x="6" y="77"/>
                </a:cxn>
                <a:cxn ang="0">
                  <a:pos x="1" y="85"/>
                </a:cxn>
                <a:cxn ang="0">
                  <a:pos x="1" y="85"/>
                </a:cxn>
                <a:cxn ang="0">
                  <a:pos x="0" y="87"/>
                </a:cxn>
                <a:cxn ang="0">
                  <a:pos x="0" y="89"/>
                </a:cxn>
                <a:cxn ang="0">
                  <a:pos x="1" y="90"/>
                </a:cxn>
                <a:cxn ang="0">
                  <a:pos x="2" y="91"/>
                </a:cxn>
                <a:cxn ang="0">
                  <a:pos x="6" y="92"/>
                </a:cxn>
                <a:cxn ang="0">
                  <a:pos x="7" y="91"/>
                </a:cxn>
                <a:cxn ang="0">
                  <a:pos x="10" y="90"/>
                </a:cxn>
                <a:cxn ang="0">
                  <a:pos x="10" y="90"/>
                </a:cxn>
                <a:cxn ang="0">
                  <a:pos x="15" y="82"/>
                </a:cxn>
                <a:cxn ang="0">
                  <a:pos x="18" y="73"/>
                </a:cxn>
                <a:cxn ang="0">
                  <a:pos x="24" y="54"/>
                </a:cxn>
                <a:cxn ang="0">
                  <a:pos x="24" y="54"/>
                </a:cxn>
                <a:cxn ang="0">
                  <a:pos x="30" y="30"/>
                </a:cxn>
                <a:cxn ang="0">
                  <a:pos x="32" y="18"/>
                </a:cxn>
                <a:cxn ang="0">
                  <a:pos x="33" y="4"/>
                </a:cxn>
                <a:cxn ang="0">
                  <a:pos x="33" y="4"/>
                </a:cxn>
                <a:cxn ang="0">
                  <a:pos x="33" y="2"/>
                </a:cxn>
                <a:cxn ang="0">
                  <a:pos x="32" y="1"/>
                </a:cxn>
                <a:cxn ang="0">
                  <a:pos x="31" y="0"/>
                </a:cxn>
                <a:cxn ang="0">
                  <a:pos x="29" y="0"/>
                </a:cxn>
                <a:cxn ang="0">
                  <a:pos x="27" y="0"/>
                </a:cxn>
                <a:cxn ang="0">
                  <a:pos x="26" y="1"/>
                </a:cxn>
                <a:cxn ang="0">
                  <a:pos x="25" y="2"/>
                </a:cxn>
                <a:cxn ang="0">
                  <a:pos x="24" y="4"/>
                </a:cxn>
                <a:cxn ang="0">
                  <a:pos x="24" y="4"/>
                </a:cxn>
              </a:cxnLst>
              <a:rect l="0" t="0" r="r" b="b"/>
              <a:pathLst>
                <a:path w="33" h="92">
                  <a:moveTo>
                    <a:pt x="24" y="4"/>
                  </a:moveTo>
                  <a:lnTo>
                    <a:pt x="24" y="4"/>
                  </a:lnTo>
                  <a:lnTo>
                    <a:pt x="23" y="16"/>
                  </a:lnTo>
                  <a:lnTo>
                    <a:pt x="22" y="26"/>
                  </a:lnTo>
                  <a:lnTo>
                    <a:pt x="19" y="37"/>
                  </a:lnTo>
                  <a:lnTo>
                    <a:pt x="16" y="48"/>
                  </a:lnTo>
                  <a:lnTo>
                    <a:pt x="16" y="48"/>
                  </a:lnTo>
                  <a:lnTo>
                    <a:pt x="10" y="67"/>
                  </a:lnTo>
                  <a:lnTo>
                    <a:pt x="6" y="77"/>
                  </a:lnTo>
                  <a:lnTo>
                    <a:pt x="1" y="85"/>
                  </a:lnTo>
                  <a:lnTo>
                    <a:pt x="1" y="85"/>
                  </a:lnTo>
                  <a:lnTo>
                    <a:pt x="0" y="87"/>
                  </a:lnTo>
                  <a:lnTo>
                    <a:pt x="0" y="89"/>
                  </a:lnTo>
                  <a:lnTo>
                    <a:pt x="1" y="90"/>
                  </a:lnTo>
                  <a:lnTo>
                    <a:pt x="2" y="91"/>
                  </a:lnTo>
                  <a:lnTo>
                    <a:pt x="6" y="92"/>
                  </a:lnTo>
                  <a:lnTo>
                    <a:pt x="7" y="91"/>
                  </a:lnTo>
                  <a:lnTo>
                    <a:pt x="10" y="90"/>
                  </a:lnTo>
                  <a:lnTo>
                    <a:pt x="10" y="90"/>
                  </a:lnTo>
                  <a:lnTo>
                    <a:pt x="15" y="82"/>
                  </a:lnTo>
                  <a:lnTo>
                    <a:pt x="18" y="73"/>
                  </a:lnTo>
                  <a:lnTo>
                    <a:pt x="24" y="54"/>
                  </a:lnTo>
                  <a:lnTo>
                    <a:pt x="24" y="54"/>
                  </a:lnTo>
                  <a:lnTo>
                    <a:pt x="30" y="30"/>
                  </a:lnTo>
                  <a:lnTo>
                    <a:pt x="32" y="18"/>
                  </a:lnTo>
                  <a:lnTo>
                    <a:pt x="33" y="4"/>
                  </a:lnTo>
                  <a:lnTo>
                    <a:pt x="33" y="4"/>
                  </a:lnTo>
                  <a:lnTo>
                    <a:pt x="33" y="2"/>
                  </a:lnTo>
                  <a:lnTo>
                    <a:pt x="32" y="1"/>
                  </a:lnTo>
                  <a:lnTo>
                    <a:pt x="31" y="0"/>
                  </a:lnTo>
                  <a:lnTo>
                    <a:pt x="29" y="0"/>
                  </a:lnTo>
                  <a:lnTo>
                    <a:pt x="27" y="0"/>
                  </a:lnTo>
                  <a:lnTo>
                    <a:pt x="26" y="1"/>
                  </a:lnTo>
                  <a:lnTo>
                    <a:pt x="25" y="2"/>
                  </a:lnTo>
                  <a:lnTo>
                    <a:pt x="24" y="4"/>
                  </a:lnTo>
                  <a:lnTo>
                    <a:pt x="24"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6" name="Freeform 320"/>
            <p:cNvSpPr/>
            <p:nvPr/>
          </p:nvSpPr>
          <p:spPr bwMode="auto">
            <a:xfrm>
              <a:off x="6475413" y="3162301"/>
              <a:ext cx="15875" cy="42863"/>
            </a:xfrm>
            <a:custGeom>
              <a:avLst/>
              <a:gdLst/>
              <a:ahLst/>
              <a:cxnLst>
                <a:cxn ang="0">
                  <a:pos x="22" y="3"/>
                </a:cxn>
                <a:cxn ang="0">
                  <a:pos x="22" y="3"/>
                </a:cxn>
                <a:cxn ang="0">
                  <a:pos x="12" y="40"/>
                </a:cxn>
                <a:cxn ang="0">
                  <a:pos x="7" y="57"/>
                </a:cxn>
                <a:cxn ang="0">
                  <a:pos x="0" y="75"/>
                </a:cxn>
                <a:cxn ang="0">
                  <a:pos x="0" y="75"/>
                </a:cxn>
                <a:cxn ang="0">
                  <a:pos x="0" y="77"/>
                </a:cxn>
                <a:cxn ang="0">
                  <a:pos x="0" y="79"/>
                </a:cxn>
                <a:cxn ang="0">
                  <a:pos x="1" y="80"/>
                </a:cxn>
                <a:cxn ang="0">
                  <a:pos x="3" y="81"/>
                </a:cxn>
                <a:cxn ang="0">
                  <a:pos x="7" y="80"/>
                </a:cxn>
                <a:cxn ang="0">
                  <a:pos x="9" y="79"/>
                </a:cxn>
                <a:cxn ang="0">
                  <a:pos x="10" y="78"/>
                </a:cxn>
                <a:cxn ang="0">
                  <a:pos x="10" y="78"/>
                </a:cxn>
                <a:cxn ang="0">
                  <a:pos x="16" y="60"/>
                </a:cxn>
                <a:cxn ang="0">
                  <a:pos x="21" y="42"/>
                </a:cxn>
                <a:cxn ang="0">
                  <a:pos x="31" y="6"/>
                </a:cxn>
                <a:cxn ang="0">
                  <a:pos x="31" y="6"/>
                </a:cxn>
                <a:cxn ang="0">
                  <a:pos x="31" y="4"/>
                </a:cxn>
                <a:cxn ang="0">
                  <a:pos x="30" y="2"/>
                </a:cxn>
                <a:cxn ang="0">
                  <a:pos x="29" y="1"/>
                </a:cxn>
                <a:cxn ang="0">
                  <a:pos x="28" y="0"/>
                </a:cxn>
                <a:cxn ang="0">
                  <a:pos x="26" y="0"/>
                </a:cxn>
                <a:cxn ang="0">
                  <a:pos x="24" y="0"/>
                </a:cxn>
                <a:cxn ang="0">
                  <a:pos x="23" y="2"/>
                </a:cxn>
                <a:cxn ang="0">
                  <a:pos x="22" y="3"/>
                </a:cxn>
                <a:cxn ang="0">
                  <a:pos x="22" y="3"/>
                </a:cxn>
              </a:cxnLst>
              <a:rect l="0" t="0" r="r" b="b"/>
              <a:pathLst>
                <a:path w="31" h="81">
                  <a:moveTo>
                    <a:pt x="22" y="3"/>
                  </a:moveTo>
                  <a:lnTo>
                    <a:pt x="22" y="3"/>
                  </a:lnTo>
                  <a:lnTo>
                    <a:pt x="12" y="40"/>
                  </a:lnTo>
                  <a:lnTo>
                    <a:pt x="7" y="57"/>
                  </a:lnTo>
                  <a:lnTo>
                    <a:pt x="0" y="75"/>
                  </a:lnTo>
                  <a:lnTo>
                    <a:pt x="0" y="75"/>
                  </a:lnTo>
                  <a:lnTo>
                    <a:pt x="0" y="77"/>
                  </a:lnTo>
                  <a:lnTo>
                    <a:pt x="0" y="79"/>
                  </a:lnTo>
                  <a:lnTo>
                    <a:pt x="1" y="80"/>
                  </a:lnTo>
                  <a:lnTo>
                    <a:pt x="3" y="81"/>
                  </a:lnTo>
                  <a:lnTo>
                    <a:pt x="7" y="80"/>
                  </a:lnTo>
                  <a:lnTo>
                    <a:pt x="9" y="79"/>
                  </a:lnTo>
                  <a:lnTo>
                    <a:pt x="10" y="78"/>
                  </a:lnTo>
                  <a:lnTo>
                    <a:pt x="10" y="78"/>
                  </a:lnTo>
                  <a:lnTo>
                    <a:pt x="16" y="60"/>
                  </a:lnTo>
                  <a:lnTo>
                    <a:pt x="21" y="42"/>
                  </a:lnTo>
                  <a:lnTo>
                    <a:pt x="31" y="6"/>
                  </a:lnTo>
                  <a:lnTo>
                    <a:pt x="31" y="6"/>
                  </a:lnTo>
                  <a:lnTo>
                    <a:pt x="31" y="4"/>
                  </a:lnTo>
                  <a:lnTo>
                    <a:pt x="30" y="2"/>
                  </a:lnTo>
                  <a:lnTo>
                    <a:pt x="29" y="1"/>
                  </a:lnTo>
                  <a:lnTo>
                    <a:pt x="28" y="0"/>
                  </a:lnTo>
                  <a:lnTo>
                    <a:pt x="26" y="0"/>
                  </a:lnTo>
                  <a:lnTo>
                    <a:pt x="24" y="0"/>
                  </a:lnTo>
                  <a:lnTo>
                    <a:pt x="23" y="2"/>
                  </a:lnTo>
                  <a:lnTo>
                    <a:pt x="22" y="3"/>
                  </a:lnTo>
                  <a:lnTo>
                    <a:pt x="2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7" name="Freeform 321"/>
            <p:cNvSpPr/>
            <p:nvPr/>
          </p:nvSpPr>
          <p:spPr bwMode="auto">
            <a:xfrm>
              <a:off x="6500813" y="3133726"/>
              <a:ext cx="12700" cy="46038"/>
            </a:xfrm>
            <a:custGeom>
              <a:avLst/>
              <a:gdLst/>
              <a:ahLst/>
              <a:cxnLst>
                <a:cxn ang="0">
                  <a:pos x="13" y="6"/>
                </a:cxn>
                <a:cxn ang="0">
                  <a:pos x="13" y="6"/>
                </a:cxn>
                <a:cxn ang="0">
                  <a:pos x="10" y="13"/>
                </a:cxn>
                <a:cxn ang="0">
                  <a:pos x="9" y="20"/>
                </a:cxn>
                <a:cxn ang="0">
                  <a:pos x="8" y="27"/>
                </a:cxn>
                <a:cxn ang="0">
                  <a:pos x="7" y="36"/>
                </a:cxn>
                <a:cxn ang="0">
                  <a:pos x="7" y="36"/>
                </a:cxn>
                <a:cxn ang="0">
                  <a:pos x="6" y="48"/>
                </a:cxn>
                <a:cxn ang="0">
                  <a:pos x="5" y="59"/>
                </a:cxn>
                <a:cxn ang="0">
                  <a:pos x="0" y="82"/>
                </a:cxn>
                <a:cxn ang="0">
                  <a:pos x="0" y="82"/>
                </a:cxn>
                <a:cxn ang="0">
                  <a:pos x="0" y="84"/>
                </a:cxn>
                <a:cxn ang="0">
                  <a:pos x="1" y="86"/>
                </a:cxn>
                <a:cxn ang="0">
                  <a:pos x="2" y="87"/>
                </a:cxn>
                <a:cxn ang="0">
                  <a:pos x="4" y="88"/>
                </a:cxn>
                <a:cxn ang="0">
                  <a:pos x="5" y="88"/>
                </a:cxn>
                <a:cxn ang="0">
                  <a:pos x="7" y="88"/>
                </a:cxn>
                <a:cxn ang="0">
                  <a:pos x="8" y="86"/>
                </a:cxn>
                <a:cxn ang="0">
                  <a:pos x="9" y="85"/>
                </a:cxn>
                <a:cxn ang="0">
                  <a:pos x="9" y="85"/>
                </a:cxn>
                <a:cxn ang="0">
                  <a:pos x="15" y="64"/>
                </a:cxn>
                <a:cxn ang="0">
                  <a:pos x="17" y="52"/>
                </a:cxn>
                <a:cxn ang="0">
                  <a:pos x="17" y="42"/>
                </a:cxn>
                <a:cxn ang="0">
                  <a:pos x="17" y="42"/>
                </a:cxn>
                <a:cxn ang="0">
                  <a:pos x="18" y="32"/>
                </a:cxn>
                <a:cxn ang="0">
                  <a:pos x="19" y="23"/>
                </a:cxn>
                <a:cxn ang="0">
                  <a:pos x="22" y="6"/>
                </a:cxn>
                <a:cxn ang="0">
                  <a:pos x="22" y="6"/>
                </a:cxn>
                <a:cxn ang="0">
                  <a:pos x="22" y="3"/>
                </a:cxn>
                <a:cxn ang="0">
                  <a:pos x="21" y="1"/>
                </a:cxn>
                <a:cxn ang="0">
                  <a:pos x="19" y="1"/>
                </a:cxn>
                <a:cxn ang="0">
                  <a:pos x="18" y="0"/>
                </a:cxn>
                <a:cxn ang="0">
                  <a:pos x="14" y="1"/>
                </a:cxn>
                <a:cxn ang="0">
                  <a:pos x="13" y="3"/>
                </a:cxn>
                <a:cxn ang="0">
                  <a:pos x="13" y="6"/>
                </a:cxn>
                <a:cxn ang="0">
                  <a:pos x="13" y="6"/>
                </a:cxn>
              </a:cxnLst>
              <a:rect l="0" t="0" r="r" b="b"/>
              <a:pathLst>
                <a:path w="22" h="88">
                  <a:moveTo>
                    <a:pt x="13" y="6"/>
                  </a:moveTo>
                  <a:lnTo>
                    <a:pt x="13" y="6"/>
                  </a:lnTo>
                  <a:lnTo>
                    <a:pt x="10" y="13"/>
                  </a:lnTo>
                  <a:lnTo>
                    <a:pt x="9" y="20"/>
                  </a:lnTo>
                  <a:lnTo>
                    <a:pt x="8" y="27"/>
                  </a:lnTo>
                  <a:lnTo>
                    <a:pt x="7" y="36"/>
                  </a:lnTo>
                  <a:lnTo>
                    <a:pt x="7" y="36"/>
                  </a:lnTo>
                  <a:lnTo>
                    <a:pt x="6" y="48"/>
                  </a:lnTo>
                  <a:lnTo>
                    <a:pt x="5" y="59"/>
                  </a:lnTo>
                  <a:lnTo>
                    <a:pt x="0" y="82"/>
                  </a:lnTo>
                  <a:lnTo>
                    <a:pt x="0" y="82"/>
                  </a:lnTo>
                  <a:lnTo>
                    <a:pt x="0" y="84"/>
                  </a:lnTo>
                  <a:lnTo>
                    <a:pt x="1" y="86"/>
                  </a:lnTo>
                  <a:lnTo>
                    <a:pt x="2" y="87"/>
                  </a:lnTo>
                  <a:lnTo>
                    <a:pt x="4" y="88"/>
                  </a:lnTo>
                  <a:lnTo>
                    <a:pt x="5" y="88"/>
                  </a:lnTo>
                  <a:lnTo>
                    <a:pt x="7" y="88"/>
                  </a:lnTo>
                  <a:lnTo>
                    <a:pt x="8" y="86"/>
                  </a:lnTo>
                  <a:lnTo>
                    <a:pt x="9" y="85"/>
                  </a:lnTo>
                  <a:lnTo>
                    <a:pt x="9" y="85"/>
                  </a:lnTo>
                  <a:lnTo>
                    <a:pt x="15" y="64"/>
                  </a:lnTo>
                  <a:lnTo>
                    <a:pt x="17" y="52"/>
                  </a:lnTo>
                  <a:lnTo>
                    <a:pt x="17" y="42"/>
                  </a:lnTo>
                  <a:lnTo>
                    <a:pt x="17" y="42"/>
                  </a:lnTo>
                  <a:lnTo>
                    <a:pt x="18" y="32"/>
                  </a:lnTo>
                  <a:lnTo>
                    <a:pt x="19" y="23"/>
                  </a:lnTo>
                  <a:lnTo>
                    <a:pt x="22" y="6"/>
                  </a:lnTo>
                  <a:lnTo>
                    <a:pt x="22" y="6"/>
                  </a:lnTo>
                  <a:lnTo>
                    <a:pt x="22" y="3"/>
                  </a:lnTo>
                  <a:lnTo>
                    <a:pt x="21" y="1"/>
                  </a:lnTo>
                  <a:lnTo>
                    <a:pt x="19" y="1"/>
                  </a:lnTo>
                  <a:lnTo>
                    <a:pt x="18" y="0"/>
                  </a:lnTo>
                  <a:lnTo>
                    <a:pt x="14" y="1"/>
                  </a:lnTo>
                  <a:lnTo>
                    <a:pt x="13" y="3"/>
                  </a:lnTo>
                  <a:lnTo>
                    <a:pt x="13" y="6"/>
                  </a:lnTo>
                  <a:lnTo>
                    <a:pt x="13"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8" name="Freeform 322"/>
            <p:cNvSpPr/>
            <p:nvPr/>
          </p:nvSpPr>
          <p:spPr bwMode="auto">
            <a:xfrm>
              <a:off x="6370638" y="3087688"/>
              <a:ext cx="14288" cy="19050"/>
            </a:xfrm>
            <a:custGeom>
              <a:avLst/>
              <a:gdLst/>
              <a:ahLst/>
              <a:cxnLst>
                <a:cxn ang="0">
                  <a:pos x="18" y="2"/>
                </a:cxn>
                <a:cxn ang="0">
                  <a:pos x="18" y="2"/>
                </a:cxn>
                <a:cxn ang="0">
                  <a:pos x="9" y="15"/>
                </a:cxn>
                <a:cxn ang="0">
                  <a:pos x="5" y="22"/>
                </a:cxn>
                <a:cxn ang="0">
                  <a:pos x="1" y="29"/>
                </a:cxn>
                <a:cxn ang="0">
                  <a:pos x="1" y="29"/>
                </a:cxn>
                <a:cxn ang="0">
                  <a:pos x="0" y="31"/>
                </a:cxn>
                <a:cxn ang="0">
                  <a:pos x="1" y="34"/>
                </a:cxn>
                <a:cxn ang="0">
                  <a:pos x="2" y="35"/>
                </a:cxn>
                <a:cxn ang="0">
                  <a:pos x="5" y="36"/>
                </a:cxn>
                <a:cxn ang="0">
                  <a:pos x="7" y="36"/>
                </a:cxn>
                <a:cxn ang="0">
                  <a:pos x="8" y="35"/>
                </a:cxn>
                <a:cxn ang="0">
                  <a:pos x="10" y="34"/>
                </a:cxn>
                <a:cxn ang="0">
                  <a:pos x="10" y="32"/>
                </a:cxn>
                <a:cxn ang="0">
                  <a:pos x="10" y="32"/>
                </a:cxn>
                <a:cxn ang="0">
                  <a:pos x="13" y="25"/>
                </a:cxn>
                <a:cxn ang="0">
                  <a:pos x="17" y="19"/>
                </a:cxn>
                <a:cxn ang="0">
                  <a:pos x="26" y="7"/>
                </a:cxn>
                <a:cxn ang="0">
                  <a:pos x="26" y="7"/>
                </a:cxn>
                <a:cxn ang="0">
                  <a:pos x="27" y="6"/>
                </a:cxn>
                <a:cxn ang="0">
                  <a:pos x="27" y="3"/>
                </a:cxn>
                <a:cxn ang="0">
                  <a:pos x="26" y="2"/>
                </a:cxn>
                <a:cxn ang="0">
                  <a:pos x="25" y="0"/>
                </a:cxn>
                <a:cxn ang="0">
                  <a:pos x="23" y="0"/>
                </a:cxn>
                <a:cxn ang="0">
                  <a:pos x="21" y="0"/>
                </a:cxn>
                <a:cxn ang="0">
                  <a:pos x="20" y="0"/>
                </a:cxn>
                <a:cxn ang="0">
                  <a:pos x="18" y="2"/>
                </a:cxn>
                <a:cxn ang="0">
                  <a:pos x="18" y="2"/>
                </a:cxn>
              </a:cxnLst>
              <a:rect l="0" t="0" r="r" b="b"/>
              <a:pathLst>
                <a:path w="27" h="36">
                  <a:moveTo>
                    <a:pt x="18" y="2"/>
                  </a:moveTo>
                  <a:lnTo>
                    <a:pt x="18" y="2"/>
                  </a:lnTo>
                  <a:lnTo>
                    <a:pt x="9" y="15"/>
                  </a:lnTo>
                  <a:lnTo>
                    <a:pt x="5" y="22"/>
                  </a:lnTo>
                  <a:lnTo>
                    <a:pt x="1" y="29"/>
                  </a:lnTo>
                  <a:lnTo>
                    <a:pt x="1" y="29"/>
                  </a:lnTo>
                  <a:lnTo>
                    <a:pt x="0" y="31"/>
                  </a:lnTo>
                  <a:lnTo>
                    <a:pt x="1" y="34"/>
                  </a:lnTo>
                  <a:lnTo>
                    <a:pt x="2" y="35"/>
                  </a:lnTo>
                  <a:lnTo>
                    <a:pt x="5" y="36"/>
                  </a:lnTo>
                  <a:lnTo>
                    <a:pt x="7" y="36"/>
                  </a:lnTo>
                  <a:lnTo>
                    <a:pt x="8" y="35"/>
                  </a:lnTo>
                  <a:lnTo>
                    <a:pt x="10" y="34"/>
                  </a:lnTo>
                  <a:lnTo>
                    <a:pt x="10" y="32"/>
                  </a:lnTo>
                  <a:lnTo>
                    <a:pt x="10" y="32"/>
                  </a:lnTo>
                  <a:lnTo>
                    <a:pt x="13" y="25"/>
                  </a:lnTo>
                  <a:lnTo>
                    <a:pt x="17" y="19"/>
                  </a:lnTo>
                  <a:lnTo>
                    <a:pt x="26" y="7"/>
                  </a:lnTo>
                  <a:lnTo>
                    <a:pt x="26" y="7"/>
                  </a:lnTo>
                  <a:lnTo>
                    <a:pt x="27" y="6"/>
                  </a:lnTo>
                  <a:lnTo>
                    <a:pt x="27" y="3"/>
                  </a:lnTo>
                  <a:lnTo>
                    <a:pt x="26" y="2"/>
                  </a:lnTo>
                  <a:lnTo>
                    <a:pt x="25" y="0"/>
                  </a:lnTo>
                  <a:lnTo>
                    <a:pt x="23" y="0"/>
                  </a:lnTo>
                  <a:lnTo>
                    <a:pt x="21" y="0"/>
                  </a:lnTo>
                  <a:lnTo>
                    <a:pt x="20" y="0"/>
                  </a:lnTo>
                  <a:lnTo>
                    <a:pt x="18" y="2"/>
                  </a:lnTo>
                  <a:lnTo>
                    <a:pt x="1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9" name="Freeform 323"/>
            <p:cNvSpPr/>
            <p:nvPr/>
          </p:nvSpPr>
          <p:spPr bwMode="auto">
            <a:xfrm>
              <a:off x="6396038" y="3084513"/>
              <a:ext cx="9525" cy="22225"/>
            </a:xfrm>
            <a:custGeom>
              <a:avLst/>
              <a:gdLst/>
              <a:ahLst/>
              <a:cxnLst>
                <a:cxn ang="0">
                  <a:pos x="10" y="3"/>
                </a:cxn>
                <a:cxn ang="0">
                  <a:pos x="10" y="3"/>
                </a:cxn>
                <a:cxn ang="0">
                  <a:pos x="6" y="19"/>
                </a:cxn>
                <a:cxn ang="0">
                  <a:pos x="4" y="26"/>
                </a:cxn>
                <a:cxn ang="0">
                  <a:pos x="1" y="33"/>
                </a:cxn>
                <a:cxn ang="0">
                  <a:pos x="1" y="33"/>
                </a:cxn>
                <a:cxn ang="0">
                  <a:pos x="0" y="35"/>
                </a:cxn>
                <a:cxn ang="0">
                  <a:pos x="1" y="36"/>
                </a:cxn>
                <a:cxn ang="0">
                  <a:pos x="3" y="39"/>
                </a:cxn>
                <a:cxn ang="0">
                  <a:pos x="5" y="41"/>
                </a:cxn>
                <a:cxn ang="0">
                  <a:pos x="6" y="41"/>
                </a:cxn>
                <a:cxn ang="0">
                  <a:pos x="8" y="39"/>
                </a:cxn>
                <a:cxn ang="0">
                  <a:pos x="9" y="37"/>
                </a:cxn>
                <a:cxn ang="0">
                  <a:pos x="9" y="37"/>
                </a:cxn>
                <a:cxn ang="0">
                  <a:pos x="13" y="30"/>
                </a:cxn>
                <a:cxn ang="0">
                  <a:pos x="16" y="22"/>
                </a:cxn>
                <a:cxn ang="0">
                  <a:pos x="20" y="5"/>
                </a:cxn>
                <a:cxn ang="0">
                  <a:pos x="20" y="5"/>
                </a:cxn>
                <a:cxn ang="0">
                  <a:pos x="20" y="3"/>
                </a:cxn>
                <a:cxn ang="0">
                  <a:pos x="19" y="2"/>
                </a:cxn>
                <a:cxn ang="0">
                  <a:pos x="18" y="1"/>
                </a:cxn>
                <a:cxn ang="0">
                  <a:pos x="16" y="0"/>
                </a:cxn>
                <a:cxn ang="0">
                  <a:pos x="14" y="0"/>
                </a:cxn>
                <a:cxn ang="0">
                  <a:pos x="13" y="0"/>
                </a:cxn>
                <a:cxn ang="0">
                  <a:pos x="10" y="1"/>
                </a:cxn>
                <a:cxn ang="0">
                  <a:pos x="10" y="3"/>
                </a:cxn>
                <a:cxn ang="0">
                  <a:pos x="10" y="3"/>
                </a:cxn>
              </a:cxnLst>
              <a:rect l="0" t="0" r="r" b="b"/>
              <a:pathLst>
                <a:path w="20" h="41">
                  <a:moveTo>
                    <a:pt x="10" y="3"/>
                  </a:moveTo>
                  <a:lnTo>
                    <a:pt x="10" y="3"/>
                  </a:lnTo>
                  <a:lnTo>
                    <a:pt x="6" y="19"/>
                  </a:lnTo>
                  <a:lnTo>
                    <a:pt x="4" y="26"/>
                  </a:lnTo>
                  <a:lnTo>
                    <a:pt x="1" y="33"/>
                  </a:lnTo>
                  <a:lnTo>
                    <a:pt x="1" y="33"/>
                  </a:lnTo>
                  <a:lnTo>
                    <a:pt x="0" y="35"/>
                  </a:lnTo>
                  <a:lnTo>
                    <a:pt x="1" y="36"/>
                  </a:lnTo>
                  <a:lnTo>
                    <a:pt x="3" y="39"/>
                  </a:lnTo>
                  <a:lnTo>
                    <a:pt x="5" y="41"/>
                  </a:lnTo>
                  <a:lnTo>
                    <a:pt x="6" y="41"/>
                  </a:lnTo>
                  <a:lnTo>
                    <a:pt x="8" y="39"/>
                  </a:lnTo>
                  <a:lnTo>
                    <a:pt x="9" y="37"/>
                  </a:lnTo>
                  <a:lnTo>
                    <a:pt x="9" y="37"/>
                  </a:lnTo>
                  <a:lnTo>
                    <a:pt x="13" y="30"/>
                  </a:lnTo>
                  <a:lnTo>
                    <a:pt x="16" y="22"/>
                  </a:lnTo>
                  <a:lnTo>
                    <a:pt x="20" y="5"/>
                  </a:lnTo>
                  <a:lnTo>
                    <a:pt x="20" y="5"/>
                  </a:lnTo>
                  <a:lnTo>
                    <a:pt x="20" y="3"/>
                  </a:lnTo>
                  <a:lnTo>
                    <a:pt x="19" y="2"/>
                  </a:lnTo>
                  <a:lnTo>
                    <a:pt x="18" y="1"/>
                  </a:lnTo>
                  <a:lnTo>
                    <a:pt x="16" y="0"/>
                  </a:lnTo>
                  <a:lnTo>
                    <a:pt x="14" y="0"/>
                  </a:lnTo>
                  <a:lnTo>
                    <a:pt x="13" y="0"/>
                  </a:lnTo>
                  <a:lnTo>
                    <a:pt x="10" y="1"/>
                  </a:lnTo>
                  <a:lnTo>
                    <a:pt x="10" y="3"/>
                  </a:lnTo>
                  <a:lnTo>
                    <a:pt x="10"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0" name="Freeform 324"/>
            <p:cNvSpPr/>
            <p:nvPr/>
          </p:nvSpPr>
          <p:spPr bwMode="auto">
            <a:xfrm>
              <a:off x="6527801" y="3087688"/>
              <a:ext cx="22225" cy="22225"/>
            </a:xfrm>
            <a:custGeom>
              <a:avLst/>
              <a:gdLst/>
              <a:ahLst/>
              <a:cxnLst>
                <a:cxn ang="0">
                  <a:pos x="34" y="3"/>
                </a:cxn>
                <a:cxn ang="0">
                  <a:pos x="34" y="3"/>
                </a:cxn>
                <a:cxn ang="0">
                  <a:pos x="31" y="9"/>
                </a:cxn>
                <a:cxn ang="0">
                  <a:pos x="27" y="13"/>
                </a:cxn>
                <a:cxn ang="0">
                  <a:pos x="17" y="21"/>
                </a:cxn>
                <a:cxn ang="0">
                  <a:pos x="7" y="28"/>
                </a:cxn>
                <a:cxn ang="0">
                  <a:pos x="3" y="33"/>
                </a:cxn>
                <a:cxn ang="0">
                  <a:pos x="0" y="39"/>
                </a:cxn>
                <a:cxn ang="0">
                  <a:pos x="0" y="39"/>
                </a:cxn>
                <a:cxn ang="0">
                  <a:pos x="0" y="41"/>
                </a:cxn>
                <a:cxn ang="0">
                  <a:pos x="1" y="42"/>
                </a:cxn>
                <a:cxn ang="0">
                  <a:pos x="2" y="44"/>
                </a:cxn>
                <a:cxn ang="0">
                  <a:pos x="3" y="44"/>
                </a:cxn>
                <a:cxn ang="0">
                  <a:pos x="7" y="44"/>
                </a:cxn>
                <a:cxn ang="0">
                  <a:pos x="8" y="43"/>
                </a:cxn>
                <a:cxn ang="0">
                  <a:pos x="9" y="41"/>
                </a:cxn>
                <a:cxn ang="0">
                  <a:pos x="9" y="41"/>
                </a:cxn>
                <a:cxn ang="0">
                  <a:pos x="11" y="38"/>
                </a:cxn>
                <a:cxn ang="0">
                  <a:pos x="13" y="36"/>
                </a:cxn>
                <a:cxn ang="0">
                  <a:pos x="19" y="31"/>
                </a:cxn>
                <a:cxn ang="0">
                  <a:pos x="19" y="31"/>
                </a:cxn>
                <a:cxn ang="0">
                  <a:pos x="24" y="28"/>
                </a:cxn>
                <a:cxn ang="0">
                  <a:pos x="28" y="24"/>
                </a:cxn>
                <a:cxn ang="0">
                  <a:pos x="28" y="24"/>
                </a:cxn>
                <a:cxn ang="0">
                  <a:pos x="36" y="16"/>
                </a:cxn>
                <a:cxn ang="0">
                  <a:pos x="40" y="11"/>
                </a:cxn>
                <a:cxn ang="0">
                  <a:pos x="42" y="5"/>
                </a:cxn>
                <a:cxn ang="0">
                  <a:pos x="42" y="5"/>
                </a:cxn>
                <a:cxn ang="0">
                  <a:pos x="43" y="3"/>
                </a:cxn>
                <a:cxn ang="0">
                  <a:pos x="42" y="2"/>
                </a:cxn>
                <a:cxn ang="0">
                  <a:pos x="41" y="0"/>
                </a:cxn>
                <a:cxn ang="0">
                  <a:pos x="40" y="0"/>
                </a:cxn>
                <a:cxn ang="0">
                  <a:pos x="36" y="0"/>
                </a:cxn>
                <a:cxn ang="0">
                  <a:pos x="35" y="1"/>
                </a:cxn>
                <a:cxn ang="0">
                  <a:pos x="34" y="3"/>
                </a:cxn>
                <a:cxn ang="0">
                  <a:pos x="34" y="3"/>
                </a:cxn>
              </a:cxnLst>
              <a:rect l="0" t="0" r="r" b="b"/>
              <a:pathLst>
                <a:path w="43" h="44">
                  <a:moveTo>
                    <a:pt x="34" y="3"/>
                  </a:moveTo>
                  <a:lnTo>
                    <a:pt x="34" y="3"/>
                  </a:lnTo>
                  <a:lnTo>
                    <a:pt x="31" y="9"/>
                  </a:lnTo>
                  <a:lnTo>
                    <a:pt x="27" y="13"/>
                  </a:lnTo>
                  <a:lnTo>
                    <a:pt x="17" y="21"/>
                  </a:lnTo>
                  <a:lnTo>
                    <a:pt x="7" y="28"/>
                  </a:lnTo>
                  <a:lnTo>
                    <a:pt x="3" y="33"/>
                  </a:lnTo>
                  <a:lnTo>
                    <a:pt x="0" y="39"/>
                  </a:lnTo>
                  <a:lnTo>
                    <a:pt x="0" y="39"/>
                  </a:lnTo>
                  <a:lnTo>
                    <a:pt x="0" y="41"/>
                  </a:lnTo>
                  <a:lnTo>
                    <a:pt x="1" y="42"/>
                  </a:lnTo>
                  <a:lnTo>
                    <a:pt x="2" y="44"/>
                  </a:lnTo>
                  <a:lnTo>
                    <a:pt x="3" y="44"/>
                  </a:lnTo>
                  <a:lnTo>
                    <a:pt x="7" y="44"/>
                  </a:lnTo>
                  <a:lnTo>
                    <a:pt x="8" y="43"/>
                  </a:lnTo>
                  <a:lnTo>
                    <a:pt x="9" y="41"/>
                  </a:lnTo>
                  <a:lnTo>
                    <a:pt x="9" y="41"/>
                  </a:lnTo>
                  <a:lnTo>
                    <a:pt x="11" y="38"/>
                  </a:lnTo>
                  <a:lnTo>
                    <a:pt x="13" y="36"/>
                  </a:lnTo>
                  <a:lnTo>
                    <a:pt x="19" y="31"/>
                  </a:lnTo>
                  <a:lnTo>
                    <a:pt x="19" y="31"/>
                  </a:lnTo>
                  <a:lnTo>
                    <a:pt x="24" y="28"/>
                  </a:lnTo>
                  <a:lnTo>
                    <a:pt x="28" y="24"/>
                  </a:lnTo>
                  <a:lnTo>
                    <a:pt x="28" y="24"/>
                  </a:lnTo>
                  <a:lnTo>
                    <a:pt x="36" y="16"/>
                  </a:lnTo>
                  <a:lnTo>
                    <a:pt x="40" y="11"/>
                  </a:lnTo>
                  <a:lnTo>
                    <a:pt x="42" y="5"/>
                  </a:lnTo>
                  <a:lnTo>
                    <a:pt x="42" y="5"/>
                  </a:lnTo>
                  <a:lnTo>
                    <a:pt x="43" y="3"/>
                  </a:lnTo>
                  <a:lnTo>
                    <a:pt x="42" y="2"/>
                  </a:lnTo>
                  <a:lnTo>
                    <a:pt x="41" y="0"/>
                  </a:lnTo>
                  <a:lnTo>
                    <a:pt x="40" y="0"/>
                  </a:lnTo>
                  <a:lnTo>
                    <a:pt x="36" y="0"/>
                  </a:lnTo>
                  <a:lnTo>
                    <a:pt x="35" y="1"/>
                  </a:lnTo>
                  <a:lnTo>
                    <a:pt x="34" y="3"/>
                  </a:lnTo>
                  <a:lnTo>
                    <a:pt x="34"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1" name="Freeform 325"/>
            <p:cNvSpPr/>
            <p:nvPr/>
          </p:nvSpPr>
          <p:spPr bwMode="auto">
            <a:xfrm>
              <a:off x="6550026" y="3089276"/>
              <a:ext cx="19050" cy="20638"/>
            </a:xfrm>
            <a:custGeom>
              <a:avLst/>
              <a:gdLst/>
              <a:ahLst/>
              <a:cxnLst>
                <a:cxn ang="0">
                  <a:pos x="25" y="1"/>
                </a:cxn>
                <a:cxn ang="0">
                  <a:pos x="25" y="1"/>
                </a:cxn>
                <a:cxn ang="0">
                  <a:pos x="12" y="15"/>
                </a:cxn>
                <a:cxn ang="0">
                  <a:pos x="12" y="15"/>
                </a:cxn>
                <a:cxn ang="0">
                  <a:pos x="10" y="18"/>
                </a:cxn>
                <a:cxn ang="0">
                  <a:pos x="7" y="22"/>
                </a:cxn>
                <a:cxn ang="0">
                  <a:pos x="5" y="26"/>
                </a:cxn>
                <a:cxn ang="0">
                  <a:pos x="1" y="30"/>
                </a:cxn>
                <a:cxn ang="0">
                  <a:pos x="1" y="30"/>
                </a:cxn>
                <a:cxn ang="0">
                  <a:pos x="0" y="32"/>
                </a:cxn>
                <a:cxn ang="0">
                  <a:pos x="0" y="34"/>
                </a:cxn>
                <a:cxn ang="0">
                  <a:pos x="0" y="36"/>
                </a:cxn>
                <a:cxn ang="0">
                  <a:pos x="1" y="37"/>
                </a:cxn>
                <a:cxn ang="0">
                  <a:pos x="4" y="38"/>
                </a:cxn>
                <a:cxn ang="0">
                  <a:pos x="5" y="39"/>
                </a:cxn>
                <a:cxn ang="0">
                  <a:pos x="7" y="38"/>
                </a:cxn>
                <a:cxn ang="0">
                  <a:pos x="8" y="37"/>
                </a:cxn>
                <a:cxn ang="0">
                  <a:pos x="8" y="37"/>
                </a:cxn>
                <a:cxn ang="0">
                  <a:pos x="13" y="30"/>
                </a:cxn>
                <a:cxn ang="0">
                  <a:pos x="18" y="23"/>
                </a:cxn>
                <a:cxn ang="0">
                  <a:pos x="18" y="23"/>
                </a:cxn>
                <a:cxn ang="0">
                  <a:pos x="21" y="19"/>
                </a:cxn>
                <a:cxn ang="0">
                  <a:pos x="24" y="15"/>
                </a:cxn>
                <a:cxn ang="0">
                  <a:pos x="31" y="9"/>
                </a:cxn>
                <a:cxn ang="0">
                  <a:pos x="31" y="9"/>
                </a:cxn>
                <a:cxn ang="0">
                  <a:pos x="34" y="7"/>
                </a:cxn>
                <a:cxn ang="0">
                  <a:pos x="34" y="5"/>
                </a:cxn>
                <a:cxn ang="0">
                  <a:pos x="33" y="4"/>
                </a:cxn>
                <a:cxn ang="0">
                  <a:pos x="31" y="1"/>
                </a:cxn>
                <a:cxn ang="0">
                  <a:pos x="30" y="0"/>
                </a:cxn>
                <a:cxn ang="0">
                  <a:pos x="28" y="0"/>
                </a:cxn>
                <a:cxn ang="0">
                  <a:pos x="27" y="0"/>
                </a:cxn>
                <a:cxn ang="0">
                  <a:pos x="25" y="1"/>
                </a:cxn>
                <a:cxn ang="0">
                  <a:pos x="25" y="1"/>
                </a:cxn>
              </a:cxnLst>
              <a:rect l="0" t="0" r="r" b="b"/>
              <a:pathLst>
                <a:path w="34" h="39">
                  <a:moveTo>
                    <a:pt x="25" y="1"/>
                  </a:moveTo>
                  <a:lnTo>
                    <a:pt x="25" y="1"/>
                  </a:lnTo>
                  <a:lnTo>
                    <a:pt x="12" y="15"/>
                  </a:lnTo>
                  <a:lnTo>
                    <a:pt x="12" y="15"/>
                  </a:lnTo>
                  <a:lnTo>
                    <a:pt x="10" y="18"/>
                  </a:lnTo>
                  <a:lnTo>
                    <a:pt x="7" y="22"/>
                  </a:lnTo>
                  <a:lnTo>
                    <a:pt x="5" y="26"/>
                  </a:lnTo>
                  <a:lnTo>
                    <a:pt x="1" y="30"/>
                  </a:lnTo>
                  <a:lnTo>
                    <a:pt x="1" y="30"/>
                  </a:lnTo>
                  <a:lnTo>
                    <a:pt x="0" y="32"/>
                  </a:lnTo>
                  <a:lnTo>
                    <a:pt x="0" y="34"/>
                  </a:lnTo>
                  <a:lnTo>
                    <a:pt x="0" y="36"/>
                  </a:lnTo>
                  <a:lnTo>
                    <a:pt x="1" y="37"/>
                  </a:lnTo>
                  <a:lnTo>
                    <a:pt x="4" y="38"/>
                  </a:lnTo>
                  <a:lnTo>
                    <a:pt x="5" y="39"/>
                  </a:lnTo>
                  <a:lnTo>
                    <a:pt x="7" y="38"/>
                  </a:lnTo>
                  <a:lnTo>
                    <a:pt x="8" y="37"/>
                  </a:lnTo>
                  <a:lnTo>
                    <a:pt x="8" y="37"/>
                  </a:lnTo>
                  <a:lnTo>
                    <a:pt x="13" y="30"/>
                  </a:lnTo>
                  <a:lnTo>
                    <a:pt x="18" y="23"/>
                  </a:lnTo>
                  <a:lnTo>
                    <a:pt x="18" y="23"/>
                  </a:lnTo>
                  <a:lnTo>
                    <a:pt x="21" y="19"/>
                  </a:lnTo>
                  <a:lnTo>
                    <a:pt x="24" y="15"/>
                  </a:lnTo>
                  <a:lnTo>
                    <a:pt x="31" y="9"/>
                  </a:lnTo>
                  <a:lnTo>
                    <a:pt x="31" y="9"/>
                  </a:lnTo>
                  <a:lnTo>
                    <a:pt x="34" y="7"/>
                  </a:lnTo>
                  <a:lnTo>
                    <a:pt x="34" y="5"/>
                  </a:lnTo>
                  <a:lnTo>
                    <a:pt x="33" y="4"/>
                  </a:lnTo>
                  <a:lnTo>
                    <a:pt x="31" y="1"/>
                  </a:lnTo>
                  <a:lnTo>
                    <a:pt x="30" y="0"/>
                  </a:lnTo>
                  <a:lnTo>
                    <a:pt x="28" y="0"/>
                  </a:lnTo>
                  <a:lnTo>
                    <a:pt x="27" y="0"/>
                  </a:lnTo>
                  <a:lnTo>
                    <a:pt x="25" y="1"/>
                  </a:lnTo>
                  <a:lnTo>
                    <a:pt x="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2" name="Freeform 326"/>
            <p:cNvSpPr/>
            <p:nvPr/>
          </p:nvSpPr>
          <p:spPr bwMode="auto">
            <a:xfrm>
              <a:off x="6246813" y="3517901"/>
              <a:ext cx="25400" cy="38100"/>
            </a:xfrm>
            <a:custGeom>
              <a:avLst/>
              <a:gdLst/>
              <a:ahLst/>
              <a:cxnLst>
                <a:cxn ang="0">
                  <a:pos x="39" y="2"/>
                </a:cxn>
                <a:cxn ang="0">
                  <a:pos x="39" y="2"/>
                </a:cxn>
                <a:cxn ang="0">
                  <a:pos x="29" y="19"/>
                </a:cxn>
                <a:cxn ang="0">
                  <a:pos x="21" y="34"/>
                </a:cxn>
                <a:cxn ang="0">
                  <a:pos x="13" y="50"/>
                </a:cxn>
                <a:cxn ang="0">
                  <a:pos x="7" y="58"/>
                </a:cxn>
                <a:cxn ang="0">
                  <a:pos x="1" y="64"/>
                </a:cxn>
                <a:cxn ang="0">
                  <a:pos x="1" y="64"/>
                </a:cxn>
                <a:cxn ang="0">
                  <a:pos x="0" y="66"/>
                </a:cxn>
                <a:cxn ang="0">
                  <a:pos x="0" y="68"/>
                </a:cxn>
                <a:cxn ang="0">
                  <a:pos x="0" y="70"/>
                </a:cxn>
                <a:cxn ang="0">
                  <a:pos x="1" y="71"/>
                </a:cxn>
                <a:cxn ang="0">
                  <a:pos x="3" y="72"/>
                </a:cxn>
                <a:cxn ang="0">
                  <a:pos x="4" y="72"/>
                </a:cxn>
                <a:cxn ang="0">
                  <a:pos x="6" y="72"/>
                </a:cxn>
                <a:cxn ang="0">
                  <a:pos x="9" y="71"/>
                </a:cxn>
                <a:cxn ang="0">
                  <a:pos x="9" y="71"/>
                </a:cxn>
                <a:cxn ang="0">
                  <a:pos x="15" y="64"/>
                </a:cxn>
                <a:cxn ang="0">
                  <a:pos x="20" y="56"/>
                </a:cxn>
                <a:cxn ang="0">
                  <a:pos x="29" y="40"/>
                </a:cxn>
                <a:cxn ang="0">
                  <a:pos x="38" y="24"/>
                </a:cxn>
                <a:cxn ang="0">
                  <a:pos x="47" y="7"/>
                </a:cxn>
                <a:cxn ang="0">
                  <a:pos x="47" y="7"/>
                </a:cxn>
                <a:cxn ang="0">
                  <a:pos x="48" y="5"/>
                </a:cxn>
                <a:cxn ang="0">
                  <a:pos x="48" y="3"/>
                </a:cxn>
                <a:cxn ang="0">
                  <a:pos x="47" y="2"/>
                </a:cxn>
                <a:cxn ang="0">
                  <a:pos x="45" y="1"/>
                </a:cxn>
                <a:cxn ang="0">
                  <a:pos x="44" y="0"/>
                </a:cxn>
                <a:cxn ang="0">
                  <a:pos x="42" y="0"/>
                </a:cxn>
                <a:cxn ang="0">
                  <a:pos x="40" y="1"/>
                </a:cxn>
                <a:cxn ang="0">
                  <a:pos x="39" y="2"/>
                </a:cxn>
                <a:cxn ang="0">
                  <a:pos x="39" y="2"/>
                </a:cxn>
              </a:cxnLst>
              <a:rect l="0" t="0" r="r" b="b"/>
              <a:pathLst>
                <a:path w="48" h="72">
                  <a:moveTo>
                    <a:pt x="39" y="2"/>
                  </a:moveTo>
                  <a:lnTo>
                    <a:pt x="39" y="2"/>
                  </a:lnTo>
                  <a:lnTo>
                    <a:pt x="29" y="19"/>
                  </a:lnTo>
                  <a:lnTo>
                    <a:pt x="21" y="34"/>
                  </a:lnTo>
                  <a:lnTo>
                    <a:pt x="13" y="50"/>
                  </a:lnTo>
                  <a:lnTo>
                    <a:pt x="7" y="58"/>
                  </a:lnTo>
                  <a:lnTo>
                    <a:pt x="1" y="64"/>
                  </a:lnTo>
                  <a:lnTo>
                    <a:pt x="1" y="64"/>
                  </a:lnTo>
                  <a:lnTo>
                    <a:pt x="0" y="66"/>
                  </a:lnTo>
                  <a:lnTo>
                    <a:pt x="0" y="68"/>
                  </a:lnTo>
                  <a:lnTo>
                    <a:pt x="0" y="70"/>
                  </a:lnTo>
                  <a:lnTo>
                    <a:pt x="1" y="71"/>
                  </a:lnTo>
                  <a:lnTo>
                    <a:pt x="3" y="72"/>
                  </a:lnTo>
                  <a:lnTo>
                    <a:pt x="4" y="72"/>
                  </a:lnTo>
                  <a:lnTo>
                    <a:pt x="6" y="72"/>
                  </a:lnTo>
                  <a:lnTo>
                    <a:pt x="9" y="71"/>
                  </a:lnTo>
                  <a:lnTo>
                    <a:pt x="9" y="71"/>
                  </a:lnTo>
                  <a:lnTo>
                    <a:pt x="15" y="64"/>
                  </a:lnTo>
                  <a:lnTo>
                    <a:pt x="20" y="56"/>
                  </a:lnTo>
                  <a:lnTo>
                    <a:pt x="29" y="40"/>
                  </a:lnTo>
                  <a:lnTo>
                    <a:pt x="38" y="24"/>
                  </a:lnTo>
                  <a:lnTo>
                    <a:pt x="47" y="7"/>
                  </a:lnTo>
                  <a:lnTo>
                    <a:pt x="47" y="7"/>
                  </a:lnTo>
                  <a:lnTo>
                    <a:pt x="48" y="5"/>
                  </a:lnTo>
                  <a:lnTo>
                    <a:pt x="48" y="3"/>
                  </a:lnTo>
                  <a:lnTo>
                    <a:pt x="47" y="2"/>
                  </a:lnTo>
                  <a:lnTo>
                    <a:pt x="45" y="1"/>
                  </a:lnTo>
                  <a:lnTo>
                    <a:pt x="44" y="0"/>
                  </a:lnTo>
                  <a:lnTo>
                    <a:pt x="42" y="0"/>
                  </a:lnTo>
                  <a:lnTo>
                    <a:pt x="40"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3" name="Freeform 327"/>
            <p:cNvSpPr/>
            <p:nvPr/>
          </p:nvSpPr>
          <p:spPr bwMode="auto">
            <a:xfrm>
              <a:off x="6259513" y="3559176"/>
              <a:ext cx="22225" cy="38100"/>
            </a:xfrm>
            <a:custGeom>
              <a:avLst/>
              <a:gdLst/>
              <a:ahLst/>
              <a:cxnLst>
                <a:cxn ang="0">
                  <a:pos x="32" y="4"/>
                </a:cxn>
                <a:cxn ang="0">
                  <a:pos x="32" y="4"/>
                </a:cxn>
                <a:cxn ang="0">
                  <a:pos x="31" y="8"/>
                </a:cxn>
                <a:cxn ang="0">
                  <a:pos x="29" y="12"/>
                </a:cxn>
                <a:cxn ang="0">
                  <a:pos x="24" y="18"/>
                </a:cxn>
                <a:cxn ang="0">
                  <a:pos x="19" y="24"/>
                </a:cxn>
                <a:cxn ang="0">
                  <a:pos x="14" y="32"/>
                </a:cxn>
                <a:cxn ang="0">
                  <a:pos x="14" y="32"/>
                </a:cxn>
                <a:cxn ang="0">
                  <a:pos x="5" y="48"/>
                </a:cxn>
                <a:cxn ang="0">
                  <a:pos x="2" y="58"/>
                </a:cxn>
                <a:cxn ang="0">
                  <a:pos x="0" y="67"/>
                </a:cxn>
                <a:cxn ang="0">
                  <a:pos x="0" y="67"/>
                </a:cxn>
                <a:cxn ang="0">
                  <a:pos x="0" y="69"/>
                </a:cxn>
                <a:cxn ang="0">
                  <a:pos x="1" y="70"/>
                </a:cxn>
                <a:cxn ang="0">
                  <a:pos x="3" y="71"/>
                </a:cxn>
                <a:cxn ang="0">
                  <a:pos x="5" y="72"/>
                </a:cxn>
                <a:cxn ang="0">
                  <a:pos x="6" y="71"/>
                </a:cxn>
                <a:cxn ang="0">
                  <a:pos x="8" y="70"/>
                </a:cxn>
                <a:cxn ang="0">
                  <a:pos x="9" y="69"/>
                </a:cxn>
                <a:cxn ang="0">
                  <a:pos x="9" y="67"/>
                </a:cxn>
                <a:cxn ang="0">
                  <a:pos x="9" y="67"/>
                </a:cxn>
                <a:cxn ang="0">
                  <a:pos x="11" y="58"/>
                </a:cxn>
                <a:cxn ang="0">
                  <a:pos x="16" y="47"/>
                </a:cxn>
                <a:cxn ang="0">
                  <a:pos x="21" y="38"/>
                </a:cxn>
                <a:cxn ang="0">
                  <a:pos x="27" y="30"/>
                </a:cxn>
                <a:cxn ang="0">
                  <a:pos x="27" y="30"/>
                </a:cxn>
                <a:cxn ang="0">
                  <a:pos x="31" y="23"/>
                </a:cxn>
                <a:cxn ang="0">
                  <a:pos x="36" y="18"/>
                </a:cxn>
                <a:cxn ang="0">
                  <a:pos x="39" y="11"/>
                </a:cxn>
                <a:cxn ang="0">
                  <a:pos x="42" y="4"/>
                </a:cxn>
                <a:cxn ang="0">
                  <a:pos x="42" y="4"/>
                </a:cxn>
                <a:cxn ang="0">
                  <a:pos x="42" y="2"/>
                </a:cxn>
                <a:cxn ang="0">
                  <a:pos x="41" y="1"/>
                </a:cxn>
                <a:cxn ang="0">
                  <a:pos x="38" y="0"/>
                </a:cxn>
                <a:cxn ang="0">
                  <a:pos x="37" y="0"/>
                </a:cxn>
                <a:cxn ang="0">
                  <a:pos x="34" y="1"/>
                </a:cxn>
                <a:cxn ang="0">
                  <a:pos x="32" y="2"/>
                </a:cxn>
                <a:cxn ang="0">
                  <a:pos x="32" y="4"/>
                </a:cxn>
                <a:cxn ang="0">
                  <a:pos x="32" y="4"/>
                </a:cxn>
              </a:cxnLst>
              <a:rect l="0" t="0" r="r" b="b"/>
              <a:pathLst>
                <a:path w="42" h="72">
                  <a:moveTo>
                    <a:pt x="32" y="4"/>
                  </a:moveTo>
                  <a:lnTo>
                    <a:pt x="32" y="4"/>
                  </a:lnTo>
                  <a:lnTo>
                    <a:pt x="31" y="8"/>
                  </a:lnTo>
                  <a:lnTo>
                    <a:pt x="29" y="12"/>
                  </a:lnTo>
                  <a:lnTo>
                    <a:pt x="24" y="18"/>
                  </a:lnTo>
                  <a:lnTo>
                    <a:pt x="19" y="24"/>
                  </a:lnTo>
                  <a:lnTo>
                    <a:pt x="14" y="32"/>
                  </a:lnTo>
                  <a:lnTo>
                    <a:pt x="14" y="32"/>
                  </a:lnTo>
                  <a:lnTo>
                    <a:pt x="5" y="48"/>
                  </a:lnTo>
                  <a:lnTo>
                    <a:pt x="2" y="58"/>
                  </a:lnTo>
                  <a:lnTo>
                    <a:pt x="0" y="67"/>
                  </a:lnTo>
                  <a:lnTo>
                    <a:pt x="0" y="67"/>
                  </a:lnTo>
                  <a:lnTo>
                    <a:pt x="0" y="69"/>
                  </a:lnTo>
                  <a:lnTo>
                    <a:pt x="1" y="70"/>
                  </a:lnTo>
                  <a:lnTo>
                    <a:pt x="3" y="71"/>
                  </a:lnTo>
                  <a:lnTo>
                    <a:pt x="5" y="72"/>
                  </a:lnTo>
                  <a:lnTo>
                    <a:pt x="6" y="71"/>
                  </a:lnTo>
                  <a:lnTo>
                    <a:pt x="8" y="70"/>
                  </a:lnTo>
                  <a:lnTo>
                    <a:pt x="9" y="69"/>
                  </a:lnTo>
                  <a:lnTo>
                    <a:pt x="9" y="67"/>
                  </a:lnTo>
                  <a:lnTo>
                    <a:pt x="9" y="67"/>
                  </a:lnTo>
                  <a:lnTo>
                    <a:pt x="11" y="58"/>
                  </a:lnTo>
                  <a:lnTo>
                    <a:pt x="16" y="47"/>
                  </a:lnTo>
                  <a:lnTo>
                    <a:pt x="21" y="38"/>
                  </a:lnTo>
                  <a:lnTo>
                    <a:pt x="27" y="30"/>
                  </a:lnTo>
                  <a:lnTo>
                    <a:pt x="27" y="30"/>
                  </a:lnTo>
                  <a:lnTo>
                    <a:pt x="31" y="23"/>
                  </a:lnTo>
                  <a:lnTo>
                    <a:pt x="36" y="18"/>
                  </a:lnTo>
                  <a:lnTo>
                    <a:pt x="39" y="11"/>
                  </a:lnTo>
                  <a:lnTo>
                    <a:pt x="42" y="4"/>
                  </a:lnTo>
                  <a:lnTo>
                    <a:pt x="42" y="4"/>
                  </a:lnTo>
                  <a:lnTo>
                    <a:pt x="42" y="2"/>
                  </a:lnTo>
                  <a:lnTo>
                    <a:pt x="41" y="1"/>
                  </a:lnTo>
                  <a:lnTo>
                    <a:pt x="38" y="0"/>
                  </a:lnTo>
                  <a:lnTo>
                    <a:pt x="37" y="0"/>
                  </a:lnTo>
                  <a:lnTo>
                    <a:pt x="34" y="1"/>
                  </a:lnTo>
                  <a:lnTo>
                    <a:pt x="32" y="2"/>
                  </a:lnTo>
                  <a:lnTo>
                    <a:pt x="32" y="4"/>
                  </a:lnTo>
                  <a:lnTo>
                    <a:pt x="3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4" name="Freeform 328"/>
            <p:cNvSpPr/>
            <p:nvPr/>
          </p:nvSpPr>
          <p:spPr bwMode="auto">
            <a:xfrm>
              <a:off x="6259513" y="3611563"/>
              <a:ext cx="22225" cy="42863"/>
            </a:xfrm>
            <a:custGeom>
              <a:avLst/>
              <a:gdLst/>
              <a:ahLst/>
              <a:cxnLst>
                <a:cxn ang="0">
                  <a:pos x="32" y="3"/>
                </a:cxn>
                <a:cxn ang="0">
                  <a:pos x="32" y="3"/>
                </a:cxn>
                <a:cxn ang="0">
                  <a:pos x="15" y="37"/>
                </a:cxn>
                <a:cxn ang="0">
                  <a:pos x="6" y="55"/>
                </a:cxn>
                <a:cxn ang="0">
                  <a:pos x="0" y="74"/>
                </a:cxn>
                <a:cxn ang="0">
                  <a:pos x="0" y="74"/>
                </a:cxn>
                <a:cxn ang="0">
                  <a:pos x="0" y="76"/>
                </a:cxn>
                <a:cxn ang="0">
                  <a:pos x="1" y="78"/>
                </a:cxn>
                <a:cxn ang="0">
                  <a:pos x="2" y="79"/>
                </a:cxn>
                <a:cxn ang="0">
                  <a:pos x="4" y="79"/>
                </a:cxn>
                <a:cxn ang="0">
                  <a:pos x="5" y="80"/>
                </a:cxn>
                <a:cxn ang="0">
                  <a:pos x="7" y="79"/>
                </a:cxn>
                <a:cxn ang="0">
                  <a:pos x="8" y="78"/>
                </a:cxn>
                <a:cxn ang="0">
                  <a:pos x="9" y="76"/>
                </a:cxn>
                <a:cxn ang="0">
                  <a:pos x="9" y="76"/>
                </a:cxn>
                <a:cxn ang="0">
                  <a:pos x="16" y="58"/>
                </a:cxn>
                <a:cxn ang="0">
                  <a:pos x="24" y="42"/>
                </a:cxn>
                <a:cxn ang="0">
                  <a:pos x="41" y="7"/>
                </a:cxn>
                <a:cxn ang="0">
                  <a:pos x="41" y="7"/>
                </a:cxn>
                <a:cxn ang="0">
                  <a:pos x="42" y="5"/>
                </a:cxn>
                <a:cxn ang="0">
                  <a:pos x="42" y="3"/>
                </a:cxn>
                <a:cxn ang="0">
                  <a:pos x="41" y="2"/>
                </a:cxn>
                <a:cxn ang="0">
                  <a:pos x="38" y="1"/>
                </a:cxn>
                <a:cxn ang="0">
                  <a:pos x="37" y="0"/>
                </a:cxn>
                <a:cxn ang="0">
                  <a:pos x="35" y="0"/>
                </a:cxn>
                <a:cxn ang="0">
                  <a:pos x="34" y="1"/>
                </a:cxn>
                <a:cxn ang="0">
                  <a:pos x="32" y="3"/>
                </a:cxn>
                <a:cxn ang="0">
                  <a:pos x="32" y="3"/>
                </a:cxn>
              </a:cxnLst>
              <a:rect l="0" t="0" r="r" b="b"/>
              <a:pathLst>
                <a:path w="42" h="80">
                  <a:moveTo>
                    <a:pt x="32" y="3"/>
                  </a:moveTo>
                  <a:lnTo>
                    <a:pt x="32" y="3"/>
                  </a:lnTo>
                  <a:lnTo>
                    <a:pt x="15" y="37"/>
                  </a:lnTo>
                  <a:lnTo>
                    <a:pt x="6" y="55"/>
                  </a:lnTo>
                  <a:lnTo>
                    <a:pt x="0" y="74"/>
                  </a:lnTo>
                  <a:lnTo>
                    <a:pt x="0" y="74"/>
                  </a:lnTo>
                  <a:lnTo>
                    <a:pt x="0" y="76"/>
                  </a:lnTo>
                  <a:lnTo>
                    <a:pt x="1" y="78"/>
                  </a:lnTo>
                  <a:lnTo>
                    <a:pt x="2" y="79"/>
                  </a:lnTo>
                  <a:lnTo>
                    <a:pt x="4" y="79"/>
                  </a:lnTo>
                  <a:lnTo>
                    <a:pt x="5" y="80"/>
                  </a:lnTo>
                  <a:lnTo>
                    <a:pt x="7" y="79"/>
                  </a:lnTo>
                  <a:lnTo>
                    <a:pt x="8" y="78"/>
                  </a:lnTo>
                  <a:lnTo>
                    <a:pt x="9" y="76"/>
                  </a:lnTo>
                  <a:lnTo>
                    <a:pt x="9" y="76"/>
                  </a:lnTo>
                  <a:lnTo>
                    <a:pt x="16" y="58"/>
                  </a:lnTo>
                  <a:lnTo>
                    <a:pt x="24" y="42"/>
                  </a:lnTo>
                  <a:lnTo>
                    <a:pt x="41" y="7"/>
                  </a:lnTo>
                  <a:lnTo>
                    <a:pt x="41" y="7"/>
                  </a:lnTo>
                  <a:lnTo>
                    <a:pt x="42" y="5"/>
                  </a:lnTo>
                  <a:lnTo>
                    <a:pt x="42" y="3"/>
                  </a:lnTo>
                  <a:lnTo>
                    <a:pt x="41" y="2"/>
                  </a:lnTo>
                  <a:lnTo>
                    <a:pt x="38" y="1"/>
                  </a:lnTo>
                  <a:lnTo>
                    <a:pt x="37" y="0"/>
                  </a:lnTo>
                  <a:lnTo>
                    <a:pt x="35" y="0"/>
                  </a:lnTo>
                  <a:lnTo>
                    <a:pt x="34" y="1"/>
                  </a:lnTo>
                  <a:lnTo>
                    <a:pt x="32" y="3"/>
                  </a:lnTo>
                  <a:lnTo>
                    <a:pt x="32"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5" name="Freeform 329"/>
            <p:cNvSpPr/>
            <p:nvPr/>
          </p:nvSpPr>
          <p:spPr bwMode="auto">
            <a:xfrm>
              <a:off x="6499226" y="3406776"/>
              <a:ext cx="28575" cy="38100"/>
            </a:xfrm>
            <a:custGeom>
              <a:avLst/>
              <a:gdLst/>
              <a:ahLst/>
              <a:cxnLst>
                <a:cxn ang="0">
                  <a:pos x="44" y="5"/>
                </a:cxn>
                <a:cxn ang="0">
                  <a:pos x="44" y="5"/>
                </a:cxn>
                <a:cxn ang="0">
                  <a:pos x="43" y="7"/>
                </a:cxn>
                <a:cxn ang="0">
                  <a:pos x="42" y="9"/>
                </a:cxn>
                <a:cxn ang="0">
                  <a:pos x="38" y="13"/>
                </a:cxn>
                <a:cxn ang="0">
                  <a:pos x="29" y="17"/>
                </a:cxn>
                <a:cxn ang="0">
                  <a:pos x="29" y="17"/>
                </a:cxn>
                <a:cxn ang="0">
                  <a:pos x="26" y="20"/>
                </a:cxn>
                <a:cxn ang="0">
                  <a:pos x="24" y="22"/>
                </a:cxn>
                <a:cxn ang="0">
                  <a:pos x="20" y="29"/>
                </a:cxn>
                <a:cxn ang="0">
                  <a:pos x="20" y="29"/>
                </a:cxn>
                <a:cxn ang="0">
                  <a:pos x="13" y="38"/>
                </a:cxn>
                <a:cxn ang="0">
                  <a:pos x="7" y="46"/>
                </a:cxn>
                <a:cxn ang="0">
                  <a:pos x="3" y="56"/>
                </a:cxn>
                <a:cxn ang="0">
                  <a:pos x="1" y="61"/>
                </a:cxn>
                <a:cxn ang="0">
                  <a:pos x="0" y="66"/>
                </a:cxn>
                <a:cxn ang="0">
                  <a:pos x="0" y="66"/>
                </a:cxn>
                <a:cxn ang="0">
                  <a:pos x="0" y="69"/>
                </a:cxn>
                <a:cxn ang="0">
                  <a:pos x="1" y="70"/>
                </a:cxn>
                <a:cxn ang="0">
                  <a:pos x="4" y="72"/>
                </a:cxn>
                <a:cxn ang="0">
                  <a:pos x="5" y="72"/>
                </a:cxn>
                <a:cxn ang="0">
                  <a:pos x="7" y="72"/>
                </a:cxn>
                <a:cxn ang="0">
                  <a:pos x="8" y="71"/>
                </a:cxn>
                <a:cxn ang="0">
                  <a:pos x="9" y="69"/>
                </a:cxn>
                <a:cxn ang="0">
                  <a:pos x="9" y="69"/>
                </a:cxn>
                <a:cxn ang="0">
                  <a:pos x="10" y="64"/>
                </a:cxn>
                <a:cxn ang="0">
                  <a:pos x="12" y="58"/>
                </a:cxn>
                <a:cxn ang="0">
                  <a:pos x="19" y="46"/>
                </a:cxn>
                <a:cxn ang="0">
                  <a:pos x="26" y="36"/>
                </a:cxn>
                <a:cxn ang="0">
                  <a:pos x="33" y="26"/>
                </a:cxn>
                <a:cxn ang="0">
                  <a:pos x="33" y="26"/>
                </a:cxn>
                <a:cxn ang="0">
                  <a:pos x="36" y="24"/>
                </a:cxn>
                <a:cxn ang="0">
                  <a:pos x="40" y="22"/>
                </a:cxn>
                <a:cxn ang="0">
                  <a:pos x="44" y="20"/>
                </a:cxn>
                <a:cxn ang="0">
                  <a:pos x="48" y="17"/>
                </a:cxn>
                <a:cxn ang="0">
                  <a:pos x="48" y="17"/>
                </a:cxn>
                <a:cxn ang="0">
                  <a:pos x="51" y="14"/>
                </a:cxn>
                <a:cxn ang="0">
                  <a:pos x="52" y="11"/>
                </a:cxn>
                <a:cxn ang="0">
                  <a:pos x="54" y="5"/>
                </a:cxn>
                <a:cxn ang="0">
                  <a:pos x="54" y="5"/>
                </a:cxn>
                <a:cxn ang="0">
                  <a:pos x="54" y="3"/>
                </a:cxn>
                <a:cxn ang="0">
                  <a:pos x="53" y="1"/>
                </a:cxn>
                <a:cxn ang="0">
                  <a:pos x="51" y="0"/>
                </a:cxn>
                <a:cxn ang="0">
                  <a:pos x="50" y="0"/>
                </a:cxn>
                <a:cxn ang="0">
                  <a:pos x="46" y="1"/>
                </a:cxn>
                <a:cxn ang="0">
                  <a:pos x="44" y="3"/>
                </a:cxn>
                <a:cxn ang="0">
                  <a:pos x="44" y="5"/>
                </a:cxn>
                <a:cxn ang="0">
                  <a:pos x="44" y="5"/>
                </a:cxn>
              </a:cxnLst>
              <a:rect l="0" t="0" r="r" b="b"/>
              <a:pathLst>
                <a:path w="54" h="72">
                  <a:moveTo>
                    <a:pt x="44" y="5"/>
                  </a:moveTo>
                  <a:lnTo>
                    <a:pt x="44" y="5"/>
                  </a:lnTo>
                  <a:lnTo>
                    <a:pt x="43" y="7"/>
                  </a:lnTo>
                  <a:lnTo>
                    <a:pt x="42" y="9"/>
                  </a:lnTo>
                  <a:lnTo>
                    <a:pt x="38" y="13"/>
                  </a:lnTo>
                  <a:lnTo>
                    <a:pt x="29" y="17"/>
                  </a:lnTo>
                  <a:lnTo>
                    <a:pt x="29" y="17"/>
                  </a:lnTo>
                  <a:lnTo>
                    <a:pt x="26" y="20"/>
                  </a:lnTo>
                  <a:lnTo>
                    <a:pt x="24" y="22"/>
                  </a:lnTo>
                  <a:lnTo>
                    <a:pt x="20" y="29"/>
                  </a:lnTo>
                  <a:lnTo>
                    <a:pt x="20" y="29"/>
                  </a:lnTo>
                  <a:lnTo>
                    <a:pt x="13" y="38"/>
                  </a:lnTo>
                  <a:lnTo>
                    <a:pt x="7" y="46"/>
                  </a:lnTo>
                  <a:lnTo>
                    <a:pt x="3" y="56"/>
                  </a:lnTo>
                  <a:lnTo>
                    <a:pt x="1" y="61"/>
                  </a:lnTo>
                  <a:lnTo>
                    <a:pt x="0" y="66"/>
                  </a:lnTo>
                  <a:lnTo>
                    <a:pt x="0" y="66"/>
                  </a:lnTo>
                  <a:lnTo>
                    <a:pt x="0" y="69"/>
                  </a:lnTo>
                  <a:lnTo>
                    <a:pt x="1" y="70"/>
                  </a:lnTo>
                  <a:lnTo>
                    <a:pt x="4" y="72"/>
                  </a:lnTo>
                  <a:lnTo>
                    <a:pt x="5" y="72"/>
                  </a:lnTo>
                  <a:lnTo>
                    <a:pt x="7" y="72"/>
                  </a:lnTo>
                  <a:lnTo>
                    <a:pt x="8" y="71"/>
                  </a:lnTo>
                  <a:lnTo>
                    <a:pt x="9" y="69"/>
                  </a:lnTo>
                  <a:lnTo>
                    <a:pt x="9" y="69"/>
                  </a:lnTo>
                  <a:lnTo>
                    <a:pt x="10" y="64"/>
                  </a:lnTo>
                  <a:lnTo>
                    <a:pt x="12" y="58"/>
                  </a:lnTo>
                  <a:lnTo>
                    <a:pt x="19" y="46"/>
                  </a:lnTo>
                  <a:lnTo>
                    <a:pt x="26" y="36"/>
                  </a:lnTo>
                  <a:lnTo>
                    <a:pt x="33" y="26"/>
                  </a:lnTo>
                  <a:lnTo>
                    <a:pt x="33" y="26"/>
                  </a:lnTo>
                  <a:lnTo>
                    <a:pt x="36" y="24"/>
                  </a:lnTo>
                  <a:lnTo>
                    <a:pt x="40" y="22"/>
                  </a:lnTo>
                  <a:lnTo>
                    <a:pt x="44" y="20"/>
                  </a:lnTo>
                  <a:lnTo>
                    <a:pt x="48" y="17"/>
                  </a:lnTo>
                  <a:lnTo>
                    <a:pt x="48" y="17"/>
                  </a:lnTo>
                  <a:lnTo>
                    <a:pt x="51" y="14"/>
                  </a:lnTo>
                  <a:lnTo>
                    <a:pt x="52" y="11"/>
                  </a:lnTo>
                  <a:lnTo>
                    <a:pt x="54" y="5"/>
                  </a:lnTo>
                  <a:lnTo>
                    <a:pt x="54" y="5"/>
                  </a:lnTo>
                  <a:lnTo>
                    <a:pt x="54" y="3"/>
                  </a:lnTo>
                  <a:lnTo>
                    <a:pt x="53" y="1"/>
                  </a:lnTo>
                  <a:lnTo>
                    <a:pt x="51" y="0"/>
                  </a:lnTo>
                  <a:lnTo>
                    <a:pt x="50" y="0"/>
                  </a:lnTo>
                  <a:lnTo>
                    <a:pt x="46" y="1"/>
                  </a:lnTo>
                  <a:lnTo>
                    <a:pt x="44" y="3"/>
                  </a:lnTo>
                  <a:lnTo>
                    <a:pt x="44" y="5"/>
                  </a:lnTo>
                  <a:lnTo>
                    <a:pt x="44"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6" name="Freeform 330"/>
            <p:cNvSpPr/>
            <p:nvPr/>
          </p:nvSpPr>
          <p:spPr bwMode="auto">
            <a:xfrm>
              <a:off x="6518276" y="3443288"/>
              <a:ext cx="22225" cy="22225"/>
            </a:xfrm>
            <a:custGeom>
              <a:avLst/>
              <a:gdLst/>
              <a:ahLst/>
              <a:cxnLst>
                <a:cxn ang="0">
                  <a:pos x="33" y="2"/>
                </a:cxn>
                <a:cxn ang="0">
                  <a:pos x="33" y="2"/>
                </a:cxn>
                <a:cxn ang="0">
                  <a:pos x="25" y="9"/>
                </a:cxn>
                <a:cxn ang="0">
                  <a:pos x="16" y="17"/>
                </a:cxn>
                <a:cxn ang="0">
                  <a:pos x="7" y="25"/>
                </a:cxn>
                <a:cxn ang="0">
                  <a:pos x="4" y="29"/>
                </a:cxn>
                <a:cxn ang="0">
                  <a:pos x="1" y="34"/>
                </a:cxn>
                <a:cxn ang="0">
                  <a:pos x="1" y="34"/>
                </a:cxn>
                <a:cxn ang="0">
                  <a:pos x="0" y="36"/>
                </a:cxn>
                <a:cxn ang="0">
                  <a:pos x="1" y="38"/>
                </a:cxn>
                <a:cxn ang="0">
                  <a:pos x="2" y="39"/>
                </a:cxn>
                <a:cxn ang="0">
                  <a:pos x="3" y="40"/>
                </a:cxn>
                <a:cxn ang="0">
                  <a:pos x="5" y="41"/>
                </a:cxn>
                <a:cxn ang="0">
                  <a:pos x="6" y="41"/>
                </a:cxn>
                <a:cxn ang="0">
                  <a:pos x="9" y="40"/>
                </a:cxn>
                <a:cxn ang="0">
                  <a:pos x="10" y="39"/>
                </a:cxn>
                <a:cxn ang="0">
                  <a:pos x="10" y="39"/>
                </a:cxn>
                <a:cxn ang="0">
                  <a:pos x="13" y="34"/>
                </a:cxn>
                <a:cxn ang="0">
                  <a:pos x="16" y="30"/>
                </a:cxn>
                <a:cxn ang="0">
                  <a:pos x="24" y="23"/>
                </a:cxn>
                <a:cxn ang="0">
                  <a:pos x="32" y="16"/>
                </a:cxn>
                <a:cxn ang="0">
                  <a:pos x="41" y="8"/>
                </a:cxn>
                <a:cxn ang="0">
                  <a:pos x="41" y="8"/>
                </a:cxn>
                <a:cxn ang="0">
                  <a:pos x="42" y="6"/>
                </a:cxn>
                <a:cxn ang="0">
                  <a:pos x="42" y="5"/>
                </a:cxn>
                <a:cxn ang="0">
                  <a:pos x="42" y="3"/>
                </a:cxn>
                <a:cxn ang="0">
                  <a:pos x="41" y="2"/>
                </a:cxn>
                <a:cxn ang="0">
                  <a:pos x="39" y="1"/>
                </a:cxn>
                <a:cxn ang="0">
                  <a:pos x="38" y="0"/>
                </a:cxn>
                <a:cxn ang="0">
                  <a:pos x="35" y="1"/>
                </a:cxn>
                <a:cxn ang="0">
                  <a:pos x="33" y="2"/>
                </a:cxn>
                <a:cxn ang="0">
                  <a:pos x="33" y="2"/>
                </a:cxn>
              </a:cxnLst>
              <a:rect l="0" t="0" r="r" b="b"/>
              <a:pathLst>
                <a:path w="42" h="41">
                  <a:moveTo>
                    <a:pt x="33" y="2"/>
                  </a:moveTo>
                  <a:lnTo>
                    <a:pt x="33" y="2"/>
                  </a:lnTo>
                  <a:lnTo>
                    <a:pt x="25" y="9"/>
                  </a:lnTo>
                  <a:lnTo>
                    <a:pt x="16" y="17"/>
                  </a:lnTo>
                  <a:lnTo>
                    <a:pt x="7" y="25"/>
                  </a:lnTo>
                  <a:lnTo>
                    <a:pt x="4" y="29"/>
                  </a:lnTo>
                  <a:lnTo>
                    <a:pt x="1" y="34"/>
                  </a:lnTo>
                  <a:lnTo>
                    <a:pt x="1" y="34"/>
                  </a:lnTo>
                  <a:lnTo>
                    <a:pt x="0" y="36"/>
                  </a:lnTo>
                  <a:lnTo>
                    <a:pt x="1" y="38"/>
                  </a:lnTo>
                  <a:lnTo>
                    <a:pt x="2" y="39"/>
                  </a:lnTo>
                  <a:lnTo>
                    <a:pt x="3" y="40"/>
                  </a:lnTo>
                  <a:lnTo>
                    <a:pt x="5" y="41"/>
                  </a:lnTo>
                  <a:lnTo>
                    <a:pt x="6" y="41"/>
                  </a:lnTo>
                  <a:lnTo>
                    <a:pt x="9" y="40"/>
                  </a:lnTo>
                  <a:lnTo>
                    <a:pt x="10" y="39"/>
                  </a:lnTo>
                  <a:lnTo>
                    <a:pt x="10" y="39"/>
                  </a:lnTo>
                  <a:lnTo>
                    <a:pt x="13" y="34"/>
                  </a:lnTo>
                  <a:lnTo>
                    <a:pt x="16" y="30"/>
                  </a:lnTo>
                  <a:lnTo>
                    <a:pt x="24" y="23"/>
                  </a:lnTo>
                  <a:lnTo>
                    <a:pt x="32" y="16"/>
                  </a:lnTo>
                  <a:lnTo>
                    <a:pt x="41" y="8"/>
                  </a:lnTo>
                  <a:lnTo>
                    <a:pt x="41" y="8"/>
                  </a:lnTo>
                  <a:lnTo>
                    <a:pt x="42" y="6"/>
                  </a:lnTo>
                  <a:lnTo>
                    <a:pt x="42" y="5"/>
                  </a:lnTo>
                  <a:lnTo>
                    <a:pt x="42" y="3"/>
                  </a:lnTo>
                  <a:lnTo>
                    <a:pt x="41" y="2"/>
                  </a:lnTo>
                  <a:lnTo>
                    <a:pt x="39" y="1"/>
                  </a:lnTo>
                  <a:lnTo>
                    <a:pt x="38" y="0"/>
                  </a:lnTo>
                  <a:lnTo>
                    <a:pt x="35" y="1"/>
                  </a:lnTo>
                  <a:lnTo>
                    <a:pt x="33" y="2"/>
                  </a:lnTo>
                  <a:lnTo>
                    <a:pt x="3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7" name="Freeform 331"/>
            <p:cNvSpPr/>
            <p:nvPr/>
          </p:nvSpPr>
          <p:spPr bwMode="auto">
            <a:xfrm>
              <a:off x="6511926" y="3560763"/>
              <a:ext cx="42863" cy="46038"/>
            </a:xfrm>
            <a:custGeom>
              <a:avLst/>
              <a:gdLst/>
              <a:ahLst/>
              <a:cxnLst>
                <a:cxn ang="0">
                  <a:pos x="71" y="2"/>
                </a:cxn>
                <a:cxn ang="0">
                  <a:pos x="71" y="2"/>
                </a:cxn>
                <a:cxn ang="0">
                  <a:pos x="55" y="19"/>
                </a:cxn>
                <a:cxn ang="0">
                  <a:pos x="39" y="38"/>
                </a:cxn>
                <a:cxn ang="0">
                  <a:pos x="39" y="38"/>
                </a:cxn>
                <a:cxn ang="0">
                  <a:pos x="34" y="43"/>
                </a:cxn>
                <a:cxn ang="0">
                  <a:pos x="29" y="49"/>
                </a:cxn>
                <a:cxn ang="0">
                  <a:pos x="18" y="58"/>
                </a:cxn>
                <a:cxn ang="0">
                  <a:pos x="9" y="67"/>
                </a:cxn>
                <a:cxn ang="0">
                  <a:pos x="5" y="72"/>
                </a:cxn>
                <a:cxn ang="0">
                  <a:pos x="1" y="79"/>
                </a:cxn>
                <a:cxn ang="0">
                  <a:pos x="1" y="79"/>
                </a:cxn>
                <a:cxn ang="0">
                  <a:pos x="0" y="81"/>
                </a:cxn>
                <a:cxn ang="0">
                  <a:pos x="0" y="83"/>
                </a:cxn>
                <a:cxn ang="0">
                  <a:pos x="1" y="84"/>
                </a:cxn>
                <a:cxn ang="0">
                  <a:pos x="3" y="85"/>
                </a:cxn>
                <a:cxn ang="0">
                  <a:pos x="4" y="86"/>
                </a:cxn>
                <a:cxn ang="0">
                  <a:pos x="6" y="86"/>
                </a:cxn>
                <a:cxn ang="0">
                  <a:pos x="7" y="85"/>
                </a:cxn>
                <a:cxn ang="0">
                  <a:pos x="9" y="84"/>
                </a:cxn>
                <a:cxn ang="0">
                  <a:pos x="9" y="84"/>
                </a:cxn>
                <a:cxn ang="0">
                  <a:pos x="13" y="76"/>
                </a:cxn>
                <a:cxn ang="0">
                  <a:pos x="18" y="70"/>
                </a:cxn>
                <a:cxn ang="0">
                  <a:pos x="24" y="64"/>
                </a:cxn>
                <a:cxn ang="0">
                  <a:pos x="31" y="59"/>
                </a:cxn>
                <a:cxn ang="0">
                  <a:pos x="31" y="59"/>
                </a:cxn>
                <a:cxn ang="0">
                  <a:pos x="38" y="54"/>
                </a:cxn>
                <a:cxn ang="0">
                  <a:pos x="40" y="51"/>
                </a:cxn>
                <a:cxn ang="0">
                  <a:pos x="43" y="47"/>
                </a:cxn>
                <a:cxn ang="0">
                  <a:pos x="43" y="47"/>
                </a:cxn>
                <a:cxn ang="0">
                  <a:pos x="52" y="37"/>
                </a:cxn>
                <a:cxn ang="0">
                  <a:pos x="60" y="27"/>
                </a:cxn>
                <a:cxn ang="0">
                  <a:pos x="78" y="8"/>
                </a:cxn>
                <a:cxn ang="0">
                  <a:pos x="78" y="8"/>
                </a:cxn>
                <a:cxn ang="0">
                  <a:pos x="79" y="7"/>
                </a:cxn>
                <a:cxn ang="0">
                  <a:pos x="80" y="5"/>
                </a:cxn>
                <a:cxn ang="0">
                  <a:pos x="79" y="3"/>
                </a:cxn>
                <a:cxn ang="0">
                  <a:pos x="78" y="2"/>
                </a:cxn>
                <a:cxn ang="0">
                  <a:pos x="77" y="1"/>
                </a:cxn>
                <a:cxn ang="0">
                  <a:pos x="74" y="0"/>
                </a:cxn>
                <a:cxn ang="0">
                  <a:pos x="73" y="1"/>
                </a:cxn>
                <a:cxn ang="0">
                  <a:pos x="71" y="2"/>
                </a:cxn>
                <a:cxn ang="0">
                  <a:pos x="71" y="2"/>
                </a:cxn>
              </a:cxnLst>
              <a:rect l="0" t="0" r="r" b="b"/>
              <a:pathLst>
                <a:path w="80" h="86">
                  <a:moveTo>
                    <a:pt x="71" y="2"/>
                  </a:moveTo>
                  <a:lnTo>
                    <a:pt x="71" y="2"/>
                  </a:lnTo>
                  <a:lnTo>
                    <a:pt x="55" y="19"/>
                  </a:lnTo>
                  <a:lnTo>
                    <a:pt x="39" y="38"/>
                  </a:lnTo>
                  <a:lnTo>
                    <a:pt x="39" y="38"/>
                  </a:lnTo>
                  <a:lnTo>
                    <a:pt x="34" y="43"/>
                  </a:lnTo>
                  <a:lnTo>
                    <a:pt x="29" y="49"/>
                  </a:lnTo>
                  <a:lnTo>
                    <a:pt x="18" y="58"/>
                  </a:lnTo>
                  <a:lnTo>
                    <a:pt x="9" y="67"/>
                  </a:lnTo>
                  <a:lnTo>
                    <a:pt x="5" y="72"/>
                  </a:lnTo>
                  <a:lnTo>
                    <a:pt x="1" y="79"/>
                  </a:lnTo>
                  <a:lnTo>
                    <a:pt x="1" y="79"/>
                  </a:lnTo>
                  <a:lnTo>
                    <a:pt x="0" y="81"/>
                  </a:lnTo>
                  <a:lnTo>
                    <a:pt x="0" y="83"/>
                  </a:lnTo>
                  <a:lnTo>
                    <a:pt x="1" y="84"/>
                  </a:lnTo>
                  <a:lnTo>
                    <a:pt x="3" y="85"/>
                  </a:lnTo>
                  <a:lnTo>
                    <a:pt x="4" y="86"/>
                  </a:lnTo>
                  <a:lnTo>
                    <a:pt x="6" y="86"/>
                  </a:lnTo>
                  <a:lnTo>
                    <a:pt x="7" y="85"/>
                  </a:lnTo>
                  <a:lnTo>
                    <a:pt x="9" y="84"/>
                  </a:lnTo>
                  <a:lnTo>
                    <a:pt x="9" y="84"/>
                  </a:lnTo>
                  <a:lnTo>
                    <a:pt x="13" y="76"/>
                  </a:lnTo>
                  <a:lnTo>
                    <a:pt x="18" y="70"/>
                  </a:lnTo>
                  <a:lnTo>
                    <a:pt x="24" y="64"/>
                  </a:lnTo>
                  <a:lnTo>
                    <a:pt x="31" y="59"/>
                  </a:lnTo>
                  <a:lnTo>
                    <a:pt x="31" y="59"/>
                  </a:lnTo>
                  <a:lnTo>
                    <a:pt x="38" y="54"/>
                  </a:lnTo>
                  <a:lnTo>
                    <a:pt x="40" y="51"/>
                  </a:lnTo>
                  <a:lnTo>
                    <a:pt x="43" y="47"/>
                  </a:lnTo>
                  <a:lnTo>
                    <a:pt x="43" y="47"/>
                  </a:lnTo>
                  <a:lnTo>
                    <a:pt x="52" y="37"/>
                  </a:lnTo>
                  <a:lnTo>
                    <a:pt x="60" y="27"/>
                  </a:lnTo>
                  <a:lnTo>
                    <a:pt x="78" y="8"/>
                  </a:lnTo>
                  <a:lnTo>
                    <a:pt x="78" y="8"/>
                  </a:lnTo>
                  <a:lnTo>
                    <a:pt x="79" y="7"/>
                  </a:lnTo>
                  <a:lnTo>
                    <a:pt x="80" y="5"/>
                  </a:lnTo>
                  <a:lnTo>
                    <a:pt x="79" y="3"/>
                  </a:lnTo>
                  <a:lnTo>
                    <a:pt x="78" y="2"/>
                  </a:lnTo>
                  <a:lnTo>
                    <a:pt x="77" y="1"/>
                  </a:lnTo>
                  <a:lnTo>
                    <a:pt x="74" y="0"/>
                  </a:lnTo>
                  <a:lnTo>
                    <a:pt x="73"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8" name="Freeform 332"/>
            <p:cNvSpPr/>
            <p:nvPr/>
          </p:nvSpPr>
          <p:spPr bwMode="auto">
            <a:xfrm>
              <a:off x="6532563" y="3602038"/>
              <a:ext cx="25400" cy="28575"/>
            </a:xfrm>
            <a:custGeom>
              <a:avLst/>
              <a:gdLst/>
              <a:ahLst/>
              <a:cxnLst>
                <a:cxn ang="0">
                  <a:pos x="39" y="4"/>
                </a:cxn>
                <a:cxn ang="0">
                  <a:pos x="39" y="4"/>
                </a:cxn>
                <a:cxn ang="0">
                  <a:pos x="35" y="11"/>
                </a:cxn>
                <a:cxn ang="0">
                  <a:pos x="31" y="16"/>
                </a:cxn>
                <a:cxn ang="0">
                  <a:pos x="26" y="21"/>
                </a:cxn>
                <a:cxn ang="0">
                  <a:pos x="21" y="26"/>
                </a:cxn>
                <a:cxn ang="0">
                  <a:pos x="9" y="36"/>
                </a:cxn>
                <a:cxn ang="0">
                  <a:pos x="4" y="41"/>
                </a:cxn>
                <a:cxn ang="0">
                  <a:pos x="1" y="47"/>
                </a:cxn>
                <a:cxn ang="0">
                  <a:pos x="1" y="47"/>
                </a:cxn>
                <a:cxn ang="0">
                  <a:pos x="0" y="49"/>
                </a:cxn>
                <a:cxn ang="0">
                  <a:pos x="0" y="51"/>
                </a:cxn>
                <a:cxn ang="0">
                  <a:pos x="1" y="52"/>
                </a:cxn>
                <a:cxn ang="0">
                  <a:pos x="2" y="53"/>
                </a:cxn>
                <a:cxn ang="0">
                  <a:pos x="4" y="54"/>
                </a:cxn>
                <a:cxn ang="0">
                  <a:pos x="6" y="54"/>
                </a:cxn>
                <a:cxn ang="0">
                  <a:pos x="7" y="53"/>
                </a:cxn>
                <a:cxn ang="0">
                  <a:pos x="8" y="52"/>
                </a:cxn>
                <a:cxn ang="0">
                  <a:pos x="8" y="52"/>
                </a:cxn>
                <a:cxn ang="0">
                  <a:pos x="14" y="46"/>
                </a:cxn>
                <a:cxn ang="0">
                  <a:pos x="19" y="41"/>
                </a:cxn>
                <a:cxn ang="0">
                  <a:pos x="30" y="31"/>
                </a:cxn>
                <a:cxn ang="0">
                  <a:pos x="30" y="31"/>
                </a:cxn>
                <a:cxn ang="0">
                  <a:pos x="35" y="25"/>
                </a:cxn>
                <a:cxn ang="0">
                  <a:pos x="41" y="19"/>
                </a:cxn>
                <a:cxn ang="0">
                  <a:pos x="45" y="13"/>
                </a:cxn>
                <a:cxn ang="0">
                  <a:pos x="48" y="7"/>
                </a:cxn>
                <a:cxn ang="0">
                  <a:pos x="48" y="7"/>
                </a:cxn>
                <a:cxn ang="0">
                  <a:pos x="48" y="5"/>
                </a:cxn>
                <a:cxn ang="0">
                  <a:pos x="47" y="3"/>
                </a:cxn>
                <a:cxn ang="0">
                  <a:pos x="46" y="2"/>
                </a:cxn>
                <a:cxn ang="0">
                  <a:pos x="45" y="0"/>
                </a:cxn>
                <a:cxn ang="0">
                  <a:pos x="41" y="2"/>
                </a:cxn>
                <a:cxn ang="0">
                  <a:pos x="40" y="3"/>
                </a:cxn>
                <a:cxn ang="0">
                  <a:pos x="39" y="4"/>
                </a:cxn>
                <a:cxn ang="0">
                  <a:pos x="39" y="4"/>
                </a:cxn>
              </a:cxnLst>
              <a:rect l="0" t="0" r="r" b="b"/>
              <a:pathLst>
                <a:path w="48" h="54">
                  <a:moveTo>
                    <a:pt x="39" y="4"/>
                  </a:moveTo>
                  <a:lnTo>
                    <a:pt x="39" y="4"/>
                  </a:lnTo>
                  <a:lnTo>
                    <a:pt x="35" y="11"/>
                  </a:lnTo>
                  <a:lnTo>
                    <a:pt x="31" y="16"/>
                  </a:lnTo>
                  <a:lnTo>
                    <a:pt x="26" y="21"/>
                  </a:lnTo>
                  <a:lnTo>
                    <a:pt x="21" y="26"/>
                  </a:lnTo>
                  <a:lnTo>
                    <a:pt x="9" y="36"/>
                  </a:lnTo>
                  <a:lnTo>
                    <a:pt x="4" y="41"/>
                  </a:lnTo>
                  <a:lnTo>
                    <a:pt x="1" y="47"/>
                  </a:lnTo>
                  <a:lnTo>
                    <a:pt x="1" y="47"/>
                  </a:lnTo>
                  <a:lnTo>
                    <a:pt x="0" y="49"/>
                  </a:lnTo>
                  <a:lnTo>
                    <a:pt x="0" y="51"/>
                  </a:lnTo>
                  <a:lnTo>
                    <a:pt x="1" y="52"/>
                  </a:lnTo>
                  <a:lnTo>
                    <a:pt x="2" y="53"/>
                  </a:lnTo>
                  <a:lnTo>
                    <a:pt x="4" y="54"/>
                  </a:lnTo>
                  <a:lnTo>
                    <a:pt x="6" y="54"/>
                  </a:lnTo>
                  <a:lnTo>
                    <a:pt x="7" y="53"/>
                  </a:lnTo>
                  <a:lnTo>
                    <a:pt x="8" y="52"/>
                  </a:lnTo>
                  <a:lnTo>
                    <a:pt x="8" y="52"/>
                  </a:lnTo>
                  <a:lnTo>
                    <a:pt x="14" y="46"/>
                  </a:lnTo>
                  <a:lnTo>
                    <a:pt x="19" y="41"/>
                  </a:lnTo>
                  <a:lnTo>
                    <a:pt x="30" y="31"/>
                  </a:lnTo>
                  <a:lnTo>
                    <a:pt x="30" y="31"/>
                  </a:lnTo>
                  <a:lnTo>
                    <a:pt x="35" y="25"/>
                  </a:lnTo>
                  <a:lnTo>
                    <a:pt x="41" y="19"/>
                  </a:lnTo>
                  <a:lnTo>
                    <a:pt x="45" y="13"/>
                  </a:lnTo>
                  <a:lnTo>
                    <a:pt x="48" y="7"/>
                  </a:lnTo>
                  <a:lnTo>
                    <a:pt x="48" y="7"/>
                  </a:lnTo>
                  <a:lnTo>
                    <a:pt x="48" y="5"/>
                  </a:lnTo>
                  <a:lnTo>
                    <a:pt x="47" y="3"/>
                  </a:lnTo>
                  <a:lnTo>
                    <a:pt x="46" y="2"/>
                  </a:lnTo>
                  <a:lnTo>
                    <a:pt x="45" y="0"/>
                  </a:lnTo>
                  <a:lnTo>
                    <a:pt x="41" y="2"/>
                  </a:lnTo>
                  <a:lnTo>
                    <a:pt x="40" y="3"/>
                  </a:lnTo>
                  <a:lnTo>
                    <a:pt x="39" y="4"/>
                  </a:lnTo>
                  <a:lnTo>
                    <a:pt x="39"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9" name="Freeform 333"/>
            <p:cNvSpPr/>
            <p:nvPr/>
          </p:nvSpPr>
          <p:spPr bwMode="auto">
            <a:xfrm>
              <a:off x="6542088" y="3638551"/>
              <a:ext cx="28575" cy="39688"/>
            </a:xfrm>
            <a:custGeom>
              <a:avLst/>
              <a:gdLst/>
              <a:ahLst/>
              <a:cxnLst>
                <a:cxn ang="0">
                  <a:pos x="45" y="2"/>
                </a:cxn>
                <a:cxn ang="0">
                  <a:pos x="45" y="2"/>
                </a:cxn>
                <a:cxn ang="0">
                  <a:pos x="39" y="9"/>
                </a:cxn>
                <a:cxn ang="0">
                  <a:pos x="34" y="17"/>
                </a:cxn>
                <a:cxn ang="0">
                  <a:pos x="24" y="33"/>
                </a:cxn>
                <a:cxn ang="0">
                  <a:pos x="13" y="50"/>
                </a:cxn>
                <a:cxn ang="0">
                  <a:pos x="8" y="58"/>
                </a:cxn>
                <a:cxn ang="0">
                  <a:pos x="2" y="65"/>
                </a:cxn>
                <a:cxn ang="0">
                  <a:pos x="2" y="65"/>
                </a:cxn>
                <a:cxn ang="0">
                  <a:pos x="1" y="66"/>
                </a:cxn>
                <a:cxn ang="0">
                  <a:pos x="0" y="68"/>
                </a:cxn>
                <a:cxn ang="0">
                  <a:pos x="1" y="70"/>
                </a:cxn>
                <a:cxn ang="0">
                  <a:pos x="2" y="71"/>
                </a:cxn>
                <a:cxn ang="0">
                  <a:pos x="3" y="72"/>
                </a:cxn>
                <a:cxn ang="0">
                  <a:pos x="5" y="74"/>
                </a:cxn>
                <a:cxn ang="0">
                  <a:pos x="6" y="72"/>
                </a:cxn>
                <a:cxn ang="0">
                  <a:pos x="8" y="71"/>
                </a:cxn>
                <a:cxn ang="0">
                  <a:pos x="8" y="71"/>
                </a:cxn>
                <a:cxn ang="0">
                  <a:pos x="14" y="64"/>
                </a:cxn>
                <a:cxn ang="0">
                  <a:pos x="21" y="57"/>
                </a:cxn>
                <a:cxn ang="0">
                  <a:pos x="31" y="40"/>
                </a:cxn>
                <a:cxn ang="0">
                  <a:pos x="40" y="24"/>
                </a:cxn>
                <a:cxn ang="0">
                  <a:pos x="46" y="15"/>
                </a:cxn>
                <a:cxn ang="0">
                  <a:pos x="53" y="8"/>
                </a:cxn>
                <a:cxn ang="0">
                  <a:pos x="53" y="8"/>
                </a:cxn>
                <a:cxn ang="0">
                  <a:pos x="54" y="6"/>
                </a:cxn>
                <a:cxn ang="0">
                  <a:pos x="54" y="5"/>
                </a:cxn>
                <a:cxn ang="0">
                  <a:pos x="54" y="3"/>
                </a:cxn>
                <a:cxn ang="0">
                  <a:pos x="53" y="2"/>
                </a:cxn>
                <a:cxn ang="0">
                  <a:pos x="51" y="1"/>
                </a:cxn>
                <a:cxn ang="0">
                  <a:pos x="50" y="0"/>
                </a:cxn>
                <a:cxn ang="0">
                  <a:pos x="47" y="0"/>
                </a:cxn>
                <a:cxn ang="0">
                  <a:pos x="45" y="2"/>
                </a:cxn>
                <a:cxn ang="0">
                  <a:pos x="45" y="2"/>
                </a:cxn>
              </a:cxnLst>
              <a:rect l="0" t="0" r="r" b="b"/>
              <a:pathLst>
                <a:path w="54" h="74">
                  <a:moveTo>
                    <a:pt x="45" y="2"/>
                  </a:moveTo>
                  <a:lnTo>
                    <a:pt x="45" y="2"/>
                  </a:lnTo>
                  <a:lnTo>
                    <a:pt x="39" y="9"/>
                  </a:lnTo>
                  <a:lnTo>
                    <a:pt x="34" y="17"/>
                  </a:lnTo>
                  <a:lnTo>
                    <a:pt x="24" y="33"/>
                  </a:lnTo>
                  <a:lnTo>
                    <a:pt x="13" y="50"/>
                  </a:lnTo>
                  <a:lnTo>
                    <a:pt x="8" y="58"/>
                  </a:lnTo>
                  <a:lnTo>
                    <a:pt x="2" y="65"/>
                  </a:lnTo>
                  <a:lnTo>
                    <a:pt x="2" y="65"/>
                  </a:lnTo>
                  <a:lnTo>
                    <a:pt x="1" y="66"/>
                  </a:lnTo>
                  <a:lnTo>
                    <a:pt x="0" y="68"/>
                  </a:lnTo>
                  <a:lnTo>
                    <a:pt x="1" y="70"/>
                  </a:lnTo>
                  <a:lnTo>
                    <a:pt x="2" y="71"/>
                  </a:lnTo>
                  <a:lnTo>
                    <a:pt x="3" y="72"/>
                  </a:lnTo>
                  <a:lnTo>
                    <a:pt x="5" y="74"/>
                  </a:lnTo>
                  <a:lnTo>
                    <a:pt x="6" y="72"/>
                  </a:lnTo>
                  <a:lnTo>
                    <a:pt x="8" y="71"/>
                  </a:lnTo>
                  <a:lnTo>
                    <a:pt x="8" y="71"/>
                  </a:lnTo>
                  <a:lnTo>
                    <a:pt x="14" y="64"/>
                  </a:lnTo>
                  <a:lnTo>
                    <a:pt x="21" y="57"/>
                  </a:lnTo>
                  <a:lnTo>
                    <a:pt x="31" y="40"/>
                  </a:lnTo>
                  <a:lnTo>
                    <a:pt x="40" y="24"/>
                  </a:lnTo>
                  <a:lnTo>
                    <a:pt x="46" y="15"/>
                  </a:lnTo>
                  <a:lnTo>
                    <a:pt x="53" y="8"/>
                  </a:lnTo>
                  <a:lnTo>
                    <a:pt x="53" y="8"/>
                  </a:lnTo>
                  <a:lnTo>
                    <a:pt x="54" y="6"/>
                  </a:lnTo>
                  <a:lnTo>
                    <a:pt x="54" y="5"/>
                  </a:lnTo>
                  <a:lnTo>
                    <a:pt x="54" y="3"/>
                  </a:lnTo>
                  <a:lnTo>
                    <a:pt x="53" y="2"/>
                  </a:lnTo>
                  <a:lnTo>
                    <a:pt x="51" y="1"/>
                  </a:lnTo>
                  <a:lnTo>
                    <a:pt x="50" y="0"/>
                  </a:lnTo>
                  <a:lnTo>
                    <a:pt x="47" y="0"/>
                  </a:lnTo>
                  <a:lnTo>
                    <a:pt x="45" y="2"/>
                  </a:lnTo>
                  <a:lnTo>
                    <a:pt x="4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0" name="Freeform 334"/>
            <p:cNvSpPr/>
            <p:nvPr/>
          </p:nvSpPr>
          <p:spPr bwMode="auto">
            <a:xfrm>
              <a:off x="6804026" y="3252788"/>
              <a:ext cx="34925" cy="28575"/>
            </a:xfrm>
            <a:custGeom>
              <a:avLst/>
              <a:gdLst/>
              <a:ahLst/>
              <a:cxnLst>
                <a:cxn ang="0">
                  <a:pos x="60" y="1"/>
                </a:cxn>
                <a:cxn ang="0">
                  <a:pos x="60" y="1"/>
                </a:cxn>
                <a:cxn ang="0">
                  <a:pos x="53" y="4"/>
                </a:cxn>
                <a:cxn ang="0">
                  <a:pos x="46" y="9"/>
                </a:cxn>
                <a:cxn ang="0">
                  <a:pos x="40" y="13"/>
                </a:cxn>
                <a:cxn ang="0">
                  <a:pos x="32" y="18"/>
                </a:cxn>
                <a:cxn ang="0">
                  <a:pos x="32" y="18"/>
                </a:cxn>
                <a:cxn ang="0">
                  <a:pos x="26" y="23"/>
                </a:cxn>
                <a:cxn ang="0">
                  <a:pos x="20" y="27"/>
                </a:cxn>
                <a:cxn ang="0">
                  <a:pos x="20" y="27"/>
                </a:cxn>
                <a:cxn ang="0">
                  <a:pos x="1" y="47"/>
                </a:cxn>
                <a:cxn ang="0">
                  <a:pos x="1" y="47"/>
                </a:cxn>
                <a:cxn ang="0">
                  <a:pos x="0" y="48"/>
                </a:cxn>
                <a:cxn ang="0">
                  <a:pos x="0" y="50"/>
                </a:cxn>
                <a:cxn ang="0">
                  <a:pos x="0" y="52"/>
                </a:cxn>
                <a:cxn ang="0">
                  <a:pos x="1" y="53"/>
                </a:cxn>
                <a:cxn ang="0">
                  <a:pos x="2" y="54"/>
                </a:cxn>
                <a:cxn ang="0">
                  <a:pos x="4" y="54"/>
                </a:cxn>
                <a:cxn ang="0">
                  <a:pos x="6" y="54"/>
                </a:cxn>
                <a:cxn ang="0">
                  <a:pos x="7" y="53"/>
                </a:cxn>
                <a:cxn ang="0">
                  <a:pos x="7" y="53"/>
                </a:cxn>
                <a:cxn ang="0">
                  <a:pos x="21" y="41"/>
                </a:cxn>
                <a:cxn ang="0">
                  <a:pos x="35" y="28"/>
                </a:cxn>
                <a:cxn ang="0">
                  <a:pos x="35" y="28"/>
                </a:cxn>
                <a:cxn ang="0">
                  <a:pos x="49" y="18"/>
                </a:cxn>
                <a:cxn ang="0">
                  <a:pos x="55" y="14"/>
                </a:cxn>
                <a:cxn ang="0">
                  <a:pos x="63" y="10"/>
                </a:cxn>
                <a:cxn ang="0">
                  <a:pos x="63" y="10"/>
                </a:cxn>
                <a:cxn ang="0">
                  <a:pos x="64" y="9"/>
                </a:cxn>
                <a:cxn ang="0">
                  <a:pos x="66" y="8"/>
                </a:cxn>
                <a:cxn ang="0">
                  <a:pos x="66" y="3"/>
                </a:cxn>
                <a:cxn ang="0">
                  <a:pos x="66" y="2"/>
                </a:cxn>
                <a:cxn ang="0">
                  <a:pos x="64" y="1"/>
                </a:cxn>
                <a:cxn ang="0">
                  <a:pos x="62" y="0"/>
                </a:cxn>
                <a:cxn ang="0">
                  <a:pos x="60" y="1"/>
                </a:cxn>
                <a:cxn ang="0">
                  <a:pos x="60" y="1"/>
                </a:cxn>
              </a:cxnLst>
              <a:rect l="0" t="0" r="r" b="b"/>
              <a:pathLst>
                <a:path w="66" h="54">
                  <a:moveTo>
                    <a:pt x="60" y="1"/>
                  </a:moveTo>
                  <a:lnTo>
                    <a:pt x="60" y="1"/>
                  </a:lnTo>
                  <a:lnTo>
                    <a:pt x="53" y="4"/>
                  </a:lnTo>
                  <a:lnTo>
                    <a:pt x="46" y="9"/>
                  </a:lnTo>
                  <a:lnTo>
                    <a:pt x="40" y="13"/>
                  </a:lnTo>
                  <a:lnTo>
                    <a:pt x="32" y="18"/>
                  </a:lnTo>
                  <a:lnTo>
                    <a:pt x="32" y="18"/>
                  </a:lnTo>
                  <a:lnTo>
                    <a:pt x="26" y="23"/>
                  </a:lnTo>
                  <a:lnTo>
                    <a:pt x="20" y="27"/>
                  </a:lnTo>
                  <a:lnTo>
                    <a:pt x="20" y="27"/>
                  </a:lnTo>
                  <a:lnTo>
                    <a:pt x="1" y="47"/>
                  </a:lnTo>
                  <a:lnTo>
                    <a:pt x="1" y="47"/>
                  </a:lnTo>
                  <a:lnTo>
                    <a:pt x="0" y="48"/>
                  </a:lnTo>
                  <a:lnTo>
                    <a:pt x="0" y="50"/>
                  </a:lnTo>
                  <a:lnTo>
                    <a:pt x="0" y="52"/>
                  </a:lnTo>
                  <a:lnTo>
                    <a:pt x="1" y="53"/>
                  </a:lnTo>
                  <a:lnTo>
                    <a:pt x="2" y="54"/>
                  </a:lnTo>
                  <a:lnTo>
                    <a:pt x="4" y="54"/>
                  </a:lnTo>
                  <a:lnTo>
                    <a:pt x="6" y="54"/>
                  </a:lnTo>
                  <a:lnTo>
                    <a:pt x="7" y="53"/>
                  </a:lnTo>
                  <a:lnTo>
                    <a:pt x="7" y="53"/>
                  </a:lnTo>
                  <a:lnTo>
                    <a:pt x="21" y="41"/>
                  </a:lnTo>
                  <a:lnTo>
                    <a:pt x="35" y="28"/>
                  </a:lnTo>
                  <a:lnTo>
                    <a:pt x="35" y="28"/>
                  </a:lnTo>
                  <a:lnTo>
                    <a:pt x="49" y="18"/>
                  </a:lnTo>
                  <a:lnTo>
                    <a:pt x="55" y="14"/>
                  </a:lnTo>
                  <a:lnTo>
                    <a:pt x="63" y="10"/>
                  </a:lnTo>
                  <a:lnTo>
                    <a:pt x="63" y="10"/>
                  </a:lnTo>
                  <a:lnTo>
                    <a:pt x="64" y="9"/>
                  </a:lnTo>
                  <a:lnTo>
                    <a:pt x="66" y="8"/>
                  </a:lnTo>
                  <a:lnTo>
                    <a:pt x="66" y="3"/>
                  </a:lnTo>
                  <a:lnTo>
                    <a:pt x="66" y="2"/>
                  </a:lnTo>
                  <a:lnTo>
                    <a:pt x="64" y="1"/>
                  </a:lnTo>
                  <a:lnTo>
                    <a:pt x="62" y="0"/>
                  </a:lnTo>
                  <a:lnTo>
                    <a:pt x="60" y="1"/>
                  </a:lnTo>
                  <a:lnTo>
                    <a:pt x="6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1" name="Freeform 335"/>
            <p:cNvSpPr/>
            <p:nvPr/>
          </p:nvSpPr>
          <p:spPr bwMode="auto">
            <a:xfrm>
              <a:off x="6824663" y="3282951"/>
              <a:ext cx="23813" cy="28575"/>
            </a:xfrm>
            <a:custGeom>
              <a:avLst/>
              <a:gdLst/>
              <a:ahLst/>
              <a:cxnLst>
                <a:cxn ang="0">
                  <a:pos x="39" y="2"/>
                </a:cxn>
                <a:cxn ang="0">
                  <a:pos x="39" y="2"/>
                </a:cxn>
                <a:cxn ang="0">
                  <a:pos x="30" y="13"/>
                </a:cxn>
                <a:cxn ang="0">
                  <a:pos x="20" y="24"/>
                </a:cxn>
                <a:cxn ang="0">
                  <a:pos x="11" y="36"/>
                </a:cxn>
                <a:cxn ang="0">
                  <a:pos x="2" y="47"/>
                </a:cxn>
                <a:cxn ang="0">
                  <a:pos x="2" y="47"/>
                </a:cxn>
                <a:cxn ang="0">
                  <a:pos x="1" y="48"/>
                </a:cxn>
                <a:cxn ang="0">
                  <a:pos x="0" y="50"/>
                </a:cxn>
                <a:cxn ang="0">
                  <a:pos x="1" y="52"/>
                </a:cxn>
                <a:cxn ang="0">
                  <a:pos x="2" y="53"/>
                </a:cxn>
                <a:cxn ang="0">
                  <a:pos x="3" y="54"/>
                </a:cxn>
                <a:cxn ang="0">
                  <a:pos x="5" y="55"/>
                </a:cxn>
                <a:cxn ang="0">
                  <a:pos x="7" y="54"/>
                </a:cxn>
                <a:cxn ang="0">
                  <a:pos x="8" y="53"/>
                </a:cxn>
                <a:cxn ang="0">
                  <a:pos x="8" y="53"/>
                </a:cxn>
                <a:cxn ang="0">
                  <a:pos x="18" y="43"/>
                </a:cxn>
                <a:cxn ang="0">
                  <a:pos x="28" y="31"/>
                </a:cxn>
                <a:cxn ang="0">
                  <a:pos x="36" y="20"/>
                </a:cxn>
                <a:cxn ang="0">
                  <a:pos x="46" y="9"/>
                </a:cxn>
                <a:cxn ang="0">
                  <a:pos x="46" y="9"/>
                </a:cxn>
                <a:cxn ang="0">
                  <a:pos x="47" y="8"/>
                </a:cxn>
                <a:cxn ang="0">
                  <a:pos x="47" y="5"/>
                </a:cxn>
                <a:cxn ang="0">
                  <a:pos x="47" y="3"/>
                </a:cxn>
                <a:cxn ang="0">
                  <a:pos x="46" y="2"/>
                </a:cxn>
                <a:cxn ang="0">
                  <a:pos x="44" y="1"/>
                </a:cxn>
                <a:cxn ang="0">
                  <a:pos x="43" y="0"/>
                </a:cxn>
                <a:cxn ang="0">
                  <a:pos x="41" y="1"/>
                </a:cxn>
                <a:cxn ang="0">
                  <a:pos x="39" y="2"/>
                </a:cxn>
                <a:cxn ang="0">
                  <a:pos x="39" y="2"/>
                </a:cxn>
              </a:cxnLst>
              <a:rect l="0" t="0" r="r" b="b"/>
              <a:pathLst>
                <a:path w="47" h="55">
                  <a:moveTo>
                    <a:pt x="39" y="2"/>
                  </a:moveTo>
                  <a:lnTo>
                    <a:pt x="39" y="2"/>
                  </a:lnTo>
                  <a:lnTo>
                    <a:pt x="30" y="13"/>
                  </a:lnTo>
                  <a:lnTo>
                    <a:pt x="20" y="24"/>
                  </a:lnTo>
                  <a:lnTo>
                    <a:pt x="11" y="36"/>
                  </a:lnTo>
                  <a:lnTo>
                    <a:pt x="2" y="47"/>
                  </a:lnTo>
                  <a:lnTo>
                    <a:pt x="2" y="47"/>
                  </a:lnTo>
                  <a:lnTo>
                    <a:pt x="1" y="48"/>
                  </a:lnTo>
                  <a:lnTo>
                    <a:pt x="0" y="50"/>
                  </a:lnTo>
                  <a:lnTo>
                    <a:pt x="1" y="52"/>
                  </a:lnTo>
                  <a:lnTo>
                    <a:pt x="2" y="53"/>
                  </a:lnTo>
                  <a:lnTo>
                    <a:pt x="3" y="54"/>
                  </a:lnTo>
                  <a:lnTo>
                    <a:pt x="5" y="55"/>
                  </a:lnTo>
                  <a:lnTo>
                    <a:pt x="7" y="54"/>
                  </a:lnTo>
                  <a:lnTo>
                    <a:pt x="8" y="53"/>
                  </a:lnTo>
                  <a:lnTo>
                    <a:pt x="8" y="53"/>
                  </a:lnTo>
                  <a:lnTo>
                    <a:pt x="18" y="43"/>
                  </a:lnTo>
                  <a:lnTo>
                    <a:pt x="28" y="31"/>
                  </a:lnTo>
                  <a:lnTo>
                    <a:pt x="36" y="20"/>
                  </a:lnTo>
                  <a:lnTo>
                    <a:pt x="46" y="9"/>
                  </a:lnTo>
                  <a:lnTo>
                    <a:pt x="46" y="9"/>
                  </a:lnTo>
                  <a:lnTo>
                    <a:pt x="47" y="8"/>
                  </a:lnTo>
                  <a:lnTo>
                    <a:pt x="47" y="5"/>
                  </a:lnTo>
                  <a:lnTo>
                    <a:pt x="47" y="3"/>
                  </a:lnTo>
                  <a:lnTo>
                    <a:pt x="46" y="2"/>
                  </a:lnTo>
                  <a:lnTo>
                    <a:pt x="44" y="1"/>
                  </a:lnTo>
                  <a:lnTo>
                    <a:pt x="43" y="0"/>
                  </a:lnTo>
                  <a:lnTo>
                    <a:pt x="41" y="1"/>
                  </a:lnTo>
                  <a:lnTo>
                    <a:pt x="39" y="2"/>
                  </a:lnTo>
                  <a:lnTo>
                    <a:pt x="39"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2" name="Freeform 336"/>
            <p:cNvSpPr/>
            <p:nvPr/>
          </p:nvSpPr>
          <p:spPr bwMode="auto">
            <a:xfrm>
              <a:off x="6746876" y="3535363"/>
              <a:ext cx="41275" cy="41275"/>
            </a:xfrm>
            <a:custGeom>
              <a:avLst/>
              <a:gdLst/>
              <a:ahLst/>
              <a:cxnLst>
                <a:cxn ang="0">
                  <a:pos x="72" y="1"/>
                </a:cxn>
                <a:cxn ang="0">
                  <a:pos x="72" y="1"/>
                </a:cxn>
                <a:cxn ang="0">
                  <a:pos x="54" y="18"/>
                </a:cxn>
                <a:cxn ang="0">
                  <a:pos x="36" y="35"/>
                </a:cxn>
                <a:cxn ang="0">
                  <a:pos x="18" y="53"/>
                </a:cxn>
                <a:cxn ang="0">
                  <a:pos x="10" y="62"/>
                </a:cxn>
                <a:cxn ang="0">
                  <a:pos x="1" y="72"/>
                </a:cxn>
                <a:cxn ang="0">
                  <a:pos x="1" y="72"/>
                </a:cxn>
                <a:cxn ang="0">
                  <a:pos x="0" y="74"/>
                </a:cxn>
                <a:cxn ang="0">
                  <a:pos x="0" y="75"/>
                </a:cxn>
                <a:cxn ang="0">
                  <a:pos x="1" y="77"/>
                </a:cxn>
                <a:cxn ang="0">
                  <a:pos x="2" y="78"/>
                </a:cxn>
                <a:cxn ang="0">
                  <a:pos x="7" y="79"/>
                </a:cxn>
                <a:cxn ang="0">
                  <a:pos x="9" y="78"/>
                </a:cxn>
                <a:cxn ang="0">
                  <a:pos x="10" y="77"/>
                </a:cxn>
                <a:cxn ang="0">
                  <a:pos x="10" y="77"/>
                </a:cxn>
                <a:cxn ang="0">
                  <a:pos x="18" y="67"/>
                </a:cxn>
                <a:cxn ang="0">
                  <a:pos x="26" y="58"/>
                </a:cxn>
                <a:cxn ang="0">
                  <a:pos x="43" y="40"/>
                </a:cxn>
                <a:cxn ang="0">
                  <a:pos x="62" y="24"/>
                </a:cxn>
                <a:cxn ang="0">
                  <a:pos x="79" y="7"/>
                </a:cxn>
                <a:cxn ang="0">
                  <a:pos x="79" y="7"/>
                </a:cxn>
                <a:cxn ang="0">
                  <a:pos x="80" y="6"/>
                </a:cxn>
                <a:cxn ang="0">
                  <a:pos x="80" y="4"/>
                </a:cxn>
                <a:cxn ang="0">
                  <a:pos x="80" y="2"/>
                </a:cxn>
                <a:cxn ang="0">
                  <a:pos x="79" y="1"/>
                </a:cxn>
                <a:cxn ang="0">
                  <a:pos x="77" y="0"/>
                </a:cxn>
                <a:cxn ang="0">
                  <a:pos x="76" y="0"/>
                </a:cxn>
                <a:cxn ang="0">
                  <a:pos x="74" y="0"/>
                </a:cxn>
                <a:cxn ang="0">
                  <a:pos x="72" y="1"/>
                </a:cxn>
                <a:cxn ang="0">
                  <a:pos x="72" y="1"/>
                </a:cxn>
              </a:cxnLst>
              <a:rect l="0" t="0" r="r" b="b"/>
              <a:pathLst>
                <a:path w="80" h="79">
                  <a:moveTo>
                    <a:pt x="72" y="1"/>
                  </a:moveTo>
                  <a:lnTo>
                    <a:pt x="72" y="1"/>
                  </a:lnTo>
                  <a:lnTo>
                    <a:pt x="54" y="18"/>
                  </a:lnTo>
                  <a:lnTo>
                    <a:pt x="36" y="35"/>
                  </a:lnTo>
                  <a:lnTo>
                    <a:pt x="18" y="53"/>
                  </a:lnTo>
                  <a:lnTo>
                    <a:pt x="10" y="62"/>
                  </a:lnTo>
                  <a:lnTo>
                    <a:pt x="1" y="72"/>
                  </a:lnTo>
                  <a:lnTo>
                    <a:pt x="1" y="72"/>
                  </a:lnTo>
                  <a:lnTo>
                    <a:pt x="0" y="74"/>
                  </a:lnTo>
                  <a:lnTo>
                    <a:pt x="0" y="75"/>
                  </a:lnTo>
                  <a:lnTo>
                    <a:pt x="1" y="77"/>
                  </a:lnTo>
                  <a:lnTo>
                    <a:pt x="2" y="78"/>
                  </a:lnTo>
                  <a:lnTo>
                    <a:pt x="7" y="79"/>
                  </a:lnTo>
                  <a:lnTo>
                    <a:pt x="9" y="78"/>
                  </a:lnTo>
                  <a:lnTo>
                    <a:pt x="10" y="77"/>
                  </a:lnTo>
                  <a:lnTo>
                    <a:pt x="10" y="77"/>
                  </a:lnTo>
                  <a:lnTo>
                    <a:pt x="18" y="67"/>
                  </a:lnTo>
                  <a:lnTo>
                    <a:pt x="26" y="58"/>
                  </a:lnTo>
                  <a:lnTo>
                    <a:pt x="43" y="40"/>
                  </a:lnTo>
                  <a:lnTo>
                    <a:pt x="62" y="24"/>
                  </a:lnTo>
                  <a:lnTo>
                    <a:pt x="79" y="7"/>
                  </a:lnTo>
                  <a:lnTo>
                    <a:pt x="79" y="7"/>
                  </a:lnTo>
                  <a:lnTo>
                    <a:pt x="80" y="6"/>
                  </a:lnTo>
                  <a:lnTo>
                    <a:pt x="80" y="4"/>
                  </a:lnTo>
                  <a:lnTo>
                    <a:pt x="80" y="2"/>
                  </a:lnTo>
                  <a:lnTo>
                    <a:pt x="79" y="1"/>
                  </a:lnTo>
                  <a:lnTo>
                    <a:pt x="77" y="0"/>
                  </a:lnTo>
                  <a:lnTo>
                    <a:pt x="76" y="0"/>
                  </a:lnTo>
                  <a:lnTo>
                    <a:pt x="74" y="0"/>
                  </a:lnTo>
                  <a:lnTo>
                    <a:pt x="72" y="1"/>
                  </a:lnTo>
                  <a:lnTo>
                    <a:pt x="7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3" name="Freeform 337"/>
            <p:cNvSpPr/>
            <p:nvPr/>
          </p:nvSpPr>
          <p:spPr bwMode="auto">
            <a:xfrm>
              <a:off x="6786563" y="3578226"/>
              <a:ext cx="25400" cy="25400"/>
            </a:xfrm>
            <a:custGeom>
              <a:avLst/>
              <a:gdLst/>
              <a:ahLst/>
              <a:cxnLst>
                <a:cxn ang="0">
                  <a:pos x="43" y="0"/>
                </a:cxn>
                <a:cxn ang="0">
                  <a:pos x="43" y="0"/>
                </a:cxn>
                <a:cxn ang="0">
                  <a:pos x="35" y="1"/>
                </a:cxn>
                <a:cxn ang="0">
                  <a:pos x="28" y="4"/>
                </a:cxn>
                <a:cxn ang="0">
                  <a:pos x="22" y="8"/>
                </a:cxn>
                <a:cxn ang="0">
                  <a:pos x="17" y="14"/>
                </a:cxn>
                <a:cxn ang="0">
                  <a:pos x="13" y="21"/>
                </a:cxn>
                <a:cxn ang="0">
                  <a:pos x="8" y="27"/>
                </a:cxn>
                <a:cxn ang="0">
                  <a:pos x="1" y="40"/>
                </a:cxn>
                <a:cxn ang="0">
                  <a:pos x="1" y="40"/>
                </a:cxn>
                <a:cxn ang="0">
                  <a:pos x="0" y="42"/>
                </a:cxn>
                <a:cxn ang="0">
                  <a:pos x="0" y="44"/>
                </a:cxn>
                <a:cxn ang="0">
                  <a:pos x="1" y="46"/>
                </a:cxn>
                <a:cxn ang="0">
                  <a:pos x="3" y="47"/>
                </a:cxn>
                <a:cxn ang="0">
                  <a:pos x="4" y="48"/>
                </a:cxn>
                <a:cxn ang="0">
                  <a:pos x="6" y="48"/>
                </a:cxn>
                <a:cxn ang="0">
                  <a:pos x="7" y="47"/>
                </a:cxn>
                <a:cxn ang="0">
                  <a:pos x="9" y="46"/>
                </a:cxn>
                <a:cxn ang="0">
                  <a:pos x="9" y="46"/>
                </a:cxn>
                <a:cxn ang="0">
                  <a:pos x="15" y="34"/>
                </a:cxn>
                <a:cxn ang="0">
                  <a:pos x="22" y="23"/>
                </a:cxn>
                <a:cxn ang="0">
                  <a:pos x="26" y="18"/>
                </a:cxn>
                <a:cxn ang="0">
                  <a:pos x="31" y="13"/>
                </a:cxn>
                <a:cxn ang="0">
                  <a:pos x="36" y="10"/>
                </a:cxn>
                <a:cxn ang="0">
                  <a:pos x="43" y="9"/>
                </a:cxn>
                <a:cxn ang="0">
                  <a:pos x="43" y="9"/>
                </a:cxn>
                <a:cxn ang="0">
                  <a:pos x="45" y="9"/>
                </a:cxn>
                <a:cxn ang="0">
                  <a:pos x="47" y="8"/>
                </a:cxn>
                <a:cxn ang="0">
                  <a:pos x="48" y="6"/>
                </a:cxn>
                <a:cxn ang="0">
                  <a:pos x="48" y="4"/>
                </a:cxn>
                <a:cxn ang="0">
                  <a:pos x="48" y="3"/>
                </a:cxn>
                <a:cxn ang="0">
                  <a:pos x="47" y="1"/>
                </a:cxn>
                <a:cxn ang="0">
                  <a:pos x="45" y="0"/>
                </a:cxn>
                <a:cxn ang="0">
                  <a:pos x="43" y="0"/>
                </a:cxn>
                <a:cxn ang="0">
                  <a:pos x="43" y="0"/>
                </a:cxn>
              </a:cxnLst>
              <a:rect l="0" t="0" r="r" b="b"/>
              <a:pathLst>
                <a:path w="48" h="48">
                  <a:moveTo>
                    <a:pt x="43" y="0"/>
                  </a:moveTo>
                  <a:lnTo>
                    <a:pt x="43" y="0"/>
                  </a:lnTo>
                  <a:lnTo>
                    <a:pt x="35" y="1"/>
                  </a:lnTo>
                  <a:lnTo>
                    <a:pt x="28" y="4"/>
                  </a:lnTo>
                  <a:lnTo>
                    <a:pt x="22" y="8"/>
                  </a:lnTo>
                  <a:lnTo>
                    <a:pt x="17" y="14"/>
                  </a:lnTo>
                  <a:lnTo>
                    <a:pt x="13" y="21"/>
                  </a:lnTo>
                  <a:lnTo>
                    <a:pt x="8" y="27"/>
                  </a:lnTo>
                  <a:lnTo>
                    <a:pt x="1" y="40"/>
                  </a:lnTo>
                  <a:lnTo>
                    <a:pt x="1" y="40"/>
                  </a:lnTo>
                  <a:lnTo>
                    <a:pt x="0" y="42"/>
                  </a:lnTo>
                  <a:lnTo>
                    <a:pt x="0" y="44"/>
                  </a:lnTo>
                  <a:lnTo>
                    <a:pt x="1" y="46"/>
                  </a:lnTo>
                  <a:lnTo>
                    <a:pt x="3" y="47"/>
                  </a:lnTo>
                  <a:lnTo>
                    <a:pt x="4" y="48"/>
                  </a:lnTo>
                  <a:lnTo>
                    <a:pt x="6" y="48"/>
                  </a:lnTo>
                  <a:lnTo>
                    <a:pt x="7" y="47"/>
                  </a:lnTo>
                  <a:lnTo>
                    <a:pt x="9" y="46"/>
                  </a:lnTo>
                  <a:lnTo>
                    <a:pt x="9" y="46"/>
                  </a:lnTo>
                  <a:lnTo>
                    <a:pt x="15" y="34"/>
                  </a:lnTo>
                  <a:lnTo>
                    <a:pt x="22" y="23"/>
                  </a:lnTo>
                  <a:lnTo>
                    <a:pt x="26" y="18"/>
                  </a:lnTo>
                  <a:lnTo>
                    <a:pt x="31" y="13"/>
                  </a:lnTo>
                  <a:lnTo>
                    <a:pt x="36" y="10"/>
                  </a:lnTo>
                  <a:lnTo>
                    <a:pt x="43" y="9"/>
                  </a:lnTo>
                  <a:lnTo>
                    <a:pt x="43" y="9"/>
                  </a:lnTo>
                  <a:lnTo>
                    <a:pt x="45" y="9"/>
                  </a:lnTo>
                  <a:lnTo>
                    <a:pt x="47" y="8"/>
                  </a:lnTo>
                  <a:lnTo>
                    <a:pt x="48" y="6"/>
                  </a:lnTo>
                  <a:lnTo>
                    <a:pt x="48" y="4"/>
                  </a:lnTo>
                  <a:lnTo>
                    <a:pt x="48" y="3"/>
                  </a:lnTo>
                  <a:lnTo>
                    <a:pt x="47" y="1"/>
                  </a:lnTo>
                  <a:lnTo>
                    <a:pt x="45" y="0"/>
                  </a:lnTo>
                  <a:lnTo>
                    <a:pt x="43" y="0"/>
                  </a:lnTo>
                  <a:lnTo>
                    <a:pt x="4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4" name="Freeform 338"/>
            <p:cNvSpPr/>
            <p:nvPr/>
          </p:nvSpPr>
          <p:spPr bwMode="auto">
            <a:xfrm>
              <a:off x="6786563" y="3635376"/>
              <a:ext cx="42863" cy="42863"/>
            </a:xfrm>
            <a:custGeom>
              <a:avLst/>
              <a:gdLst/>
              <a:ahLst/>
              <a:cxnLst>
                <a:cxn ang="0">
                  <a:pos x="71" y="2"/>
                </a:cxn>
                <a:cxn ang="0">
                  <a:pos x="71" y="2"/>
                </a:cxn>
                <a:cxn ang="0">
                  <a:pos x="67" y="8"/>
                </a:cxn>
                <a:cxn ang="0">
                  <a:pos x="64" y="12"/>
                </a:cxn>
                <a:cxn ang="0">
                  <a:pos x="60" y="16"/>
                </a:cxn>
                <a:cxn ang="0">
                  <a:pos x="54" y="19"/>
                </a:cxn>
                <a:cxn ang="0">
                  <a:pos x="54" y="19"/>
                </a:cxn>
                <a:cxn ang="0">
                  <a:pos x="51" y="21"/>
                </a:cxn>
                <a:cxn ang="0">
                  <a:pos x="47" y="26"/>
                </a:cxn>
                <a:cxn ang="0">
                  <a:pos x="41" y="34"/>
                </a:cxn>
                <a:cxn ang="0">
                  <a:pos x="41" y="34"/>
                </a:cxn>
                <a:cxn ang="0">
                  <a:pos x="31" y="44"/>
                </a:cxn>
                <a:cxn ang="0">
                  <a:pos x="22" y="53"/>
                </a:cxn>
                <a:cxn ang="0">
                  <a:pos x="1" y="71"/>
                </a:cxn>
                <a:cxn ang="0">
                  <a:pos x="1" y="71"/>
                </a:cxn>
                <a:cxn ang="0">
                  <a:pos x="0" y="72"/>
                </a:cxn>
                <a:cxn ang="0">
                  <a:pos x="0" y="74"/>
                </a:cxn>
                <a:cxn ang="0">
                  <a:pos x="0" y="76"/>
                </a:cxn>
                <a:cxn ang="0">
                  <a:pos x="1" y="77"/>
                </a:cxn>
                <a:cxn ang="0">
                  <a:pos x="3" y="78"/>
                </a:cxn>
                <a:cxn ang="0">
                  <a:pos x="4" y="80"/>
                </a:cxn>
                <a:cxn ang="0">
                  <a:pos x="6" y="78"/>
                </a:cxn>
                <a:cxn ang="0">
                  <a:pos x="8" y="77"/>
                </a:cxn>
                <a:cxn ang="0">
                  <a:pos x="8" y="77"/>
                </a:cxn>
                <a:cxn ang="0">
                  <a:pos x="31" y="57"/>
                </a:cxn>
                <a:cxn ang="0">
                  <a:pos x="43" y="45"/>
                </a:cxn>
                <a:cxn ang="0">
                  <a:pos x="54" y="34"/>
                </a:cxn>
                <a:cxn ang="0">
                  <a:pos x="54" y="34"/>
                </a:cxn>
                <a:cxn ang="0">
                  <a:pos x="59" y="29"/>
                </a:cxn>
                <a:cxn ang="0">
                  <a:pos x="65" y="25"/>
                </a:cxn>
                <a:cxn ang="0">
                  <a:pos x="65" y="25"/>
                </a:cxn>
                <a:cxn ang="0">
                  <a:pos x="70" y="21"/>
                </a:cxn>
                <a:cxn ang="0">
                  <a:pos x="73" y="17"/>
                </a:cxn>
                <a:cxn ang="0">
                  <a:pos x="79" y="7"/>
                </a:cxn>
                <a:cxn ang="0">
                  <a:pos x="79" y="7"/>
                </a:cxn>
                <a:cxn ang="0">
                  <a:pos x="79" y="5"/>
                </a:cxn>
                <a:cxn ang="0">
                  <a:pos x="79" y="3"/>
                </a:cxn>
                <a:cxn ang="0">
                  <a:pos x="78" y="2"/>
                </a:cxn>
                <a:cxn ang="0">
                  <a:pos x="77" y="1"/>
                </a:cxn>
                <a:cxn ang="0">
                  <a:pos x="75" y="0"/>
                </a:cxn>
                <a:cxn ang="0">
                  <a:pos x="74" y="0"/>
                </a:cxn>
                <a:cxn ang="0">
                  <a:pos x="72" y="1"/>
                </a:cxn>
                <a:cxn ang="0">
                  <a:pos x="71" y="2"/>
                </a:cxn>
                <a:cxn ang="0">
                  <a:pos x="71" y="2"/>
                </a:cxn>
              </a:cxnLst>
              <a:rect l="0" t="0" r="r" b="b"/>
              <a:pathLst>
                <a:path w="79" h="80">
                  <a:moveTo>
                    <a:pt x="71" y="2"/>
                  </a:moveTo>
                  <a:lnTo>
                    <a:pt x="71" y="2"/>
                  </a:lnTo>
                  <a:lnTo>
                    <a:pt x="67" y="8"/>
                  </a:lnTo>
                  <a:lnTo>
                    <a:pt x="64" y="12"/>
                  </a:lnTo>
                  <a:lnTo>
                    <a:pt x="60" y="16"/>
                  </a:lnTo>
                  <a:lnTo>
                    <a:pt x="54" y="19"/>
                  </a:lnTo>
                  <a:lnTo>
                    <a:pt x="54" y="19"/>
                  </a:lnTo>
                  <a:lnTo>
                    <a:pt x="51" y="21"/>
                  </a:lnTo>
                  <a:lnTo>
                    <a:pt x="47" y="26"/>
                  </a:lnTo>
                  <a:lnTo>
                    <a:pt x="41" y="34"/>
                  </a:lnTo>
                  <a:lnTo>
                    <a:pt x="41" y="34"/>
                  </a:lnTo>
                  <a:lnTo>
                    <a:pt x="31" y="44"/>
                  </a:lnTo>
                  <a:lnTo>
                    <a:pt x="22" y="53"/>
                  </a:lnTo>
                  <a:lnTo>
                    <a:pt x="1" y="71"/>
                  </a:lnTo>
                  <a:lnTo>
                    <a:pt x="1" y="71"/>
                  </a:lnTo>
                  <a:lnTo>
                    <a:pt x="0" y="72"/>
                  </a:lnTo>
                  <a:lnTo>
                    <a:pt x="0" y="74"/>
                  </a:lnTo>
                  <a:lnTo>
                    <a:pt x="0" y="76"/>
                  </a:lnTo>
                  <a:lnTo>
                    <a:pt x="1" y="77"/>
                  </a:lnTo>
                  <a:lnTo>
                    <a:pt x="3" y="78"/>
                  </a:lnTo>
                  <a:lnTo>
                    <a:pt x="4" y="80"/>
                  </a:lnTo>
                  <a:lnTo>
                    <a:pt x="6" y="78"/>
                  </a:lnTo>
                  <a:lnTo>
                    <a:pt x="8" y="77"/>
                  </a:lnTo>
                  <a:lnTo>
                    <a:pt x="8" y="77"/>
                  </a:lnTo>
                  <a:lnTo>
                    <a:pt x="31" y="57"/>
                  </a:lnTo>
                  <a:lnTo>
                    <a:pt x="43" y="45"/>
                  </a:lnTo>
                  <a:lnTo>
                    <a:pt x="54" y="34"/>
                  </a:lnTo>
                  <a:lnTo>
                    <a:pt x="54" y="34"/>
                  </a:lnTo>
                  <a:lnTo>
                    <a:pt x="59" y="29"/>
                  </a:lnTo>
                  <a:lnTo>
                    <a:pt x="65" y="25"/>
                  </a:lnTo>
                  <a:lnTo>
                    <a:pt x="65" y="25"/>
                  </a:lnTo>
                  <a:lnTo>
                    <a:pt x="70" y="21"/>
                  </a:lnTo>
                  <a:lnTo>
                    <a:pt x="73" y="17"/>
                  </a:lnTo>
                  <a:lnTo>
                    <a:pt x="79" y="7"/>
                  </a:lnTo>
                  <a:lnTo>
                    <a:pt x="79" y="7"/>
                  </a:lnTo>
                  <a:lnTo>
                    <a:pt x="79" y="5"/>
                  </a:lnTo>
                  <a:lnTo>
                    <a:pt x="79" y="3"/>
                  </a:lnTo>
                  <a:lnTo>
                    <a:pt x="78" y="2"/>
                  </a:lnTo>
                  <a:lnTo>
                    <a:pt x="77" y="1"/>
                  </a:lnTo>
                  <a:lnTo>
                    <a:pt x="75" y="0"/>
                  </a:lnTo>
                  <a:lnTo>
                    <a:pt x="74" y="0"/>
                  </a:lnTo>
                  <a:lnTo>
                    <a:pt x="72" y="1"/>
                  </a:lnTo>
                  <a:lnTo>
                    <a:pt x="71" y="2"/>
                  </a:lnTo>
                  <a:lnTo>
                    <a:pt x="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5" name="Freeform 339"/>
            <p:cNvSpPr>
              <a:spLocks noEditPoints="1"/>
            </p:cNvSpPr>
            <p:nvPr/>
          </p:nvSpPr>
          <p:spPr bwMode="auto">
            <a:xfrm>
              <a:off x="6137276" y="3425826"/>
              <a:ext cx="227013" cy="333375"/>
            </a:xfrm>
            <a:custGeom>
              <a:avLst/>
              <a:gdLst/>
              <a:ahLst/>
              <a:cxnLst>
                <a:cxn ang="0">
                  <a:pos x="94" y="625"/>
                </a:cxn>
                <a:cxn ang="0">
                  <a:pos x="51" y="599"/>
                </a:cxn>
                <a:cxn ang="0">
                  <a:pos x="13" y="539"/>
                </a:cxn>
                <a:cxn ang="0">
                  <a:pos x="8" y="497"/>
                </a:cxn>
                <a:cxn ang="0">
                  <a:pos x="9" y="435"/>
                </a:cxn>
                <a:cxn ang="0">
                  <a:pos x="10" y="394"/>
                </a:cxn>
                <a:cxn ang="0">
                  <a:pos x="8" y="349"/>
                </a:cxn>
                <a:cxn ang="0">
                  <a:pos x="2" y="283"/>
                </a:cxn>
                <a:cxn ang="0">
                  <a:pos x="3" y="229"/>
                </a:cxn>
                <a:cxn ang="0">
                  <a:pos x="0" y="165"/>
                </a:cxn>
                <a:cxn ang="0">
                  <a:pos x="3" y="122"/>
                </a:cxn>
                <a:cxn ang="0">
                  <a:pos x="3" y="84"/>
                </a:cxn>
                <a:cxn ang="0">
                  <a:pos x="37" y="23"/>
                </a:cxn>
                <a:cxn ang="0">
                  <a:pos x="75" y="4"/>
                </a:cxn>
                <a:cxn ang="0">
                  <a:pos x="114" y="3"/>
                </a:cxn>
                <a:cxn ang="0">
                  <a:pos x="221" y="2"/>
                </a:cxn>
                <a:cxn ang="0">
                  <a:pos x="270" y="1"/>
                </a:cxn>
                <a:cxn ang="0">
                  <a:pos x="306" y="10"/>
                </a:cxn>
                <a:cxn ang="0">
                  <a:pos x="354" y="13"/>
                </a:cxn>
                <a:cxn ang="0">
                  <a:pos x="388" y="29"/>
                </a:cxn>
                <a:cxn ang="0">
                  <a:pos x="410" y="63"/>
                </a:cxn>
                <a:cxn ang="0">
                  <a:pos x="419" y="132"/>
                </a:cxn>
                <a:cxn ang="0">
                  <a:pos x="427" y="206"/>
                </a:cxn>
                <a:cxn ang="0">
                  <a:pos x="426" y="266"/>
                </a:cxn>
                <a:cxn ang="0">
                  <a:pos x="426" y="324"/>
                </a:cxn>
                <a:cxn ang="0">
                  <a:pos x="430" y="408"/>
                </a:cxn>
                <a:cxn ang="0">
                  <a:pos x="430" y="483"/>
                </a:cxn>
                <a:cxn ang="0">
                  <a:pos x="428" y="571"/>
                </a:cxn>
                <a:cxn ang="0">
                  <a:pos x="405" y="603"/>
                </a:cxn>
                <a:cxn ang="0">
                  <a:pos x="383" y="614"/>
                </a:cxn>
                <a:cxn ang="0">
                  <a:pos x="343" y="623"/>
                </a:cxn>
                <a:cxn ang="0">
                  <a:pos x="179" y="629"/>
                </a:cxn>
                <a:cxn ang="0">
                  <a:pos x="38" y="100"/>
                </a:cxn>
                <a:cxn ang="0">
                  <a:pos x="36" y="133"/>
                </a:cxn>
                <a:cxn ang="0">
                  <a:pos x="38" y="209"/>
                </a:cxn>
                <a:cxn ang="0">
                  <a:pos x="40" y="358"/>
                </a:cxn>
                <a:cxn ang="0">
                  <a:pos x="43" y="481"/>
                </a:cxn>
                <a:cxn ang="0">
                  <a:pos x="44" y="485"/>
                </a:cxn>
                <a:cxn ang="0">
                  <a:pos x="52" y="539"/>
                </a:cxn>
                <a:cxn ang="0">
                  <a:pos x="77" y="574"/>
                </a:cxn>
                <a:cxn ang="0">
                  <a:pos x="132" y="589"/>
                </a:cxn>
                <a:cxn ang="0">
                  <a:pos x="231" y="594"/>
                </a:cxn>
                <a:cxn ang="0">
                  <a:pos x="303" y="587"/>
                </a:cxn>
                <a:cxn ang="0">
                  <a:pos x="346" y="586"/>
                </a:cxn>
                <a:cxn ang="0">
                  <a:pos x="378" y="570"/>
                </a:cxn>
                <a:cxn ang="0">
                  <a:pos x="388" y="552"/>
                </a:cxn>
                <a:cxn ang="0">
                  <a:pos x="389" y="511"/>
                </a:cxn>
                <a:cxn ang="0">
                  <a:pos x="390" y="475"/>
                </a:cxn>
                <a:cxn ang="0">
                  <a:pos x="394" y="417"/>
                </a:cxn>
                <a:cxn ang="0">
                  <a:pos x="389" y="306"/>
                </a:cxn>
                <a:cxn ang="0">
                  <a:pos x="392" y="237"/>
                </a:cxn>
                <a:cxn ang="0">
                  <a:pos x="387" y="162"/>
                </a:cxn>
                <a:cxn ang="0">
                  <a:pos x="382" y="116"/>
                </a:cxn>
                <a:cxn ang="0">
                  <a:pos x="371" y="70"/>
                </a:cxn>
                <a:cxn ang="0">
                  <a:pos x="343" y="51"/>
                </a:cxn>
                <a:cxn ang="0">
                  <a:pos x="292" y="45"/>
                </a:cxn>
                <a:cxn ang="0">
                  <a:pos x="245" y="39"/>
                </a:cxn>
                <a:cxn ang="0">
                  <a:pos x="140" y="39"/>
                </a:cxn>
                <a:cxn ang="0">
                  <a:pos x="80" y="43"/>
                </a:cxn>
                <a:cxn ang="0">
                  <a:pos x="52" y="63"/>
                </a:cxn>
                <a:cxn ang="0">
                  <a:pos x="38" y="100"/>
                </a:cxn>
              </a:cxnLst>
              <a:rect l="0" t="0" r="r" b="b"/>
              <a:pathLst>
                <a:path w="430" h="630">
                  <a:moveTo>
                    <a:pt x="143" y="630"/>
                  </a:moveTo>
                  <a:lnTo>
                    <a:pt x="143" y="630"/>
                  </a:lnTo>
                  <a:lnTo>
                    <a:pt x="118" y="629"/>
                  </a:lnTo>
                  <a:lnTo>
                    <a:pt x="107" y="627"/>
                  </a:lnTo>
                  <a:lnTo>
                    <a:pt x="94" y="625"/>
                  </a:lnTo>
                  <a:lnTo>
                    <a:pt x="83" y="621"/>
                  </a:lnTo>
                  <a:lnTo>
                    <a:pt x="71" y="615"/>
                  </a:lnTo>
                  <a:lnTo>
                    <a:pt x="61" y="608"/>
                  </a:lnTo>
                  <a:lnTo>
                    <a:pt x="51" y="599"/>
                  </a:lnTo>
                  <a:lnTo>
                    <a:pt x="51" y="599"/>
                  </a:lnTo>
                  <a:lnTo>
                    <a:pt x="39" y="586"/>
                  </a:lnTo>
                  <a:lnTo>
                    <a:pt x="30" y="575"/>
                  </a:lnTo>
                  <a:lnTo>
                    <a:pt x="23" y="563"/>
                  </a:lnTo>
                  <a:lnTo>
                    <a:pt x="18" y="551"/>
                  </a:lnTo>
                  <a:lnTo>
                    <a:pt x="13" y="539"/>
                  </a:lnTo>
                  <a:lnTo>
                    <a:pt x="10" y="526"/>
                  </a:lnTo>
                  <a:lnTo>
                    <a:pt x="9" y="513"/>
                  </a:lnTo>
                  <a:lnTo>
                    <a:pt x="8" y="498"/>
                  </a:lnTo>
                  <a:lnTo>
                    <a:pt x="8" y="498"/>
                  </a:lnTo>
                  <a:lnTo>
                    <a:pt x="8" y="497"/>
                  </a:lnTo>
                  <a:lnTo>
                    <a:pt x="7" y="489"/>
                  </a:lnTo>
                  <a:lnTo>
                    <a:pt x="7" y="489"/>
                  </a:lnTo>
                  <a:lnTo>
                    <a:pt x="7" y="462"/>
                  </a:lnTo>
                  <a:lnTo>
                    <a:pt x="7" y="449"/>
                  </a:lnTo>
                  <a:lnTo>
                    <a:pt x="9" y="435"/>
                  </a:lnTo>
                  <a:lnTo>
                    <a:pt x="9" y="435"/>
                  </a:lnTo>
                  <a:lnTo>
                    <a:pt x="10" y="422"/>
                  </a:lnTo>
                  <a:lnTo>
                    <a:pt x="11" y="411"/>
                  </a:lnTo>
                  <a:lnTo>
                    <a:pt x="10" y="402"/>
                  </a:lnTo>
                  <a:lnTo>
                    <a:pt x="10" y="394"/>
                  </a:lnTo>
                  <a:lnTo>
                    <a:pt x="10" y="394"/>
                  </a:lnTo>
                  <a:lnTo>
                    <a:pt x="8" y="382"/>
                  </a:lnTo>
                  <a:lnTo>
                    <a:pt x="8" y="368"/>
                  </a:lnTo>
                  <a:lnTo>
                    <a:pt x="8" y="368"/>
                  </a:lnTo>
                  <a:lnTo>
                    <a:pt x="8" y="349"/>
                  </a:lnTo>
                  <a:lnTo>
                    <a:pt x="7" y="336"/>
                  </a:lnTo>
                  <a:lnTo>
                    <a:pt x="5" y="316"/>
                  </a:lnTo>
                  <a:lnTo>
                    <a:pt x="5" y="316"/>
                  </a:lnTo>
                  <a:lnTo>
                    <a:pt x="3" y="296"/>
                  </a:lnTo>
                  <a:lnTo>
                    <a:pt x="2" y="283"/>
                  </a:lnTo>
                  <a:lnTo>
                    <a:pt x="2" y="266"/>
                  </a:lnTo>
                  <a:lnTo>
                    <a:pt x="2" y="266"/>
                  </a:lnTo>
                  <a:lnTo>
                    <a:pt x="2" y="239"/>
                  </a:lnTo>
                  <a:lnTo>
                    <a:pt x="3" y="229"/>
                  </a:lnTo>
                  <a:lnTo>
                    <a:pt x="3" y="229"/>
                  </a:lnTo>
                  <a:lnTo>
                    <a:pt x="3" y="217"/>
                  </a:lnTo>
                  <a:lnTo>
                    <a:pt x="2" y="186"/>
                  </a:lnTo>
                  <a:lnTo>
                    <a:pt x="1" y="178"/>
                  </a:lnTo>
                  <a:lnTo>
                    <a:pt x="1" y="178"/>
                  </a:lnTo>
                  <a:lnTo>
                    <a:pt x="0" y="165"/>
                  </a:lnTo>
                  <a:lnTo>
                    <a:pt x="0" y="151"/>
                  </a:lnTo>
                  <a:lnTo>
                    <a:pt x="1" y="138"/>
                  </a:lnTo>
                  <a:lnTo>
                    <a:pt x="3" y="125"/>
                  </a:lnTo>
                  <a:lnTo>
                    <a:pt x="3" y="123"/>
                  </a:lnTo>
                  <a:lnTo>
                    <a:pt x="3" y="122"/>
                  </a:lnTo>
                  <a:lnTo>
                    <a:pt x="3" y="122"/>
                  </a:lnTo>
                  <a:lnTo>
                    <a:pt x="2" y="116"/>
                  </a:lnTo>
                  <a:lnTo>
                    <a:pt x="2" y="116"/>
                  </a:lnTo>
                  <a:lnTo>
                    <a:pt x="2" y="99"/>
                  </a:lnTo>
                  <a:lnTo>
                    <a:pt x="3" y="84"/>
                  </a:lnTo>
                  <a:lnTo>
                    <a:pt x="6" y="69"/>
                  </a:lnTo>
                  <a:lnTo>
                    <a:pt x="10" y="57"/>
                  </a:lnTo>
                  <a:lnTo>
                    <a:pt x="18" y="44"/>
                  </a:lnTo>
                  <a:lnTo>
                    <a:pt x="26" y="34"/>
                  </a:lnTo>
                  <a:lnTo>
                    <a:pt x="37" y="23"/>
                  </a:lnTo>
                  <a:lnTo>
                    <a:pt x="51" y="12"/>
                  </a:lnTo>
                  <a:lnTo>
                    <a:pt x="51" y="12"/>
                  </a:lnTo>
                  <a:lnTo>
                    <a:pt x="56" y="9"/>
                  </a:lnTo>
                  <a:lnTo>
                    <a:pt x="62" y="7"/>
                  </a:lnTo>
                  <a:lnTo>
                    <a:pt x="75" y="4"/>
                  </a:lnTo>
                  <a:lnTo>
                    <a:pt x="88" y="3"/>
                  </a:lnTo>
                  <a:lnTo>
                    <a:pt x="102" y="2"/>
                  </a:lnTo>
                  <a:lnTo>
                    <a:pt x="102" y="2"/>
                  </a:lnTo>
                  <a:lnTo>
                    <a:pt x="114" y="3"/>
                  </a:lnTo>
                  <a:lnTo>
                    <a:pt x="114" y="3"/>
                  </a:lnTo>
                  <a:lnTo>
                    <a:pt x="125" y="3"/>
                  </a:lnTo>
                  <a:lnTo>
                    <a:pt x="194" y="3"/>
                  </a:lnTo>
                  <a:lnTo>
                    <a:pt x="194" y="3"/>
                  </a:lnTo>
                  <a:lnTo>
                    <a:pt x="221" y="2"/>
                  </a:lnTo>
                  <a:lnTo>
                    <a:pt x="221" y="2"/>
                  </a:lnTo>
                  <a:lnTo>
                    <a:pt x="236" y="1"/>
                  </a:lnTo>
                  <a:lnTo>
                    <a:pt x="251" y="0"/>
                  </a:lnTo>
                  <a:lnTo>
                    <a:pt x="251" y="0"/>
                  </a:lnTo>
                  <a:lnTo>
                    <a:pt x="261" y="0"/>
                  </a:lnTo>
                  <a:lnTo>
                    <a:pt x="270" y="1"/>
                  </a:lnTo>
                  <a:lnTo>
                    <a:pt x="279" y="3"/>
                  </a:lnTo>
                  <a:lnTo>
                    <a:pt x="286" y="5"/>
                  </a:lnTo>
                  <a:lnTo>
                    <a:pt x="286" y="5"/>
                  </a:lnTo>
                  <a:lnTo>
                    <a:pt x="295" y="8"/>
                  </a:lnTo>
                  <a:lnTo>
                    <a:pt x="306" y="10"/>
                  </a:lnTo>
                  <a:lnTo>
                    <a:pt x="316" y="10"/>
                  </a:lnTo>
                  <a:lnTo>
                    <a:pt x="326" y="11"/>
                  </a:lnTo>
                  <a:lnTo>
                    <a:pt x="326" y="11"/>
                  </a:lnTo>
                  <a:lnTo>
                    <a:pt x="345" y="11"/>
                  </a:lnTo>
                  <a:lnTo>
                    <a:pt x="354" y="13"/>
                  </a:lnTo>
                  <a:lnTo>
                    <a:pt x="363" y="15"/>
                  </a:lnTo>
                  <a:lnTo>
                    <a:pt x="363" y="15"/>
                  </a:lnTo>
                  <a:lnTo>
                    <a:pt x="376" y="22"/>
                  </a:lnTo>
                  <a:lnTo>
                    <a:pt x="382" y="25"/>
                  </a:lnTo>
                  <a:lnTo>
                    <a:pt x="388" y="29"/>
                  </a:lnTo>
                  <a:lnTo>
                    <a:pt x="393" y="33"/>
                  </a:lnTo>
                  <a:lnTo>
                    <a:pt x="397" y="38"/>
                  </a:lnTo>
                  <a:lnTo>
                    <a:pt x="401" y="43"/>
                  </a:lnTo>
                  <a:lnTo>
                    <a:pt x="405" y="49"/>
                  </a:lnTo>
                  <a:lnTo>
                    <a:pt x="410" y="63"/>
                  </a:lnTo>
                  <a:lnTo>
                    <a:pt x="415" y="79"/>
                  </a:lnTo>
                  <a:lnTo>
                    <a:pt x="418" y="96"/>
                  </a:lnTo>
                  <a:lnTo>
                    <a:pt x="419" y="116"/>
                  </a:lnTo>
                  <a:lnTo>
                    <a:pt x="419" y="116"/>
                  </a:lnTo>
                  <a:lnTo>
                    <a:pt x="419" y="132"/>
                  </a:lnTo>
                  <a:lnTo>
                    <a:pt x="420" y="147"/>
                  </a:lnTo>
                  <a:lnTo>
                    <a:pt x="423" y="170"/>
                  </a:lnTo>
                  <a:lnTo>
                    <a:pt x="423" y="170"/>
                  </a:lnTo>
                  <a:lnTo>
                    <a:pt x="426" y="193"/>
                  </a:lnTo>
                  <a:lnTo>
                    <a:pt x="427" y="206"/>
                  </a:lnTo>
                  <a:lnTo>
                    <a:pt x="428" y="222"/>
                  </a:lnTo>
                  <a:lnTo>
                    <a:pt x="428" y="222"/>
                  </a:lnTo>
                  <a:lnTo>
                    <a:pt x="427" y="248"/>
                  </a:lnTo>
                  <a:lnTo>
                    <a:pt x="426" y="266"/>
                  </a:lnTo>
                  <a:lnTo>
                    <a:pt x="426" y="266"/>
                  </a:lnTo>
                  <a:lnTo>
                    <a:pt x="425" y="276"/>
                  </a:lnTo>
                  <a:lnTo>
                    <a:pt x="425" y="288"/>
                  </a:lnTo>
                  <a:lnTo>
                    <a:pt x="425" y="302"/>
                  </a:lnTo>
                  <a:lnTo>
                    <a:pt x="426" y="323"/>
                  </a:lnTo>
                  <a:lnTo>
                    <a:pt x="426" y="324"/>
                  </a:lnTo>
                  <a:lnTo>
                    <a:pt x="426" y="324"/>
                  </a:lnTo>
                  <a:lnTo>
                    <a:pt x="429" y="359"/>
                  </a:lnTo>
                  <a:lnTo>
                    <a:pt x="429" y="382"/>
                  </a:lnTo>
                  <a:lnTo>
                    <a:pt x="429" y="382"/>
                  </a:lnTo>
                  <a:lnTo>
                    <a:pt x="430" y="408"/>
                  </a:lnTo>
                  <a:lnTo>
                    <a:pt x="430" y="408"/>
                  </a:lnTo>
                  <a:lnTo>
                    <a:pt x="430" y="438"/>
                  </a:lnTo>
                  <a:lnTo>
                    <a:pt x="430" y="438"/>
                  </a:lnTo>
                  <a:lnTo>
                    <a:pt x="430" y="483"/>
                  </a:lnTo>
                  <a:lnTo>
                    <a:pt x="430" y="483"/>
                  </a:lnTo>
                  <a:lnTo>
                    <a:pt x="430" y="527"/>
                  </a:lnTo>
                  <a:lnTo>
                    <a:pt x="430" y="549"/>
                  </a:lnTo>
                  <a:lnTo>
                    <a:pt x="430" y="549"/>
                  </a:lnTo>
                  <a:lnTo>
                    <a:pt x="429" y="562"/>
                  </a:lnTo>
                  <a:lnTo>
                    <a:pt x="428" y="571"/>
                  </a:lnTo>
                  <a:lnTo>
                    <a:pt x="425" y="579"/>
                  </a:lnTo>
                  <a:lnTo>
                    <a:pt x="422" y="586"/>
                  </a:lnTo>
                  <a:lnTo>
                    <a:pt x="418" y="592"/>
                  </a:lnTo>
                  <a:lnTo>
                    <a:pt x="413" y="596"/>
                  </a:lnTo>
                  <a:lnTo>
                    <a:pt x="405" y="603"/>
                  </a:lnTo>
                  <a:lnTo>
                    <a:pt x="404" y="604"/>
                  </a:lnTo>
                  <a:lnTo>
                    <a:pt x="404" y="604"/>
                  </a:lnTo>
                  <a:lnTo>
                    <a:pt x="398" y="608"/>
                  </a:lnTo>
                  <a:lnTo>
                    <a:pt x="391" y="611"/>
                  </a:lnTo>
                  <a:lnTo>
                    <a:pt x="383" y="614"/>
                  </a:lnTo>
                  <a:lnTo>
                    <a:pt x="376" y="617"/>
                  </a:lnTo>
                  <a:lnTo>
                    <a:pt x="360" y="622"/>
                  </a:lnTo>
                  <a:lnTo>
                    <a:pt x="351" y="623"/>
                  </a:lnTo>
                  <a:lnTo>
                    <a:pt x="343" y="623"/>
                  </a:lnTo>
                  <a:lnTo>
                    <a:pt x="343" y="623"/>
                  </a:lnTo>
                  <a:lnTo>
                    <a:pt x="303" y="624"/>
                  </a:lnTo>
                  <a:lnTo>
                    <a:pt x="261" y="626"/>
                  </a:lnTo>
                  <a:lnTo>
                    <a:pt x="261" y="626"/>
                  </a:lnTo>
                  <a:lnTo>
                    <a:pt x="221" y="628"/>
                  </a:lnTo>
                  <a:lnTo>
                    <a:pt x="179" y="629"/>
                  </a:lnTo>
                  <a:lnTo>
                    <a:pt x="170" y="629"/>
                  </a:lnTo>
                  <a:lnTo>
                    <a:pt x="170" y="629"/>
                  </a:lnTo>
                  <a:lnTo>
                    <a:pt x="143" y="630"/>
                  </a:lnTo>
                  <a:lnTo>
                    <a:pt x="143" y="630"/>
                  </a:lnTo>
                  <a:close/>
                  <a:moveTo>
                    <a:pt x="38" y="100"/>
                  </a:moveTo>
                  <a:lnTo>
                    <a:pt x="38" y="100"/>
                  </a:lnTo>
                  <a:lnTo>
                    <a:pt x="37" y="107"/>
                  </a:lnTo>
                  <a:lnTo>
                    <a:pt x="36" y="115"/>
                  </a:lnTo>
                  <a:lnTo>
                    <a:pt x="36" y="130"/>
                  </a:lnTo>
                  <a:lnTo>
                    <a:pt x="36" y="133"/>
                  </a:lnTo>
                  <a:lnTo>
                    <a:pt x="36" y="133"/>
                  </a:lnTo>
                  <a:lnTo>
                    <a:pt x="36" y="155"/>
                  </a:lnTo>
                  <a:lnTo>
                    <a:pt x="37" y="175"/>
                  </a:lnTo>
                  <a:lnTo>
                    <a:pt x="37" y="175"/>
                  </a:lnTo>
                  <a:lnTo>
                    <a:pt x="38" y="209"/>
                  </a:lnTo>
                  <a:lnTo>
                    <a:pt x="38" y="312"/>
                  </a:lnTo>
                  <a:lnTo>
                    <a:pt x="38" y="312"/>
                  </a:lnTo>
                  <a:lnTo>
                    <a:pt x="38" y="341"/>
                  </a:lnTo>
                  <a:lnTo>
                    <a:pt x="40" y="358"/>
                  </a:lnTo>
                  <a:lnTo>
                    <a:pt x="40" y="358"/>
                  </a:lnTo>
                  <a:lnTo>
                    <a:pt x="41" y="374"/>
                  </a:lnTo>
                  <a:lnTo>
                    <a:pt x="42" y="399"/>
                  </a:lnTo>
                  <a:lnTo>
                    <a:pt x="42" y="399"/>
                  </a:lnTo>
                  <a:lnTo>
                    <a:pt x="43" y="439"/>
                  </a:lnTo>
                  <a:lnTo>
                    <a:pt x="43" y="481"/>
                  </a:lnTo>
                  <a:lnTo>
                    <a:pt x="43" y="482"/>
                  </a:lnTo>
                  <a:lnTo>
                    <a:pt x="44" y="483"/>
                  </a:lnTo>
                  <a:lnTo>
                    <a:pt x="44" y="483"/>
                  </a:lnTo>
                  <a:lnTo>
                    <a:pt x="44" y="485"/>
                  </a:lnTo>
                  <a:lnTo>
                    <a:pt x="44" y="485"/>
                  </a:lnTo>
                  <a:lnTo>
                    <a:pt x="44" y="494"/>
                  </a:lnTo>
                  <a:lnTo>
                    <a:pt x="46" y="508"/>
                  </a:lnTo>
                  <a:lnTo>
                    <a:pt x="48" y="523"/>
                  </a:lnTo>
                  <a:lnTo>
                    <a:pt x="50" y="531"/>
                  </a:lnTo>
                  <a:lnTo>
                    <a:pt x="52" y="539"/>
                  </a:lnTo>
                  <a:lnTo>
                    <a:pt x="55" y="547"/>
                  </a:lnTo>
                  <a:lnTo>
                    <a:pt x="59" y="554"/>
                  </a:lnTo>
                  <a:lnTo>
                    <a:pt x="64" y="562"/>
                  </a:lnTo>
                  <a:lnTo>
                    <a:pt x="70" y="568"/>
                  </a:lnTo>
                  <a:lnTo>
                    <a:pt x="77" y="574"/>
                  </a:lnTo>
                  <a:lnTo>
                    <a:pt x="85" y="578"/>
                  </a:lnTo>
                  <a:lnTo>
                    <a:pt x="94" y="582"/>
                  </a:lnTo>
                  <a:lnTo>
                    <a:pt x="106" y="585"/>
                  </a:lnTo>
                  <a:lnTo>
                    <a:pt x="106" y="585"/>
                  </a:lnTo>
                  <a:lnTo>
                    <a:pt x="132" y="589"/>
                  </a:lnTo>
                  <a:lnTo>
                    <a:pt x="153" y="592"/>
                  </a:lnTo>
                  <a:lnTo>
                    <a:pt x="174" y="593"/>
                  </a:lnTo>
                  <a:lnTo>
                    <a:pt x="196" y="594"/>
                  </a:lnTo>
                  <a:lnTo>
                    <a:pt x="231" y="594"/>
                  </a:lnTo>
                  <a:lnTo>
                    <a:pt x="231" y="594"/>
                  </a:lnTo>
                  <a:lnTo>
                    <a:pt x="247" y="593"/>
                  </a:lnTo>
                  <a:lnTo>
                    <a:pt x="262" y="592"/>
                  </a:lnTo>
                  <a:lnTo>
                    <a:pt x="293" y="588"/>
                  </a:lnTo>
                  <a:lnTo>
                    <a:pt x="293" y="588"/>
                  </a:lnTo>
                  <a:lnTo>
                    <a:pt x="303" y="587"/>
                  </a:lnTo>
                  <a:lnTo>
                    <a:pt x="311" y="587"/>
                  </a:lnTo>
                  <a:lnTo>
                    <a:pt x="322" y="587"/>
                  </a:lnTo>
                  <a:lnTo>
                    <a:pt x="322" y="587"/>
                  </a:lnTo>
                  <a:lnTo>
                    <a:pt x="335" y="587"/>
                  </a:lnTo>
                  <a:lnTo>
                    <a:pt x="346" y="586"/>
                  </a:lnTo>
                  <a:lnTo>
                    <a:pt x="357" y="583"/>
                  </a:lnTo>
                  <a:lnTo>
                    <a:pt x="363" y="580"/>
                  </a:lnTo>
                  <a:lnTo>
                    <a:pt x="369" y="577"/>
                  </a:lnTo>
                  <a:lnTo>
                    <a:pt x="369" y="577"/>
                  </a:lnTo>
                  <a:lnTo>
                    <a:pt x="378" y="570"/>
                  </a:lnTo>
                  <a:lnTo>
                    <a:pt x="384" y="565"/>
                  </a:lnTo>
                  <a:lnTo>
                    <a:pt x="385" y="563"/>
                  </a:lnTo>
                  <a:lnTo>
                    <a:pt x="387" y="559"/>
                  </a:lnTo>
                  <a:lnTo>
                    <a:pt x="388" y="552"/>
                  </a:lnTo>
                  <a:lnTo>
                    <a:pt x="388" y="552"/>
                  </a:lnTo>
                  <a:lnTo>
                    <a:pt x="389" y="547"/>
                  </a:lnTo>
                  <a:lnTo>
                    <a:pt x="390" y="540"/>
                  </a:lnTo>
                  <a:lnTo>
                    <a:pt x="390" y="540"/>
                  </a:lnTo>
                  <a:lnTo>
                    <a:pt x="390" y="530"/>
                  </a:lnTo>
                  <a:lnTo>
                    <a:pt x="389" y="511"/>
                  </a:lnTo>
                  <a:lnTo>
                    <a:pt x="389" y="511"/>
                  </a:lnTo>
                  <a:lnTo>
                    <a:pt x="389" y="498"/>
                  </a:lnTo>
                  <a:lnTo>
                    <a:pt x="389" y="497"/>
                  </a:lnTo>
                  <a:lnTo>
                    <a:pt x="389" y="497"/>
                  </a:lnTo>
                  <a:lnTo>
                    <a:pt x="390" y="475"/>
                  </a:lnTo>
                  <a:lnTo>
                    <a:pt x="392" y="459"/>
                  </a:lnTo>
                  <a:lnTo>
                    <a:pt x="392" y="459"/>
                  </a:lnTo>
                  <a:lnTo>
                    <a:pt x="393" y="441"/>
                  </a:lnTo>
                  <a:lnTo>
                    <a:pt x="394" y="417"/>
                  </a:lnTo>
                  <a:lnTo>
                    <a:pt x="394" y="417"/>
                  </a:lnTo>
                  <a:lnTo>
                    <a:pt x="393" y="382"/>
                  </a:lnTo>
                  <a:lnTo>
                    <a:pt x="392" y="359"/>
                  </a:lnTo>
                  <a:lnTo>
                    <a:pt x="392" y="359"/>
                  </a:lnTo>
                  <a:lnTo>
                    <a:pt x="390" y="338"/>
                  </a:lnTo>
                  <a:lnTo>
                    <a:pt x="389" y="306"/>
                  </a:lnTo>
                  <a:lnTo>
                    <a:pt x="389" y="306"/>
                  </a:lnTo>
                  <a:lnTo>
                    <a:pt x="390" y="276"/>
                  </a:lnTo>
                  <a:lnTo>
                    <a:pt x="391" y="258"/>
                  </a:lnTo>
                  <a:lnTo>
                    <a:pt x="391" y="258"/>
                  </a:lnTo>
                  <a:lnTo>
                    <a:pt x="392" y="237"/>
                  </a:lnTo>
                  <a:lnTo>
                    <a:pt x="392" y="224"/>
                  </a:lnTo>
                  <a:lnTo>
                    <a:pt x="391" y="204"/>
                  </a:lnTo>
                  <a:lnTo>
                    <a:pt x="391" y="204"/>
                  </a:lnTo>
                  <a:lnTo>
                    <a:pt x="389" y="180"/>
                  </a:lnTo>
                  <a:lnTo>
                    <a:pt x="387" y="162"/>
                  </a:lnTo>
                  <a:lnTo>
                    <a:pt x="387" y="162"/>
                  </a:lnTo>
                  <a:lnTo>
                    <a:pt x="383" y="143"/>
                  </a:lnTo>
                  <a:lnTo>
                    <a:pt x="382" y="130"/>
                  </a:lnTo>
                  <a:lnTo>
                    <a:pt x="382" y="116"/>
                  </a:lnTo>
                  <a:lnTo>
                    <a:pt x="382" y="116"/>
                  </a:lnTo>
                  <a:lnTo>
                    <a:pt x="381" y="104"/>
                  </a:lnTo>
                  <a:lnTo>
                    <a:pt x="380" y="94"/>
                  </a:lnTo>
                  <a:lnTo>
                    <a:pt x="378" y="85"/>
                  </a:lnTo>
                  <a:lnTo>
                    <a:pt x="375" y="77"/>
                  </a:lnTo>
                  <a:lnTo>
                    <a:pt x="371" y="70"/>
                  </a:lnTo>
                  <a:lnTo>
                    <a:pt x="367" y="65"/>
                  </a:lnTo>
                  <a:lnTo>
                    <a:pt x="362" y="60"/>
                  </a:lnTo>
                  <a:lnTo>
                    <a:pt x="356" y="56"/>
                  </a:lnTo>
                  <a:lnTo>
                    <a:pt x="350" y="53"/>
                  </a:lnTo>
                  <a:lnTo>
                    <a:pt x="343" y="51"/>
                  </a:lnTo>
                  <a:lnTo>
                    <a:pt x="336" y="48"/>
                  </a:lnTo>
                  <a:lnTo>
                    <a:pt x="327" y="47"/>
                  </a:lnTo>
                  <a:lnTo>
                    <a:pt x="311" y="45"/>
                  </a:lnTo>
                  <a:lnTo>
                    <a:pt x="292" y="45"/>
                  </a:lnTo>
                  <a:lnTo>
                    <a:pt x="292" y="45"/>
                  </a:lnTo>
                  <a:lnTo>
                    <a:pt x="282" y="44"/>
                  </a:lnTo>
                  <a:lnTo>
                    <a:pt x="270" y="42"/>
                  </a:lnTo>
                  <a:lnTo>
                    <a:pt x="270" y="42"/>
                  </a:lnTo>
                  <a:lnTo>
                    <a:pt x="258" y="40"/>
                  </a:lnTo>
                  <a:lnTo>
                    <a:pt x="245" y="39"/>
                  </a:lnTo>
                  <a:lnTo>
                    <a:pt x="194" y="39"/>
                  </a:lnTo>
                  <a:lnTo>
                    <a:pt x="194" y="39"/>
                  </a:lnTo>
                  <a:lnTo>
                    <a:pt x="160" y="39"/>
                  </a:lnTo>
                  <a:lnTo>
                    <a:pt x="160" y="39"/>
                  </a:lnTo>
                  <a:lnTo>
                    <a:pt x="140" y="39"/>
                  </a:lnTo>
                  <a:lnTo>
                    <a:pt x="140" y="39"/>
                  </a:lnTo>
                  <a:lnTo>
                    <a:pt x="109" y="39"/>
                  </a:lnTo>
                  <a:lnTo>
                    <a:pt x="109" y="39"/>
                  </a:lnTo>
                  <a:lnTo>
                    <a:pt x="93" y="40"/>
                  </a:lnTo>
                  <a:lnTo>
                    <a:pt x="80" y="43"/>
                  </a:lnTo>
                  <a:lnTo>
                    <a:pt x="68" y="47"/>
                  </a:lnTo>
                  <a:lnTo>
                    <a:pt x="64" y="51"/>
                  </a:lnTo>
                  <a:lnTo>
                    <a:pt x="59" y="55"/>
                  </a:lnTo>
                  <a:lnTo>
                    <a:pt x="55" y="59"/>
                  </a:lnTo>
                  <a:lnTo>
                    <a:pt x="52" y="63"/>
                  </a:lnTo>
                  <a:lnTo>
                    <a:pt x="49" y="68"/>
                  </a:lnTo>
                  <a:lnTo>
                    <a:pt x="46" y="73"/>
                  </a:lnTo>
                  <a:lnTo>
                    <a:pt x="41" y="86"/>
                  </a:lnTo>
                  <a:lnTo>
                    <a:pt x="38" y="100"/>
                  </a:lnTo>
                  <a:lnTo>
                    <a:pt x="38"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6" name="Freeform 340"/>
            <p:cNvSpPr>
              <a:spLocks noEditPoints="1"/>
            </p:cNvSpPr>
            <p:nvPr/>
          </p:nvSpPr>
          <p:spPr bwMode="auto">
            <a:xfrm>
              <a:off x="6407151" y="3316288"/>
              <a:ext cx="227013" cy="442913"/>
            </a:xfrm>
            <a:custGeom>
              <a:avLst/>
              <a:gdLst/>
              <a:ahLst/>
              <a:cxnLst>
                <a:cxn ang="0">
                  <a:pos x="94" y="832"/>
                </a:cxn>
                <a:cxn ang="0">
                  <a:pos x="51" y="806"/>
                </a:cxn>
                <a:cxn ang="0">
                  <a:pos x="13" y="746"/>
                </a:cxn>
                <a:cxn ang="0">
                  <a:pos x="8" y="704"/>
                </a:cxn>
                <a:cxn ang="0">
                  <a:pos x="8" y="589"/>
                </a:cxn>
                <a:cxn ang="0">
                  <a:pos x="10" y="546"/>
                </a:cxn>
                <a:cxn ang="0">
                  <a:pos x="8" y="511"/>
                </a:cxn>
                <a:cxn ang="0">
                  <a:pos x="2" y="330"/>
                </a:cxn>
                <a:cxn ang="0">
                  <a:pos x="3" y="214"/>
                </a:cxn>
                <a:cxn ang="0">
                  <a:pos x="0" y="152"/>
                </a:cxn>
                <a:cxn ang="0">
                  <a:pos x="3" y="123"/>
                </a:cxn>
                <a:cxn ang="0">
                  <a:pos x="6" y="71"/>
                </a:cxn>
                <a:cxn ang="0">
                  <a:pos x="51" y="14"/>
                </a:cxn>
                <a:cxn ang="0">
                  <a:pos x="88" y="4"/>
                </a:cxn>
                <a:cxn ang="0">
                  <a:pos x="125" y="4"/>
                </a:cxn>
                <a:cxn ang="0">
                  <a:pos x="236" y="2"/>
                </a:cxn>
                <a:cxn ang="0">
                  <a:pos x="279" y="4"/>
                </a:cxn>
                <a:cxn ang="0">
                  <a:pos x="317" y="12"/>
                </a:cxn>
                <a:cxn ang="0">
                  <a:pos x="364" y="16"/>
                </a:cxn>
                <a:cxn ang="0">
                  <a:pos x="393" y="35"/>
                </a:cxn>
                <a:cxn ang="0">
                  <a:pos x="415" y="79"/>
                </a:cxn>
                <a:cxn ang="0">
                  <a:pos x="420" y="148"/>
                </a:cxn>
                <a:cxn ang="0">
                  <a:pos x="428" y="222"/>
                </a:cxn>
                <a:cxn ang="0">
                  <a:pos x="425" y="335"/>
                </a:cxn>
                <a:cxn ang="0">
                  <a:pos x="429" y="449"/>
                </a:cxn>
                <a:cxn ang="0">
                  <a:pos x="430" y="608"/>
                </a:cxn>
                <a:cxn ang="0">
                  <a:pos x="430" y="756"/>
                </a:cxn>
                <a:cxn ang="0">
                  <a:pos x="422" y="793"/>
                </a:cxn>
                <a:cxn ang="0">
                  <a:pos x="404" y="811"/>
                </a:cxn>
                <a:cxn ang="0">
                  <a:pos x="359" y="829"/>
                </a:cxn>
                <a:cxn ang="0">
                  <a:pos x="261" y="833"/>
                </a:cxn>
                <a:cxn ang="0">
                  <a:pos x="170" y="836"/>
                </a:cxn>
                <a:cxn ang="0">
                  <a:pos x="37" y="108"/>
                </a:cxn>
                <a:cxn ang="0">
                  <a:pos x="36" y="156"/>
                </a:cxn>
                <a:cxn ang="0">
                  <a:pos x="38" y="376"/>
                </a:cxn>
                <a:cxn ang="0">
                  <a:pos x="42" y="544"/>
                </a:cxn>
                <a:cxn ang="0">
                  <a:pos x="44" y="690"/>
                </a:cxn>
                <a:cxn ang="0">
                  <a:pos x="47" y="730"/>
                </a:cxn>
                <a:cxn ang="0">
                  <a:pos x="64" y="769"/>
                </a:cxn>
                <a:cxn ang="0">
                  <a:pos x="106" y="792"/>
                </a:cxn>
                <a:cxn ang="0">
                  <a:pos x="196" y="801"/>
                </a:cxn>
                <a:cxn ang="0">
                  <a:pos x="293" y="795"/>
                </a:cxn>
                <a:cxn ang="0">
                  <a:pos x="322" y="794"/>
                </a:cxn>
                <a:cxn ang="0">
                  <a:pos x="369" y="784"/>
                </a:cxn>
                <a:cxn ang="0">
                  <a:pos x="387" y="759"/>
                </a:cxn>
                <a:cxn ang="0">
                  <a:pos x="390" y="737"/>
                </a:cxn>
                <a:cxn ang="0">
                  <a:pos x="388" y="704"/>
                </a:cxn>
                <a:cxn ang="0">
                  <a:pos x="394" y="562"/>
                </a:cxn>
                <a:cxn ang="0">
                  <a:pos x="390" y="371"/>
                </a:cxn>
                <a:cxn ang="0">
                  <a:pos x="392" y="251"/>
                </a:cxn>
                <a:cxn ang="0">
                  <a:pos x="386" y="163"/>
                </a:cxn>
                <a:cxn ang="0">
                  <a:pos x="382" y="117"/>
                </a:cxn>
                <a:cxn ang="0">
                  <a:pos x="372" y="71"/>
                </a:cxn>
                <a:cxn ang="0">
                  <a:pos x="343" y="51"/>
                </a:cxn>
                <a:cxn ang="0">
                  <a:pos x="292" y="46"/>
                </a:cxn>
                <a:cxn ang="0">
                  <a:pos x="245" y="40"/>
                </a:cxn>
                <a:cxn ang="0">
                  <a:pos x="140" y="40"/>
                </a:cxn>
                <a:cxn ang="0">
                  <a:pos x="81" y="44"/>
                </a:cxn>
                <a:cxn ang="0">
                  <a:pos x="52" y="64"/>
                </a:cxn>
                <a:cxn ang="0">
                  <a:pos x="39" y="101"/>
                </a:cxn>
              </a:cxnLst>
              <a:rect l="0" t="0" r="r" b="b"/>
              <a:pathLst>
                <a:path w="430" h="837">
                  <a:moveTo>
                    <a:pt x="143" y="837"/>
                  </a:moveTo>
                  <a:lnTo>
                    <a:pt x="143" y="837"/>
                  </a:lnTo>
                  <a:lnTo>
                    <a:pt x="118" y="836"/>
                  </a:lnTo>
                  <a:lnTo>
                    <a:pt x="107" y="834"/>
                  </a:lnTo>
                  <a:lnTo>
                    <a:pt x="94" y="832"/>
                  </a:lnTo>
                  <a:lnTo>
                    <a:pt x="83" y="828"/>
                  </a:lnTo>
                  <a:lnTo>
                    <a:pt x="72" y="822"/>
                  </a:lnTo>
                  <a:lnTo>
                    <a:pt x="61" y="815"/>
                  </a:lnTo>
                  <a:lnTo>
                    <a:pt x="51" y="806"/>
                  </a:lnTo>
                  <a:lnTo>
                    <a:pt x="51" y="806"/>
                  </a:lnTo>
                  <a:lnTo>
                    <a:pt x="39" y="793"/>
                  </a:lnTo>
                  <a:lnTo>
                    <a:pt x="30" y="782"/>
                  </a:lnTo>
                  <a:lnTo>
                    <a:pt x="23" y="770"/>
                  </a:lnTo>
                  <a:lnTo>
                    <a:pt x="17" y="758"/>
                  </a:lnTo>
                  <a:lnTo>
                    <a:pt x="13" y="746"/>
                  </a:lnTo>
                  <a:lnTo>
                    <a:pt x="11" y="733"/>
                  </a:lnTo>
                  <a:lnTo>
                    <a:pt x="9" y="720"/>
                  </a:lnTo>
                  <a:lnTo>
                    <a:pt x="8" y="705"/>
                  </a:lnTo>
                  <a:lnTo>
                    <a:pt x="8" y="705"/>
                  </a:lnTo>
                  <a:lnTo>
                    <a:pt x="8" y="704"/>
                  </a:lnTo>
                  <a:lnTo>
                    <a:pt x="8" y="704"/>
                  </a:lnTo>
                  <a:lnTo>
                    <a:pt x="7" y="677"/>
                  </a:lnTo>
                  <a:lnTo>
                    <a:pt x="7" y="640"/>
                  </a:lnTo>
                  <a:lnTo>
                    <a:pt x="7" y="604"/>
                  </a:lnTo>
                  <a:lnTo>
                    <a:pt x="8" y="589"/>
                  </a:lnTo>
                  <a:lnTo>
                    <a:pt x="9" y="579"/>
                  </a:lnTo>
                  <a:lnTo>
                    <a:pt x="9" y="579"/>
                  </a:lnTo>
                  <a:lnTo>
                    <a:pt x="10" y="565"/>
                  </a:lnTo>
                  <a:lnTo>
                    <a:pt x="11" y="555"/>
                  </a:lnTo>
                  <a:lnTo>
                    <a:pt x="10" y="546"/>
                  </a:lnTo>
                  <a:lnTo>
                    <a:pt x="10" y="537"/>
                  </a:lnTo>
                  <a:lnTo>
                    <a:pt x="10" y="537"/>
                  </a:lnTo>
                  <a:lnTo>
                    <a:pt x="9" y="526"/>
                  </a:lnTo>
                  <a:lnTo>
                    <a:pt x="8" y="511"/>
                  </a:lnTo>
                  <a:lnTo>
                    <a:pt x="8" y="511"/>
                  </a:lnTo>
                  <a:lnTo>
                    <a:pt x="7" y="467"/>
                  </a:lnTo>
                  <a:lnTo>
                    <a:pt x="5" y="420"/>
                  </a:lnTo>
                  <a:lnTo>
                    <a:pt x="5" y="420"/>
                  </a:lnTo>
                  <a:lnTo>
                    <a:pt x="3" y="374"/>
                  </a:lnTo>
                  <a:lnTo>
                    <a:pt x="2" y="330"/>
                  </a:lnTo>
                  <a:lnTo>
                    <a:pt x="2" y="330"/>
                  </a:lnTo>
                  <a:lnTo>
                    <a:pt x="3" y="277"/>
                  </a:lnTo>
                  <a:lnTo>
                    <a:pt x="3" y="277"/>
                  </a:lnTo>
                  <a:lnTo>
                    <a:pt x="3" y="237"/>
                  </a:lnTo>
                  <a:lnTo>
                    <a:pt x="3" y="214"/>
                  </a:lnTo>
                  <a:lnTo>
                    <a:pt x="2" y="187"/>
                  </a:lnTo>
                  <a:lnTo>
                    <a:pt x="1" y="179"/>
                  </a:lnTo>
                  <a:lnTo>
                    <a:pt x="1" y="179"/>
                  </a:lnTo>
                  <a:lnTo>
                    <a:pt x="0" y="165"/>
                  </a:lnTo>
                  <a:lnTo>
                    <a:pt x="0" y="152"/>
                  </a:lnTo>
                  <a:lnTo>
                    <a:pt x="1" y="138"/>
                  </a:lnTo>
                  <a:lnTo>
                    <a:pt x="3" y="126"/>
                  </a:lnTo>
                  <a:lnTo>
                    <a:pt x="3" y="125"/>
                  </a:lnTo>
                  <a:lnTo>
                    <a:pt x="3" y="123"/>
                  </a:lnTo>
                  <a:lnTo>
                    <a:pt x="3" y="123"/>
                  </a:lnTo>
                  <a:lnTo>
                    <a:pt x="2" y="117"/>
                  </a:lnTo>
                  <a:lnTo>
                    <a:pt x="2" y="117"/>
                  </a:lnTo>
                  <a:lnTo>
                    <a:pt x="2" y="100"/>
                  </a:lnTo>
                  <a:lnTo>
                    <a:pt x="4" y="84"/>
                  </a:lnTo>
                  <a:lnTo>
                    <a:pt x="6" y="71"/>
                  </a:lnTo>
                  <a:lnTo>
                    <a:pt x="11" y="57"/>
                  </a:lnTo>
                  <a:lnTo>
                    <a:pt x="17" y="46"/>
                  </a:lnTo>
                  <a:lnTo>
                    <a:pt x="26" y="35"/>
                  </a:lnTo>
                  <a:lnTo>
                    <a:pt x="37" y="24"/>
                  </a:lnTo>
                  <a:lnTo>
                    <a:pt x="51" y="14"/>
                  </a:lnTo>
                  <a:lnTo>
                    <a:pt x="51" y="14"/>
                  </a:lnTo>
                  <a:lnTo>
                    <a:pt x="56" y="11"/>
                  </a:lnTo>
                  <a:lnTo>
                    <a:pt x="62" y="8"/>
                  </a:lnTo>
                  <a:lnTo>
                    <a:pt x="74" y="5"/>
                  </a:lnTo>
                  <a:lnTo>
                    <a:pt x="88" y="4"/>
                  </a:lnTo>
                  <a:lnTo>
                    <a:pt x="101" y="4"/>
                  </a:lnTo>
                  <a:lnTo>
                    <a:pt x="101" y="4"/>
                  </a:lnTo>
                  <a:lnTo>
                    <a:pt x="114" y="4"/>
                  </a:lnTo>
                  <a:lnTo>
                    <a:pt x="114" y="4"/>
                  </a:lnTo>
                  <a:lnTo>
                    <a:pt x="125" y="4"/>
                  </a:lnTo>
                  <a:lnTo>
                    <a:pt x="195" y="4"/>
                  </a:lnTo>
                  <a:lnTo>
                    <a:pt x="195" y="4"/>
                  </a:lnTo>
                  <a:lnTo>
                    <a:pt x="221" y="3"/>
                  </a:lnTo>
                  <a:lnTo>
                    <a:pt x="221" y="3"/>
                  </a:lnTo>
                  <a:lnTo>
                    <a:pt x="236" y="2"/>
                  </a:lnTo>
                  <a:lnTo>
                    <a:pt x="252" y="0"/>
                  </a:lnTo>
                  <a:lnTo>
                    <a:pt x="252" y="0"/>
                  </a:lnTo>
                  <a:lnTo>
                    <a:pt x="262" y="2"/>
                  </a:lnTo>
                  <a:lnTo>
                    <a:pt x="270" y="3"/>
                  </a:lnTo>
                  <a:lnTo>
                    <a:pt x="279" y="4"/>
                  </a:lnTo>
                  <a:lnTo>
                    <a:pt x="286" y="6"/>
                  </a:lnTo>
                  <a:lnTo>
                    <a:pt x="286" y="6"/>
                  </a:lnTo>
                  <a:lnTo>
                    <a:pt x="296" y="9"/>
                  </a:lnTo>
                  <a:lnTo>
                    <a:pt x="307" y="11"/>
                  </a:lnTo>
                  <a:lnTo>
                    <a:pt x="317" y="12"/>
                  </a:lnTo>
                  <a:lnTo>
                    <a:pt x="327" y="12"/>
                  </a:lnTo>
                  <a:lnTo>
                    <a:pt x="327" y="12"/>
                  </a:lnTo>
                  <a:lnTo>
                    <a:pt x="346" y="13"/>
                  </a:lnTo>
                  <a:lnTo>
                    <a:pt x="354" y="14"/>
                  </a:lnTo>
                  <a:lnTo>
                    <a:pt x="364" y="16"/>
                  </a:lnTo>
                  <a:lnTo>
                    <a:pt x="364" y="16"/>
                  </a:lnTo>
                  <a:lnTo>
                    <a:pt x="376" y="22"/>
                  </a:lnTo>
                  <a:lnTo>
                    <a:pt x="382" y="25"/>
                  </a:lnTo>
                  <a:lnTo>
                    <a:pt x="387" y="30"/>
                  </a:lnTo>
                  <a:lnTo>
                    <a:pt x="393" y="35"/>
                  </a:lnTo>
                  <a:lnTo>
                    <a:pt x="397" y="39"/>
                  </a:lnTo>
                  <a:lnTo>
                    <a:pt x="401" y="45"/>
                  </a:lnTo>
                  <a:lnTo>
                    <a:pt x="405" y="50"/>
                  </a:lnTo>
                  <a:lnTo>
                    <a:pt x="411" y="64"/>
                  </a:lnTo>
                  <a:lnTo>
                    <a:pt x="415" y="79"/>
                  </a:lnTo>
                  <a:lnTo>
                    <a:pt x="417" y="97"/>
                  </a:lnTo>
                  <a:lnTo>
                    <a:pt x="419" y="117"/>
                  </a:lnTo>
                  <a:lnTo>
                    <a:pt x="419" y="117"/>
                  </a:lnTo>
                  <a:lnTo>
                    <a:pt x="419" y="133"/>
                  </a:lnTo>
                  <a:lnTo>
                    <a:pt x="420" y="148"/>
                  </a:lnTo>
                  <a:lnTo>
                    <a:pt x="423" y="170"/>
                  </a:lnTo>
                  <a:lnTo>
                    <a:pt x="423" y="170"/>
                  </a:lnTo>
                  <a:lnTo>
                    <a:pt x="426" y="193"/>
                  </a:lnTo>
                  <a:lnTo>
                    <a:pt x="427" y="207"/>
                  </a:lnTo>
                  <a:lnTo>
                    <a:pt x="428" y="222"/>
                  </a:lnTo>
                  <a:lnTo>
                    <a:pt x="428" y="222"/>
                  </a:lnTo>
                  <a:lnTo>
                    <a:pt x="427" y="253"/>
                  </a:lnTo>
                  <a:lnTo>
                    <a:pt x="426" y="283"/>
                  </a:lnTo>
                  <a:lnTo>
                    <a:pt x="426" y="283"/>
                  </a:lnTo>
                  <a:lnTo>
                    <a:pt x="425" y="335"/>
                  </a:lnTo>
                  <a:lnTo>
                    <a:pt x="425" y="361"/>
                  </a:lnTo>
                  <a:lnTo>
                    <a:pt x="426" y="388"/>
                  </a:lnTo>
                  <a:lnTo>
                    <a:pt x="426" y="388"/>
                  </a:lnTo>
                  <a:lnTo>
                    <a:pt x="428" y="417"/>
                  </a:lnTo>
                  <a:lnTo>
                    <a:pt x="429" y="449"/>
                  </a:lnTo>
                  <a:lnTo>
                    <a:pt x="429" y="514"/>
                  </a:lnTo>
                  <a:lnTo>
                    <a:pt x="429" y="514"/>
                  </a:lnTo>
                  <a:lnTo>
                    <a:pt x="430" y="553"/>
                  </a:lnTo>
                  <a:lnTo>
                    <a:pt x="430" y="553"/>
                  </a:lnTo>
                  <a:lnTo>
                    <a:pt x="430" y="608"/>
                  </a:lnTo>
                  <a:lnTo>
                    <a:pt x="430" y="608"/>
                  </a:lnTo>
                  <a:lnTo>
                    <a:pt x="430" y="690"/>
                  </a:lnTo>
                  <a:lnTo>
                    <a:pt x="430" y="690"/>
                  </a:lnTo>
                  <a:lnTo>
                    <a:pt x="430" y="734"/>
                  </a:lnTo>
                  <a:lnTo>
                    <a:pt x="430" y="756"/>
                  </a:lnTo>
                  <a:lnTo>
                    <a:pt x="430" y="756"/>
                  </a:lnTo>
                  <a:lnTo>
                    <a:pt x="430" y="769"/>
                  </a:lnTo>
                  <a:lnTo>
                    <a:pt x="428" y="778"/>
                  </a:lnTo>
                  <a:lnTo>
                    <a:pt x="425" y="786"/>
                  </a:lnTo>
                  <a:lnTo>
                    <a:pt x="422" y="793"/>
                  </a:lnTo>
                  <a:lnTo>
                    <a:pt x="417" y="799"/>
                  </a:lnTo>
                  <a:lnTo>
                    <a:pt x="413" y="803"/>
                  </a:lnTo>
                  <a:lnTo>
                    <a:pt x="405" y="810"/>
                  </a:lnTo>
                  <a:lnTo>
                    <a:pt x="404" y="811"/>
                  </a:lnTo>
                  <a:lnTo>
                    <a:pt x="404" y="811"/>
                  </a:lnTo>
                  <a:lnTo>
                    <a:pt x="398" y="815"/>
                  </a:lnTo>
                  <a:lnTo>
                    <a:pt x="392" y="818"/>
                  </a:lnTo>
                  <a:lnTo>
                    <a:pt x="383" y="821"/>
                  </a:lnTo>
                  <a:lnTo>
                    <a:pt x="376" y="824"/>
                  </a:lnTo>
                  <a:lnTo>
                    <a:pt x="359" y="829"/>
                  </a:lnTo>
                  <a:lnTo>
                    <a:pt x="351" y="830"/>
                  </a:lnTo>
                  <a:lnTo>
                    <a:pt x="343" y="830"/>
                  </a:lnTo>
                  <a:lnTo>
                    <a:pt x="343" y="830"/>
                  </a:lnTo>
                  <a:lnTo>
                    <a:pt x="302" y="831"/>
                  </a:lnTo>
                  <a:lnTo>
                    <a:pt x="261" y="833"/>
                  </a:lnTo>
                  <a:lnTo>
                    <a:pt x="261" y="833"/>
                  </a:lnTo>
                  <a:lnTo>
                    <a:pt x="221" y="835"/>
                  </a:lnTo>
                  <a:lnTo>
                    <a:pt x="179" y="836"/>
                  </a:lnTo>
                  <a:lnTo>
                    <a:pt x="170" y="836"/>
                  </a:lnTo>
                  <a:lnTo>
                    <a:pt x="170" y="836"/>
                  </a:lnTo>
                  <a:lnTo>
                    <a:pt x="143" y="837"/>
                  </a:lnTo>
                  <a:lnTo>
                    <a:pt x="143" y="837"/>
                  </a:lnTo>
                  <a:close/>
                  <a:moveTo>
                    <a:pt x="39" y="101"/>
                  </a:moveTo>
                  <a:lnTo>
                    <a:pt x="39" y="101"/>
                  </a:lnTo>
                  <a:lnTo>
                    <a:pt x="37" y="108"/>
                  </a:lnTo>
                  <a:lnTo>
                    <a:pt x="37" y="116"/>
                  </a:lnTo>
                  <a:lnTo>
                    <a:pt x="36" y="132"/>
                  </a:lnTo>
                  <a:lnTo>
                    <a:pt x="36" y="134"/>
                  </a:lnTo>
                  <a:lnTo>
                    <a:pt x="36" y="134"/>
                  </a:lnTo>
                  <a:lnTo>
                    <a:pt x="36" y="156"/>
                  </a:lnTo>
                  <a:lnTo>
                    <a:pt x="37" y="176"/>
                  </a:lnTo>
                  <a:lnTo>
                    <a:pt x="37" y="176"/>
                  </a:lnTo>
                  <a:lnTo>
                    <a:pt x="38" y="211"/>
                  </a:lnTo>
                  <a:lnTo>
                    <a:pt x="38" y="376"/>
                  </a:lnTo>
                  <a:lnTo>
                    <a:pt x="38" y="376"/>
                  </a:lnTo>
                  <a:lnTo>
                    <a:pt x="39" y="438"/>
                  </a:lnTo>
                  <a:lnTo>
                    <a:pt x="41" y="505"/>
                  </a:lnTo>
                  <a:lnTo>
                    <a:pt x="41" y="505"/>
                  </a:lnTo>
                  <a:lnTo>
                    <a:pt x="42" y="544"/>
                  </a:lnTo>
                  <a:lnTo>
                    <a:pt x="42" y="544"/>
                  </a:lnTo>
                  <a:lnTo>
                    <a:pt x="43" y="614"/>
                  </a:lnTo>
                  <a:lnTo>
                    <a:pt x="44" y="688"/>
                  </a:lnTo>
                  <a:lnTo>
                    <a:pt x="44" y="689"/>
                  </a:lnTo>
                  <a:lnTo>
                    <a:pt x="44" y="690"/>
                  </a:lnTo>
                  <a:lnTo>
                    <a:pt x="44" y="690"/>
                  </a:lnTo>
                  <a:lnTo>
                    <a:pt x="44" y="692"/>
                  </a:lnTo>
                  <a:lnTo>
                    <a:pt x="44" y="692"/>
                  </a:lnTo>
                  <a:lnTo>
                    <a:pt x="44" y="701"/>
                  </a:lnTo>
                  <a:lnTo>
                    <a:pt x="45" y="715"/>
                  </a:lnTo>
                  <a:lnTo>
                    <a:pt x="47" y="730"/>
                  </a:lnTo>
                  <a:lnTo>
                    <a:pt x="50" y="738"/>
                  </a:lnTo>
                  <a:lnTo>
                    <a:pt x="52" y="746"/>
                  </a:lnTo>
                  <a:lnTo>
                    <a:pt x="55" y="754"/>
                  </a:lnTo>
                  <a:lnTo>
                    <a:pt x="59" y="761"/>
                  </a:lnTo>
                  <a:lnTo>
                    <a:pt x="64" y="769"/>
                  </a:lnTo>
                  <a:lnTo>
                    <a:pt x="70" y="775"/>
                  </a:lnTo>
                  <a:lnTo>
                    <a:pt x="77" y="781"/>
                  </a:lnTo>
                  <a:lnTo>
                    <a:pt x="85" y="785"/>
                  </a:lnTo>
                  <a:lnTo>
                    <a:pt x="94" y="789"/>
                  </a:lnTo>
                  <a:lnTo>
                    <a:pt x="106" y="792"/>
                  </a:lnTo>
                  <a:lnTo>
                    <a:pt x="106" y="792"/>
                  </a:lnTo>
                  <a:lnTo>
                    <a:pt x="131" y="796"/>
                  </a:lnTo>
                  <a:lnTo>
                    <a:pt x="153" y="799"/>
                  </a:lnTo>
                  <a:lnTo>
                    <a:pt x="174" y="800"/>
                  </a:lnTo>
                  <a:lnTo>
                    <a:pt x="196" y="801"/>
                  </a:lnTo>
                  <a:lnTo>
                    <a:pt x="232" y="801"/>
                  </a:lnTo>
                  <a:lnTo>
                    <a:pt x="232" y="801"/>
                  </a:lnTo>
                  <a:lnTo>
                    <a:pt x="246" y="800"/>
                  </a:lnTo>
                  <a:lnTo>
                    <a:pt x="262" y="799"/>
                  </a:lnTo>
                  <a:lnTo>
                    <a:pt x="293" y="795"/>
                  </a:lnTo>
                  <a:lnTo>
                    <a:pt x="293" y="795"/>
                  </a:lnTo>
                  <a:lnTo>
                    <a:pt x="302" y="794"/>
                  </a:lnTo>
                  <a:lnTo>
                    <a:pt x="311" y="794"/>
                  </a:lnTo>
                  <a:lnTo>
                    <a:pt x="322" y="794"/>
                  </a:lnTo>
                  <a:lnTo>
                    <a:pt x="322" y="794"/>
                  </a:lnTo>
                  <a:lnTo>
                    <a:pt x="335" y="794"/>
                  </a:lnTo>
                  <a:lnTo>
                    <a:pt x="346" y="793"/>
                  </a:lnTo>
                  <a:lnTo>
                    <a:pt x="357" y="790"/>
                  </a:lnTo>
                  <a:lnTo>
                    <a:pt x="364" y="787"/>
                  </a:lnTo>
                  <a:lnTo>
                    <a:pt x="369" y="784"/>
                  </a:lnTo>
                  <a:lnTo>
                    <a:pt x="369" y="784"/>
                  </a:lnTo>
                  <a:lnTo>
                    <a:pt x="378" y="777"/>
                  </a:lnTo>
                  <a:lnTo>
                    <a:pt x="384" y="772"/>
                  </a:lnTo>
                  <a:lnTo>
                    <a:pt x="386" y="766"/>
                  </a:lnTo>
                  <a:lnTo>
                    <a:pt x="387" y="759"/>
                  </a:lnTo>
                  <a:lnTo>
                    <a:pt x="387" y="759"/>
                  </a:lnTo>
                  <a:lnTo>
                    <a:pt x="388" y="754"/>
                  </a:lnTo>
                  <a:lnTo>
                    <a:pt x="390" y="747"/>
                  </a:lnTo>
                  <a:lnTo>
                    <a:pt x="390" y="747"/>
                  </a:lnTo>
                  <a:lnTo>
                    <a:pt x="390" y="737"/>
                  </a:lnTo>
                  <a:lnTo>
                    <a:pt x="390" y="718"/>
                  </a:lnTo>
                  <a:lnTo>
                    <a:pt x="390" y="718"/>
                  </a:lnTo>
                  <a:lnTo>
                    <a:pt x="388" y="705"/>
                  </a:lnTo>
                  <a:lnTo>
                    <a:pt x="388" y="704"/>
                  </a:lnTo>
                  <a:lnTo>
                    <a:pt x="388" y="704"/>
                  </a:lnTo>
                  <a:lnTo>
                    <a:pt x="390" y="674"/>
                  </a:lnTo>
                  <a:lnTo>
                    <a:pt x="392" y="638"/>
                  </a:lnTo>
                  <a:lnTo>
                    <a:pt x="392" y="638"/>
                  </a:lnTo>
                  <a:lnTo>
                    <a:pt x="393" y="596"/>
                  </a:lnTo>
                  <a:lnTo>
                    <a:pt x="394" y="562"/>
                  </a:lnTo>
                  <a:lnTo>
                    <a:pt x="394" y="562"/>
                  </a:lnTo>
                  <a:lnTo>
                    <a:pt x="393" y="505"/>
                  </a:lnTo>
                  <a:lnTo>
                    <a:pt x="391" y="444"/>
                  </a:lnTo>
                  <a:lnTo>
                    <a:pt x="391" y="444"/>
                  </a:lnTo>
                  <a:lnTo>
                    <a:pt x="390" y="371"/>
                  </a:lnTo>
                  <a:lnTo>
                    <a:pt x="390" y="371"/>
                  </a:lnTo>
                  <a:lnTo>
                    <a:pt x="390" y="333"/>
                  </a:lnTo>
                  <a:lnTo>
                    <a:pt x="391" y="297"/>
                  </a:lnTo>
                  <a:lnTo>
                    <a:pt x="391" y="297"/>
                  </a:lnTo>
                  <a:lnTo>
                    <a:pt x="392" y="251"/>
                  </a:lnTo>
                  <a:lnTo>
                    <a:pt x="392" y="229"/>
                  </a:lnTo>
                  <a:lnTo>
                    <a:pt x="391" y="205"/>
                  </a:lnTo>
                  <a:lnTo>
                    <a:pt x="391" y="205"/>
                  </a:lnTo>
                  <a:lnTo>
                    <a:pt x="388" y="181"/>
                  </a:lnTo>
                  <a:lnTo>
                    <a:pt x="386" y="163"/>
                  </a:lnTo>
                  <a:lnTo>
                    <a:pt x="386" y="163"/>
                  </a:lnTo>
                  <a:lnTo>
                    <a:pt x="383" y="144"/>
                  </a:lnTo>
                  <a:lnTo>
                    <a:pt x="382" y="132"/>
                  </a:lnTo>
                  <a:lnTo>
                    <a:pt x="382" y="117"/>
                  </a:lnTo>
                  <a:lnTo>
                    <a:pt x="382" y="117"/>
                  </a:lnTo>
                  <a:lnTo>
                    <a:pt x="382" y="105"/>
                  </a:lnTo>
                  <a:lnTo>
                    <a:pt x="380" y="95"/>
                  </a:lnTo>
                  <a:lnTo>
                    <a:pt x="378" y="87"/>
                  </a:lnTo>
                  <a:lnTo>
                    <a:pt x="375" y="78"/>
                  </a:lnTo>
                  <a:lnTo>
                    <a:pt x="372" y="71"/>
                  </a:lnTo>
                  <a:lnTo>
                    <a:pt x="367" y="66"/>
                  </a:lnTo>
                  <a:lnTo>
                    <a:pt x="362" y="61"/>
                  </a:lnTo>
                  <a:lnTo>
                    <a:pt x="356" y="56"/>
                  </a:lnTo>
                  <a:lnTo>
                    <a:pt x="350" y="53"/>
                  </a:lnTo>
                  <a:lnTo>
                    <a:pt x="343" y="51"/>
                  </a:lnTo>
                  <a:lnTo>
                    <a:pt x="336" y="49"/>
                  </a:lnTo>
                  <a:lnTo>
                    <a:pt x="328" y="48"/>
                  </a:lnTo>
                  <a:lnTo>
                    <a:pt x="311" y="46"/>
                  </a:lnTo>
                  <a:lnTo>
                    <a:pt x="292" y="46"/>
                  </a:lnTo>
                  <a:lnTo>
                    <a:pt x="292" y="46"/>
                  </a:lnTo>
                  <a:lnTo>
                    <a:pt x="282" y="45"/>
                  </a:lnTo>
                  <a:lnTo>
                    <a:pt x="270" y="43"/>
                  </a:lnTo>
                  <a:lnTo>
                    <a:pt x="270" y="43"/>
                  </a:lnTo>
                  <a:lnTo>
                    <a:pt x="258" y="41"/>
                  </a:lnTo>
                  <a:lnTo>
                    <a:pt x="245" y="40"/>
                  </a:lnTo>
                  <a:lnTo>
                    <a:pt x="195" y="40"/>
                  </a:lnTo>
                  <a:lnTo>
                    <a:pt x="195" y="40"/>
                  </a:lnTo>
                  <a:lnTo>
                    <a:pt x="159" y="40"/>
                  </a:lnTo>
                  <a:lnTo>
                    <a:pt x="159" y="40"/>
                  </a:lnTo>
                  <a:lnTo>
                    <a:pt x="140" y="40"/>
                  </a:lnTo>
                  <a:lnTo>
                    <a:pt x="140" y="40"/>
                  </a:lnTo>
                  <a:lnTo>
                    <a:pt x="109" y="40"/>
                  </a:lnTo>
                  <a:lnTo>
                    <a:pt x="109" y="40"/>
                  </a:lnTo>
                  <a:lnTo>
                    <a:pt x="93" y="41"/>
                  </a:lnTo>
                  <a:lnTo>
                    <a:pt x="81" y="44"/>
                  </a:lnTo>
                  <a:lnTo>
                    <a:pt x="69" y="48"/>
                  </a:lnTo>
                  <a:lnTo>
                    <a:pt x="64" y="51"/>
                  </a:lnTo>
                  <a:lnTo>
                    <a:pt x="59" y="55"/>
                  </a:lnTo>
                  <a:lnTo>
                    <a:pt x="55" y="60"/>
                  </a:lnTo>
                  <a:lnTo>
                    <a:pt x="52" y="64"/>
                  </a:lnTo>
                  <a:lnTo>
                    <a:pt x="49" y="69"/>
                  </a:lnTo>
                  <a:lnTo>
                    <a:pt x="45" y="74"/>
                  </a:lnTo>
                  <a:lnTo>
                    <a:pt x="41" y="87"/>
                  </a:lnTo>
                  <a:lnTo>
                    <a:pt x="39" y="101"/>
                  </a:lnTo>
                  <a:lnTo>
                    <a:pt x="39" y="10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7" name="Freeform 341"/>
            <p:cNvSpPr>
              <a:spLocks noEditPoints="1"/>
            </p:cNvSpPr>
            <p:nvPr/>
          </p:nvSpPr>
          <p:spPr bwMode="auto">
            <a:xfrm>
              <a:off x="6678613" y="3179763"/>
              <a:ext cx="227013" cy="579438"/>
            </a:xfrm>
            <a:custGeom>
              <a:avLst/>
              <a:gdLst/>
              <a:ahLst/>
              <a:cxnLst>
                <a:cxn ang="0">
                  <a:pos x="94" y="1092"/>
                </a:cxn>
                <a:cxn ang="0">
                  <a:pos x="51" y="1066"/>
                </a:cxn>
                <a:cxn ang="0">
                  <a:pos x="13" y="1006"/>
                </a:cxn>
                <a:cxn ang="0">
                  <a:pos x="8" y="964"/>
                </a:cxn>
                <a:cxn ang="0">
                  <a:pos x="9" y="902"/>
                </a:cxn>
                <a:cxn ang="0">
                  <a:pos x="9" y="843"/>
                </a:cxn>
                <a:cxn ang="0">
                  <a:pos x="7" y="746"/>
                </a:cxn>
                <a:cxn ang="0">
                  <a:pos x="2" y="490"/>
                </a:cxn>
                <a:cxn ang="0">
                  <a:pos x="2" y="186"/>
                </a:cxn>
                <a:cxn ang="0">
                  <a:pos x="1" y="138"/>
                </a:cxn>
                <a:cxn ang="0">
                  <a:pos x="2" y="115"/>
                </a:cxn>
                <a:cxn ang="0">
                  <a:pos x="10" y="56"/>
                </a:cxn>
                <a:cxn ang="0">
                  <a:pos x="51" y="13"/>
                </a:cxn>
                <a:cxn ang="0">
                  <a:pos x="101" y="2"/>
                </a:cxn>
                <a:cxn ang="0">
                  <a:pos x="195" y="2"/>
                </a:cxn>
                <a:cxn ang="0">
                  <a:pos x="251" y="0"/>
                </a:cxn>
                <a:cxn ang="0">
                  <a:pos x="286" y="5"/>
                </a:cxn>
                <a:cxn ang="0">
                  <a:pos x="326" y="11"/>
                </a:cxn>
                <a:cxn ang="0">
                  <a:pos x="364" y="15"/>
                </a:cxn>
                <a:cxn ang="0">
                  <a:pos x="397" y="39"/>
                </a:cxn>
                <a:cxn ang="0">
                  <a:pos x="418" y="96"/>
                </a:cxn>
                <a:cxn ang="0">
                  <a:pos x="423" y="187"/>
                </a:cxn>
                <a:cxn ang="0">
                  <a:pos x="428" y="256"/>
                </a:cxn>
                <a:cxn ang="0">
                  <a:pos x="426" y="547"/>
                </a:cxn>
                <a:cxn ang="0">
                  <a:pos x="429" y="790"/>
                </a:cxn>
                <a:cxn ang="0">
                  <a:pos x="430" y="950"/>
                </a:cxn>
                <a:cxn ang="0">
                  <a:pos x="429" y="1029"/>
                </a:cxn>
                <a:cxn ang="0">
                  <a:pos x="413" y="1063"/>
                </a:cxn>
                <a:cxn ang="0">
                  <a:pos x="391" y="1078"/>
                </a:cxn>
                <a:cxn ang="0">
                  <a:pos x="343" y="1090"/>
                </a:cxn>
                <a:cxn ang="0">
                  <a:pos x="221" y="1095"/>
                </a:cxn>
                <a:cxn ang="0">
                  <a:pos x="143" y="1097"/>
                </a:cxn>
                <a:cxn ang="0">
                  <a:pos x="93" y="40"/>
                </a:cxn>
                <a:cxn ang="0">
                  <a:pos x="55" y="58"/>
                </a:cxn>
                <a:cxn ang="0">
                  <a:pos x="38" y="101"/>
                </a:cxn>
                <a:cxn ang="0">
                  <a:pos x="44" y="112"/>
                </a:cxn>
                <a:cxn ang="0">
                  <a:pos x="42" y="125"/>
                </a:cxn>
                <a:cxn ang="0">
                  <a:pos x="34" y="191"/>
                </a:cxn>
                <a:cxn ang="0">
                  <a:pos x="38" y="535"/>
                </a:cxn>
                <a:cxn ang="0">
                  <a:pos x="45" y="774"/>
                </a:cxn>
                <a:cxn ang="0">
                  <a:pos x="46" y="901"/>
                </a:cxn>
                <a:cxn ang="0">
                  <a:pos x="44" y="950"/>
                </a:cxn>
                <a:cxn ang="0">
                  <a:pos x="45" y="975"/>
                </a:cxn>
                <a:cxn ang="0">
                  <a:pos x="59" y="1021"/>
                </a:cxn>
                <a:cxn ang="0">
                  <a:pos x="94" y="1049"/>
                </a:cxn>
                <a:cxn ang="0">
                  <a:pos x="174" y="1060"/>
                </a:cxn>
                <a:cxn ang="0">
                  <a:pos x="262" y="1059"/>
                </a:cxn>
                <a:cxn ang="0">
                  <a:pos x="322" y="1054"/>
                </a:cxn>
                <a:cxn ang="0">
                  <a:pos x="364" y="1047"/>
                </a:cxn>
                <a:cxn ang="0">
                  <a:pos x="386" y="1027"/>
                </a:cxn>
                <a:cxn ang="0">
                  <a:pos x="390" y="1007"/>
                </a:cxn>
                <a:cxn ang="0">
                  <a:pos x="388" y="964"/>
                </a:cxn>
                <a:cxn ang="0">
                  <a:pos x="393" y="890"/>
                </a:cxn>
                <a:cxn ang="0">
                  <a:pos x="390" y="479"/>
                </a:cxn>
                <a:cxn ang="0">
                  <a:pos x="391" y="239"/>
                </a:cxn>
                <a:cxn ang="0">
                  <a:pos x="383" y="153"/>
                </a:cxn>
                <a:cxn ang="0">
                  <a:pos x="380" y="94"/>
                </a:cxn>
                <a:cxn ang="0">
                  <a:pos x="362" y="59"/>
                </a:cxn>
                <a:cxn ang="0">
                  <a:pos x="327" y="47"/>
                </a:cxn>
                <a:cxn ang="0">
                  <a:pos x="270" y="42"/>
                </a:cxn>
                <a:cxn ang="0">
                  <a:pos x="195" y="39"/>
                </a:cxn>
              </a:cxnLst>
              <a:rect l="0" t="0" r="r" b="b"/>
              <a:pathLst>
                <a:path w="430" h="1097">
                  <a:moveTo>
                    <a:pt x="143" y="1097"/>
                  </a:moveTo>
                  <a:lnTo>
                    <a:pt x="143" y="1097"/>
                  </a:lnTo>
                  <a:lnTo>
                    <a:pt x="118" y="1096"/>
                  </a:lnTo>
                  <a:lnTo>
                    <a:pt x="107" y="1094"/>
                  </a:lnTo>
                  <a:lnTo>
                    <a:pt x="94" y="1092"/>
                  </a:lnTo>
                  <a:lnTo>
                    <a:pt x="83" y="1088"/>
                  </a:lnTo>
                  <a:lnTo>
                    <a:pt x="72" y="1082"/>
                  </a:lnTo>
                  <a:lnTo>
                    <a:pt x="61" y="1075"/>
                  </a:lnTo>
                  <a:lnTo>
                    <a:pt x="51" y="1066"/>
                  </a:lnTo>
                  <a:lnTo>
                    <a:pt x="51" y="1066"/>
                  </a:lnTo>
                  <a:lnTo>
                    <a:pt x="39" y="1053"/>
                  </a:lnTo>
                  <a:lnTo>
                    <a:pt x="30" y="1042"/>
                  </a:lnTo>
                  <a:lnTo>
                    <a:pt x="23" y="1030"/>
                  </a:lnTo>
                  <a:lnTo>
                    <a:pt x="17" y="1018"/>
                  </a:lnTo>
                  <a:lnTo>
                    <a:pt x="13" y="1006"/>
                  </a:lnTo>
                  <a:lnTo>
                    <a:pt x="10" y="993"/>
                  </a:lnTo>
                  <a:lnTo>
                    <a:pt x="9" y="980"/>
                  </a:lnTo>
                  <a:lnTo>
                    <a:pt x="8" y="965"/>
                  </a:lnTo>
                  <a:lnTo>
                    <a:pt x="8" y="965"/>
                  </a:lnTo>
                  <a:lnTo>
                    <a:pt x="8" y="964"/>
                  </a:lnTo>
                  <a:lnTo>
                    <a:pt x="7" y="956"/>
                  </a:lnTo>
                  <a:lnTo>
                    <a:pt x="7" y="956"/>
                  </a:lnTo>
                  <a:lnTo>
                    <a:pt x="7" y="929"/>
                  </a:lnTo>
                  <a:lnTo>
                    <a:pt x="7" y="916"/>
                  </a:lnTo>
                  <a:lnTo>
                    <a:pt x="9" y="902"/>
                  </a:lnTo>
                  <a:lnTo>
                    <a:pt x="9" y="902"/>
                  </a:lnTo>
                  <a:lnTo>
                    <a:pt x="10" y="887"/>
                  </a:lnTo>
                  <a:lnTo>
                    <a:pt x="11" y="872"/>
                  </a:lnTo>
                  <a:lnTo>
                    <a:pt x="10" y="858"/>
                  </a:lnTo>
                  <a:lnTo>
                    <a:pt x="9" y="843"/>
                  </a:lnTo>
                  <a:lnTo>
                    <a:pt x="9" y="843"/>
                  </a:lnTo>
                  <a:lnTo>
                    <a:pt x="8" y="828"/>
                  </a:lnTo>
                  <a:lnTo>
                    <a:pt x="8" y="812"/>
                  </a:lnTo>
                  <a:lnTo>
                    <a:pt x="8" y="812"/>
                  </a:lnTo>
                  <a:lnTo>
                    <a:pt x="7" y="746"/>
                  </a:lnTo>
                  <a:lnTo>
                    <a:pt x="5" y="650"/>
                  </a:lnTo>
                  <a:lnTo>
                    <a:pt x="5" y="650"/>
                  </a:lnTo>
                  <a:lnTo>
                    <a:pt x="3" y="555"/>
                  </a:lnTo>
                  <a:lnTo>
                    <a:pt x="2" y="490"/>
                  </a:lnTo>
                  <a:lnTo>
                    <a:pt x="2" y="490"/>
                  </a:lnTo>
                  <a:lnTo>
                    <a:pt x="2" y="418"/>
                  </a:lnTo>
                  <a:lnTo>
                    <a:pt x="2" y="418"/>
                  </a:lnTo>
                  <a:lnTo>
                    <a:pt x="3" y="289"/>
                  </a:lnTo>
                  <a:lnTo>
                    <a:pt x="3" y="229"/>
                  </a:lnTo>
                  <a:lnTo>
                    <a:pt x="2" y="186"/>
                  </a:lnTo>
                  <a:lnTo>
                    <a:pt x="1" y="179"/>
                  </a:lnTo>
                  <a:lnTo>
                    <a:pt x="1" y="179"/>
                  </a:lnTo>
                  <a:lnTo>
                    <a:pt x="0" y="165"/>
                  </a:lnTo>
                  <a:lnTo>
                    <a:pt x="0" y="151"/>
                  </a:lnTo>
                  <a:lnTo>
                    <a:pt x="1" y="138"/>
                  </a:lnTo>
                  <a:lnTo>
                    <a:pt x="3" y="125"/>
                  </a:lnTo>
                  <a:lnTo>
                    <a:pt x="3" y="124"/>
                  </a:lnTo>
                  <a:lnTo>
                    <a:pt x="3" y="122"/>
                  </a:lnTo>
                  <a:lnTo>
                    <a:pt x="3" y="122"/>
                  </a:lnTo>
                  <a:lnTo>
                    <a:pt x="2" y="115"/>
                  </a:lnTo>
                  <a:lnTo>
                    <a:pt x="2" y="115"/>
                  </a:lnTo>
                  <a:lnTo>
                    <a:pt x="2" y="99"/>
                  </a:lnTo>
                  <a:lnTo>
                    <a:pt x="4" y="83"/>
                  </a:lnTo>
                  <a:lnTo>
                    <a:pt x="6" y="70"/>
                  </a:lnTo>
                  <a:lnTo>
                    <a:pt x="10" y="56"/>
                  </a:lnTo>
                  <a:lnTo>
                    <a:pt x="17" y="45"/>
                  </a:lnTo>
                  <a:lnTo>
                    <a:pt x="26" y="34"/>
                  </a:lnTo>
                  <a:lnTo>
                    <a:pt x="37" y="23"/>
                  </a:lnTo>
                  <a:lnTo>
                    <a:pt x="51" y="13"/>
                  </a:lnTo>
                  <a:lnTo>
                    <a:pt x="51" y="13"/>
                  </a:lnTo>
                  <a:lnTo>
                    <a:pt x="56" y="10"/>
                  </a:lnTo>
                  <a:lnTo>
                    <a:pt x="62" y="8"/>
                  </a:lnTo>
                  <a:lnTo>
                    <a:pt x="74" y="5"/>
                  </a:lnTo>
                  <a:lnTo>
                    <a:pt x="88" y="2"/>
                  </a:lnTo>
                  <a:lnTo>
                    <a:pt x="101" y="2"/>
                  </a:lnTo>
                  <a:lnTo>
                    <a:pt x="101" y="2"/>
                  </a:lnTo>
                  <a:lnTo>
                    <a:pt x="114" y="2"/>
                  </a:lnTo>
                  <a:lnTo>
                    <a:pt x="114" y="2"/>
                  </a:lnTo>
                  <a:lnTo>
                    <a:pt x="125" y="2"/>
                  </a:lnTo>
                  <a:lnTo>
                    <a:pt x="195" y="2"/>
                  </a:lnTo>
                  <a:lnTo>
                    <a:pt x="195" y="2"/>
                  </a:lnTo>
                  <a:lnTo>
                    <a:pt x="221" y="1"/>
                  </a:lnTo>
                  <a:lnTo>
                    <a:pt x="221" y="1"/>
                  </a:lnTo>
                  <a:lnTo>
                    <a:pt x="236" y="0"/>
                  </a:lnTo>
                  <a:lnTo>
                    <a:pt x="251" y="0"/>
                  </a:lnTo>
                  <a:lnTo>
                    <a:pt x="251" y="0"/>
                  </a:lnTo>
                  <a:lnTo>
                    <a:pt x="262" y="0"/>
                  </a:lnTo>
                  <a:lnTo>
                    <a:pt x="270" y="1"/>
                  </a:lnTo>
                  <a:lnTo>
                    <a:pt x="279" y="2"/>
                  </a:lnTo>
                  <a:lnTo>
                    <a:pt x="286" y="5"/>
                  </a:lnTo>
                  <a:lnTo>
                    <a:pt x="286" y="5"/>
                  </a:lnTo>
                  <a:lnTo>
                    <a:pt x="296" y="9"/>
                  </a:lnTo>
                  <a:lnTo>
                    <a:pt x="307" y="10"/>
                  </a:lnTo>
                  <a:lnTo>
                    <a:pt x="317" y="11"/>
                  </a:lnTo>
                  <a:lnTo>
                    <a:pt x="326" y="11"/>
                  </a:lnTo>
                  <a:lnTo>
                    <a:pt x="326" y="11"/>
                  </a:lnTo>
                  <a:lnTo>
                    <a:pt x="345" y="12"/>
                  </a:lnTo>
                  <a:lnTo>
                    <a:pt x="354" y="13"/>
                  </a:lnTo>
                  <a:lnTo>
                    <a:pt x="364" y="15"/>
                  </a:lnTo>
                  <a:lnTo>
                    <a:pt x="364" y="15"/>
                  </a:lnTo>
                  <a:lnTo>
                    <a:pt x="376" y="21"/>
                  </a:lnTo>
                  <a:lnTo>
                    <a:pt x="382" y="25"/>
                  </a:lnTo>
                  <a:lnTo>
                    <a:pt x="387" y="28"/>
                  </a:lnTo>
                  <a:lnTo>
                    <a:pt x="393" y="34"/>
                  </a:lnTo>
                  <a:lnTo>
                    <a:pt x="397" y="39"/>
                  </a:lnTo>
                  <a:lnTo>
                    <a:pt x="401" y="44"/>
                  </a:lnTo>
                  <a:lnTo>
                    <a:pt x="405" y="50"/>
                  </a:lnTo>
                  <a:lnTo>
                    <a:pt x="410" y="63"/>
                  </a:lnTo>
                  <a:lnTo>
                    <a:pt x="414" y="78"/>
                  </a:lnTo>
                  <a:lnTo>
                    <a:pt x="418" y="96"/>
                  </a:lnTo>
                  <a:lnTo>
                    <a:pt x="419" y="116"/>
                  </a:lnTo>
                  <a:lnTo>
                    <a:pt x="419" y="116"/>
                  </a:lnTo>
                  <a:lnTo>
                    <a:pt x="419" y="134"/>
                  </a:lnTo>
                  <a:lnTo>
                    <a:pt x="420" y="152"/>
                  </a:lnTo>
                  <a:lnTo>
                    <a:pt x="423" y="187"/>
                  </a:lnTo>
                  <a:lnTo>
                    <a:pt x="423" y="187"/>
                  </a:lnTo>
                  <a:lnTo>
                    <a:pt x="426" y="222"/>
                  </a:lnTo>
                  <a:lnTo>
                    <a:pt x="427" y="239"/>
                  </a:lnTo>
                  <a:lnTo>
                    <a:pt x="428" y="256"/>
                  </a:lnTo>
                  <a:lnTo>
                    <a:pt x="428" y="256"/>
                  </a:lnTo>
                  <a:lnTo>
                    <a:pt x="426" y="340"/>
                  </a:lnTo>
                  <a:lnTo>
                    <a:pt x="426" y="340"/>
                  </a:lnTo>
                  <a:lnTo>
                    <a:pt x="425" y="457"/>
                  </a:lnTo>
                  <a:lnTo>
                    <a:pt x="425" y="509"/>
                  </a:lnTo>
                  <a:lnTo>
                    <a:pt x="426" y="547"/>
                  </a:lnTo>
                  <a:lnTo>
                    <a:pt x="426" y="547"/>
                  </a:lnTo>
                  <a:lnTo>
                    <a:pt x="428" y="589"/>
                  </a:lnTo>
                  <a:lnTo>
                    <a:pt x="429" y="651"/>
                  </a:lnTo>
                  <a:lnTo>
                    <a:pt x="429" y="790"/>
                  </a:lnTo>
                  <a:lnTo>
                    <a:pt x="429" y="790"/>
                  </a:lnTo>
                  <a:lnTo>
                    <a:pt x="430" y="853"/>
                  </a:lnTo>
                  <a:lnTo>
                    <a:pt x="430" y="853"/>
                  </a:lnTo>
                  <a:lnTo>
                    <a:pt x="430" y="892"/>
                  </a:lnTo>
                  <a:lnTo>
                    <a:pt x="430" y="892"/>
                  </a:lnTo>
                  <a:lnTo>
                    <a:pt x="430" y="950"/>
                  </a:lnTo>
                  <a:lnTo>
                    <a:pt x="430" y="950"/>
                  </a:lnTo>
                  <a:lnTo>
                    <a:pt x="430" y="994"/>
                  </a:lnTo>
                  <a:lnTo>
                    <a:pt x="430" y="1016"/>
                  </a:lnTo>
                  <a:lnTo>
                    <a:pt x="430" y="1016"/>
                  </a:lnTo>
                  <a:lnTo>
                    <a:pt x="429" y="1029"/>
                  </a:lnTo>
                  <a:lnTo>
                    <a:pt x="428" y="1038"/>
                  </a:lnTo>
                  <a:lnTo>
                    <a:pt x="425" y="1046"/>
                  </a:lnTo>
                  <a:lnTo>
                    <a:pt x="422" y="1053"/>
                  </a:lnTo>
                  <a:lnTo>
                    <a:pt x="418" y="1059"/>
                  </a:lnTo>
                  <a:lnTo>
                    <a:pt x="413" y="1063"/>
                  </a:lnTo>
                  <a:lnTo>
                    <a:pt x="405" y="1070"/>
                  </a:lnTo>
                  <a:lnTo>
                    <a:pt x="404" y="1071"/>
                  </a:lnTo>
                  <a:lnTo>
                    <a:pt x="404" y="1071"/>
                  </a:lnTo>
                  <a:lnTo>
                    <a:pt x="398" y="1075"/>
                  </a:lnTo>
                  <a:lnTo>
                    <a:pt x="391" y="1078"/>
                  </a:lnTo>
                  <a:lnTo>
                    <a:pt x="383" y="1081"/>
                  </a:lnTo>
                  <a:lnTo>
                    <a:pt x="376" y="1085"/>
                  </a:lnTo>
                  <a:lnTo>
                    <a:pt x="359" y="1089"/>
                  </a:lnTo>
                  <a:lnTo>
                    <a:pt x="351" y="1090"/>
                  </a:lnTo>
                  <a:lnTo>
                    <a:pt x="343" y="1090"/>
                  </a:lnTo>
                  <a:lnTo>
                    <a:pt x="343" y="1090"/>
                  </a:lnTo>
                  <a:lnTo>
                    <a:pt x="302" y="1091"/>
                  </a:lnTo>
                  <a:lnTo>
                    <a:pt x="261" y="1093"/>
                  </a:lnTo>
                  <a:lnTo>
                    <a:pt x="261" y="1093"/>
                  </a:lnTo>
                  <a:lnTo>
                    <a:pt x="221" y="1095"/>
                  </a:lnTo>
                  <a:lnTo>
                    <a:pt x="179" y="1096"/>
                  </a:lnTo>
                  <a:lnTo>
                    <a:pt x="170" y="1096"/>
                  </a:lnTo>
                  <a:lnTo>
                    <a:pt x="170" y="1096"/>
                  </a:lnTo>
                  <a:lnTo>
                    <a:pt x="143" y="1097"/>
                  </a:lnTo>
                  <a:lnTo>
                    <a:pt x="143" y="1097"/>
                  </a:lnTo>
                  <a:close/>
                  <a:moveTo>
                    <a:pt x="140" y="39"/>
                  </a:moveTo>
                  <a:lnTo>
                    <a:pt x="140" y="39"/>
                  </a:lnTo>
                  <a:lnTo>
                    <a:pt x="109" y="39"/>
                  </a:lnTo>
                  <a:lnTo>
                    <a:pt x="109" y="39"/>
                  </a:lnTo>
                  <a:lnTo>
                    <a:pt x="93" y="40"/>
                  </a:lnTo>
                  <a:lnTo>
                    <a:pt x="80" y="43"/>
                  </a:lnTo>
                  <a:lnTo>
                    <a:pt x="68" y="48"/>
                  </a:lnTo>
                  <a:lnTo>
                    <a:pt x="63" y="51"/>
                  </a:lnTo>
                  <a:lnTo>
                    <a:pt x="59" y="54"/>
                  </a:lnTo>
                  <a:lnTo>
                    <a:pt x="55" y="58"/>
                  </a:lnTo>
                  <a:lnTo>
                    <a:pt x="52" y="63"/>
                  </a:lnTo>
                  <a:lnTo>
                    <a:pt x="48" y="68"/>
                  </a:lnTo>
                  <a:lnTo>
                    <a:pt x="45" y="74"/>
                  </a:lnTo>
                  <a:lnTo>
                    <a:pt x="41" y="86"/>
                  </a:lnTo>
                  <a:lnTo>
                    <a:pt x="38" y="101"/>
                  </a:lnTo>
                  <a:lnTo>
                    <a:pt x="38" y="103"/>
                  </a:lnTo>
                  <a:lnTo>
                    <a:pt x="40" y="105"/>
                  </a:lnTo>
                  <a:lnTo>
                    <a:pt x="40" y="105"/>
                  </a:lnTo>
                  <a:lnTo>
                    <a:pt x="42" y="108"/>
                  </a:lnTo>
                  <a:lnTo>
                    <a:pt x="44" y="112"/>
                  </a:lnTo>
                  <a:lnTo>
                    <a:pt x="44" y="115"/>
                  </a:lnTo>
                  <a:lnTo>
                    <a:pt x="44" y="119"/>
                  </a:lnTo>
                  <a:lnTo>
                    <a:pt x="43" y="122"/>
                  </a:lnTo>
                  <a:lnTo>
                    <a:pt x="42" y="125"/>
                  </a:lnTo>
                  <a:lnTo>
                    <a:pt x="42" y="125"/>
                  </a:lnTo>
                  <a:lnTo>
                    <a:pt x="38" y="133"/>
                  </a:lnTo>
                  <a:lnTo>
                    <a:pt x="35" y="142"/>
                  </a:lnTo>
                  <a:lnTo>
                    <a:pt x="34" y="154"/>
                  </a:lnTo>
                  <a:lnTo>
                    <a:pt x="33" y="166"/>
                  </a:lnTo>
                  <a:lnTo>
                    <a:pt x="34" y="191"/>
                  </a:lnTo>
                  <a:lnTo>
                    <a:pt x="36" y="217"/>
                  </a:lnTo>
                  <a:lnTo>
                    <a:pt x="36" y="217"/>
                  </a:lnTo>
                  <a:lnTo>
                    <a:pt x="37" y="233"/>
                  </a:lnTo>
                  <a:lnTo>
                    <a:pt x="38" y="244"/>
                  </a:lnTo>
                  <a:lnTo>
                    <a:pt x="38" y="535"/>
                  </a:lnTo>
                  <a:lnTo>
                    <a:pt x="38" y="535"/>
                  </a:lnTo>
                  <a:lnTo>
                    <a:pt x="38" y="576"/>
                  </a:lnTo>
                  <a:lnTo>
                    <a:pt x="40" y="637"/>
                  </a:lnTo>
                  <a:lnTo>
                    <a:pt x="45" y="774"/>
                  </a:lnTo>
                  <a:lnTo>
                    <a:pt x="45" y="774"/>
                  </a:lnTo>
                  <a:lnTo>
                    <a:pt x="49" y="844"/>
                  </a:lnTo>
                  <a:lnTo>
                    <a:pt x="49" y="844"/>
                  </a:lnTo>
                  <a:lnTo>
                    <a:pt x="49" y="859"/>
                  </a:lnTo>
                  <a:lnTo>
                    <a:pt x="49" y="873"/>
                  </a:lnTo>
                  <a:lnTo>
                    <a:pt x="46" y="901"/>
                  </a:lnTo>
                  <a:lnTo>
                    <a:pt x="46" y="901"/>
                  </a:lnTo>
                  <a:lnTo>
                    <a:pt x="44" y="924"/>
                  </a:lnTo>
                  <a:lnTo>
                    <a:pt x="43" y="948"/>
                  </a:lnTo>
                  <a:lnTo>
                    <a:pt x="43" y="949"/>
                  </a:lnTo>
                  <a:lnTo>
                    <a:pt x="44" y="950"/>
                  </a:lnTo>
                  <a:lnTo>
                    <a:pt x="44" y="950"/>
                  </a:lnTo>
                  <a:lnTo>
                    <a:pt x="44" y="952"/>
                  </a:lnTo>
                  <a:lnTo>
                    <a:pt x="44" y="952"/>
                  </a:lnTo>
                  <a:lnTo>
                    <a:pt x="44" y="961"/>
                  </a:lnTo>
                  <a:lnTo>
                    <a:pt x="45" y="975"/>
                  </a:lnTo>
                  <a:lnTo>
                    <a:pt x="48" y="990"/>
                  </a:lnTo>
                  <a:lnTo>
                    <a:pt x="50" y="999"/>
                  </a:lnTo>
                  <a:lnTo>
                    <a:pt x="52" y="1006"/>
                  </a:lnTo>
                  <a:lnTo>
                    <a:pt x="55" y="1014"/>
                  </a:lnTo>
                  <a:lnTo>
                    <a:pt x="59" y="1021"/>
                  </a:lnTo>
                  <a:lnTo>
                    <a:pt x="64" y="1029"/>
                  </a:lnTo>
                  <a:lnTo>
                    <a:pt x="70" y="1035"/>
                  </a:lnTo>
                  <a:lnTo>
                    <a:pt x="77" y="1041"/>
                  </a:lnTo>
                  <a:lnTo>
                    <a:pt x="85" y="1045"/>
                  </a:lnTo>
                  <a:lnTo>
                    <a:pt x="94" y="1049"/>
                  </a:lnTo>
                  <a:lnTo>
                    <a:pt x="106" y="1052"/>
                  </a:lnTo>
                  <a:lnTo>
                    <a:pt x="106" y="1052"/>
                  </a:lnTo>
                  <a:lnTo>
                    <a:pt x="131" y="1057"/>
                  </a:lnTo>
                  <a:lnTo>
                    <a:pt x="153" y="1059"/>
                  </a:lnTo>
                  <a:lnTo>
                    <a:pt x="174" y="1060"/>
                  </a:lnTo>
                  <a:lnTo>
                    <a:pt x="196" y="1061"/>
                  </a:lnTo>
                  <a:lnTo>
                    <a:pt x="231" y="1061"/>
                  </a:lnTo>
                  <a:lnTo>
                    <a:pt x="231" y="1061"/>
                  </a:lnTo>
                  <a:lnTo>
                    <a:pt x="247" y="1060"/>
                  </a:lnTo>
                  <a:lnTo>
                    <a:pt x="262" y="1059"/>
                  </a:lnTo>
                  <a:lnTo>
                    <a:pt x="293" y="1056"/>
                  </a:lnTo>
                  <a:lnTo>
                    <a:pt x="293" y="1056"/>
                  </a:lnTo>
                  <a:lnTo>
                    <a:pt x="302" y="1054"/>
                  </a:lnTo>
                  <a:lnTo>
                    <a:pt x="311" y="1054"/>
                  </a:lnTo>
                  <a:lnTo>
                    <a:pt x="322" y="1054"/>
                  </a:lnTo>
                  <a:lnTo>
                    <a:pt x="322" y="1054"/>
                  </a:lnTo>
                  <a:lnTo>
                    <a:pt x="335" y="1054"/>
                  </a:lnTo>
                  <a:lnTo>
                    <a:pt x="346" y="1053"/>
                  </a:lnTo>
                  <a:lnTo>
                    <a:pt x="357" y="1050"/>
                  </a:lnTo>
                  <a:lnTo>
                    <a:pt x="364" y="1047"/>
                  </a:lnTo>
                  <a:lnTo>
                    <a:pt x="369" y="1044"/>
                  </a:lnTo>
                  <a:lnTo>
                    <a:pt x="369" y="1044"/>
                  </a:lnTo>
                  <a:lnTo>
                    <a:pt x="378" y="1037"/>
                  </a:lnTo>
                  <a:lnTo>
                    <a:pt x="384" y="1032"/>
                  </a:lnTo>
                  <a:lnTo>
                    <a:pt x="386" y="1027"/>
                  </a:lnTo>
                  <a:lnTo>
                    <a:pt x="387" y="1019"/>
                  </a:lnTo>
                  <a:lnTo>
                    <a:pt x="387" y="1019"/>
                  </a:lnTo>
                  <a:lnTo>
                    <a:pt x="388" y="1014"/>
                  </a:lnTo>
                  <a:lnTo>
                    <a:pt x="390" y="1007"/>
                  </a:lnTo>
                  <a:lnTo>
                    <a:pt x="390" y="1007"/>
                  </a:lnTo>
                  <a:lnTo>
                    <a:pt x="390" y="997"/>
                  </a:lnTo>
                  <a:lnTo>
                    <a:pt x="390" y="978"/>
                  </a:lnTo>
                  <a:lnTo>
                    <a:pt x="390" y="978"/>
                  </a:lnTo>
                  <a:lnTo>
                    <a:pt x="388" y="965"/>
                  </a:lnTo>
                  <a:lnTo>
                    <a:pt x="388" y="964"/>
                  </a:lnTo>
                  <a:lnTo>
                    <a:pt x="388" y="964"/>
                  </a:lnTo>
                  <a:lnTo>
                    <a:pt x="390" y="939"/>
                  </a:lnTo>
                  <a:lnTo>
                    <a:pt x="392" y="916"/>
                  </a:lnTo>
                  <a:lnTo>
                    <a:pt x="392" y="916"/>
                  </a:lnTo>
                  <a:lnTo>
                    <a:pt x="393" y="890"/>
                  </a:lnTo>
                  <a:lnTo>
                    <a:pt x="394" y="863"/>
                  </a:lnTo>
                  <a:lnTo>
                    <a:pt x="394" y="863"/>
                  </a:lnTo>
                  <a:lnTo>
                    <a:pt x="388" y="529"/>
                  </a:lnTo>
                  <a:lnTo>
                    <a:pt x="388" y="529"/>
                  </a:lnTo>
                  <a:lnTo>
                    <a:pt x="390" y="479"/>
                  </a:lnTo>
                  <a:lnTo>
                    <a:pt x="391" y="410"/>
                  </a:lnTo>
                  <a:lnTo>
                    <a:pt x="391" y="410"/>
                  </a:lnTo>
                  <a:lnTo>
                    <a:pt x="392" y="312"/>
                  </a:lnTo>
                  <a:lnTo>
                    <a:pt x="392" y="270"/>
                  </a:lnTo>
                  <a:lnTo>
                    <a:pt x="391" y="239"/>
                  </a:lnTo>
                  <a:lnTo>
                    <a:pt x="391" y="239"/>
                  </a:lnTo>
                  <a:lnTo>
                    <a:pt x="390" y="214"/>
                  </a:lnTo>
                  <a:lnTo>
                    <a:pt x="386" y="189"/>
                  </a:lnTo>
                  <a:lnTo>
                    <a:pt x="386" y="189"/>
                  </a:lnTo>
                  <a:lnTo>
                    <a:pt x="383" y="153"/>
                  </a:lnTo>
                  <a:lnTo>
                    <a:pt x="382" y="134"/>
                  </a:lnTo>
                  <a:lnTo>
                    <a:pt x="382" y="115"/>
                  </a:lnTo>
                  <a:lnTo>
                    <a:pt x="382" y="115"/>
                  </a:lnTo>
                  <a:lnTo>
                    <a:pt x="381" y="104"/>
                  </a:lnTo>
                  <a:lnTo>
                    <a:pt x="380" y="94"/>
                  </a:lnTo>
                  <a:lnTo>
                    <a:pt x="378" y="85"/>
                  </a:lnTo>
                  <a:lnTo>
                    <a:pt x="375" y="77"/>
                  </a:lnTo>
                  <a:lnTo>
                    <a:pt x="372" y="71"/>
                  </a:lnTo>
                  <a:lnTo>
                    <a:pt x="367" y="65"/>
                  </a:lnTo>
                  <a:lnTo>
                    <a:pt x="362" y="59"/>
                  </a:lnTo>
                  <a:lnTo>
                    <a:pt x="356" y="56"/>
                  </a:lnTo>
                  <a:lnTo>
                    <a:pt x="350" y="53"/>
                  </a:lnTo>
                  <a:lnTo>
                    <a:pt x="343" y="50"/>
                  </a:lnTo>
                  <a:lnTo>
                    <a:pt x="336" y="48"/>
                  </a:lnTo>
                  <a:lnTo>
                    <a:pt x="327" y="47"/>
                  </a:lnTo>
                  <a:lnTo>
                    <a:pt x="311" y="46"/>
                  </a:lnTo>
                  <a:lnTo>
                    <a:pt x="292" y="45"/>
                  </a:lnTo>
                  <a:lnTo>
                    <a:pt x="292" y="45"/>
                  </a:lnTo>
                  <a:lnTo>
                    <a:pt x="282" y="44"/>
                  </a:lnTo>
                  <a:lnTo>
                    <a:pt x="270" y="42"/>
                  </a:lnTo>
                  <a:lnTo>
                    <a:pt x="270" y="42"/>
                  </a:lnTo>
                  <a:lnTo>
                    <a:pt x="258" y="40"/>
                  </a:lnTo>
                  <a:lnTo>
                    <a:pt x="244" y="39"/>
                  </a:lnTo>
                  <a:lnTo>
                    <a:pt x="195" y="39"/>
                  </a:lnTo>
                  <a:lnTo>
                    <a:pt x="195" y="39"/>
                  </a:lnTo>
                  <a:lnTo>
                    <a:pt x="159" y="39"/>
                  </a:lnTo>
                  <a:lnTo>
                    <a:pt x="159" y="39"/>
                  </a:lnTo>
                  <a:lnTo>
                    <a:pt x="140" y="39"/>
                  </a:lnTo>
                  <a:lnTo>
                    <a:pt x="140" y="3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8" name="Freeform 342"/>
            <p:cNvSpPr>
              <a:spLocks noEditPoints="1"/>
            </p:cNvSpPr>
            <p:nvPr/>
          </p:nvSpPr>
          <p:spPr bwMode="auto">
            <a:xfrm>
              <a:off x="6242051" y="2995613"/>
              <a:ext cx="368300" cy="307975"/>
            </a:xfrm>
            <a:custGeom>
              <a:avLst/>
              <a:gdLst/>
              <a:ahLst/>
              <a:cxnLst>
                <a:cxn ang="0">
                  <a:pos x="22" y="571"/>
                </a:cxn>
                <a:cxn ang="0">
                  <a:pos x="1" y="548"/>
                </a:cxn>
                <a:cxn ang="0">
                  <a:pos x="19" y="511"/>
                </a:cxn>
                <a:cxn ang="0">
                  <a:pos x="57" y="496"/>
                </a:cxn>
                <a:cxn ang="0">
                  <a:pos x="80" y="477"/>
                </a:cxn>
                <a:cxn ang="0">
                  <a:pos x="154" y="422"/>
                </a:cxn>
                <a:cxn ang="0">
                  <a:pos x="211" y="365"/>
                </a:cxn>
                <a:cxn ang="0">
                  <a:pos x="262" y="274"/>
                </a:cxn>
                <a:cxn ang="0">
                  <a:pos x="252" y="240"/>
                </a:cxn>
                <a:cxn ang="0">
                  <a:pos x="181" y="224"/>
                </a:cxn>
                <a:cxn ang="0">
                  <a:pos x="150" y="186"/>
                </a:cxn>
                <a:cxn ang="0">
                  <a:pos x="184" y="142"/>
                </a:cxn>
                <a:cxn ang="0">
                  <a:pos x="230" y="100"/>
                </a:cxn>
                <a:cxn ang="0">
                  <a:pos x="272" y="76"/>
                </a:cxn>
                <a:cxn ang="0">
                  <a:pos x="399" y="5"/>
                </a:cxn>
                <a:cxn ang="0">
                  <a:pos x="469" y="11"/>
                </a:cxn>
                <a:cxn ang="0">
                  <a:pos x="553" y="63"/>
                </a:cxn>
                <a:cxn ang="0">
                  <a:pos x="670" y="145"/>
                </a:cxn>
                <a:cxn ang="0">
                  <a:pos x="694" y="187"/>
                </a:cxn>
                <a:cxn ang="0">
                  <a:pos x="681" y="225"/>
                </a:cxn>
                <a:cxn ang="0">
                  <a:pos x="632" y="242"/>
                </a:cxn>
                <a:cxn ang="0">
                  <a:pos x="574" y="241"/>
                </a:cxn>
                <a:cxn ang="0">
                  <a:pos x="545" y="271"/>
                </a:cxn>
                <a:cxn ang="0">
                  <a:pos x="529" y="323"/>
                </a:cxn>
                <a:cxn ang="0">
                  <a:pos x="457" y="422"/>
                </a:cxn>
                <a:cxn ang="0">
                  <a:pos x="309" y="522"/>
                </a:cxn>
                <a:cxn ang="0">
                  <a:pos x="200" y="561"/>
                </a:cxn>
                <a:cxn ang="0">
                  <a:pos x="89" y="583"/>
                </a:cxn>
                <a:cxn ang="0">
                  <a:pos x="318" y="201"/>
                </a:cxn>
                <a:cxn ang="0">
                  <a:pos x="321" y="218"/>
                </a:cxn>
                <a:cxn ang="0">
                  <a:pos x="314" y="239"/>
                </a:cxn>
                <a:cxn ang="0">
                  <a:pos x="292" y="296"/>
                </a:cxn>
                <a:cxn ang="0">
                  <a:pos x="256" y="360"/>
                </a:cxn>
                <a:cxn ang="0">
                  <a:pos x="187" y="443"/>
                </a:cxn>
                <a:cxn ang="0">
                  <a:pos x="99" y="509"/>
                </a:cxn>
                <a:cxn ang="0">
                  <a:pos x="78" y="546"/>
                </a:cxn>
                <a:cxn ang="0">
                  <a:pos x="141" y="539"/>
                </a:cxn>
                <a:cxn ang="0">
                  <a:pos x="265" y="502"/>
                </a:cxn>
                <a:cxn ang="0">
                  <a:pos x="396" y="426"/>
                </a:cxn>
                <a:cxn ang="0">
                  <a:pos x="472" y="344"/>
                </a:cxn>
                <a:cxn ang="0">
                  <a:pos x="509" y="272"/>
                </a:cxn>
                <a:cxn ang="0">
                  <a:pos x="533" y="219"/>
                </a:cxn>
                <a:cxn ang="0">
                  <a:pos x="547" y="204"/>
                </a:cxn>
                <a:cxn ang="0">
                  <a:pos x="609" y="207"/>
                </a:cxn>
                <a:cxn ang="0">
                  <a:pos x="657" y="193"/>
                </a:cxn>
                <a:cxn ang="0">
                  <a:pos x="635" y="164"/>
                </a:cxn>
                <a:cxn ang="0">
                  <a:pos x="587" y="130"/>
                </a:cxn>
                <a:cxn ang="0">
                  <a:pos x="495" y="65"/>
                </a:cxn>
                <a:cxn ang="0">
                  <a:pos x="417" y="41"/>
                </a:cxn>
                <a:cxn ang="0">
                  <a:pos x="339" y="74"/>
                </a:cxn>
                <a:cxn ang="0">
                  <a:pos x="281" y="117"/>
                </a:cxn>
                <a:cxn ang="0">
                  <a:pos x="253" y="130"/>
                </a:cxn>
                <a:cxn ang="0">
                  <a:pos x="219" y="163"/>
                </a:cxn>
                <a:cxn ang="0">
                  <a:pos x="203" y="197"/>
                </a:cxn>
                <a:cxn ang="0">
                  <a:pos x="240" y="205"/>
                </a:cxn>
                <a:cxn ang="0">
                  <a:pos x="308" y="197"/>
                </a:cxn>
              </a:cxnLst>
              <a:rect l="0" t="0" r="r" b="b"/>
              <a:pathLst>
                <a:path w="695" h="583">
                  <a:moveTo>
                    <a:pt x="83" y="583"/>
                  </a:moveTo>
                  <a:lnTo>
                    <a:pt x="83" y="583"/>
                  </a:lnTo>
                  <a:lnTo>
                    <a:pt x="67" y="582"/>
                  </a:lnTo>
                  <a:lnTo>
                    <a:pt x="52" y="580"/>
                  </a:lnTo>
                  <a:lnTo>
                    <a:pt x="36" y="576"/>
                  </a:lnTo>
                  <a:lnTo>
                    <a:pt x="29" y="574"/>
                  </a:lnTo>
                  <a:lnTo>
                    <a:pt x="22" y="571"/>
                  </a:lnTo>
                  <a:lnTo>
                    <a:pt x="22" y="571"/>
                  </a:lnTo>
                  <a:lnTo>
                    <a:pt x="16" y="568"/>
                  </a:lnTo>
                  <a:lnTo>
                    <a:pt x="11" y="564"/>
                  </a:lnTo>
                  <a:lnTo>
                    <a:pt x="7" y="561"/>
                  </a:lnTo>
                  <a:lnTo>
                    <a:pt x="4" y="557"/>
                  </a:lnTo>
                  <a:lnTo>
                    <a:pt x="2" y="553"/>
                  </a:lnTo>
                  <a:lnTo>
                    <a:pt x="1" y="548"/>
                  </a:lnTo>
                  <a:lnTo>
                    <a:pt x="0" y="543"/>
                  </a:lnTo>
                  <a:lnTo>
                    <a:pt x="1" y="539"/>
                  </a:lnTo>
                  <a:lnTo>
                    <a:pt x="1" y="539"/>
                  </a:lnTo>
                  <a:lnTo>
                    <a:pt x="3" y="532"/>
                  </a:lnTo>
                  <a:lnTo>
                    <a:pt x="6" y="525"/>
                  </a:lnTo>
                  <a:lnTo>
                    <a:pt x="11" y="517"/>
                  </a:lnTo>
                  <a:lnTo>
                    <a:pt x="19" y="511"/>
                  </a:lnTo>
                  <a:lnTo>
                    <a:pt x="26" y="506"/>
                  </a:lnTo>
                  <a:lnTo>
                    <a:pt x="34" y="502"/>
                  </a:lnTo>
                  <a:lnTo>
                    <a:pt x="42" y="499"/>
                  </a:lnTo>
                  <a:lnTo>
                    <a:pt x="52" y="496"/>
                  </a:lnTo>
                  <a:lnTo>
                    <a:pt x="52" y="496"/>
                  </a:lnTo>
                  <a:lnTo>
                    <a:pt x="55" y="496"/>
                  </a:lnTo>
                  <a:lnTo>
                    <a:pt x="57" y="496"/>
                  </a:lnTo>
                  <a:lnTo>
                    <a:pt x="58" y="495"/>
                  </a:lnTo>
                  <a:lnTo>
                    <a:pt x="58" y="495"/>
                  </a:lnTo>
                  <a:lnTo>
                    <a:pt x="67" y="487"/>
                  </a:lnTo>
                  <a:lnTo>
                    <a:pt x="67" y="487"/>
                  </a:lnTo>
                  <a:lnTo>
                    <a:pt x="73" y="482"/>
                  </a:lnTo>
                  <a:lnTo>
                    <a:pt x="80" y="477"/>
                  </a:lnTo>
                  <a:lnTo>
                    <a:pt x="80" y="477"/>
                  </a:lnTo>
                  <a:lnTo>
                    <a:pt x="104" y="462"/>
                  </a:lnTo>
                  <a:lnTo>
                    <a:pt x="115" y="453"/>
                  </a:lnTo>
                  <a:lnTo>
                    <a:pt x="126" y="444"/>
                  </a:lnTo>
                  <a:lnTo>
                    <a:pt x="126" y="444"/>
                  </a:lnTo>
                  <a:lnTo>
                    <a:pt x="140" y="432"/>
                  </a:lnTo>
                  <a:lnTo>
                    <a:pt x="154" y="422"/>
                  </a:lnTo>
                  <a:lnTo>
                    <a:pt x="154" y="422"/>
                  </a:lnTo>
                  <a:lnTo>
                    <a:pt x="170" y="410"/>
                  </a:lnTo>
                  <a:lnTo>
                    <a:pt x="184" y="397"/>
                  </a:lnTo>
                  <a:lnTo>
                    <a:pt x="192" y="390"/>
                  </a:lnTo>
                  <a:lnTo>
                    <a:pt x="199" y="383"/>
                  </a:lnTo>
                  <a:lnTo>
                    <a:pt x="205" y="374"/>
                  </a:lnTo>
                  <a:lnTo>
                    <a:pt x="211" y="365"/>
                  </a:lnTo>
                  <a:lnTo>
                    <a:pt x="211" y="365"/>
                  </a:lnTo>
                  <a:lnTo>
                    <a:pt x="223" y="347"/>
                  </a:lnTo>
                  <a:lnTo>
                    <a:pt x="223" y="347"/>
                  </a:lnTo>
                  <a:lnTo>
                    <a:pt x="234" y="330"/>
                  </a:lnTo>
                  <a:lnTo>
                    <a:pt x="244" y="311"/>
                  </a:lnTo>
                  <a:lnTo>
                    <a:pt x="254" y="292"/>
                  </a:lnTo>
                  <a:lnTo>
                    <a:pt x="262" y="274"/>
                  </a:lnTo>
                  <a:lnTo>
                    <a:pt x="262" y="274"/>
                  </a:lnTo>
                  <a:lnTo>
                    <a:pt x="266" y="260"/>
                  </a:lnTo>
                  <a:lnTo>
                    <a:pt x="266" y="260"/>
                  </a:lnTo>
                  <a:lnTo>
                    <a:pt x="270" y="246"/>
                  </a:lnTo>
                  <a:lnTo>
                    <a:pt x="274" y="238"/>
                  </a:lnTo>
                  <a:lnTo>
                    <a:pt x="265" y="239"/>
                  </a:lnTo>
                  <a:lnTo>
                    <a:pt x="265" y="239"/>
                  </a:lnTo>
                  <a:lnTo>
                    <a:pt x="252" y="240"/>
                  </a:lnTo>
                  <a:lnTo>
                    <a:pt x="240" y="240"/>
                  </a:lnTo>
                  <a:lnTo>
                    <a:pt x="240" y="240"/>
                  </a:lnTo>
                  <a:lnTo>
                    <a:pt x="224" y="239"/>
                  </a:lnTo>
                  <a:lnTo>
                    <a:pt x="209" y="237"/>
                  </a:lnTo>
                  <a:lnTo>
                    <a:pt x="195" y="231"/>
                  </a:lnTo>
                  <a:lnTo>
                    <a:pt x="181" y="224"/>
                  </a:lnTo>
                  <a:lnTo>
                    <a:pt x="181" y="224"/>
                  </a:lnTo>
                  <a:lnTo>
                    <a:pt x="171" y="218"/>
                  </a:lnTo>
                  <a:lnTo>
                    <a:pt x="162" y="209"/>
                  </a:lnTo>
                  <a:lnTo>
                    <a:pt x="157" y="203"/>
                  </a:lnTo>
                  <a:lnTo>
                    <a:pt x="153" y="197"/>
                  </a:lnTo>
                  <a:lnTo>
                    <a:pt x="151" y="192"/>
                  </a:lnTo>
                  <a:lnTo>
                    <a:pt x="150" y="186"/>
                  </a:lnTo>
                  <a:lnTo>
                    <a:pt x="150" y="186"/>
                  </a:lnTo>
                  <a:lnTo>
                    <a:pt x="150" y="179"/>
                  </a:lnTo>
                  <a:lnTo>
                    <a:pt x="152" y="172"/>
                  </a:lnTo>
                  <a:lnTo>
                    <a:pt x="155" y="167"/>
                  </a:lnTo>
                  <a:lnTo>
                    <a:pt x="161" y="161"/>
                  </a:lnTo>
                  <a:lnTo>
                    <a:pt x="161" y="161"/>
                  </a:lnTo>
                  <a:lnTo>
                    <a:pt x="172" y="152"/>
                  </a:lnTo>
                  <a:lnTo>
                    <a:pt x="184" y="142"/>
                  </a:lnTo>
                  <a:lnTo>
                    <a:pt x="184" y="142"/>
                  </a:lnTo>
                  <a:lnTo>
                    <a:pt x="195" y="134"/>
                  </a:lnTo>
                  <a:lnTo>
                    <a:pt x="206" y="126"/>
                  </a:lnTo>
                  <a:lnTo>
                    <a:pt x="215" y="116"/>
                  </a:lnTo>
                  <a:lnTo>
                    <a:pt x="225" y="105"/>
                  </a:lnTo>
                  <a:lnTo>
                    <a:pt x="225" y="105"/>
                  </a:lnTo>
                  <a:lnTo>
                    <a:pt x="230" y="100"/>
                  </a:lnTo>
                  <a:lnTo>
                    <a:pt x="236" y="96"/>
                  </a:lnTo>
                  <a:lnTo>
                    <a:pt x="250" y="89"/>
                  </a:lnTo>
                  <a:lnTo>
                    <a:pt x="250" y="89"/>
                  </a:lnTo>
                  <a:lnTo>
                    <a:pt x="261" y="84"/>
                  </a:lnTo>
                  <a:lnTo>
                    <a:pt x="267" y="80"/>
                  </a:lnTo>
                  <a:lnTo>
                    <a:pt x="272" y="76"/>
                  </a:lnTo>
                  <a:lnTo>
                    <a:pt x="272" y="76"/>
                  </a:lnTo>
                  <a:lnTo>
                    <a:pt x="287" y="64"/>
                  </a:lnTo>
                  <a:lnTo>
                    <a:pt x="303" y="52"/>
                  </a:lnTo>
                  <a:lnTo>
                    <a:pt x="320" y="41"/>
                  </a:lnTo>
                  <a:lnTo>
                    <a:pt x="339" y="30"/>
                  </a:lnTo>
                  <a:lnTo>
                    <a:pt x="358" y="20"/>
                  </a:lnTo>
                  <a:lnTo>
                    <a:pt x="379" y="12"/>
                  </a:lnTo>
                  <a:lnTo>
                    <a:pt x="399" y="5"/>
                  </a:lnTo>
                  <a:lnTo>
                    <a:pt x="420" y="1"/>
                  </a:lnTo>
                  <a:lnTo>
                    <a:pt x="420" y="1"/>
                  </a:lnTo>
                  <a:lnTo>
                    <a:pt x="429" y="0"/>
                  </a:lnTo>
                  <a:lnTo>
                    <a:pt x="429" y="0"/>
                  </a:lnTo>
                  <a:lnTo>
                    <a:pt x="442" y="2"/>
                  </a:lnTo>
                  <a:lnTo>
                    <a:pt x="456" y="5"/>
                  </a:lnTo>
                  <a:lnTo>
                    <a:pt x="469" y="11"/>
                  </a:lnTo>
                  <a:lnTo>
                    <a:pt x="483" y="17"/>
                  </a:lnTo>
                  <a:lnTo>
                    <a:pt x="496" y="24"/>
                  </a:lnTo>
                  <a:lnTo>
                    <a:pt x="509" y="32"/>
                  </a:lnTo>
                  <a:lnTo>
                    <a:pt x="533" y="49"/>
                  </a:lnTo>
                  <a:lnTo>
                    <a:pt x="533" y="49"/>
                  </a:lnTo>
                  <a:lnTo>
                    <a:pt x="553" y="63"/>
                  </a:lnTo>
                  <a:lnTo>
                    <a:pt x="553" y="63"/>
                  </a:lnTo>
                  <a:lnTo>
                    <a:pt x="588" y="85"/>
                  </a:lnTo>
                  <a:lnTo>
                    <a:pt x="588" y="85"/>
                  </a:lnTo>
                  <a:lnTo>
                    <a:pt x="610" y="99"/>
                  </a:lnTo>
                  <a:lnTo>
                    <a:pt x="631" y="113"/>
                  </a:lnTo>
                  <a:lnTo>
                    <a:pt x="652" y="129"/>
                  </a:lnTo>
                  <a:lnTo>
                    <a:pt x="661" y="137"/>
                  </a:lnTo>
                  <a:lnTo>
                    <a:pt x="670" y="145"/>
                  </a:lnTo>
                  <a:lnTo>
                    <a:pt x="670" y="145"/>
                  </a:lnTo>
                  <a:lnTo>
                    <a:pt x="676" y="152"/>
                  </a:lnTo>
                  <a:lnTo>
                    <a:pt x="681" y="157"/>
                  </a:lnTo>
                  <a:lnTo>
                    <a:pt x="685" y="164"/>
                  </a:lnTo>
                  <a:lnTo>
                    <a:pt x="689" y="171"/>
                  </a:lnTo>
                  <a:lnTo>
                    <a:pt x="692" y="178"/>
                  </a:lnTo>
                  <a:lnTo>
                    <a:pt x="694" y="187"/>
                  </a:lnTo>
                  <a:lnTo>
                    <a:pt x="695" y="194"/>
                  </a:lnTo>
                  <a:lnTo>
                    <a:pt x="695" y="201"/>
                  </a:lnTo>
                  <a:lnTo>
                    <a:pt x="695" y="201"/>
                  </a:lnTo>
                  <a:lnTo>
                    <a:pt x="694" y="209"/>
                  </a:lnTo>
                  <a:lnTo>
                    <a:pt x="691" y="215"/>
                  </a:lnTo>
                  <a:lnTo>
                    <a:pt x="687" y="220"/>
                  </a:lnTo>
                  <a:lnTo>
                    <a:pt x="681" y="225"/>
                  </a:lnTo>
                  <a:lnTo>
                    <a:pt x="681" y="225"/>
                  </a:lnTo>
                  <a:lnTo>
                    <a:pt x="675" y="229"/>
                  </a:lnTo>
                  <a:lnTo>
                    <a:pt x="667" y="232"/>
                  </a:lnTo>
                  <a:lnTo>
                    <a:pt x="659" y="235"/>
                  </a:lnTo>
                  <a:lnTo>
                    <a:pt x="651" y="238"/>
                  </a:lnTo>
                  <a:lnTo>
                    <a:pt x="641" y="240"/>
                  </a:lnTo>
                  <a:lnTo>
                    <a:pt x="632" y="242"/>
                  </a:lnTo>
                  <a:lnTo>
                    <a:pt x="610" y="243"/>
                  </a:lnTo>
                  <a:lnTo>
                    <a:pt x="610" y="243"/>
                  </a:lnTo>
                  <a:lnTo>
                    <a:pt x="610" y="243"/>
                  </a:lnTo>
                  <a:lnTo>
                    <a:pt x="610" y="243"/>
                  </a:lnTo>
                  <a:lnTo>
                    <a:pt x="592" y="242"/>
                  </a:lnTo>
                  <a:lnTo>
                    <a:pt x="574" y="241"/>
                  </a:lnTo>
                  <a:lnTo>
                    <a:pt x="574" y="241"/>
                  </a:lnTo>
                  <a:lnTo>
                    <a:pt x="557" y="240"/>
                  </a:lnTo>
                  <a:lnTo>
                    <a:pt x="555" y="243"/>
                  </a:lnTo>
                  <a:lnTo>
                    <a:pt x="554" y="244"/>
                  </a:lnTo>
                  <a:lnTo>
                    <a:pt x="554" y="244"/>
                  </a:lnTo>
                  <a:lnTo>
                    <a:pt x="550" y="252"/>
                  </a:lnTo>
                  <a:lnTo>
                    <a:pt x="547" y="261"/>
                  </a:lnTo>
                  <a:lnTo>
                    <a:pt x="545" y="271"/>
                  </a:lnTo>
                  <a:lnTo>
                    <a:pt x="544" y="280"/>
                  </a:lnTo>
                  <a:lnTo>
                    <a:pt x="544" y="280"/>
                  </a:lnTo>
                  <a:lnTo>
                    <a:pt x="541" y="295"/>
                  </a:lnTo>
                  <a:lnTo>
                    <a:pt x="540" y="302"/>
                  </a:lnTo>
                  <a:lnTo>
                    <a:pt x="537" y="308"/>
                  </a:lnTo>
                  <a:lnTo>
                    <a:pt x="537" y="308"/>
                  </a:lnTo>
                  <a:lnTo>
                    <a:pt x="529" y="323"/>
                  </a:lnTo>
                  <a:lnTo>
                    <a:pt x="521" y="335"/>
                  </a:lnTo>
                  <a:lnTo>
                    <a:pt x="504" y="362"/>
                  </a:lnTo>
                  <a:lnTo>
                    <a:pt x="500" y="366"/>
                  </a:lnTo>
                  <a:lnTo>
                    <a:pt x="500" y="366"/>
                  </a:lnTo>
                  <a:lnTo>
                    <a:pt x="483" y="390"/>
                  </a:lnTo>
                  <a:lnTo>
                    <a:pt x="466" y="412"/>
                  </a:lnTo>
                  <a:lnTo>
                    <a:pt x="457" y="422"/>
                  </a:lnTo>
                  <a:lnTo>
                    <a:pt x="448" y="431"/>
                  </a:lnTo>
                  <a:lnTo>
                    <a:pt x="437" y="440"/>
                  </a:lnTo>
                  <a:lnTo>
                    <a:pt x="427" y="448"/>
                  </a:lnTo>
                  <a:lnTo>
                    <a:pt x="427" y="448"/>
                  </a:lnTo>
                  <a:lnTo>
                    <a:pt x="396" y="469"/>
                  </a:lnTo>
                  <a:lnTo>
                    <a:pt x="366" y="487"/>
                  </a:lnTo>
                  <a:lnTo>
                    <a:pt x="309" y="522"/>
                  </a:lnTo>
                  <a:lnTo>
                    <a:pt x="309" y="522"/>
                  </a:lnTo>
                  <a:lnTo>
                    <a:pt x="289" y="531"/>
                  </a:lnTo>
                  <a:lnTo>
                    <a:pt x="268" y="539"/>
                  </a:lnTo>
                  <a:lnTo>
                    <a:pt x="247" y="546"/>
                  </a:lnTo>
                  <a:lnTo>
                    <a:pt x="225" y="553"/>
                  </a:lnTo>
                  <a:lnTo>
                    <a:pt x="225" y="553"/>
                  </a:lnTo>
                  <a:lnTo>
                    <a:pt x="200" y="561"/>
                  </a:lnTo>
                  <a:lnTo>
                    <a:pt x="176" y="569"/>
                  </a:lnTo>
                  <a:lnTo>
                    <a:pt x="176" y="569"/>
                  </a:lnTo>
                  <a:lnTo>
                    <a:pt x="166" y="572"/>
                  </a:lnTo>
                  <a:lnTo>
                    <a:pt x="155" y="575"/>
                  </a:lnTo>
                  <a:lnTo>
                    <a:pt x="133" y="580"/>
                  </a:lnTo>
                  <a:lnTo>
                    <a:pt x="110" y="582"/>
                  </a:lnTo>
                  <a:lnTo>
                    <a:pt x="89" y="583"/>
                  </a:lnTo>
                  <a:lnTo>
                    <a:pt x="89" y="583"/>
                  </a:lnTo>
                  <a:lnTo>
                    <a:pt x="83" y="583"/>
                  </a:lnTo>
                  <a:lnTo>
                    <a:pt x="83" y="583"/>
                  </a:lnTo>
                  <a:close/>
                  <a:moveTo>
                    <a:pt x="308" y="197"/>
                  </a:moveTo>
                  <a:lnTo>
                    <a:pt x="308" y="197"/>
                  </a:lnTo>
                  <a:lnTo>
                    <a:pt x="313" y="198"/>
                  </a:lnTo>
                  <a:lnTo>
                    <a:pt x="318" y="201"/>
                  </a:lnTo>
                  <a:lnTo>
                    <a:pt x="318" y="201"/>
                  </a:lnTo>
                  <a:lnTo>
                    <a:pt x="319" y="203"/>
                  </a:lnTo>
                  <a:lnTo>
                    <a:pt x="321" y="207"/>
                  </a:lnTo>
                  <a:lnTo>
                    <a:pt x="321" y="211"/>
                  </a:lnTo>
                  <a:lnTo>
                    <a:pt x="321" y="215"/>
                  </a:lnTo>
                  <a:lnTo>
                    <a:pt x="321" y="216"/>
                  </a:lnTo>
                  <a:lnTo>
                    <a:pt x="321" y="218"/>
                  </a:lnTo>
                  <a:lnTo>
                    <a:pt x="321" y="218"/>
                  </a:lnTo>
                  <a:lnTo>
                    <a:pt x="322" y="221"/>
                  </a:lnTo>
                  <a:lnTo>
                    <a:pt x="322" y="225"/>
                  </a:lnTo>
                  <a:lnTo>
                    <a:pt x="321" y="229"/>
                  </a:lnTo>
                  <a:lnTo>
                    <a:pt x="317" y="234"/>
                  </a:lnTo>
                  <a:lnTo>
                    <a:pt x="317" y="234"/>
                  </a:lnTo>
                  <a:lnTo>
                    <a:pt x="314" y="239"/>
                  </a:lnTo>
                  <a:lnTo>
                    <a:pt x="312" y="243"/>
                  </a:lnTo>
                  <a:lnTo>
                    <a:pt x="307" y="254"/>
                  </a:lnTo>
                  <a:lnTo>
                    <a:pt x="301" y="269"/>
                  </a:lnTo>
                  <a:lnTo>
                    <a:pt x="296" y="285"/>
                  </a:lnTo>
                  <a:lnTo>
                    <a:pt x="296" y="285"/>
                  </a:lnTo>
                  <a:lnTo>
                    <a:pt x="292" y="296"/>
                  </a:lnTo>
                  <a:lnTo>
                    <a:pt x="292" y="296"/>
                  </a:lnTo>
                  <a:lnTo>
                    <a:pt x="289" y="304"/>
                  </a:lnTo>
                  <a:lnTo>
                    <a:pt x="285" y="311"/>
                  </a:lnTo>
                  <a:lnTo>
                    <a:pt x="276" y="327"/>
                  </a:lnTo>
                  <a:lnTo>
                    <a:pt x="276" y="327"/>
                  </a:lnTo>
                  <a:lnTo>
                    <a:pt x="271" y="334"/>
                  </a:lnTo>
                  <a:lnTo>
                    <a:pt x="271" y="334"/>
                  </a:lnTo>
                  <a:lnTo>
                    <a:pt x="256" y="360"/>
                  </a:lnTo>
                  <a:lnTo>
                    <a:pt x="256" y="360"/>
                  </a:lnTo>
                  <a:lnTo>
                    <a:pt x="246" y="376"/>
                  </a:lnTo>
                  <a:lnTo>
                    <a:pt x="235" y="392"/>
                  </a:lnTo>
                  <a:lnTo>
                    <a:pt x="224" y="408"/>
                  </a:lnTo>
                  <a:lnTo>
                    <a:pt x="210" y="422"/>
                  </a:lnTo>
                  <a:lnTo>
                    <a:pt x="210" y="422"/>
                  </a:lnTo>
                  <a:lnTo>
                    <a:pt x="187" y="443"/>
                  </a:lnTo>
                  <a:lnTo>
                    <a:pt x="166" y="461"/>
                  </a:lnTo>
                  <a:lnTo>
                    <a:pt x="144" y="478"/>
                  </a:lnTo>
                  <a:lnTo>
                    <a:pt x="123" y="493"/>
                  </a:lnTo>
                  <a:lnTo>
                    <a:pt x="123" y="493"/>
                  </a:lnTo>
                  <a:lnTo>
                    <a:pt x="112" y="501"/>
                  </a:lnTo>
                  <a:lnTo>
                    <a:pt x="99" y="509"/>
                  </a:lnTo>
                  <a:lnTo>
                    <a:pt x="99" y="509"/>
                  </a:lnTo>
                  <a:lnTo>
                    <a:pt x="82" y="523"/>
                  </a:lnTo>
                  <a:lnTo>
                    <a:pt x="72" y="529"/>
                  </a:lnTo>
                  <a:lnTo>
                    <a:pt x="62" y="534"/>
                  </a:lnTo>
                  <a:lnTo>
                    <a:pt x="45" y="542"/>
                  </a:lnTo>
                  <a:lnTo>
                    <a:pt x="64" y="545"/>
                  </a:lnTo>
                  <a:lnTo>
                    <a:pt x="64" y="545"/>
                  </a:lnTo>
                  <a:lnTo>
                    <a:pt x="78" y="546"/>
                  </a:lnTo>
                  <a:lnTo>
                    <a:pt x="80" y="546"/>
                  </a:lnTo>
                  <a:lnTo>
                    <a:pt x="80" y="546"/>
                  </a:lnTo>
                  <a:lnTo>
                    <a:pt x="97" y="545"/>
                  </a:lnTo>
                  <a:lnTo>
                    <a:pt x="115" y="542"/>
                  </a:lnTo>
                  <a:lnTo>
                    <a:pt x="115" y="542"/>
                  </a:lnTo>
                  <a:lnTo>
                    <a:pt x="127" y="541"/>
                  </a:lnTo>
                  <a:lnTo>
                    <a:pt x="141" y="539"/>
                  </a:lnTo>
                  <a:lnTo>
                    <a:pt x="141" y="539"/>
                  </a:lnTo>
                  <a:lnTo>
                    <a:pt x="158" y="538"/>
                  </a:lnTo>
                  <a:lnTo>
                    <a:pt x="177" y="534"/>
                  </a:lnTo>
                  <a:lnTo>
                    <a:pt x="197" y="529"/>
                  </a:lnTo>
                  <a:lnTo>
                    <a:pt x="219" y="522"/>
                  </a:lnTo>
                  <a:lnTo>
                    <a:pt x="241" y="512"/>
                  </a:lnTo>
                  <a:lnTo>
                    <a:pt x="265" y="502"/>
                  </a:lnTo>
                  <a:lnTo>
                    <a:pt x="290" y="489"/>
                  </a:lnTo>
                  <a:lnTo>
                    <a:pt x="317" y="476"/>
                  </a:lnTo>
                  <a:lnTo>
                    <a:pt x="317" y="476"/>
                  </a:lnTo>
                  <a:lnTo>
                    <a:pt x="338" y="465"/>
                  </a:lnTo>
                  <a:lnTo>
                    <a:pt x="357" y="452"/>
                  </a:lnTo>
                  <a:lnTo>
                    <a:pt x="377" y="440"/>
                  </a:lnTo>
                  <a:lnTo>
                    <a:pt x="396" y="426"/>
                  </a:lnTo>
                  <a:lnTo>
                    <a:pt x="414" y="412"/>
                  </a:lnTo>
                  <a:lnTo>
                    <a:pt x="431" y="395"/>
                  </a:lnTo>
                  <a:lnTo>
                    <a:pt x="447" y="379"/>
                  </a:lnTo>
                  <a:lnTo>
                    <a:pt x="461" y="360"/>
                  </a:lnTo>
                  <a:lnTo>
                    <a:pt x="461" y="360"/>
                  </a:lnTo>
                  <a:lnTo>
                    <a:pt x="472" y="344"/>
                  </a:lnTo>
                  <a:lnTo>
                    <a:pt x="472" y="344"/>
                  </a:lnTo>
                  <a:lnTo>
                    <a:pt x="484" y="328"/>
                  </a:lnTo>
                  <a:lnTo>
                    <a:pt x="495" y="310"/>
                  </a:lnTo>
                  <a:lnTo>
                    <a:pt x="500" y="301"/>
                  </a:lnTo>
                  <a:lnTo>
                    <a:pt x="504" y="291"/>
                  </a:lnTo>
                  <a:lnTo>
                    <a:pt x="507" y="282"/>
                  </a:lnTo>
                  <a:lnTo>
                    <a:pt x="509" y="272"/>
                  </a:lnTo>
                  <a:lnTo>
                    <a:pt x="509" y="272"/>
                  </a:lnTo>
                  <a:lnTo>
                    <a:pt x="511" y="258"/>
                  </a:lnTo>
                  <a:lnTo>
                    <a:pt x="513" y="247"/>
                  </a:lnTo>
                  <a:lnTo>
                    <a:pt x="517" y="237"/>
                  </a:lnTo>
                  <a:lnTo>
                    <a:pt x="523" y="225"/>
                  </a:lnTo>
                  <a:lnTo>
                    <a:pt x="523" y="225"/>
                  </a:lnTo>
                  <a:lnTo>
                    <a:pt x="527" y="221"/>
                  </a:lnTo>
                  <a:lnTo>
                    <a:pt x="533" y="219"/>
                  </a:lnTo>
                  <a:lnTo>
                    <a:pt x="535" y="218"/>
                  </a:lnTo>
                  <a:lnTo>
                    <a:pt x="536" y="215"/>
                  </a:lnTo>
                  <a:lnTo>
                    <a:pt x="536" y="215"/>
                  </a:lnTo>
                  <a:lnTo>
                    <a:pt x="537" y="212"/>
                  </a:lnTo>
                  <a:lnTo>
                    <a:pt x="540" y="207"/>
                  </a:lnTo>
                  <a:lnTo>
                    <a:pt x="544" y="204"/>
                  </a:lnTo>
                  <a:lnTo>
                    <a:pt x="547" y="204"/>
                  </a:lnTo>
                  <a:lnTo>
                    <a:pt x="551" y="203"/>
                  </a:lnTo>
                  <a:lnTo>
                    <a:pt x="551" y="203"/>
                  </a:lnTo>
                  <a:lnTo>
                    <a:pt x="575" y="205"/>
                  </a:lnTo>
                  <a:lnTo>
                    <a:pt x="575" y="205"/>
                  </a:lnTo>
                  <a:lnTo>
                    <a:pt x="592" y="206"/>
                  </a:lnTo>
                  <a:lnTo>
                    <a:pt x="609" y="207"/>
                  </a:lnTo>
                  <a:lnTo>
                    <a:pt x="609" y="207"/>
                  </a:lnTo>
                  <a:lnTo>
                    <a:pt x="622" y="206"/>
                  </a:lnTo>
                  <a:lnTo>
                    <a:pt x="632" y="205"/>
                  </a:lnTo>
                  <a:lnTo>
                    <a:pt x="642" y="203"/>
                  </a:lnTo>
                  <a:lnTo>
                    <a:pt x="652" y="200"/>
                  </a:lnTo>
                  <a:lnTo>
                    <a:pt x="652" y="200"/>
                  </a:lnTo>
                  <a:lnTo>
                    <a:pt x="656" y="197"/>
                  </a:lnTo>
                  <a:lnTo>
                    <a:pt x="657" y="193"/>
                  </a:lnTo>
                  <a:lnTo>
                    <a:pt x="657" y="193"/>
                  </a:lnTo>
                  <a:lnTo>
                    <a:pt x="657" y="190"/>
                  </a:lnTo>
                  <a:lnTo>
                    <a:pt x="657" y="187"/>
                  </a:lnTo>
                  <a:lnTo>
                    <a:pt x="652" y="181"/>
                  </a:lnTo>
                  <a:lnTo>
                    <a:pt x="645" y="172"/>
                  </a:lnTo>
                  <a:lnTo>
                    <a:pt x="635" y="164"/>
                  </a:lnTo>
                  <a:lnTo>
                    <a:pt x="635" y="164"/>
                  </a:lnTo>
                  <a:lnTo>
                    <a:pt x="628" y="157"/>
                  </a:lnTo>
                  <a:lnTo>
                    <a:pt x="628" y="157"/>
                  </a:lnTo>
                  <a:lnTo>
                    <a:pt x="620" y="148"/>
                  </a:lnTo>
                  <a:lnTo>
                    <a:pt x="611" y="142"/>
                  </a:lnTo>
                  <a:lnTo>
                    <a:pt x="602" y="137"/>
                  </a:lnTo>
                  <a:lnTo>
                    <a:pt x="593" y="132"/>
                  </a:lnTo>
                  <a:lnTo>
                    <a:pt x="587" y="130"/>
                  </a:lnTo>
                  <a:lnTo>
                    <a:pt x="587" y="130"/>
                  </a:lnTo>
                  <a:lnTo>
                    <a:pt x="574" y="122"/>
                  </a:lnTo>
                  <a:lnTo>
                    <a:pt x="562" y="113"/>
                  </a:lnTo>
                  <a:lnTo>
                    <a:pt x="535" y="93"/>
                  </a:lnTo>
                  <a:lnTo>
                    <a:pt x="535" y="93"/>
                  </a:lnTo>
                  <a:lnTo>
                    <a:pt x="509" y="75"/>
                  </a:lnTo>
                  <a:lnTo>
                    <a:pt x="495" y="65"/>
                  </a:lnTo>
                  <a:lnTo>
                    <a:pt x="482" y="57"/>
                  </a:lnTo>
                  <a:lnTo>
                    <a:pt x="468" y="50"/>
                  </a:lnTo>
                  <a:lnTo>
                    <a:pt x="454" y="45"/>
                  </a:lnTo>
                  <a:lnTo>
                    <a:pt x="439" y="42"/>
                  </a:lnTo>
                  <a:lnTo>
                    <a:pt x="425" y="41"/>
                  </a:lnTo>
                  <a:lnTo>
                    <a:pt x="425" y="41"/>
                  </a:lnTo>
                  <a:lnTo>
                    <a:pt x="417" y="41"/>
                  </a:lnTo>
                  <a:lnTo>
                    <a:pt x="408" y="42"/>
                  </a:lnTo>
                  <a:lnTo>
                    <a:pt x="400" y="45"/>
                  </a:lnTo>
                  <a:lnTo>
                    <a:pt x="392" y="47"/>
                  </a:lnTo>
                  <a:lnTo>
                    <a:pt x="392" y="47"/>
                  </a:lnTo>
                  <a:lnTo>
                    <a:pt x="367" y="59"/>
                  </a:lnTo>
                  <a:lnTo>
                    <a:pt x="352" y="67"/>
                  </a:lnTo>
                  <a:lnTo>
                    <a:pt x="339" y="74"/>
                  </a:lnTo>
                  <a:lnTo>
                    <a:pt x="325" y="82"/>
                  </a:lnTo>
                  <a:lnTo>
                    <a:pt x="312" y="92"/>
                  </a:lnTo>
                  <a:lnTo>
                    <a:pt x="298" y="103"/>
                  </a:lnTo>
                  <a:lnTo>
                    <a:pt x="286" y="114"/>
                  </a:lnTo>
                  <a:lnTo>
                    <a:pt x="286" y="114"/>
                  </a:lnTo>
                  <a:lnTo>
                    <a:pt x="283" y="116"/>
                  </a:lnTo>
                  <a:lnTo>
                    <a:pt x="281" y="117"/>
                  </a:lnTo>
                  <a:lnTo>
                    <a:pt x="275" y="119"/>
                  </a:lnTo>
                  <a:lnTo>
                    <a:pt x="275" y="119"/>
                  </a:lnTo>
                  <a:lnTo>
                    <a:pt x="268" y="120"/>
                  </a:lnTo>
                  <a:lnTo>
                    <a:pt x="261" y="124"/>
                  </a:lnTo>
                  <a:lnTo>
                    <a:pt x="261" y="124"/>
                  </a:lnTo>
                  <a:lnTo>
                    <a:pt x="257" y="127"/>
                  </a:lnTo>
                  <a:lnTo>
                    <a:pt x="253" y="130"/>
                  </a:lnTo>
                  <a:lnTo>
                    <a:pt x="246" y="137"/>
                  </a:lnTo>
                  <a:lnTo>
                    <a:pt x="246" y="137"/>
                  </a:lnTo>
                  <a:lnTo>
                    <a:pt x="238" y="145"/>
                  </a:lnTo>
                  <a:lnTo>
                    <a:pt x="238" y="145"/>
                  </a:lnTo>
                  <a:lnTo>
                    <a:pt x="231" y="152"/>
                  </a:lnTo>
                  <a:lnTo>
                    <a:pt x="231" y="152"/>
                  </a:lnTo>
                  <a:lnTo>
                    <a:pt x="219" y="163"/>
                  </a:lnTo>
                  <a:lnTo>
                    <a:pt x="208" y="173"/>
                  </a:lnTo>
                  <a:lnTo>
                    <a:pt x="204" y="178"/>
                  </a:lnTo>
                  <a:lnTo>
                    <a:pt x="202" y="184"/>
                  </a:lnTo>
                  <a:lnTo>
                    <a:pt x="201" y="189"/>
                  </a:lnTo>
                  <a:lnTo>
                    <a:pt x="201" y="194"/>
                  </a:lnTo>
                  <a:lnTo>
                    <a:pt x="201" y="194"/>
                  </a:lnTo>
                  <a:lnTo>
                    <a:pt x="203" y="197"/>
                  </a:lnTo>
                  <a:lnTo>
                    <a:pt x="205" y="199"/>
                  </a:lnTo>
                  <a:lnTo>
                    <a:pt x="208" y="201"/>
                  </a:lnTo>
                  <a:lnTo>
                    <a:pt x="212" y="203"/>
                  </a:lnTo>
                  <a:lnTo>
                    <a:pt x="223" y="205"/>
                  </a:lnTo>
                  <a:lnTo>
                    <a:pt x="237" y="206"/>
                  </a:lnTo>
                  <a:lnTo>
                    <a:pt x="240" y="205"/>
                  </a:lnTo>
                  <a:lnTo>
                    <a:pt x="240" y="205"/>
                  </a:lnTo>
                  <a:lnTo>
                    <a:pt x="251" y="205"/>
                  </a:lnTo>
                  <a:lnTo>
                    <a:pt x="261" y="204"/>
                  </a:lnTo>
                  <a:lnTo>
                    <a:pt x="281" y="201"/>
                  </a:lnTo>
                  <a:lnTo>
                    <a:pt x="281" y="201"/>
                  </a:lnTo>
                  <a:lnTo>
                    <a:pt x="306" y="197"/>
                  </a:lnTo>
                  <a:lnTo>
                    <a:pt x="306" y="197"/>
                  </a:lnTo>
                  <a:lnTo>
                    <a:pt x="308" y="197"/>
                  </a:lnTo>
                  <a:lnTo>
                    <a:pt x="308" y="197"/>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209" name="矩形 208"/>
          <p:cNvSpPr/>
          <p:nvPr/>
        </p:nvSpPr>
        <p:spPr>
          <a:xfrm>
            <a:off x="458361" y="3149201"/>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0" name="矩形 209"/>
          <p:cNvSpPr/>
          <p:nvPr/>
        </p:nvSpPr>
        <p:spPr>
          <a:xfrm>
            <a:off x="827543" y="3557591"/>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11" name="矩形 210"/>
          <p:cNvSpPr/>
          <p:nvPr/>
        </p:nvSpPr>
        <p:spPr>
          <a:xfrm>
            <a:off x="3241491" y="3140467"/>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2" name="矩形 211"/>
          <p:cNvSpPr/>
          <p:nvPr/>
        </p:nvSpPr>
        <p:spPr>
          <a:xfrm>
            <a:off x="3610673" y="3548857"/>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13" name="矩形 212"/>
          <p:cNvSpPr/>
          <p:nvPr/>
        </p:nvSpPr>
        <p:spPr>
          <a:xfrm>
            <a:off x="6019061" y="3149201"/>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4" name="矩形 213"/>
          <p:cNvSpPr/>
          <p:nvPr/>
        </p:nvSpPr>
        <p:spPr>
          <a:xfrm>
            <a:off x="6388243" y="3557591"/>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wipe(left)">
                                      <p:cBhvr>
                                        <p:cTn id="7" dur="500"/>
                                        <p:tgtEl>
                                          <p:spTgt spid="20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10"/>
                                        </p:tgtEl>
                                        <p:attrNameLst>
                                          <p:attrName>style.visibility</p:attrName>
                                        </p:attrNameLst>
                                      </p:cBhvr>
                                      <p:to>
                                        <p:strVal val="visible"/>
                                      </p:to>
                                    </p:set>
                                    <p:animEffect transition="in" filter="wipe(left)">
                                      <p:cBhvr>
                                        <p:cTn id="10" dur="500"/>
                                        <p:tgtEl>
                                          <p:spTgt spid="210"/>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211"/>
                                        </p:tgtEl>
                                        <p:attrNameLst>
                                          <p:attrName>style.visibility</p:attrName>
                                        </p:attrNameLst>
                                      </p:cBhvr>
                                      <p:to>
                                        <p:strVal val="visible"/>
                                      </p:to>
                                    </p:set>
                                    <p:animEffect transition="in" filter="wipe(left)">
                                      <p:cBhvr>
                                        <p:cTn id="13" dur="500"/>
                                        <p:tgtEl>
                                          <p:spTgt spid="211"/>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212"/>
                                        </p:tgtEl>
                                        <p:attrNameLst>
                                          <p:attrName>style.visibility</p:attrName>
                                        </p:attrNameLst>
                                      </p:cBhvr>
                                      <p:to>
                                        <p:strVal val="visible"/>
                                      </p:to>
                                    </p:set>
                                    <p:animEffect transition="in" filter="wipe(left)">
                                      <p:cBhvr>
                                        <p:cTn id="16" dur="500"/>
                                        <p:tgtEl>
                                          <p:spTgt spid="212"/>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213"/>
                                        </p:tgtEl>
                                        <p:attrNameLst>
                                          <p:attrName>style.visibility</p:attrName>
                                        </p:attrNameLst>
                                      </p:cBhvr>
                                      <p:to>
                                        <p:strVal val="visible"/>
                                      </p:to>
                                    </p:set>
                                    <p:animEffect transition="in" filter="wipe(left)">
                                      <p:cBhvr>
                                        <p:cTn id="19" dur="500"/>
                                        <p:tgtEl>
                                          <p:spTgt spid="213"/>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214"/>
                                        </p:tgtEl>
                                        <p:attrNameLst>
                                          <p:attrName>style.visibility</p:attrName>
                                        </p:attrNameLst>
                                      </p:cBhvr>
                                      <p:to>
                                        <p:strVal val="visible"/>
                                      </p:to>
                                    </p:set>
                                    <p:animEffect transition="in" filter="wipe(left)">
                                      <p:cBhvr>
                                        <p:cTn id="22" dur="500"/>
                                        <p:tgtEl>
                                          <p:spTgt spid="2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5"/>
                                        </p:tgtEl>
                                        <p:attrNameLst>
                                          <p:attrName>style.visibility</p:attrName>
                                        </p:attrNameLst>
                                      </p:cBhvr>
                                      <p:to>
                                        <p:strVal val="visible"/>
                                      </p:to>
                                    </p:set>
                                    <p:animEffect transition="in" filter="wipe(down)">
                                      <p:cBhvr>
                                        <p:cTn id="27" dur="500"/>
                                        <p:tgtEl>
                                          <p:spTgt spid="5"/>
                                        </p:tgtEl>
                                      </p:cBhvr>
                                    </p:animEffect>
                                  </p:childTnLst>
                                </p:cTn>
                              </p:par>
                              <p:par>
                                <p:cTn id="28" presetID="22" presetClass="entr" presetSubtype="4" fill="hold" nodeType="withEffect">
                                  <p:stCondLst>
                                    <p:cond delay="0"/>
                                  </p:stCondLst>
                                  <p:childTnLst>
                                    <p:set>
                                      <p:cBhvr>
                                        <p:cTn id="29" dur="1" fill="hold">
                                          <p:stCondLst>
                                            <p:cond delay="0"/>
                                          </p:stCondLst>
                                        </p:cTn>
                                        <p:tgtEl>
                                          <p:spTgt spid="73"/>
                                        </p:tgtEl>
                                        <p:attrNameLst>
                                          <p:attrName>style.visibility</p:attrName>
                                        </p:attrNameLst>
                                      </p:cBhvr>
                                      <p:to>
                                        <p:strVal val="visible"/>
                                      </p:to>
                                    </p:set>
                                    <p:animEffect transition="in" filter="wipe(down)">
                                      <p:cBhvr>
                                        <p:cTn id="30" dur="500"/>
                                        <p:tgtEl>
                                          <p:spTgt spid="73"/>
                                        </p:tgtEl>
                                      </p:cBhvr>
                                    </p:animEffect>
                                  </p:childTnLst>
                                </p:cTn>
                              </p:par>
                              <p:par>
                                <p:cTn id="31" presetID="22" presetClass="entr" presetSubtype="4" fill="hold" nodeType="withEffect">
                                  <p:stCondLst>
                                    <p:cond delay="0"/>
                                  </p:stCondLst>
                                  <p:childTnLst>
                                    <p:set>
                                      <p:cBhvr>
                                        <p:cTn id="32" dur="1" fill="hold">
                                          <p:stCondLst>
                                            <p:cond delay="0"/>
                                          </p:stCondLst>
                                        </p:cTn>
                                        <p:tgtEl>
                                          <p:spTgt spid="141"/>
                                        </p:tgtEl>
                                        <p:attrNameLst>
                                          <p:attrName>style.visibility</p:attrName>
                                        </p:attrNameLst>
                                      </p:cBhvr>
                                      <p:to>
                                        <p:strVal val="visible"/>
                                      </p:to>
                                    </p:set>
                                    <p:animEffect transition="in" filter="wipe(down)">
                                      <p:cBhvr>
                                        <p:cTn id="33" dur="500"/>
                                        <p:tgtEl>
                                          <p:spTgt spid="1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11" grpId="0"/>
      <p:bldP spid="212" grpId="0"/>
      <p:bldP spid="213" grpId="0"/>
      <p:bldP spid="214"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5" name="Freeform 12"/>
          <p:cNvSpPr>
            <a:spLocks noEditPoints="1"/>
          </p:cNvSpPr>
          <p:nvPr/>
        </p:nvSpPr>
        <p:spPr bwMode="auto">
          <a:xfrm>
            <a:off x="231494" y="1625947"/>
            <a:ext cx="727914" cy="727914"/>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91440" tIns="45720" rIns="91440" bIns="45720" numCol="1" anchor="t" anchorCtr="0" compatLnSpc="1"/>
          <a:lstStyle/>
          <a:p>
            <a:endParaRPr lang="zh-CN" altLang="en-US"/>
          </a:p>
        </p:txBody>
      </p:sp>
      <p:sp>
        <p:nvSpPr>
          <p:cNvPr id="7" name="椭圆 6"/>
          <p:cNvSpPr/>
          <p:nvPr/>
        </p:nvSpPr>
        <p:spPr>
          <a:xfrm>
            <a:off x="231494" y="1625947"/>
            <a:ext cx="727914" cy="727914"/>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 name="Freeform 12"/>
          <p:cNvSpPr>
            <a:spLocks noEditPoints="1"/>
          </p:cNvSpPr>
          <p:nvPr/>
        </p:nvSpPr>
        <p:spPr bwMode="auto">
          <a:xfrm>
            <a:off x="231494" y="3089566"/>
            <a:ext cx="727914" cy="727914"/>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91440" tIns="45720" rIns="91440" bIns="45720" numCol="1" anchor="t" anchorCtr="0" compatLnSpc="1"/>
          <a:lstStyle/>
          <a:p>
            <a:endParaRPr lang="zh-CN" altLang="en-US"/>
          </a:p>
        </p:txBody>
      </p:sp>
      <p:sp>
        <p:nvSpPr>
          <p:cNvPr id="9" name="椭圆 8"/>
          <p:cNvSpPr/>
          <p:nvPr/>
        </p:nvSpPr>
        <p:spPr>
          <a:xfrm>
            <a:off x="231494" y="3089566"/>
            <a:ext cx="727914" cy="727914"/>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矩形 9"/>
          <p:cNvSpPr/>
          <p:nvPr/>
        </p:nvSpPr>
        <p:spPr>
          <a:xfrm>
            <a:off x="329233" y="159195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1" name="矩形 10"/>
          <p:cNvSpPr/>
          <p:nvPr/>
        </p:nvSpPr>
        <p:spPr>
          <a:xfrm>
            <a:off x="1181683" y="1920892"/>
            <a:ext cx="3191787"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2" name="矩形 11"/>
          <p:cNvSpPr/>
          <p:nvPr/>
        </p:nvSpPr>
        <p:spPr>
          <a:xfrm>
            <a:off x="329233" y="307227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3" name="矩形 12"/>
          <p:cNvSpPr/>
          <p:nvPr/>
        </p:nvSpPr>
        <p:spPr>
          <a:xfrm>
            <a:off x="1181683" y="3401212"/>
            <a:ext cx="3191787"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4" name="Freeform 12"/>
          <p:cNvSpPr>
            <a:spLocks noEditPoints="1"/>
          </p:cNvSpPr>
          <p:nvPr/>
        </p:nvSpPr>
        <p:spPr bwMode="auto">
          <a:xfrm>
            <a:off x="4735975" y="1625947"/>
            <a:ext cx="727914" cy="727914"/>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91440" tIns="45720" rIns="91440" bIns="45720" numCol="1" anchor="t" anchorCtr="0" compatLnSpc="1"/>
          <a:lstStyle/>
          <a:p>
            <a:endParaRPr lang="zh-CN" altLang="en-US"/>
          </a:p>
        </p:txBody>
      </p:sp>
      <p:sp>
        <p:nvSpPr>
          <p:cNvPr id="15" name="椭圆 14"/>
          <p:cNvSpPr/>
          <p:nvPr/>
        </p:nvSpPr>
        <p:spPr>
          <a:xfrm>
            <a:off x="4735975" y="1625947"/>
            <a:ext cx="727914" cy="727914"/>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6" name="Freeform 12"/>
          <p:cNvSpPr>
            <a:spLocks noEditPoints="1"/>
          </p:cNvSpPr>
          <p:nvPr/>
        </p:nvSpPr>
        <p:spPr bwMode="auto">
          <a:xfrm>
            <a:off x="4735975" y="3089566"/>
            <a:ext cx="727914" cy="727914"/>
          </a:xfrm>
          <a:custGeom>
            <a:avLst/>
            <a:gdLst>
              <a:gd name="T0" fmla="*/ 529 w 529"/>
              <a:gd name="T1" fmla="*/ 283 h 528"/>
              <a:gd name="T2" fmla="*/ 506 w 529"/>
              <a:gd name="T3" fmla="*/ 241 h 528"/>
              <a:gd name="T4" fmla="*/ 479 w 529"/>
              <a:gd name="T5" fmla="*/ 200 h 528"/>
              <a:gd name="T6" fmla="*/ 516 w 529"/>
              <a:gd name="T7" fmla="*/ 180 h 528"/>
              <a:gd name="T8" fmla="*/ 479 w 529"/>
              <a:gd name="T9" fmla="*/ 151 h 528"/>
              <a:gd name="T10" fmla="*/ 438 w 529"/>
              <a:gd name="T11" fmla="*/ 123 h 528"/>
              <a:gd name="T12" fmla="*/ 465 w 529"/>
              <a:gd name="T13" fmla="*/ 90 h 528"/>
              <a:gd name="T14" fmla="*/ 420 w 529"/>
              <a:gd name="T15" fmla="*/ 77 h 528"/>
              <a:gd name="T16" fmla="*/ 371 w 529"/>
              <a:gd name="T17" fmla="*/ 67 h 528"/>
              <a:gd name="T18" fmla="*/ 383 w 529"/>
              <a:gd name="T19" fmla="*/ 27 h 528"/>
              <a:gd name="T20" fmla="*/ 336 w 529"/>
              <a:gd name="T21" fmla="*/ 32 h 528"/>
              <a:gd name="T22" fmla="*/ 288 w 529"/>
              <a:gd name="T23" fmla="*/ 42 h 528"/>
              <a:gd name="T24" fmla="*/ 284 w 529"/>
              <a:gd name="T25" fmla="*/ 0 h 528"/>
              <a:gd name="T26" fmla="*/ 242 w 529"/>
              <a:gd name="T27" fmla="*/ 23 h 528"/>
              <a:gd name="T28" fmla="*/ 201 w 529"/>
              <a:gd name="T29" fmla="*/ 50 h 528"/>
              <a:gd name="T30" fmla="*/ 181 w 529"/>
              <a:gd name="T31" fmla="*/ 13 h 528"/>
              <a:gd name="T32" fmla="*/ 152 w 529"/>
              <a:gd name="T33" fmla="*/ 50 h 528"/>
              <a:gd name="T34" fmla="*/ 124 w 529"/>
              <a:gd name="T35" fmla="*/ 91 h 528"/>
              <a:gd name="T36" fmla="*/ 91 w 529"/>
              <a:gd name="T37" fmla="*/ 64 h 528"/>
              <a:gd name="T38" fmla="*/ 78 w 529"/>
              <a:gd name="T39" fmla="*/ 109 h 528"/>
              <a:gd name="T40" fmla="*/ 68 w 529"/>
              <a:gd name="T41" fmla="*/ 158 h 528"/>
              <a:gd name="T42" fmla="*/ 28 w 529"/>
              <a:gd name="T43" fmla="*/ 145 h 528"/>
              <a:gd name="T44" fmla="*/ 33 w 529"/>
              <a:gd name="T45" fmla="*/ 193 h 528"/>
              <a:gd name="T46" fmla="*/ 42 w 529"/>
              <a:gd name="T47" fmla="*/ 241 h 528"/>
              <a:gd name="T48" fmla="*/ 0 w 529"/>
              <a:gd name="T49" fmla="*/ 245 h 528"/>
              <a:gd name="T50" fmla="*/ 24 w 529"/>
              <a:gd name="T51" fmla="*/ 287 h 528"/>
              <a:gd name="T52" fmla="*/ 51 w 529"/>
              <a:gd name="T53" fmla="*/ 328 h 528"/>
              <a:gd name="T54" fmla="*/ 13 w 529"/>
              <a:gd name="T55" fmla="*/ 348 h 528"/>
              <a:gd name="T56" fmla="*/ 51 w 529"/>
              <a:gd name="T57" fmla="*/ 377 h 528"/>
              <a:gd name="T58" fmla="*/ 92 w 529"/>
              <a:gd name="T59" fmla="*/ 405 h 528"/>
              <a:gd name="T60" fmla="*/ 65 w 529"/>
              <a:gd name="T61" fmla="*/ 438 h 528"/>
              <a:gd name="T62" fmla="*/ 110 w 529"/>
              <a:gd name="T63" fmla="*/ 451 h 528"/>
              <a:gd name="T64" fmla="*/ 159 w 529"/>
              <a:gd name="T65" fmla="*/ 461 h 528"/>
              <a:gd name="T66" fmla="*/ 146 w 529"/>
              <a:gd name="T67" fmla="*/ 501 h 528"/>
              <a:gd name="T68" fmla="*/ 193 w 529"/>
              <a:gd name="T69" fmla="*/ 496 h 528"/>
              <a:gd name="T70" fmla="*/ 242 w 529"/>
              <a:gd name="T71" fmla="*/ 486 h 528"/>
              <a:gd name="T72" fmla="*/ 246 w 529"/>
              <a:gd name="T73" fmla="*/ 528 h 528"/>
              <a:gd name="T74" fmla="*/ 288 w 529"/>
              <a:gd name="T75" fmla="*/ 505 h 528"/>
              <a:gd name="T76" fmla="*/ 329 w 529"/>
              <a:gd name="T77" fmla="*/ 478 h 528"/>
              <a:gd name="T78" fmla="*/ 349 w 529"/>
              <a:gd name="T79" fmla="*/ 516 h 528"/>
              <a:gd name="T80" fmla="*/ 378 w 529"/>
              <a:gd name="T81" fmla="*/ 478 h 528"/>
              <a:gd name="T82" fmla="*/ 406 w 529"/>
              <a:gd name="T83" fmla="*/ 437 h 528"/>
              <a:gd name="T84" fmla="*/ 439 w 529"/>
              <a:gd name="T85" fmla="*/ 464 h 528"/>
              <a:gd name="T86" fmla="*/ 452 w 529"/>
              <a:gd name="T87" fmla="*/ 419 h 528"/>
              <a:gd name="T88" fmla="*/ 462 w 529"/>
              <a:gd name="T89" fmla="*/ 370 h 528"/>
              <a:gd name="T90" fmla="*/ 502 w 529"/>
              <a:gd name="T91" fmla="*/ 383 h 528"/>
              <a:gd name="T92" fmla="*/ 496 w 529"/>
              <a:gd name="T93" fmla="*/ 335 h 528"/>
              <a:gd name="T94" fmla="*/ 487 w 529"/>
              <a:gd name="T95" fmla="*/ 287 h 528"/>
              <a:gd name="T96" fmla="*/ 265 w 529"/>
              <a:gd name="T97" fmla="*/ 290 h 528"/>
              <a:gd name="T98" fmla="*/ 265 w 529"/>
              <a:gd name="T99" fmla="*/ 238 h 528"/>
              <a:gd name="T100" fmla="*/ 265 w 529"/>
              <a:gd name="T101" fmla="*/ 290 h 5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529" h="528">
                <a:moveTo>
                  <a:pt x="506" y="287"/>
                </a:moveTo>
                <a:cubicBezTo>
                  <a:pt x="529" y="283"/>
                  <a:pt x="529" y="283"/>
                  <a:pt x="529" y="283"/>
                </a:cubicBezTo>
                <a:cubicBezTo>
                  <a:pt x="529" y="245"/>
                  <a:pt x="529" y="245"/>
                  <a:pt x="529" y="245"/>
                </a:cubicBezTo>
                <a:cubicBezTo>
                  <a:pt x="506" y="241"/>
                  <a:pt x="506" y="241"/>
                  <a:pt x="506" y="241"/>
                </a:cubicBezTo>
                <a:cubicBezTo>
                  <a:pt x="487" y="241"/>
                  <a:pt x="487" y="241"/>
                  <a:pt x="487" y="241"/>
                </a:cubicBezTo>
                <a:cubicBezTo>
                  <a:pt x="486" y="227"/>
                  <a:pt x="483" y="213"/>
                  <a:pt x="479" y="200"/>
                </a:cubicBezTo>
                <a:cubicBezTo>
                  <a:pt x="496" y="193"/>
                  <a:pt x="496" y="193"/>
                  <a:pt x="496" y="193"/>
                </a:cubicBezTo>
                <a:cubicBezTo>
                  <a:pt x="516" y="180"/>
                  <a:pt x="516" y="180"/>
                  <a:pt x="516" y="180"/>
                </a:cubicBezTo>
                <a:cubicBezTo>
                  <a:pt x="502" y="145"/>
                  <a:pt x="502" y="145"/>
                  <a:pt x="502" y="145"/>
                </a:cubicBezTo>
                <a:cubicBezTo>
                  <a:pt x="479" y="151"/>
                  <a:pt x="479" y="151"/>
                  <a:pt x="479" y="151"/>
                </a:cubicBezTo>
                <a:cubicBezTo>
                  <a:pt x="462" y="158"/>
                  <a:pt x="462" y="158"/>
                  <a:pt x="462" y="158"/>
                </a:cubicBezTo>
                <a:cubicBezTo>
                  <a:pt x="455" y="145"/>
                  <a:pt x="447" y="134"/>
                  <a:pt x="438" y="123"/>
                </a:cubicBezTo>
                <a:cubicBezTo>
                  <a:pt x="452" y="109"/>
                  <a:pt x="452" y="109"/>
                  <a:pt x="452" y="109"/>
                </a:cubicBezTo>
                <a:cubicBezTo>
                  <a:pt x="465" y="90"/>
                  <a:pt x="465" y="90"/>
                  <a:pt x="465" y="90"/>
                </a:cubicBezTo>
                <a:cubicBezTo>
                  <a:pt x="439" y="64"/>
                  <a:pt x="439" y="64"/>
                  <a:pt x="439" y="64"/>
                </a:cubicBezTo>
                <a:cubicBezTo>
                  <a:pt x="420" y="77"/>
                  <a:pt x="420" y="77"/>
                  <a:pt x="420" y="77"/>
                </a:cubicBezTo>
                <a:cubicBezTo>
                  <a:pt x="406" y="91"/>
                  <a:pt x="406" y="91"/>
                  <a:pt x="406" y="91"/>
                </a:cubicBezTo>
                <a:cubicBezTo>
                  <a:pt x="395" y="82"/>
                  <a:pt x="383" y="74"/>
                  <a:pt x="371" y="67"/>
                </a:cubicBezTo>
                <a:cubicBezTo>
                  <a:pt x="378" y="50"/>
                  <a:pt x="378" y="50"/>
                  <a:pt x="378" y="50"/>
                </a:cubicBezTo>
                <a:cubicBezTo>
                  <a:pt x="383" y="27"/>
                  <a:pt x="383" y="27"/>
                  <a:pt x="383" y="27"/>
                </a:cubicBezTo>
                <a:cubicBezTo>
                  <a:pt x="349" y="13"/>
                  <a:pt x="349" y="13"/>
                  <a:pt x="349" y="13"/>
                </a:cubicBezTo>
                <a:cubicBezTo>
                  <a:pt x="336" y="32"/>
                  <a:pt x="336" y="32"/>
                  <a:pt x="336" y="32"/>
                </a:cubicBezTo>
                <a:cubicBezTo>
                  <a:pt x="329" y="50"/>
                  <a:pt x="329" y="50"/>
                  <a:pt x="329" y="50"/>
                </a:cubicBezTo>
                <a:cubicBezTo>
                  <a:pt x="316" y="46"/>
                  <a:pt x="302" y="43"/>
                  <a:pt x="288" y="42"/>
                </a:cubicBezTo>
                <a:cubicBezTo>
                  <a:pt x="288" y="23"/>
                  <a:pt x="288" y="23"/>
                  <a:pt x="288" y="23"/>
                </a:cubicBezTo>
                <a:cubicBezTo>
                  <a:pt x="284" y="0"/>
                  <a:pt x="284" y="0"/>
                  <a:pt x="284" y="0"/>
                </a:cubicBezTo>
                <a:cubicBezTo>
                  <a:pt x="246" y="0"/>
                  <a:pt x="246" y="0"/>
                  <a:pt x="246" y="0"/>
                </a:cubicBezTo>
                <a:cubicBezTo>
                  <a:pt x="242" y="23"/>
                  <a:pt x="242" y="23"/>
                  <a:pt x="242" y="23"/>
                </a:cubicBezTo>
                <a:cubicBezTo>
                  <a:pt x="242" y="42"/>
                  <a:pt x="242" y="42"/>
                  <a:pt x="242" y="42"/>
                </a:cubicBezTo>
                <a:cubicBezTo>
                  <a:pt x="228" y="43"/>
                  <a:pt x="214" y="46"/>
                  <a:pt x="201" y="50"/>
                </a:cubicBezTo>
                <a:cubicBezTo>
                  <a:pt x="193" y="32"/>
                  <a:pt x="193" y="32"/>
                  <a:pt x="193" y="32"/>
                </a:cubicBezTo>
                <a:cubicBezTo>
                  <a:pt x="181" y="13"/>
                  <a:pt x="181" y="13"/>
                  <a:pt x="181" y="13"/>
                </a:cubicBezTo>
                <a:cubicBezTo>
                  <a:pt x="146" y="27"/>
                  <a:pt x="146" y="27"/>
                  <a:pt x="146" y="27"/>
                </a:cubicBezTo>
                <a:cubicBezTo>
                  <a:pt x="152" y="50"/>
                  <a:pt x="152" y="50"/>
                  <a:pt x="152" y="50"/>
                </a:cubicBezTo>
                <a:cubicBezTo>
                  <a:pt x="159" y="67"/>
                  <a:pt x="159" y="67"/>
                  <a:pt x="159" y="67"/>
                </a:cubicBezTo>
                <a:cubicBezTo>
                  <a:pt x="146" y="74"/>
                  <a:pt x="135" y="82"/>
                  <a:pt x="124" y="91"/>
                </a:cubicBezTo>
                <a:cubicBezTo>
                  <a:pt x="110" y="77"/>
                  <a:pt x="110" y="77"/>
                  <a:pt x="110" y="77"/>
                </a:cubicBezTo>
                <a:cubicBezTo>
                  <a:pt x="91" y="64"/>
                  <a:pt x="91" y="64"/>
                  <a:pt x="91" y="64"/>
                </a:cubicBezTo>
                <a:cubicBezTo>
                  <a:pt x="65" y="90"/>
                  <a:pt x="65" y="90"/>
                  <a:pt x="65" y="90"/>
                </a:cubicBezTo>
                <a:cubicBezTo>
                  <a:pt x="78" y="109"/>
                  <a:pt x="78" y="109"/>
                  <a:pt x="78" y="109"/>
                </a:cubicBezTo>
                <a:cubicBezTo>
                  <a:pt x="92" y="123"/>
                  <a:pt x="92" y="123"/>
                  <a:pt x="92" y="123"/>
                </a:cubicBezTo>
                <a:cubicBezTo>
                  <a:pt x="83" y="134"/>
                  <a:pt x="75" y="145"/>
                  <a:pt x="68" y="158"/>
                </a:cubicBezTo>
                <a:cubicBezTo>
                  <a:pt x="51" y="151"/>
                  <a:pt x="51" y="151"/>
                  <a:pt x="51" y="151"/>
                </a:cubicBezTo>
                <a:cubicBezTo>
                  <a:pt x="28" y="145"/>
                  <a:pt x="28" y="145"/>
                  <a:pt x="28" y="145"/>
                </a:cubicBezTo>
                <a:cubicBezTo>
                  <a:pt x="13" y="180"/>
                  <a:pt x="13" y="180"/>
                  <a:pt x="13" y="180"/>
                </a:cubicBezTo>
                <a:cubicBezTo>
                  <a:pt x="33" y="193"/>
                  <a:pt x="33" y="193"/>
                  <a:pt x="33" y="193"/>
                </a:cubicBezTo>
                <a:cubicBezTo>
                  <a:pt x="51" y="200"/>
                  <a:pt x="51" y="200"/>
                  <a:pt x="51" y="200"/>
                </a:cubicBezTo>
                <a:cubicBezTo>
                  <a:pt x="47" y="213"/>
                  <a:pt x="44" y="227"/>
                  <a:pt x="42" y="241"/>
                </a:cubicBezTo>
                <a:cubicBezTo>
                  <a:pt x="24" y="241"/>
                  <a:pt x="24" y="241"/>
                  <a:pt x="24" y="241"/>
                </a:cubicBezTo>
                <a:cubicBezTo>
                  <a:pt x="0" y="245"/>
                  <a:pt x="0" y="245"/>
                  <a:pt x="0" y="245"/>
                </a:cubicBezTo>
                <a:cubicBezTo>
                  <a:pt x="0" y="283"/>
                  <a:pt x="0" y="283"/>
                  <a:pt x="0" y="283"/>
                </a:cubicBezTo>
                <a:cubicBezTo>
                  <a:pt x="24" y="287"/>
                  <a:pt x="24" y="287"/>
                  <a:pt x="24" y="287"/>
                </a:cubicBezTo>
                <a:cubicBezTo>
                  <a:pt x="42" y="287"/>
                  <a:pt x="42" y="287"/>
                  <a:pt x="42" y="287"/>
                </a:cubicBezTo>
                <a:cubicBezTo>
                  <a:pt x="44" y="301"/>
                  <a:pt x="47" y="315"/>
                  <a:pt x="51" y="328"/>
                </a:cubicBezTo>
                <a:cubicBezTo>
                  <a:pt x="33" y="335"/>
                  <a:pt x="33" y="335"/>
                  <a:pt x="33" y="335"/>
                </a:cubicBezTo>
                <a:cubicBezTo>
                  <a:pt x="13" y="348"/>
                  <a:pt x="13" y="348"/>
                  <a:pt x="13" y="348"/>
                </a:cubicBezTo>
                <a:cubicBezTo>
                  <a:pt x="28" y="383"/>
                  <a:pt x="28" y="383"/>
                  <a:pt x="28" y="383"/>
                </a:cubicBezTo>
                <a:cubicBezTo>
                  <a:pt x="51" y="377"/>
                  <a:pt x="51" y="377"/>
                  <a:pt x="51" y="377"/>
                </a:cubicBezTo>
                <a:cubicBezTo>
                  <a:pt x="68" y="370"/>
                  <a:pt x="68" y="370"/>
                  <a:pt x="68" y="370"/>
                </a:cubicBezTo>
                <a:cubicBezTo>
                  <a:pt x="75" y="383"/>
                  <a:pt x="83" y="394"/>
                  <a:pt x="92" y="405"/>
                </a:cubicBezTo>
                <a:cubicBezTo>
                  <a:pt x="78" y="419"/>
                  <a:pt x="78" y="419"/>
                  <a:pt x="78" y="419"/>
                </a:cubicBezTo>
                <a:cubicBezTo>
                  <a:pt x="65" y="438"/>
                  <a:pt x="65" y="438"/>
                  <a:pt x="65" y="438"/>
                </a:cubicBezTo>
                <a:cubicBezTo>
                  <a:pt x="91" y="464"/>
                  <a:pt x="91" y="464"/>
                  <a:pt x="91" y="464"/>
                </a:cubicBezTo>
                <a:cubicBezTo>
                  <a:pt x="110" y="451"/>
                  <a:pt x="110" y="451"/>
                  <a:pt x="110" y="451"/>
                </a:cubicBezTo>
                <a:cubicBezTo>
                  <a:pt x="124" y="437"/>
                  <a:pt x="124" y="437"/>
                  <a:pt x="124" y="437"/>
                </a:cubicBezTo>
                <a:cubicBezTo>
                  <a:pt x="135" y="446"/>
                  <a:pt x="146" y="454"/>
                  <a:pt x="159" y="461"/>
                </a:cubicBezTo>
                <a:cubicBezTo>
                  <a:pt x="152" y="478"/>
                  <a:pt x="152" y="478"/>
                  <a:pt x="152" y="478"/>
                </a:cubicBezTo>
                <a:cubicBezTo>
                  <a:pt x="146" y="501"/>
                  <a:pt x="146" y="501"/>
                  <a:pt x="146" y="501"/>
                </a:cubicBezTo>
                <a:cubicBezTo>
                  <a:pt x="181" y="516"/>
                  <a:pt x="181" y="516"/>
                  <a:pt x="181" y="516"/>
                </a:cubicBezTo>
                <a:cubicBezTo>
                  <a:pt x="193" y="496"/>
                  <a:pt x="193" y="496"/>
                  <a:pt x="193" y="496"/>
                </a:cubicBezTo>
                <a:cubicBezTo>
                  <a:pt x="201" y="478"/>
                  <a:pt x="201" y="478"/>
                  <a:pt x="201" y="478"/>
                </a:cubicBezTo>
                <a:cubicBezTo>
                  <a:pt x="214" y="482"/>
                  <a:pt x="228" y="485"/>
                  <a:pt x="242" y="486"/>
                </a:cubicBezTo>
                <a:cubicBezTo>
                  <a:pt x="242" y="505"/>
                  <a:pt x="242" y="505"/>
                  <a:pt x="242" y="505"/>
                </a:cubicBezTo>
                <a:cubicBezTo>
                  <a:pt x="246" y="528"/>
                  <a:pt x="246" y="528"/>
                  <a:pt x="246" y="528"/>
                </a:cubicBezTo>
                <a:cubicBezTo>
                  <a:pt x="284" y="528"/>
                  <a:pt x="284" y="528"/>
                  <a:pt x="284" y="528"/>
                </a:cubicBezTo>
                <a:cubicBezTo>
                  <a:pt x="288" y="505"/>
                  <a:pt x="288" y="505"/>
                  <a:pt x="288" y="505"/>
                </a:cubicBezTo>
                <a:cubicBezTo>
                  <a:pt x="288" y="486"/>
                  <a:pt x="288" y="486"/>
                  <a:pt x="288" y="486"/>
                </a:cubicBezTo>
                <a:cubicBezTo>
                  <a:pt x="302" y="485"/>
                  <a:pt x="316" y="482"/>
                  <a:pt x="329" y="478"/>
                </a:cubicBezTo>
                <a:cubicBezTo>
                  <a:pt x="336" y="496"/>
                  <a:pt x="336" y="496"/>
                  <a:pt x="336" y="496"/>
                </a:cubicBezTo>
                <a:cubicBezTo>
                  <a:pt x="349" y="516"/>
                  <a:pt x="349" y="516"/>
                  <a:pt x="349" y="516"/>
                </a:cubicBezTo>
                <a:cubicBezTo>
                  <a:pt x="383" y="501"/>
                  <a:pt x="383" y="501"/>
                  <a:pt x="383" y="501"/>
                </a:cubicBezTo>
                <a:cubicBezTo>
                  <a:pt x="378" y="478"/>
                  <a:pt x="378" y="478"/>
                  <a:pt x="378" y="478"/>
                </a:cubicBezTo>
                <a:cubicBezTo>
                  <a:pt x="371" y="461"/>
                  <a:pt x="371" y="461"/>
                  <a:pt x="371" y="461"/>
                </a:cubicBezTo>
                <a:cubicBezTo>
                  <a:pt x="383" y="454"/>
                  <a:pt x="395" y="446"/>
                  <a:pt x="406" y="437"/>
                </a:cubicBezTo>
                <a:cubicBezTo>
                  <a:pt x="420" y="451"/>
                  <a:pt x="420" y="451"/>
                  <a:pt x="420" y="451"/>
                </a:cubicBezTo>
                <a:cubicBezTo>
                  <a:pt x="439" y="464"/>
                  <a:pt x="439" y="464"/>
                  <a:pt x="439" y="464"/>
                </a:cubicBezTo>
                <a:cubicBezTo>
                  <a:pt x="465" y="438"/>
                  <a:pt x="465" y="438"/>
                  <a:pt x="465" y="438"/>
                </a:cubicBezTo>
                <a:cubicBezTo>
                  <a:pt x="452" y="419"/>
                  <a:pt x="452" y="419"/>
                  <a:pt x="452" y="419"/>
                </a:cubicBezTo>
                <a:cubicBezTo>
                  <a:pt x="438" y="405"/>
                  <a:pt x="438" y="405"/>
                  <a:pt x="438" y="405"/>
                </a:cubicBezTo>
                <a:cubicBezTo>
                  <a:pt x="447" y="394"/>
                  <a:pt x="455" y="383"/>
                  <a:pt x="462" y="370"/>
                </a:cubicBezTo>
                <a:cubicBezTo>
                  <a:pt x="479" y="377"/>
                  <a:pt x="479" y="377"/>
                  <a:pt x="479" y="377"/>
                </a:cubicBezTo>
                <a:cubicBezTo>
                  <a:pt x="502" y="383"/>
                  <a:pt x="502" y="383"/>
                  <a:pt x="502" y="383"/>
                </a:cubicBezTo>
                <a:cubicBezTo>
                  <a:pt x="516" y="348"/>
                  <a:pt x="516" y="348"/>
                  <a:pt x="516" y="348"/>
                </a:cubicBezTo>
                <a:cubicBezTo>
                  <a:pt x="496" y="335"/>
                  <a:pt x="496" y="335"/>
                  <a:pt x="496" y="335"/>
                </a:cubicBezTo>
                <a:cubicBezTo>
                  <a:pt x="479" y="328"/>
                  <a:pt x="479" y="328"/>
                  <a:pt x="479" y="328"/>
                </a:cubicBezTo>
                <a:cubicBezTo>
                  <a:pt x="483" y="315"/>
                  <a:pt x="486" y="301"/>
                  <a:pt x="487" y="287"/>
                </a:cubicBezTo>
                <a:lnTo>
                  <a:pt x="506" y="287"/>
                </a:lnTo>
                <a:close/>
                <a:moveTo>
                  <a:pt x="265" y="290"/>
                </a:moveTo>
                <a:cubicBezTo>
                  <a:pt x="251" y="290"/>
                  <a:pt x="239" y="278"/>
                  <a:pt x="239" y="264"/>
                </a:cubicBezTo>
                <a:cubicBezTo>
                  <a:pt x="239" y="250"/>
                  <a:pt x="251" y="238"/>
                  <a:pt x="265" y="238"/>
                </a:cubicBezTo>
                <a:cubicBezTo>
                  <a:pt x="279" y="238"/>
                  <a:pt x="291" y="250"/>
                  <a:pt x="291" y="264"/>
                </a:cubicBezTo>
                <a:cubicBezTo>
                  <a:pt x="291" y="278"/>
                  <a:pt x="279" y="290"/>
                  <a:pt x="265" y="290"/>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noFill/>
          </a:ln>
          <a:effectLst/>
        </p:spPr>
        <p:txBody>
          <a:bodyPr vert="horz" wrap="square" lIns="91440" tIns="45720" rIns="91440" bIns="45720" numCol="1" anchor="t" anchorCtr="0" compatLnSpc="1"/>
          <a:lstStyle/>
          <a:p>
            <a:endParaRPr lang="zh-CN" altLang="en-US"/>
          </a:p>
        </p:txBody>
      </p:sp>
      <p:sp>
        <p:nvSpPr>
          <p:cNvPr id="17" name="椭圆 16"/>
          <p:cNvSpPr/>
          <p:nvPr/>
        </p:nvSpPr>
        <p:spPr>
          <a:xfrm>
            <a:off x="4735975" y="3089566"/>
            <a:ext cx="727914" cy="727914"/>
          </a:xfrm>
          <a:prstGeom prst="ellipse">
            <a:avLst/>
          </a:prstGeom>
          <a:noFill/>
          <a:ln>
            <a:solidFill>
              <a:schemeClr val="bg2">
                <a:lumMod val="2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8" name="矩形 17"/>
          <p:cNvSpPr/>
          <p:nvPr/>
        </p:nvSpPr>
        <p:spPr>
          <a:xfrm>
            <a:off x="4833714" y="159195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9" name="矩形 18"/>
          <p:cNvSpPr/>
          <p:nvPr/>
        </p:nvSpPr>
        <p:spPr>
          <a:xfrm>
            <a:off x="5686164" y="1920892"/>
            <a:ext cx="3191787"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0" name="矩形 19"/>
          <p:cNvSpPr/>
          <p:nvPr/>
        </p:nvSpPr>
        <p:spPr>
          <a:xfrm>
            <a:off x="4833714" y="307227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 name="矩形 20"/>
          <p:cNvSpPr/>
          <p:nvPr/>
        </p:nvSpPr>
        <p:spPr>
          <a:xfrm>
            <a:off x="5686164" y="3401212"/>
            <a:ext cx="3191787"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left)">
                                      <p:cBhvr>
                                        <p:cTn id="7" dur="500"/>
                                        <p:tgtEl>
                                          <p:spTgt spid="5"/>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animEffect transition="in" filter="wipe(left)">
                                      <p:cBhvr>
                                        <p:cTn id="10" dur="500"/>
                                        <p:tgtEl>
                                          <p:spTgt spid="7"/>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
                                        </p:tgtEl>
                                        <p:attrNameLst>
                                          <p:attrName>style.visibility</p:attrName>
                                        </p:attrNameLst>
                                      </p:cBhvr>
                                      <p:to>
                                        <p:strVal val="visible"/>
                                      </p:to>
                                    </p:set>
                                    <p:animEffect transition="in" filter="wipe(left)">
                                      <p:cBhvr>
                                        <p:cTn id="13" dur="500"/>
                                        <p:tgtEl>
                                          <p:spTgt spid="10"/>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Effect transition="in" filter="wipe(left)">
                                      <p:cBhvr>
                                        <p:cTn id="16" dur="500"/>
                                        <p:tgtEl>
                                          <p:spTgt spid="11"/>
                                        </p:tgtEl>
                                      </p:cBhvr>
                                    </p:animEffect>
                                  </p:childTnLst>
                                </p:cTn>
                              </p:par>
                            </p:childTnLst>
                          </p:cTn>
                        </p:par>
                      </p:childTnLst>
                    </p:cTn>
                  </p:par>
                  <p:par>
                    <p:cTn id="17" fill="hold">
                      <p:stCondLst>
                        <p:cond delay="indefinite"/>
                      </p:stCondLst>
                      <p:childTnLst>
                        <p:par>
                          <p:cTn id="18" fill="hold">
                            <p:stCondLst>
                              <p:cond delay="0"/>
                            </p:stCondLst>
                            <p:childTnLst>
                              <p:par>
                                <p:cTn id="19" presetID="22" presetClass="entr" presetSubtype="8" fill="hold" grpId="0" nodeType="clickEffect">
                                  <p:stCondLst>
                                    <p:cond delay="0"/>
                                  </p:stCondLst>
                                  <p:childTnLst>
                                    <p:set>
                                      <p:cBhvr>
                                        <p:cTn id="20" dur="1" fill="hold">
                                          <p:stCondLst>
                                            <p:cond delay="0"/>
                                          </p:stCondLst>
                                        </p:cTn>
                                        <p:tgtEl>
                                          <p:spTgt spid="8"/>
                                        </p:tgtEl>
                                        <p:attrNameLst>
                                          <p:attrName>style.visibility</p:attrName>
                                        </p:attrNameLst>
                                      </p:cBhvr>
                                      <p:to>
                                        <p:strVal val="visible"/>
                                      </p:to>
                                    </p:set>
                                    <p:animEffect transition="in" filter="wipe(left)">
                                      <p:cBhvr>
                                        <p:cTn id="21" dur="500"/>
                                        <p:tgtEl>
                                          <p:spTgt spid="8"/>
                                        </p:tgtEl>
                                      </p:cBhvr>
                                    </p:animEffect>
                                  </p:childTnLst>
                                </p:cTn>
                              </p:par>
                              <p:par>
                                <p:cTn id="22" presetID="22" presetClass="entr" presetSubtype="8" fill="hold" grpId="0" nodeType="with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ipe(left)">
                                      <p:cBhvr>
                                        <p:cTn id="24" dur="500"/>
                                        <p:tgtEl>
                                          <p:spTgt spid="9"/>
                                        </p:tgtEl>
                                      </p:cBhvr>
                                    </p:animEffect>
                                  </p:childTnLst>
                                </p:cTn>
                              </p:par>
                              <p:par>
                                <p:cTn id="25" presetID="22" presetClass="entr" presetSubtype="8" fill="hold" grpId="0" nodeType="with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wipe(left)">
                                      <p:cBhvr>
                                        <p:cTn id="27" dur="500"/>
                                        <p:tgtEl>
                                          <p:spTgt spid="12"/>
                                        </p:tgtEl>
                                      </p:cBhvr>
                                    </p:animEffect>
                                  </p:childTnLst>
                                </p:cTn>
                              </p:par>
                              <p:par>
                                <p:cTn id="28" presetID="22" presetClass="entr" presetSubtype="8"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wipe(left)">
                                      <p:cBhvr>
                                        <p:cTn id="30" dur="500"/>
                                        <p:tgtEl>
                                          <p:spTgt spid="13"/>
                                        </p:tgtEl>
                                      </p:cBhvr>
                                    </p:animEffect>
                                  </p:childTnLst>
                                </p:cTn>
                              </p:par>
                            </p:childTnLst>
                          </p:cTn>
                        </p:par>
                      </p:childTnLst>
                    </p:cTn>
                  </p:par>
                  <p:par>
                    <p:cTn id="31" fill="hold">
                      <p:stCondLst>
                        <p:cond delay="indefinite"/>
                      </p:stCondLst>
                      <p:childTnLst>
                        <p:par>
                          <p:cTn id="32" fill="hold">
                            <p:stCondLst>
                              <p:cond delay="0"/>
                            </p:stCondLst>
                            <p:childTnLst>
                              <p:par>
                                <p:cTn id="33" presetID="22" presetClass="entr" presetSubtype="8" fill="hold" grpId="0" nodeType="clickEffect">
                                  <p:stCondLst>
                                    <p:cond delay="0"/>
                                  </p:stCondLst>
                                  <p:childTnLst>
                                    <p:set>
                                      <p:cBhvr>
                                        <p:cTn id="34" dur="1" fill="hold">
                                          <p:stCondLst>
                                            <p:cond delay="0"/>
                                          </p:stCondLst>
                                        </p:cTn>
                                        <p:tgtEl>
                                          <p:spTgt spid="14"/>
                                        </p:tgtEl>
                                        <p:attrNameLst>
                                          <p:attrName>style.visibility</p:attrName>
                                        </p:attrNameLst>
                                      </p:cBhvr>
                                      <p:to>
                                        <p:strVal val="visible"/>
                                      </p:to>
                                    </p:set>
                                    <p:animEffect transition="in" filter="wipe(left)">
                                      <p:cBhvr>
                                        <p:cTn id="35" dur="500"/>
                                        <p:tgtEl>
                                          <p:spTgt spid="14"/>
                                        </p:tgtEl>
                                      </p:cBhvr>
                                    </p:animEffect>
                                  </p:childTnLst>
                                </p:cTn>
                              </p:par>
                              <p:par>
                                <p:cTn id="36" presetID="22" presetClass="entr" presetSubtype="8" fill="hold" grpId="0" nodeType="withEffect">
                                  <p:stCondLst>
                                    <p:cond delay="0"/>
                                  </p:stCondLst>
                                  <p:childTnLst>
                                    <p:set>
                                      <p:cBhvr>
                                        <p:cTn id="37" dur="1" fill="hold">
                                          <p:stCondLst>
                                            <p:cond delay="0"/>
                                          </p:stCondLst>
                                        </p:cTn>
                                        <p:tgtEl>
                                          <p:spTgt spid="15"/>
                                        </p:tgtEl>
                                        <p:attrNameLst>
                                          <p:attrName>style.visibility</p:attrName>
                                        </p:attrNameLst>
                                      </p:cBhvr>
                                      <p:to>
                                        <p:strVal val="visible"/>
                                      </p:to>
                                    </p:set>
                                    <p:animEffect transition="in" filter="wipe(left)">
                                      <p:cBhvr>
                                        <p:cTn id="38" dur="500"/>
                                        <p:tgtEl>
                                          <p:spTgt spid="15"/>
                                        </p:tgtEl>
                                      </p:cBhvr>
                                    </p:animEffect>
                                  </p:childTnLst>
                                </p:cTn>
                              </p:par>
                              <p:par>
                                <p:cTn id="39" presetID="22" presetClass="entr" presetSubtype="8" fill="hold" grpId="0" nodeType="withEffect">
                                  <p:stCondLst>
                                    <p:cond delay="0"/>
                                  </p:stCondLst>
                                  <p:childTnLst>
                                    <p:set>
                                      <p:cBhvr>
                                        <p:cTn id="40" dur="1" fill="hold">
                                          <p:stCondLst>
                                            <p:cond delay="0"/>
                                          </p:stCondLst>
                                        </p:cTn>
                                        <p:tgtEl>
                                          <p:spTgt spid="18"/>
                                        </p:tgtEl>
                                        <p:attrNameLst>
                                          <p:attrName>style.visibility</p:attrName>
                                        </p:attrNameLst>
                                      </p:cBhvr>
                                      <p:to>
                                        <p:strVal val="visible"/>
                                      </p:to>
                                    </p:set>
                                    <p:animEffect transition="in" filter="wipe(left)">
                                      <p:cBhvr>
                                        <p:cTn id="41" dur="500"/>
                                        <p:tgtEl>
                                          <p:spTgt spid="18"/>
                                        </p:tgtEl>
                                      </p:cBhvr>
                                    </p:animEffect>
                                  </p:childTnLst>
                                </p:cTn>
                              </p:par>
                              <p:par>
                                <p:cTn id="42" presetID="22" presetClass="entr" presetSubtype="8" fill="hold" grpId="0" nodeType="withEffect">
                                  <p:stCondLst>
                                    <p:cond delay="0"/>
                                  </p:stCondLst>
                                  <p:childTnLst>
                                    <p:set>
                                      <p:cBhvr>
                                        <p:cTn id="43" dur="1" fill="hold">
                                          <p:stCondLst>
                                            <p:cond delay="0"/>
                                          </p:stCondLst>
                                        </p:cTn>
                                        <p:tgtEl>
                                          <p:spTgt spid="19"/>
                                        </p:tgtEl>
                                        <p:attrNameLst>
                                          <p:attrName>style.visibility</p:attrName>
                                        </p:attrNameLst>
                                      </p:cBhvr>
                                      <p:to>
                                        <p:strVal val="visible"/>
                                      </p:to>
                                    </p:set>
                                    <p:animEffect transition="in" filter="wipe(left)">
                                      <p:cBhvr>
                                        <p:cTn id="44" dur="500"/>
                                        <p:tgtEl>
                                          <p:spTgt spid="19"/>
                                        </p:tgtEl>
                                      </p:cBhvr>
                                    </p:animEffect>
                                  </p:childTnLst>
                                </p:cTn>
                              </p:par>
                            </p:childTnLst>
                          </p:cTn>
                        </p:par>
                      </p:childTnLst>
                    </p:cTn>
                  </p:par>
                  <p:par>
                    <p:cTn id="45" fill="hold">
                      <p:stCondLst>
                        <p:cond delay="indefinite"/>
                      </p:stCondLst>
                      <p:childTnLst>
                        <p:par>
                          <p:cTn id="46" fill="hold">
                            <p:stCondLst>
                              <p:cond delay="0"/>
                            </p:stCondLst>
                            <p:childTnLst>
                              <p:par>
                                <p:cTn id="47" presetID="22" presetClass="entr" presetSubtype="8" fill="hold" grpId="0" nodeType="clickEffect">
                                  <p:stCondLst>
                                    <p:cond delay="0"/>
                                  </p:stCondLst>
                                  <p:childTnLst>
                                    <p:set>
                                      <p:cBhvr>
                                        <p:cTn id="48" dur="1" fill="hold">
                                          <p:stCondLst>
                                            <p:cond delay="0"/>
                                          </p:stCondLst>
                                        </p:cTn>
                                        <p:tgtEl>
                                          <p:spTgt spid="16"/>
                                        </p:tgtEl>
                                        <p:attrNameLst>
                                          <p:attrName>style.visibility</p:attrName>
                                        </p:attrNameLst>
                                      </p:cBhvr>
                                      <p:to>
                                        <p:strVal val="visible"/>
                                      </p:to>
                                    </p:set>
                                    <p:animEffect transition="in" filter="wipe(left)">
                                      <p:cBhvr>
                                        <p:cTn id="49" dur="500"/>
                                        <p:tgtEl>
                                          <p:spTgt spid="16"/>
                                        </p:tgtEl>
                                      </p:cBhvr>
                                    </p:animEffect>
                                  </p:childTnLst>
                                </p:cTn>
                              </p:par>
                              <p:par>
                                <p:cTn id="50" presetID="22" presetClass="entr" presetSubtype="8" fill="hold" grpId="0" nodeType="withEffect">
                                  <p:stCondLst>
                                    <p:cond delay="0"/>
                                  </p:stCondLst>
                                  <p:childTnLst>
                                    <p:set>
                                      <p:cBhvr>
                                        <p:cTn id="51" dur="1" fill="hold">
                                          <p:stCondLst>
                                            <p:cond delay="0"/>
                                          </p:stCondLst>
                                        </p:cTn>
                                        <p:tgtEl>
                                          <p:spTgt spid="17"/>
                                        </p:tgtEl>
                                        <p:attrNameLst>
                                          <p:attrName>style.visibility</p:attrName>
                                        </p:attrNameLst>
                                      </p:cBhvr>
                                      <p:to>
                                        <p:strVal val="visible"/>
                                      </p:to>
                                    </p:set>
                                    <p:animEffect transition="in" filter="wipe(left)">
                                      <p:cBhvr>
                                        <p:cTn id="52" dur="500"/>
                                        <p:tgtEl>
                                          <p:spTgt spid="17"/>
                                        </p:tgtEl>
                                      </p:cBhvr>
                                    </p:animEffect>
                                  </p:childTnLst>
                                </p:cTn>
                              </p:par>
                              <p:par>
                                <p:cTn id="53" presetID="22" presetClass="entr" presetSubtype="8"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left)">
                                      <p:cBhvr>
                                        <p:cTn id="55" dur="500"/>
                                        <p:tgtEl>
                                          <p:spTgt spid="20"/>
                                        </p:tgtEl>
                                      </p:cBhvr>
                                    </p:animEffect>
                                  </p:childTnLst>
                                </p:cTn>
                              </p:par>
                              <p:par>
                                <p:cTn id="56" presetID="22" presetClass="entr" presetSubtype="8" fill="hold" grpId="0" nodeType="withEffect">
                                  <p:stCondLst>
                                    <p:cond delay="0"/>
                                  </p:stCondLst>
                                  <p:childTnLst>
                                    <p:set>
                                      <p:cBhvr>
                                        <p:cTn id="57" dur="1" fill="hold">
                                          <p:stCondLst>
                                            <p:cond delay="0"/>
                                          </p:stCondLst>
                                        </p:cTn>
                                        <p:tgtEl>
                                          <p:spTgt spid="21"/>
                                        </p:tgtEl>
                                        <p:attrNameLst>
                                          <p:attrName>style.visibility</p:attrName>
                                        </p:attrNameLst>
                                      </p:cBhvr>
                                      <p:to>
                                        <p:strVal val="visible"/>
                                      </p:to>
                                    </p:set>
                                    <p:animEffect transition="in" filter="wipe(left)">
                                      <p:cBhvr>
                                        <p:cTn id="58"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P spid="8" grpId="0" animBg="1"/>
      <p:bldP spid="9" grpId="0" animBg="1"/>
      <p:bldP spid="10" grpId="0"/>
      <p:bldP spid="11" grpId="0"/>
      <p:bldP spid="12" grpId="0"/>
      <p:bldP spid="13" grpId="0"/>
      <p:bldP spid="14" grpId="0" animBg="1"/>
      <p:bldP spid="15" grpId="0" animBg="1"/>
      <p:bldP spid="16" grpId="0" animBg="1"/>
      <p:bldP spid="17" grpId="0" animBg="1"/>
      <p:bldP spid="18" grpId="0"/>
      <p:bldP spid="19" grpId="0"/>
      <p:bldP spid="20" grpId="0"/>
      <p:bldP spid="2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mc:AlternateContent xmlns:mc="http://schemas.openxmlformats.org/markup-compatibility/2006" xmlns:p14="http://schemas.microsoft.com/office/powerpoint/2010/main">
        <mc:Choice Requires="p14">
          <p:contentPart p14:bwMode="auto" r:id="rId3">
            <p14:nvContentPartPr>
              <p14:cNvPr id="18" name="墨迹 17"/>
              <p14:cNvContentPartPr/>
              <p14:nvPr/>
            </p14:nvContentPartPr>
            <p14:xfrm>
              <a:off x="4572000" y="3171344"/>
              <a:ext cx="360" cy="360"/>
            </p14:xfrm>
          </p:contentPart>
        </mc:Choice>
        <mc:Fallback xmlns="">
          <p:pic>
            <p:nvPicPr>
              <p:cNvPr id="18" name="墨迹 17"/>
            </p:nvPicPr>
            <p:blipFill>
              <a:blip r:embed="rId4"/>
            </p:blipFill>
            <p:spPr>
              <a:xfrm>
                <a:off x="4572000" y="3171344"/>
                <a:ext cx="360" cy="360"/>
              </a:xfrm>
              <a:prstGeom prst="rect"/>
            </p:spPr>
          </p:pic>
        </mc:Fallback>
      </mc:AlternateContent>
      <mc:AlternateContent xmlns:mc="http://schemas.openxmlformats.org/markup-compatibility/2006" xmlns:p14="http://schemas.microsoft.com/office/powerpoint/2010/main">
        <mc:Choice Requires="p14">
          <p:contentPart p14:bwMode="auto" r:id="rId5">
            <p14:nvContentPartPr>
              <p14:cNvPr id="19" name="墨迹 18"/>
              <p14:cNvContentPartPr/>
              <p14:nvPr/>
            </p14:nvContentPartPr>
            <p14:xfrm>
              <a:off x="5243400" y="3912224"/>
              <a:ext cx="360" cy="360"/>
            </p14:xfrm>
          </p:contentPart>
        </mc:Choice>
        <mc:Fallback xmlns="">
          <p:pic>
            <p:nvPicPr>
              <p:cNvPr id="19" name="墨迹 18"/>
            </p:nvPicPr>
            <p:blipFill>
              <a:blip r:embed="rId4"/>
            </p:blipFill>
            <p:spPr>
              <a:xfrm>
                <a:off x="5243400" y="3912224"/>
                <a:ext cx="360" cy="360"/>
              </a:xfrm>
              <a:prstGeom prst="rect"/>
            </p:spPr>
          </p:pic>
        </mc:Fallback>
      </mc:AlternateContent>
      <mc:AlternateContent xmlns:mc="http://schemas.openxmlformats.org/markup-compatibility/2006" xmlns:p14="http://schemas.microsoft.com/office/powerpoint/2010/main">
        <mc:Choice Requires="p14">
          <p:contentPart p14:bwMode="auto" r:id="rId6">
            <p14:nvContentPartPr>
              <p14:cNvPr id="20" name="墨迹 19"/>
              <p14:cNvContentPartPr/>
              <p14:nvPr/>
            </p14:nvContentPartPr>
            <p14:xfrm>
              <a:off x="5208480" y="3784784"/>
              <a:ext cx="360" cy="360"/>
            </p14:xfrm>
          </p:contentPart>
        </mc:Choice>
        <mc:Fallback xmlns="">
          <p:pic>
            <p:nvPicPr>
              <p:cNvPr id="20" name="墨迹 19"/>
            </p:nvPicPr>
            <p:blipFill>
              <a:blip r:embed="rId4"/>
            </p:blipFill>
            <p:spPr>
              <a:xfrm>
                <a:off x="5208480" y="3784784"/>
                <a:ext cx="360" cy="360"/>
              </a:xfrm>
              <a:prstGeom prst="rect"/>
            </p:spPr>
          </p:pic>
        </mc:Fallback>
      </mc:AlternateContent>
      <p:sp>
        <p:nvSpPr>
          <p:cNvPr id="32" name="任意多边形 2"/>
          <p:cNvSpPr/>
          <p:nvPr/>
        </p:nvSpPr>
        <p:spPr>
          <a:xfrm rot="19144893">
            <a:off x="3177819" y="1281964"/>
            <a:ext cx="1495724" cy="164308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2">
                <a:lumMod val="1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solidFill>
                <a:schemeClr val="bg1"/>
              </a:solidFill>
            </a:endParaRPr>
          </a:p>
        </p:txBody>
      </p:sp>
      <p:sp>
        <p:nvSpPr>
          <p:cNvPr id="33" name="任意多边形 2"/>
          <p:cNvSpPr/>
          <p:nvPr/>
        </p:nvSpPr>
        <p:spPr>
          <a:xfrm rot="19144893">
            <a:off x="3824138" y="2568683"/>
            <a:ext cx="1495724" cy="1643086"/>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blipFill dpi="0" rotWithShape="1">
            <a:blip r:embed="rId7" cstate="print">
              <a:extLst>
                <a:ext uri="{28A0092B-C50C-407E-A947-70E740481C1C}">
                  <a14:useLocalDpi xmlns:a14="http://schemas.microsoft.com/office/drawing/2010/main" val="0"/>
                </a:ext>
              </a:extLst>
            </a:blip>
            <a:srcRect/>
            <a:stretch>
              <a:fillRect/>
            </a:stretch>
          </a:blipFill>
          <a:ln w="38100">
            <a:solidFill>
              <a:schemeClr val="bg2">
                <a:lumMod val="1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solidFill>
                <a:schemeClr val="bg1"/>
              </a:solidFill>
            </a:endParaRPr>
          </a:p>
        </p:txBody>
      </p:sp>
      <p:sp>
        <p:nvSpPr>
          <p:cNvPr id="34" name="任意多边形 2"/>
          <p:cNvSpPr/>
          <p:nvPr/>
        </p:nvSpPr>
        <p:spPr>
          <a:xfrm rot="19144893">
            <a:off x="4767867" y="1690522"/>
            <a:ext cx="989278" cy="1086744"/>
          </a:xfrm>
          <a:custGeom>
            <a:avLst/>
            <a:gdLst>
              <a:gd name="connsiteX0" fmla="*/ 1621800 w 2167466"/>
              <a:gd name="connsiteY0" fmla="*/ 548964 h 2167466"/>
              <a:gd name="connsiteX1" fmla="*/ 1941574 w 2167466"/>
              <a:gd name="connsiteY1" fmla="*/ 452590 h 2167466"/>
              <a:gd name="connsiteX2" fmla="*/ 2059240 w 2167466"/>
              <a:gd name="connsiteY2" fmla="*/ 656392 h 2167466"/>
              <a:gd name="connsiteX3" fmla="*/ 1815890 w 2167466"/>
              <a:gd name="connsiteY3" fmla="*/ 885138 h 2167466"/>
              <a:gd name="connsiteX4" fmla="*/ 1815890 w 2167466"/>
              <a:gd name="connsiteY4" fmla="*/ 1282328 h 2167466"/>
              <a:gd name="connsiteX5" fmla="*/ 2059240 w 2167466"/>
              <a:gd name="connsiteY5" fmla="*/ 1511074 h 2167466"/>
              <a:gd name="connsiteX6" fmla="*/ 1941574 w 2167466"/>
              <a:gd name="connsiteY6" fmla="*/ 1714876 h 2167466"/>
              <a:gd name="connsiteX7" fmla="*/ 1621800 w 2167466"/>
              <a:gd name="connsiteY7" fmla="*/ 1618502 h 2167466"/>
              <a:gd name="connsiteX8" fmla="*/ 1277823 w 2167466"/>
              <a:gd name="connsiteY8" fmla="*/ 1817097 h 2167466"/>
              <a:gd name="connsiteX9" fmla="*/ 1201398 w 2167466"/>
              <a:gd name="connsiteY9" fmla="*/ 2142217 h 2167466"/>
              <a:gd name="connsiteX10" fmla="*/ 966068 w 2167466"/>
              <a:gd name="connsiteY10" fmla="*/ 2142217 h 2167466"/>
              <a:gd name="connsiteX11" fmla="*/ 889643 w 2167466"/>
              <a:gd name="connsiteY11" fmla="*/ 1817097 h 2167466"/>
              <a:gd name="connsiteX12" fmla="*/ 545666 w 2167466"/>
              <a:gd name="connsiteY12" fmla="*/ 1618502 h 2167466"/>
              <a:gd name="connsiteX13" fmla="*/ 225892 w 2167466"/>
              <a:gd name="connsiteY13" fmla="*/ 1714876 h 2167466"/>
              <a:gd name="connsiteX14" fmla="*/ 108226 w 2167466"/>
              <a:gd name="connsiteY14" fmla="*/ 1511074 h 2167466"/>
              <a:gd name="connsiteX15" fmla="*/ 351576 w 2167466"/>
              <a:gd name="connsiteY15" fmla="*/ 1282328 h 2167466"/>
              <a:gd name="connsiteX16" fmla="*/ 351576 w 2167466"/>
              <a:gd name="connsiteY16" fmla="*/ 885138 h 2167466"/>
              <a:gd name="connsiteX17" fmla="*/ 108226 w 2167466"/>
              <a:gd name="connsiteY17" fmla="*/ 656392 h 2167466"/>
              <a:gd name="connsiteX18" fmla="*/ 225892 w 2167466"/>
              <a:gd name="connsiteY18" fmla="*/ 452590 h 2167466"/>
              <a:gd name="connsiteX19" fmla="*/ 545666 w 2167466"/>
              <a:gd name="connsiteY19" fmla="*/ 548964 h 2167466"/>
              <a:gd name="connsiteX20" fmla="*/ 889643 w 2167466"/>
              <a:gd name="connsiteY20" fmla="*/ 350369 h 2167466"/>
              <a:gd name="connsiteX21" fmla="*/ 966068 w 2167466"/>
              <a:gd name="connsiteY21" fmla="*/ 25249 h 2167466"/>
              <a:gd name="connsiteX22" fmla="*/ 1201398 w 2167466"/>
              <a:gd name="connsiteY22" fmla="*/ 25249 h 2167466"/>
              <a:gd name="connsiteX23" fmla="*/ 1277823 w 2167466"/>
              <a:gd name="connsiteY23" fmla="*/ 350369 h 2167466"/>
              <a:gd name="connsiteX24" fmla="*/ 1621800 w 2167466"/>
              <a:gd name="connsiteY24" fmla="*/ 548964 h 2167466"/>
              <a:gd name="connsiteX0-1" fmla="*/ 1517526 w 1954966"/>
              <a:gd name="connsiteY0-2" fmla="*/ 523716 h 2116969"/>
              <a:gd name="connsiteX1-3" fmla="*/ 1837300 w 1954966"/>
              <a:gd name="connsiteY1-4" fmla="*/ 427342 h 2116969"/>
              <a:gd name="connsiteX2-5" fmla="*/ 1954966 w 1954966"/>
              <a:gd name="connsiteY2-6" fmla="*/ 631144 h 2116969"/>
              <a:gd name="connsiteX3-7" fmla="*/ 1711616 w 1954966"/>
              <a:gd name="connsiteY3-8" fmla="*/ 859890 h 2116969"/>
              <a:gd name="connsiteX4-9" fmla="*/ 1711616 w 1954966"/>
              <a:gd name="connsiteY4-10" fmla="*/ 1257080 h 2116969"/>
              <a:gd name="connsiteX5-11" fmla="*/ 1954966 w 1954966"/>
              <a:gd name="connsiteY5-12" fmla="*/ 1485826 h 2116969"/>
              <a:gd name="connsiteX6-13" fmla="*/ 1837300 w 1954966"/>
              <a:gd name="connsiteY6-14" fmla="*/ 1689628 h 2116969"/>
              <a:gd name="connsiteX7-15" fmla="*/ 1517526 w 1954966"/>
              <a:gd name="connsiteY7-16" fmla="*/ 1593254 h 2116969"/>
              <a:gd name="connsiteX8-17" fmla="*/ 1173549 w 1954966"/>
              <a:gd name="connsiteY8-18" fmla="*/ 1791849 h 2116969"/>
              <a:gd name="connsiteX9-19" fmla="*/ 1097124 w 1954966"/>
              <a:gd name="connsiteY9-20" fmla="*/ 2116969 h 2116969"/>
              <a:gd name="connsiteX10-21" fmla="*/ 861794 w 1954966"/>
              <a:gd name="connsiteY10-22" fmla="*/ 2116969 h 2116969"/>
              <a:gd name="connsiteX11-23" fmla="*/ 785369 w 1954966"/>
              <a:gd name="connsiteY11-24" fmla="*/ 1791849 h 2116969"/>
              <a:gd name="connsiteX12-25" fmla="*/ 441392 w 1954966"/>
              <a:gd name="connsiteY12-26" fmla="*/ 1593254 h 2116969"/>
              <a:gd name="connsiteX13-27" fmla="*/ 121618 w 1954966"/>
              <a:gd name="connsiteY13-28" fmla="*/ 1689628 h 2116969"/>
              <a:gd name="connsiteX14-29" fmla="*/ 3952 w 1954966"/>
              <a:gd name="connsiteY14-30" fmla="*/ 1485826 h 2116969"/>
              <a:gd name="connsiteX15-31" fmla="*/ 247302 w 1954966"/>
              <a:gd name="connsiteY15-32" fmla="*/ 1257080 h 2116969"/>
              <a:gd name="connsiteX16-33" fmla="*/ 247302 w 1954966"/>
              <a:gd name="connsiteY16-34" fmla="*/ 859890 h 2116969"/>
              <a:gd name="connsiteX17-35" fmla="*/ 3952 w 1954966"/>
              <a:gd name="connsiteY17-36" fmla="*/ 631144 h 2116969"/>
              <a:gd name="connsiteX18-37" fmla="*/ 121618 w 1954966"/>
              <a:gd name="connsiteY18-38" fmla="*/ 427342 h 2116969"/>
              <a:gd name="connsiteX19-39" fmla="*/ 441392 w 1954966"/>
              <a:gd name="connsiteY19-40" fmla="*/ 523716 h 2116969"/>
              <a:gd name="connsiteX20-41" fmla="*/ 785369 w 1954966"/>
              <a:gd name="connsiteY20-42" fmla="*/ 325121 h 2116969"/>
              <a:gd name="connsiteX21-43" fmla="*/ 861794 w 1954966"/>
              <a:gd name="connsiteY21-44" fmla="*/ 1 h 2116969"/>
              <a:gd name="connsiteX22-45" fmla="*/ 1097124 w 1954966"/>
              <a:gd name="connsiteY22-46" fmla="*/ 1 h 2116969"/>
              <a:gd name="connsiteX23-47" fmla="*/ 1173549 w 1954966"/>
              <a:gd name="connsiteY23-48" fmla="*/ 325121 h 2116969"/>
              <a:gd name="connsiteX24-49" fmla="*/ 1517526 w 1954966"/>
              <a:gd name="connsiteY24-50" fmla="*/ 523716 h 2116969"/>
              <a:gd name="connsiteX0-51" fmla="*/ 1539857 w 1977297"/>
              <a:gd name="connsiteY0-52" fmla="*/ 523714 h 2116967"/>
              <a:gd name="connsiteX1-53" fmla="*/ 1859631 w 1977297"/>
              <a:gd name="connsiteY1-54" fmla="*/ 427340 h 2116967"/>
              <a:gd name="connsiteX2-55" fmla="*/ 1977297 w 1977297"/>
              <a:gd name="connsiteY2-56" fmla="*/ 631142 h 2116967"/>
              <a:gd name="connsiteX3-57" fmla="*/ 1733947 w 1977297"/>
              <a:gd name="connsiteY3-58" fmla="*/ 859888 h 2116967"/>
              <a:gd name="connsiteX4-59" fmla="*/ 1733947 w 1977297"/>
              <a:gd name="connsiteY4-60" fmla="*/ 1257078 h 2116967"/>
              <a:gd name="connsiteX5-61" fmla="*/ 1977297 w 1977297"/>
              <a:gd name="connsiteY5-62" fmla="*/ 1485824 h 2116967"/>
              <a:gd name="connsiteX6-63" fmla="*/ 1859631 w 1977297"/>
              <a:gd name="connsiteY6-64" fmla="*/ 1689626 h 2116967"/>
              <a:gd name="connsiteX7-65" fmla="*/ 1539857 w 1977297"/>
              <a:gd name="connsiteY7-66" fmla="*/ 1593252 h 2116967"/>
              <a:gd name="connsiteX8-67" fmla="*/ 1195880 w 1977297"/>
              <a:gd name="connsiteY8-68" fmla="*/ 1791847 h 2116967"/>
              <a:gd name="connsiteX9-69" fmla="*/ 1119455 w 1977297"/>
              <a:gd name="connsiteY9-70" fmla="*/ 2116967 h 2116967"/>
              <a:gd name="connsiteX10-71" fmla="*/ 884125 w 1977297"/>
              <a:gd name="connsiteY10-72" fmla="*/ 2116967 h 2116967"/>
              <a:gd name="connsiteX11-73" fmla="*/ 807700 w 1977297"/>
              <a:gd name="connsiteY11-74" fmla="*/ 1791847 h 2116967"/>
              <a:gd name="connsiteX12-75" fmla="*/ 463723 w 1977297"/>
              <a:gd name="connsiteY12-76" fmla="*/ 1593252 h 2116967"/>
              <a:gd name="connsiteX13-77" fmla="*/ 143949 w 1977297"/>
              <a:gd name="connsiteY13-78" fmla="*/ 1689626 h 2116967"/>
              <a:gd name="connsiteX14-79" fmla="*/ 26283 w 1977297"/>
              <a:gd name="connsiteY14-80" fmla="*/ 1485824 h 2116967"/>
              <a:gd name="connsiteX15-81" fmla="*/ 269633 w 1977297"/>
              <a:gd name="connsiteY15-82" fmla="*/ 1257078 h 2116967"/>
              <a:gd name="connsiteX16-83" fmla="*/ 269633 w 1977297"/>
              <a:gd name="connsiteY16-84" fmla="*/ 859888 h 2116967"/>
              <a:gd name="connsiteX17-85" fmla="*/ 26283 w 1977297"/>
              <a:gd name="connsiteY17-86" fmla="*/ 631142 h 2116967"/>
              <a:gd name="connsiteX18-87" fmla="*/ 143949 w 1977297"/>
              <a:gd name="connsiteY18-88" fmla="*/ 427340 h 2116967"/>
              <a:gd name="connsiteX19-89" fmla="*/ 463723 w 1977297"/>
              <a:gd name="connsiteY19-90" fmla="*/ 523714 h 2116967"/>
              <a:gd name="connsiteX20-91" fmla="*/ 807700 w 1977297"/>
              <a:gd name="connsiteY20-92" fmla="*/ 325119 h 2116967"/>
              <a:gd name="connsiteX21-93" fmla="*/ 884125 w 1977297"/>
              <a:gd name="connsiteY21-94" fmla="*/ -1 h 2116967"/>
              <a:gd name="connsiteX22-95" fmla="*/ 1119455 w 1977297"/>
              <a:gd name="connsiteY22-96" fmla="*/ -1 h 2116967"/>
              <a:gd name="connsiteX23-97" fmla="*/ 1195880 w 1977297"/>
              <a:gd name="connsiteY23-98" fmla="*/ 325119 h 2116967"/>
              <a:gd name="connsiteX24-99" fmla="*/ 1539857 w 1977297"/>
              <a:gd name="connsiteY24-100" fmla="*/ 523714 h 2116967"/>
              <a:gd name="connsiteX0-101" fmla="*/ 1539859 w 1977299"/>
              <a:gd name="connsiteY0-102" fmla="*/ 523716 h 2116969"/>
              <a:gd name="connsiteX1-103" fmla="*/ 1859633 w 1977299"/>
              <a:gd name="connsiteY1-104" fmla="*/ 427342 h 2116969"/>
              <a:gd name="connsiteX2-105" fmla="*/ 1977299 w 1977299"/>
              <a:gd name="connsiteY2-106" fmla="*/ 631144 h 2116969"/>
              <a:gd name="connsiteX3-107" fmla="*/ 1733949 w 1977299"/>
              <a:gd name="connsiteY3-108" fmla="*/ 859890 h 2116969"/>
              <a:gd name="connsiteX4-109" fmla="*/ 1733949 w 1977299"/>
              <a:gd name="connsiteY4-110" fmla="*/ 1257080 h 2116969"/>
              <a:gd name="connsiteX5-111" fmla="*/ 1977299 w 1977299"/>
              <a:gd name="connsiteY5-112" fmla="*/ 1485826 h 2116969"/>
              <a:gd name="connsiteX6-113" fmla="*/ 1859633 w 1977299"/>
              <a:gd name="connsiteY6-114" fmla="*/ 1689628 h 2116969"/>
              <a:gd name="connsiteX7-115" fmla="*/ 1539859 w 1977299"/>
              <a:gd name="connsiteY7-116" fmla="*/ 1593254 h 2116969"/>
              <a:gd name="connsiteX8-117" fmla="*/ 1195882 w 1977299"/>
              <a:gd name="connsiteY8-118" fmla="*/ 1791849 h 2116969"/>
              <a:gd name="connsiteX9-119" fmla="*/ 1119457 w 1977299"/>
              <a:gd name="connsiteY9-120" fmla="*/ 2116969 h 2116969"/>
              <a:gd name="connsiteX10-121" fmla="*/ 884127 w 1977299"/>
              <a:gd name="connsiteY10-122" fmla="*/ 2116969 h 2116969"/>
              <a:gd name="connsiteX11-123" fmla="*/ 807702 w 1977299"/>
              <a:gd name="connsiteY11-124" fmla="*/ 1791849 h 2116969"/>
              <a:gd name="connsiteX12-125" fmla="*/ 463725 w 1977299"/>
              <a:gd name="connsiteY12-126" fmla="*/ 1593254 h 2116969"/>
              <a:gd name="connsiteX13-127" fmla="*/ 143951 w 1977299"/>
              <a:gd name="connsiteY13-128" fmla="*/ 1689628 h 2116969"/>
              <a:gd name="connsiteX14-129" fmla="*/ 26285 w 1977299"/>
              <a:gd name="connsiteY14-130" fmla="*/ 1485826 h 2116969"/>
              <a:gd name="connsiteX15-131" fmla="*/ 269635 w 1977299"/>
              <a:gd name="connsiteY15-132" fmla="*/ 1257080 h 2116969"/>
              <a:gd name="connsiteX16-133" fmla="*/ 269635 w 1977299"/>
              <a:gd name="connsiteY16-134" fmla="*/ 859890 h 2116969"/>
              <a:gd name="connsiteX17-135" fmla="*/ 26285 w 1977299"/>
              <a:gd name="connsiteY17-136" fmla="*/ 631144 h 2116969"/>
              <a:gd name="connsiteX18-137" fmla="*/ 143951 w 1977299"/>
              <a:gd name="connsiteY18-138" fmla="*/ 427342 h 2116969"/>
              <a:gd name="connsiteX19-139" fmla="*/ 463725 w 1977299"/>
              <a:gd name="connsiteY19-140" fmla="*/ 523716 h 2116969"/>
              <a:gd name="connsiteX20-141" fmla="*/ 807702 w 1977299"/>
              <a:gd name="connsiteY20-142" fmla="*/ 325121 h 2116969"/>
              <a:gd name="connsiteX21-143" fmla="*/ 884127 w 1977299"/>
              <a:gd name="connsiteY21-144" fmla="*/ 1 h 2116969"/>
              <a:gd name="connsiteX22-145" fmla="*/ 1119457 w 1977299"/>
              <a:gd name="connsiteY22-146" fmla="*/ 1 h 2116969"/>
              <a:gd name="connsiteX23-147" fmla="*/ 1195882 w 1977299"/>
              <a:gd name="connsiteY23-148" fmla="*/ 325121 h 2116969"/>
              <a:gd name="connsiteX24-149" fmla="*/ 1539859 w 1977299"/>
              <a:gd name="connsiteY24-150" fmla="*/ 523716 h 2116969"/>
              <a:gd name="connsiteX0-151" fmla="*/ 1539859 w 1977299"/>
              <a:gd name="connsiteY0-152" fmla="*/ 523714 h 2116967"/>
              <a:gd name="connsiteX1-153" fmla="*/ 1859633 w 1977299"/>
              <a:gd name="connsiteY1-154" fmla="*/ 427340 h 2116967"/>
              <a:gd name="connsiteX2-155" fmla="*/ 1977299 w 1977299"/>
              <a:gd name="connsiteY2-156" fmla="*/ 631142 h 2116967"/>
              <a:gd name="connsiteX3-157" fmla="*/ 1733949 w 1977299"/>
              <a:gd name="connsiteY3-158" fmla="*/ 859888 h 2116967"/>
              <a:gd name="connsiteX4-159" fmla="*/ 1733949 w 1977299"/>
              <a:gd name="connsiteY4-160" fmla="*/ 1257078 h 2116967"/>
              <a:gd name="connsiteX5-161" fmla="*/ 1977299 w 1977299"/>
              <a:gd name="connsiteY5-162" fmla="*/ 1485824 h 2116967"/>
              <a:gd name="connsiteX6-163" fmla="*/ 1859633 w 1977299"/>
              <a:gd name="connsiteY6-164" fmla="*/ 1689626 h 2116967"/>
              <a:gd name="connsiteX7-165" fmla="*/ 1539859 w 1977299"/>
              <a:gd name="connsiteY7-166" fmla="*/ 1593252 h 2116967"/>
              <a:gd name="connsiteX8-167" fmla="*/ 1195882 w 1977299"/>
              <a:gd name="connsiteY8-168" fmla="*/ 1791847 h 2116967"/>
              <a:gd name="connsiteX9-169" fmla="*/ 1119457 w 1977299"/>
              <a:gd name="connsiteY9-170" fmla="*/ 2116967 h 2116967"/>
              <a:gd name="connsiteX10-171" fmla="*/ 884127 w 1977299"/>
              <a:gd name="connsiteY10-172" fmla="*/ 2116967 h 2116967"/>
              <a:gd name="connsiteX11-173" fmla="*/ 807702 w 1977299"/>
              <a:gd name="connsiteY11-174" fmla="*/ 1791847 h 2116967"/>
              <a:gd name="connsiteX12-175" fmla="*/ 463725 w 1977299"/>
              <a:gd name="connsiteY12-176" fmla="*/ 1593252 h 2116967"/>
              <a:gd name="connsiteX13-177" fmla="*/ 143951 w 1977299"/>
              <a:gd name="connsiteY13-178" fmla="*/ 1689626 h 2116967"/>
              <a:gd name="connsiteX14-179" fmla="*/ 26285 w 1977299"/>
              <a:gd name="connsiteY14-180" fmla="*/ 1485824 h 2116967"/>
              <a:gd name="connsiteX15-181" fmla="*/ 269635 w 1977299"/>
              <a:gd name="connsiteY15-182" fmla="*/ 1257078 h 2116967"/>
              <a:gd name="connsiteX16-183" fmla="*/ 269635 w 1977299"/>
              <a:gd name="connsiteY16-184" fmla="*/ 859888 h 2116967"/>
              <a:gd name="connsiteX17-185" fmla="*/ 26285 w 1977299"/>
              <a:gd name="connsiteY17-186" fmla="*/ 631142 h 2116967"/>
              <a:gd name="connsiteX18-187" fmla="*/ 143951 w 1977299"/>
              <a:gd name="connsiteY18-188" fmla="*/ 427340 h 2116967"/>
              <a:gd name="connsiteX19-189" fmla="*/ 463725 w 1977299"/>
              <a:gd name="connsiteY19-190" fmla="*/ 523714 h 2116967"/>
              <a:gd name="connsiteX20-191" fmla="*/ 807702 w 1977299"/>
              <a:gd name="connsiteY20-192" fmla="*/ 325119 h 2116967"/>
              <a:gd name="connsiteX21-193" fmla="*/ 884127 w 1977299"/>
              <a:gd name="connsiteY21-194" fmla="*/ -1 h 2116967"/>
              <a:gd name="connsiteX22-195" fmla="*/ 1119457 w 1977299"/>
              <a:gd name="connsiteY22-196" fmla="*/ -1 h 2116967"/>
              <a:gd name="connsiteX23-197" fmla="*/ 1195882 w 1977299"/>
              <a:gd name="connsiteY23-198" fmla="*/ 325119 h 2116967"/>
              <a:gd name="connsiteX24-199" fmla="*/ 1539859 w 1977299"/>
              <a:gd name="connsiteY24-200" fmla="*/ 523714 h 2116967"/>
              <a:gd name="connsiteX0-201" fmla="*/ 1539859 w 1977299"/>
              <a:gd name="connsiteY0-202" fmla="*/ 523716 h 2157608"/>
              <a:gd name="connsiteX1-203" fmla="*/ 1859633 w 1977299"/>
              <a:gd name="connsiteY1-204" fmla="*/ 427342 h 2157608"/>
              <a:gd name="connsiteX2-205" fmla="*/ 1977299 w 1977299"/>
              <a:gd name="connsiteY2-206" fmla="*/ 631144 h 2157608"/>
              <a:gd name="connsiteX3-207" fmla="*/ 1733949 w 1977299"/>
              <a:gd name="connsiteY3-208" fmla="*/ 859890 h 2157608"/>
              <a:gd name="connsiteX4-209" fmla="*/ 1733949 w 1977299"/>
              <a:gd name="connsiteY4-210" fmla="*/ 1257080 h 2157608"/>
              <a:gd name="connsiteX5-211" fmla="*/ 1977299 w 1977299"/>
              <a:gd name="connsiteY5-212" fmla="*/ 1485826 h 2157608"/>
              <a:gd name="connsiteX6-213" fmla="*/ 1859633 w 1977299"/>
              <a:gd name="connsiteY6-214" fmla="*/ 1689628 h 2157608"/>
              <a:gd name="connsiteX7-215" fmla="*/ 1539859 w 1977299"/>
              <a:gd name="connsiteY7-216" fmla="*/ 1593254 h 2157608"/>
              <a:gd name="connsiteX8-217" fmla="*/ 1195882 w 1977299"/>
              <a:gd name="connsiteY8-218" fmla="*/ 1791849 h 2157608"/>
              <a:gd name="connsiteX9-219" fmla="*/ 1119457 w 1977299"/>
              <a:gd name="connsiteY9-220" fmla="*/ 2116969 h 2157608"/>
              <a:gd name="connsiteX10-221" fmla="*/ 884127 w 1977299"/>
              <a:gd name="connsiteY10-222" fmla="*/ 2116969 h 2157608"/>
              <a:gd name="connsiteX11-223" fmla="*/ 807702 w 1977299"/>
              <a:gd name="connsiteY11-224" fmla="*/ 1791849 h 2157608"/>
              <a:gd name="connsiteX12-225" fmla="*/ 463725 w 1977299"/>
              <a:gd name="connsiteY12-226" fmla="*/ 1593254 h 2157608"/>
              <a:gd name="connsiteX13-227" fmla="*/ 143951 w 1977299"/>
              <a:gd name="connsiteY13-228" fmla="*/ 1689628 h 2157608"/>
              <a:gd name="connsiteX14-229" fmla="*/ 26285 w 1977299"/>
              <a:gd name="connsiteY14-230" fmla="*/ 1485826 h 2157608"/>
              <a:gd name="connsiteX15-231" fmla="*/ 269635 w 1977299"/>
              <a:gd name="connsiteY15-232" fmla="*/ 1257080 h 2157608"/>
              <a:gd name="connsiteX16-233" fmla="*/ 269635 w 1977299"/>
              <a:gd name="connsiteY16-234" fmla="*/ 859890 h 2157608"/>
              <a:gd name="connsiteX17-235" fmla="*/ 26285 w 1977299"/>
              <a:gd name="connsiteY17-236" fmla="*/ 631144 h 2157608"/>
              <a:gd name="connsiteX18-237" fmla="*/ 143951 w 1977299"/>
              <a:gd name="connsiteY18-238" fmla="*/ 427342 h 2157608"/>
              <a:gd name="connsiteX19-239" fmla="*/ 463725 w 1977299"/>
              <a:gd name="connsiteY19-240" fmla="*/ 523716 h 2157608"/>
              <a:gd name="connsiteX20-241" fmla="*/ 807702 w 1977299"/>
              <a:gd name="connsiteY20-242" fmla="*/ 325121 h 2157608"/>
              <a:gd name="connsiteX21-243" fmla="*/ 884127 w 1977299"/>
              <a:gd name="connsiteY21-244" fmla="*/ 1 h 2157608"/>
              <a:gd name="connsiteX22-245" fmla="*/ 1119457 w 1977299"/>
              <a:gd name="connsiteY22-246" fmla="*/ 1 h 2157608"/>
              <a:gd name="connsiteX23-247" fmla="*/ 1195882 w 1977299"/>
              <a:gd name="connsiteY23-248" fmla="*/ 325121 h 2157608"/>
              <a:gd name="connsiteX24-249" fmla="*/ 1539859 w 1977299"/>
              <a:gd name="connsiteY24-250" fmla="*/ 523716 h 2157608"/>
              <a:gd name="connsiteX0-251" fmla="*/ 1539859 w 1977299"/>
              <a:gd name="connsiteY0-252" fmla="*/ 523714 h 2179536"/>
              <a:gd name="connsiteX1-253" fmla="*/ 1859633 w 1977299"/>
              <a:gd name="connsiteY1-254" fmla="*/ 427340 h 2179536"/>
              <a:gd name="connsiteX2-255" fmla="*/ 1977299 w 1977299"/>
              <a:gd name="connsiteY2-256" fmla="*/ 631142 h 2179536"/>
              <a:gd name="connsiteX3-257" fmla="*/ 1733949 w 1977299"/>
              <a:gd name="connsiteY3-258" fmla="*/ 859888 h 2179536"/>
              <a:gd name="connsiteX4-259" fmla="*/ 1733949 w 1977299"/>
              <a:gd name="connsiteY4-260" fmla="*/ 1257078 h 2179536"/>
              <a:gd name="connsiteX5-261" fmla="*/ 1977299 w 1977299"/>
              <a:gd name="connsiteY5-262" fmla="*/ 1485824 h 2179536"/>
              <a:gd name="connsiteX6-263" fmla="*/ 1859633 w 1977299"/>
              <a:gd name="connsiteY6-264" fmla="*/ 1689626 h 2179536"/>
              <a:gd name="connsiteX7-265" fmla="*/ 1539859 w 1977299"/>
              <a:gd name="connsiteY7-266" fmla="*/ 1593252 h 2179536"/>
              <a:gd name="connsiteX8-267" fmla="*/ 1195882 w 1977299"/>
              <a:gd name="connsiteY8-268" fmla="*/ 1791847 h 2179536"/>
              <a:gd name="connsiteX9-269" fmla="*/ 1119457 w 1977299"/>
              <a:gd name="connsiteY9-270" fmla="*/ 2116967 h 2179536"/>
              <a:gd name="connsiteX10-271" fmla="*/ 884127 w 1977299"/>
              <a:gd name="connsiteY10-272" fmla="*/ 2116967 h 2179536"/>
              <a:gd name="connsiteX11-273" fmla="*/ 807702 w 1977299"/>
              <a:gd name="connsiteY11-274" fmla="*/ 1791847 h 2179536"/>
              <a:gd name="connsiteX12-275" fmla="*/ 463725 w 1977299"/>
              <a:gd name="connsiteY12-276" fmla="*/ 1593252 h 2179536"/>
              <a:gd name="connsiteX13-277" fmla="*/ 143951 w 1977299"/>
              <a:gd name="connsiteY13-278" fmla="*/ 1689626 h 2179536"/>
              <a:gd name="connsiteX14-279" fmla="*/ 26285 w 1977299"/>
              <a:gd name="connsiteY14-280" fmla="*/ 1485824 h 2179536"/>
              <a:gd name="connsiteX15-281" fmla="*/ 269635 w 1977299"/>
              <a:gd name="connsiteY15-282" fmla="*/ 1257078 h 2179536"/>
              <a:gd name="connsiteX16-283" fmla="*/ 269635 w 1977299"/>
              <a:gd name="connsiteY16-284" fmla="*/ 859888 h 2179536"/>
              <a:gd name="connsiteX17-285" fmla="*/ 26285 w 1977299"/>
              <a:gd name="connsiteY17-286" fmla="*/ 631142 h 2179536"/>
              <a:gd name="connsiteX18-287" fmla="*/ 143951 w 1977299"/>
              <a:gd name="connsiteY18-288" fmla="*/ 427340 h 2179536"/>
              <a:gd name="connsiteX19-289" fmla="*/ 463725 w 1977299"/>
              <a:gd name="connsiteY19-290" fmla="*/ 523714 h 2179536"/>
              <a:gd name="connsiteX20-291" fmla="*/ 807702 w 1977299"/>
              <a:gd name="connsiteY20-292" fmla="*/ 325119 h 2179536"/>
              <a:gd name="connsiteX21-293" fmla="*/ 884127 w 1977299"/>
              <a:gd name="connsiteY21-294" fmla="*/ -1 h 2179536"/>
              <a:gd name="connsiteX22-295" fmla="*/ 1119457 w 1977299"/>
              <a:gd name="connsiteY22-296" fmla="*/ -1 h 2179536"/>
              <a:gd name="connsiteX23-297" fmla="*/ 1195882 w 1977299"/>
              <a:gd name="connsiteY23-298" fmla="*/ 325119 h 2179536"/>
              <a:gd name="connsiteX24-299" fmla="*/ 1539859 w 1977299"/>
              <a:gd name="connsiteY24-300" fmla="*/ 523714 h 2179536"/>
              <a:gd name="connsiteX0-301" fmla="*/ 1539859 w 1981249"/>
              <a:gd name="connsiteY0-302" fmla="*/ 523716 h 2179538"/>
              <a:gd name="connsiteX1-303" fmla="*/ 1859633 w 1981249"/>
              <a:gd name="connsiteY1-304" fmla="*/ 427342 h 2179538"/>
              <a:gd name="connsiteX2-305" fmla="*/ 1977299 w 1981249"/>
              <a:gd name="connsiteY2-306" fmla="*/ 631144 h 2179538"/>
              <a:gd name="connsiteX3-307" fmla="*/ 1733949 w 1981249"/>
              <a:gd name="connsiteY3-308" fmla="*/ 859890 h 2179538"/>
              <a:gd name="connsiteX4-309" fmla="*/ 1733949 w 1981249"/>
              <a:gd name="connsiteY4-310" fmla="*/ 1257080 h 2179538"/>
              <a:gd name="connsiteX5-311" fmla="*/ 1977299 w 1981249"/>
              <a:gd name="connsiteY5-312" fmla="*/ 1485826 h 2179538"/>
              <a:gd name="connsiteX6-313" fmla="*/ 1859633 w 1981249"/>
              <a:gd name="connsiteY6-314" fmla="*/ 1689628 h 2179538"/>
              <a:gd name="connsiteX7-315" fmla="*/ 1539859 w 1981249"/>
              <a:gd name="connsiteY7-316" fmla="*/ 1593254 h 2179538"/>
              <a:gd name="connsiteX8-317" fmla="*/ 1195882 w 1981249"/>
              <a:gd name="connsiteY8-318" fmla="*/ 1791849 h 2179538"/>
              <a:gd name="connsiteX9-319" fmla="*/ 1119457 w 1981249"/>
              <a:gd name="connsiteY9-320" fmla="*/ 2116969 h 2179538"/>
              <a:gd name="connsiteX10-321" fmla="*/ 884127 w 1981249"/>
              <a:gd name="connsiteY10-322" fmla="*/ 2116969 h 2179538"/>
              <a:gd name="connsiteX11-323" fmla="*/ 807702 w 1981249"/>
              <a:gd name="connsiteY11-324" fmla="*/ 1791849 h 2179538"/>
              <a:gd name="connsiteX12-325" fmla="*/ 463725 w 1981249"/>
              <a:gd name="connsiteY12-326" fmla="*/ 1593254 h 2179538"/>
              <a:gd name="connsiteX13-327" fmla="*/ 143951 w 1981249"/>
              <a:gd name="connsiteY13-328" fmla="*/ 1689628 h 2179538"/>
              <a:gd name="connsiteX14-329" fmla="*/ 26285 w 1981249"/>
              <a:gd name="connsiteY14-330" fmla="*/ 1485826 h 2179538"/>
              <a:gd name="connsiteX15-331" fmla="*/ 269635 w 1981249"/>
              <a:gd name="connsiteY15-332" fmla="*/ 1257080 h 2179538"/>
              <a:gd name="connsiteX16-333" fmla="*/ 269635 w 1981249"/>
              <a:gd name="connsiteY16-334" fmla="*/ 859890 h 2179538"/>
              <a:gd name="connsiteX17-335" fmla="*/ 26285 w 1981249"/>
              <a:gd name="connsiteY17-336" fmla="*/ 631144 h 2179538"/>
              <a:gd name="connsiteX18-337" fmla="*/ 143951 w 1981249"/>
              <a:gd name="connsiteY18-338" fmla="*/ 427342 h 2179538"/>
              <a:gd name="connsiteX19-339" fmla="*/ 463725 w 1981249"/>
              <a:gd name="connsiteY19-340" fmla="*/ 523716 h 2179538"/>
              <a:gd name="connsiteX20-341" fmla="*/ 807702 w 1981249"/>
              <a:gd name="connsiteY20-342" fmla="*/ 325121 h 2179538"/>
              <a:gd name="connsiteX21-343" fmla="*/ 884127 w 1981249"/>
              <a:gd name="connsiteY21-344" fmla="*/ 1 h 2179538"/>
              <a:gd name="connsiteX22-345" fmla="*/ 1119457 w 1981249"/>
              <a:gd name="connsiteY22-346" fmla="*/ 1 h 2179538"/>
              <a:gd name="connsiteX23-347" fmla="*/ 1195882 w 1981249"/>
              <a:gd name="connsiteY23-348" fmla="*/ 325121 h 2179538"/>
              <a:gd name="connsiteX24-349" fmla="*/ 1539859 w 1981249"/>
              <a:gd name="connsiteY24-350" fmla="*/ 523716 h 2179538"/>
              <a:gd name="connsiteX0-351" fmla="*/ 1539859 w 2003583"/>
              <a:gd name="connsiteY0-352" fmla="*/ 523714 h 2179536"/>
              <a:gd name="connsiteX1-353" fmla="*/ 1859633 w 2003583"/>
              <a:gd name="connsiteY1-354" fmla="*/ 427340 h 2179536"/>
              <a:gd name="connsiteX2-355" fmla="*/ 1977299 w 2003583"/>
              <a:gd name="connsiteY2-356" fmla="*/ 631142 h 2179536"/>
              <a:gd name="connsiteX3-357" fmla="*/ 1733949 w 2003583"/>
              <a:gd name="connsiteY3-358" fmla="*/ 859888 h 2179536"/>
              <a:gd name="connsiteX4-359" fmla="*/ 1733949 w 2003583"/>
              <a:gd name="connsiteY4-360" fmla="*/ 1257078 h 2179536"/>
              <a:gd name="connsiteX5-361" fmla="*/ 1977299 w 2003583"/>
              <a:gd name="connsiteY5-362" fmla="*/ 1485824 h 2179536"/>
              <a:gd name="connsiteX6-363" fmla="*/ 1859633 w 2003583"/>
              <a:gd name="connsiteY6-364" fmla="*/ 1689626 h 2179536"/>
              <a:gd name="connsiteX7-365" fmla="*/ 1539859 w 2003583"/>
              <a:gd name="connsiteY7-366" fmla="*/ 1593252 h 2179536"/>
              <a:gd name="connsiteX8-367" fmla="*/ 1195882 w 2003583"/>
              <a:gd name="connsiteY8-368" fmla="*/ 1791847 h 2179536"/>
              <a:gd name="connsiteX9-369" fmla="*/ 1119457 w 2003583"/>
              <a:gd name="connsiteY9-370" fmla="*/ 2116967 h 2179536"/>
              <a:gd name="connsiteX10-371" fmla="*/ 884127 w 2003583"/>
              <a:gd name="connsiteY10-372" fmla="*/ 2116967 h 2179536"/>
              <a:gd name="connsiteX11-373" fmla="*/ 807702 w 2003583"/>
              <a:gd name="connsiteY11-374" fmla="*/ 1791847 h 2179536"/>
              <a:gd name="connsiteX12-375" fmla="*/ 463725 w 2003583"/>
              <a:gd name="connsiteY12-376" fmla="*/ 1593252 h 2179536"/>
              <a:gd name="connsiteX13-377" fmla="*/ 143951 w 2003583"/>
              <a:gd name="connsiteY13-378" fmla="*/ 1689626 h 2179536"/>
              <a:gd name="connsiteX14-379" fmla="*/ 26285 w 2003583"/>
              <a:gd name="connsiteY14-380" fmla="*/ 1485824 h 2179536"/>
              <a:gd name="connsiteX15-381" fmla="*/ 269635 w 2003583"/>
              <a:gd name="connsiteY15-382" fmla="*/ 1257078 h 2179536"/>
              <a:gd name="connsiteX16-383" fmla="*/ 269635 w 2003583"/>
              <a:gd name="connsiteY16-384" fmla="*/ 859888 h 2179536"/>
              <a:gd name="connsiteX17-385" fmla="*/ 26285 w 2003583"/>
              <a:gd name="connsiteY17-386" fmla="*/ 631142 h 2179536"/>
              <a:gd name="connsiteX18-387" fmla="*/ 143951 w 2003583"/>
              <a:gd name="connsiteY18-388" fmla="*/ 427340 h 2179536"/>
              <a:gd name="connsiteX19-389" fmla="*/ 463725 w 2003583"/>
              <a:gd name="connsiteY19-390" fmla="*/ 523714 h 2179536"/>
              <a:gd name="connsiteX20-391" fmla="*/ 807702 w 2003583"/>
              <a:gd name="connsiteY20-392" fmla="*/ 325119 h 2179536"/>
              <a:gd name="connsiteX21-393" fmla="*/ 884127 w 2003583"/>
              <a:gd name="connsiteY21-394" fmla="*/ -1 h 2179536"/>
              <a:gd name="connsiteX22-395" fmla="*/ 1119457 w 2003583"/>
              <a:gd name="connsiteY22-396" fmla="*/ -1 h 2179536"/>
              <a:gd name="connsiteX23-397" fmla="*/ 1195882 w 2003583"/>
              <a:gd name="connsiteY23-398" fmla="*/ 325119 h 2179536"/>
              <a:gd name="connsiteX24-399" fmla="*/ 1539859 w 2003583"/>
              <a:gd name="connsiteY24-400" fmla="*/ 523714 h 2179536"/>
              <a:gd name="connsiteX0-401" fmla="*/ 1539859 w 2003583"/>
              <a:gd name="connsiteY0-402" fmla="*/ 523716 h 2179538"/>
              <a:gd name="connsiteX1-403" fmla="*/ 1859633 w 2003583"/>
              <a:gd name="connsiteY1-404" fmla="*/ 427342 h 2179538"/>
              <a:gd name="connsiteX2-405" fmla="*/ 1977299 w 2003583"/>
              <a:gd name="connsiteY2-406" fmla="*/ 631144 h 2179538"/>
              <a:gd name="connsiteX3-407" fmla="*/ 1733949 w 2003583"/>
              <a:gd name="connsiteY3-408" fmla="*/ 859890 h 2179538"/>
              <a:gd name="connsiteX4-409" fmla="*/ 1733949 w 2003583"/>
              <a:gd name="connsiteY4-410" fmla="*/ 1257080 h 2179538"/>
              <a:gd name="connsiteX5-411" fmla="*/ 1977299 w 2003583"/>
              <a:gd name="connsiteY5-412" fmla="*/ 1485826 h 2179538"/>
              <a:gd name="connsiteX6-413" fmla="*/ 1859633 w 2003583"/>
              <a:gd name="connsiteY6-414" fmla="*/ 1689628 h 2179538"/>
              <a:gd name="connsiteX7-415" fmla="*/ 1539859 w 2003583"/>
              <a:gd name="connsiteY7-416" fmla="*/ 1593254 h 2179538"/>
              <a:gd name="connsiteX8-417" fmla="*/ 1195882 w 2003583"/>
              <a:gd name="connsiteY8-418" fmla="*/ 1791849 h 2179538"/>
              <a:gd name="connsiteX9-419" fmla="*/ 1119457 w 2003583"/>
              <a:gd name="connsiteY9-420" fmla="*/ 2116969 h 2179538"/>
              <a:gd name="connsiteX10-421" fmla="*/ 884127 w 2003583"/>
              <a:gd name="connsiteY10-422" fmla="*/ 2116969 h 2179538"/>
              <a:gd name="connsiteX11-423" fmla="*/ 807702 w 2003583"/>
              <a:gd name="connsiteY11-424" fmla="*/ 1791849 h 2179538"/>
              <a:gd name="connsiteX12-425" fmla="*/ 463725 w 2003583"/>
              <a:gd name="connsiteY12-426" fmla="*/ 1593254 h 2179538"/>
              <a:gd name="connsiteX13-427" fmla="*/ 143951 w 2003583"/>
              <a:gd name="connsiteY13-428" fmla="*/ 1689628 h 2179538"/>
              <a:gd name="connsiteX14-429" fmla="*/ 26285 w 2003583"/>
              <a:gd name="connsiteY14-430" fmla="*/ 1485826 h 2179538"/>
              <a:gd name="connsiteX15-431" fmla="*/ 269635 w 2003583"/>
              <a:gd name="connsiteY15-432" fmla="*/ 1257080 h 2179538"/>
              <a:gd name="connsiteX16-433" fmla="*/ 269635 w 2003583"/>
              <a:gd name="connsiteY16-434" fmla="*/ 859890 h 2179538"/>
              <a:gd name="connsiteX17-435" fmla="*/ 26285 w 2003583"/>
              <a:gd name="connsiteY17-436" fmla="*/ 631144 h 2179538"/>
              <a:gd name="connsiteX18-437" fmla="*/ 143951 w 2003583"/>
              <a:gd name="connsiteY18-438" fmla="*/ 427342 h 2179538"/>
              <a:gd name="connsiteX19-439" fmla="*/ 463725 w 2003583"/>
              <a:gd name="connsiteY19-440" fmla="*/ 523716 h 2179538"/>
              <a:gd name="connsiteX20-441" fmla="*/ 807702 w 2003583"/>
              <a:gd name="connsiteY20-442" fmla="*/ 325121 h 2179538"/>
              <a:gd name="connsiteX21-443" fmla="*/ 884127 w 2003583"/>
              <a:gd name="connsiteY21-444" fmla="*/ 1 h 2179538"/>
              <a:gd name="connsiteX22-445" fmla="*/ 1119457 w 2003583"/>
              <a:gd name="connsiteY22-446" fmla="*/ 1 h 2179538"/>
              <a:gd name="connsiteX23-447" fmla="*/ 1195882 w 2003583"/>
              <a:gd name="connsiteY23-448" fmla="*/ 325121 h 2179538"/>
              <a:gd name="connsiteX24-449" fmla="*/ 1539859 w 2003583"/>
              <a:gd name="connsiteY24-450" fmla="*/ 523716 h 2179538"/>
              <a:gd name="connsiteX0-451" fmla="*/ 1539859 w 2003583"/>
              <a:gd name="connsiteY0-452" fmla="*/ 523714 h 2179536"/>
              <a:gd name="connsiteX1-453" fmla="*/ 1859633 w 2003583"/>
              <a:gd name="connsiteY1-454" fmla="*/ 427340 h 2179536"/>
              <a:gd name="connsiteX2-455" fmla="*/ 1977299 w 2003583"/>
              <a:gd name="connsiteY2-456" fmla="*/ 631142 h 2179536"/>
              <a:gd name="connsiteX3-457" fmla="*/ 1733949 w 2003583"/>
              <a:gd name="connsiteY3-458" fmla="*/ 859888 h 2179536"/>
              <a:gd name="connsiteX4-459" fmla="*/ 1733949 w 2003583"/>
              <a:gd name="connsiteY4-460" fmla="*/ 1257078 h 2179536"/>
              <a:gd name="connsiteX5-461" fmla="*/ 1977299 w 2003583"/>
              <a:gd name="connsiteY5-462" fmla="*/ 1485824 h 2179536"/>
              <a:gd name="connsiteX6-463" fmla="*/ 1859633 w 2003583"/>
              <a:gd name="connsiteY6-464" fmla="*/ 1689626 h 2179536"/>
              <a:gd name="connsiteX7-465" fmla="*/ 1539859 w 2003583"/>
              <a:gd name="connsiteY7-466" fmla="*/ 1593252 h 2179536"/>
              <a:gd name="connsiteX8-467" fmla="*/ 1195882 w 2003583"/>
              <a:gd name="connsiteY8-468" fmla="*/ 1791847 h 2179536"/>
              <a:gd name="connsiteX9-469" fmla="*/ 1119457 w 2003583"/>
              <a:gd name="connsiteY9-470" fmla="*/ 2116967 h 2179536"/>
              <a:gd name="connsiteX10-471" fmla="*/ 884127 w 2003583"/>
              <a:gd name="connsiteY10-472" fmla="*/ 2116967 h 2179536"/>
              <a:gd name="connsiteX11-473" fmla="*/ 807702 w 2003583"/>
              <a:gd name="connsiteY11-474" fmla="*/ 1791847 h 2179536"/>
              <a:gd name="connsiteX12-475" fmla="*/ 463725 w 2003583"/>
              <a:gd name="connsiteY12-476" fmla="*/ 1593252 h 2179536"/>
              <a:gd name="connsiteX13-477" fmla="*/ 143951 w 2003583"/>
              <a:gd name="connsiteY13-478" fmla="*/ 1689626 h 2179536"/>
              <a:gd name="connsiteX14-479" fmla="*/ 26285 w 2003583"/>
              <a:gd name="connsiteY14-480" fmla="*/ 1485824 h 2179536"/>
              <a:gd name="connsiteX15-481" fmla="*/ 269635 w 2003583"/>
              <a:gd name="connsiteY15-482" fmla="*/ 1257078 h 2179536"/>
              <a:gd name="connsiteX16-483" fmla="*/ 269635 w 2003583"/>
              <a:gd name="connsiteY16-484" fmla="*/ 859888 h 2179536"/>
              <a:gd name="connsiteX17-485" fmla="*/ 26285 w 2003583"/>
              <a:gd name="connsiteY17-486" fmla="*/ 631142 h 2179536"/>
              <a:gd name="connsiteX18-487" fmla="*/ 143951 w 2003583"/>
              <a:gd name="connsiteY18-488" fmla="*/ 427340 h 2179536"/>
              <a:gd name="connsiteX19-489" fmla="*/ 463725 w 2003583"/>
              <a:gd name="connsiteY19-490" fmla="*/ 523714 h 2179536"/>
              <a:gd name="connsiteX20-491" fmla="*/ 807702 w 2003583"/>
              <a:gd name="connsiteY20-492" fmla="*/ 325119 h 2179536"/>
              <a:gd name="connsiteX21-493" fmla="*/ 884127 w 2003583"/>
              <a:gd name="connsiteY21-494" fmla="*/ -1 h 2179536"/>
              <a:gd name="connsiteX22-495" fmla="*/ 1119457 w 2003583"/>
              <a:gd name="connsiteY22-496" fmla="*/ -1 h 2179536"/>
              <a:gd name="connsiteX23-497" fmla="*/ 1195882 w 2003583"/>
              <a:gd name="connsiteY23-498" fmla="*/ 325119 h 2179536"/>
              <a:gd name="connsiteX24-499" fmla="*/ 1539859 w 2003583"/>
              <a:gd name="connsiteY24-500" fmla="*/ 523714 h 2179536"/>
              <a:gd name="connsiteX0-501" fmla="*/ 1539859 w 2003583"/>
              <a:gd name="connsiteY0-502" fmla="*/ 564355 h 2220177"/>
              <a:gd name="connsiteX1-503" fmla="*/ 1859633 w 2003583"/>
              <a:gd name="connsiteY1-504" fmla="*/ 467981 h 2220177"/>
              <a:gd name="connsiteX2-505" fmla="*/ 1977299 w 2003583"/>
              <a:gd name="connsiteY2-506" fmla="*/ 671783 h 2220177"/>
              <a:gd name="connsiteX3-507" fmla="*/ 1733949 w 2003583"/>
              <a:gd name="connsiteY3-508" fmla="*/ 900529 h 2220177"/>
              <a:gd name="connsiteX4-509" fmla="*/ 1733949 w 2003583"/>
              <a:gd name="connsiteY4-510" fmla="*/ 1297719 h 2220177"/>
              <a:gd name="connsiteX5-511" fmla="*/ 1977299 w 2003583"/>
              <a:gd name="connsiteY5-512" fmla="*/ 1526465 h 2220177"/>
              <a:gd name="connsiteX6-513" fmla="*/ 1859633 w 2003583"/>
              <a:gd name="connsiteY6-514" fmla="*/ 1730267 h 2220177"/>
              <a:gd name="connsiteX7-515" fmla="*/ 1539859 w 2003583"/>
              <a:gd name="connsiteY7-516" fmla="*/ 1633893 h 2220177"/>
              <a:gd name="connsiteX8-517" fmla="*/ 1195882 w 2003583"/>
              <a:gd name="connsiteY8-518" fmla="*/ 1832488 h 2220177"/>
              <a:gd name="connsiteX9-519" fmla="*/ 1119457 w 2003583"/>
              <a:gd name="connsiteY9-520" fmla="*/ 2157608 h 2220177"/>
              <a:gd name="connsiteX10-521" fmla="*/ 884127 w 2003583"/>
              <a:gd name="connsiteY10-522" fmla="*/ 2157608 h 2220177"/>
              <a:gd name="connsiteX11-523" fmla="*/ 807702 w 2003583"/>
              <a:gd name="connsiteY11-524" fmla="*/ 1832488 h 2220177"/>
              <a:gd name="connsiteX12-525" fmla="*/ 463725 w 2003583"/>
              <a:gd name="connsiteY12-526" fmla="*/ 1633893 h 2220177"/>
              <a:gd name="connsiteX13-527" fmla="*/ 143951 w 2003583"/>
              <a:gd name="connsiteY13-528" fmla="*/ 1730267 h 2220177"/>
              <a:gd name="connsiteX14-529" fmla="*/ 26285 w 2003583"/>
              <a:gd name="connsiteY14-530" fmla="*/ 1526465 h 2220177"/>
              <a:gd name="connsiteX15-531" fmla="*/ 269635 w 2003583"/>
              <a:gd name="connsiteY15-532" fmla="*/ 1297719 h 2220177"/>
              <a:gd name="connsiteX16-533" fmla="*/ 269635 w 2003583"/>
              <a:gd name="connsiteY16-534" fmla="*/ 900529 h 2220177"/>
              <a:gd name="connsiteX17-535" fmla="*/ 26285 w 2003583"/>
              <a:gd name="connsiteY17-536" fmla="*/ 671783 h 2220177"/>
              <a:gd name="connsiteX18-537" fmla="*/ 143951 w 2003583"/>
              <a:gd name="connsiteY18-538" fmla="*/ 467981 h 2220177"/>
              <a:gd name="connsiteX19-539" fmla="*/ 463725 w 2003583"/>
              <a:gd name="connsiteY19-540" fmla="*/ 564355 h 2220177"/>
              <a:gd name="connsiteX20-541" fmla="*/ 807702 w 2003583"/>
              <a:gd name="connsiteY20-542" fmla="*/ 365760 h 2220177"/>
              <a:gd name="connsiteX21-543" fmla="*/ 884127 w 2003583"/>
              <a:gd name="connsiteY21-544" fmla="*/ 40640 h 2220177"/>
              <a:gd name="connsiteX22-545" fmla="*/ 1119457 w 2003583"/>
              <a:gd name="connsiteY22-546" fmla="*/ 40640 h 2220177"/>
              <a:gd name="connsiteX23-547" fmla="*/ 1195882 w 2003583"/>
              <a:gd name="connsiteY23-548" fmla="*/ 365760 h 2220177"/>
              <a:gd name="connsiteX24-549" fmla="*/ 1539859 w 2003583"/>
              <a:gd name="connsiteY24-550" fmla="*/ 564355 h 2220177"/>
              <a:gd name="connsiteX0-551" fmla="*/ 1539859 w 2003583"/>
              <a:gd name="connsiteY0-552" fmla="*/ 586285 h 2242107"/>
              <a:gd name="connsiteX1-553" fmla="*/ 1859633 w 2003583"/>
              <a:gd name="connsiteY1-554" fmla="*/ 489911 h 2242107"/>
              <a:gd name="connsiteX2-555" fmla="*/ 1977299 w 2003583"/>
              <a:gd name="connsiteY2-556" fmla="*/ 693713 h 2242107"/>
              <a:gd name="connsiteX3-557" fmla="*/ 1733949 w 2003583"/>
              <a:gd name="connsiteY3-558" fmla="*/ 922459 h 2242107"/>
              <a:gd name="connsiteX4-559" fmla="*/ 1733949 w 2003583"/>
              <a:gd name="connsiteY4-560" fmla="*/ 1319649 h 2242107"/>
              <a:gd name="connsiteX5-561" fmla="*/ 1977299 w 2003583"/>
              <a:gd name="connsiteY5-562" fmla="*/ 1548395 h 2242107"/>
              <a:gd name="connsiteX6-563" fmla="*/ 1859633 w 2003583"/>
              <a:gd name="connsiteY6-564" fmla="*/ 1752197 h 2242107"/>
              <a:gd name="connsiteX7-565" fmla="*/ 1539859 w 2003583"/>
              <a:gd name="connsiteY7-566" fmla="*/ 1655823 h 2242107"/>
              <a:gd name="connsiteX8-567" fmla="*/ 1195882 w 2003583"/>
              <a:gd name="connsiteY8-568" fmla="*/ 1854418 h 2242107"/>
              <a:gd name="connsiteX9-569" fmla="*/ 1119457 w 2003583"/>
              <a:gd name="connsiteY9-570" fmla="*/ 2179538 h 2242107"/>
              <a:gd name="connsiteX10-571" fmla="*/ 884127 w 2003583"/>
              <a:gd name="connsiteY10-572" fmla="*/ 2179538 h 2242107"/>
              <a:gd name="connsiteX11-573" fmla="*/ 807702 w 2003583"/>
              <a:gd name="connsiteY11-574" fmla="*/ 1854418 h 2242107"/>
              <a:gd name="connsiteX12-575" fmla="*/ 463725 w 2003583"/>
              <a:gd name="connsiteY12-576" fmla="*/ 1655823 h 2242107"/>
              <a:gd name="connsiteX13-577" fmla="*/ 143951 w 2003583"/>
              <a:gd name="connsiteY13-578" fmla="*/ 1752197 h 2242107"/>
              <a:gd name="connsiteX14-579" fmla="*/ 26285 w 2003583"/>
              <a:gd name="connsiteY14-580" fmla="*/ 1548395 h 2242107"/>
              <a:gd name="connsiteX15-581" fmla="*/ 269635 w 2003583"/>
              <a:gd name="connsiteY15-582" fmla="*/ 1319649 h 2242107"/>
              <a:gd name="connsiteX16-583" fmla="*/ 269635 w 2003583"/>
              <a:gd name="connsiteY16-584" fmla="*/ 922459 h 2242107"/>
              <a:gd name="connsiteX17-585" fmla="*/ 26285 w 2003583"/>
              <a:gd name="connsiteY17-586" fmla="*/ 693713 h 2242107"/>
              <a:gd name="connsiteX18-587" fmla="*/ 143951 w 2003583"/>
              <a:gd name="connsiteY18-588" fmla="*/ 489911 h 2242107"/>
              <a:gd name="connsiteX19-589" fmla="*/ 463725 w 2003583"/>
              <a:gd name="connsiteY19-590" fmla="*/ 586285 h 2242107"/>
              <a:gd name="connsiteX20-591" fmla="*/ 807702 w 2003583"/>
              <a:gd name="connsiteY20-592" fmla="*/ 387690 h 2242107"/>
              <a:gd name="connsiteX21-593" fmla="*/ 884127 w 2003583"/>
              <a:gd name="connsiteY21-594" fmla="*/ 62570 h 2242107"/>
              <a:gd name="connsiteX22-595" fmla="*/ 1119457 w 2003583"/>
              <a:gd name="connsiteY22-596" fmla="*/ 62570 h 2242107"/>
              <a:gd name="connsiteX23-597" fmla="*/ 1195882 w 2003583"/>
              <a:gd name="connsiteY23-598" fmla="*/ 387690 h 2242107"/>
              <a:gd name="connsiteX24-599" fmla="*/ 1539859 w 2003583"/>
              <a:gd name="connsiteY24-600" fmla="*/ 586285 h 2242107"/>
              <a:gd name="connsiteX0-601" fmla="*/ 1539859 w 2003583"/>
              <a:gd name="connsiteY0-602" fmla="*/ 586285 h 2242107"/>
              <a:gd name="connsiteX1-603" fmla="*/ 1859633 w 2003583"/>
              <a:gd name="connsiteY1-604" fmla="*/ 489911 h 2242107"/>
              <a:gd name="connsiteX2-605" fmla="*/ 1977299 w 2003583"/>
              <a:gd name="connsiteY2-606" fmla="*/ 693713 h 2242107"/>
              <a:gd name="connsiteX3-607" fmla="*/ 1733949 w 2003583"/>
              <a:gd name="connsiteY3-608" fmla="*/ 922459 h 2242107"/>
              <a:gd name="connsiteX4-609" fmla="*/ 1733949 w 2003583"/>
              <a:gd name="connsiteY4-610" fmla="*/ 1319649 h 2242107"/>
              <a:gd name="connsiteX5-611" fmla="*/ 1977299 w 2003583"/>
              <a:gd name="connsiteY5-612" fmla="*/ 1548395 h 2242107"/>
              <a:gd name="connsiteX6-613" fmla="*/ 1859633 w 2003583"/>
              <a:gd name="connsiteY6-614" fmla="*/ 1752197 h 2242107"/>
              <a:gd name="connsiteX7-615" fmla="*/ 1539859 w 2003583"/>
              <a:gd name="connsiteY7-616" fmla="*/ 1655823 h 2242107"/>
              <a:gd name="connsiteX8-617" fmla="*/ 1195882 w 2003583"/>
              <a:gd name="connsiteY8-618" fmla="*/ 1854418 h 2242107"/>
              <a:gd name="connsiteX9-619" fmla="*/ 1119457 w 2003583"/>
              <a:gd name="connsiteY9-620" fmla="*/ 2179538 h 2242107"/>
              <a:gd name="connsiteX10-621" fmla="*/ 884127 w 2003583"/>
              <a:gd name="connsiteY10-622" fmla="*/ 2179538 h 2242107"/>
              <a:gd name="connsiteX11-623" fmla="*/ 807702 w 2003583"/>
              <a:gd name="connsiteY11-624" fmla="*/ 1854418 h 2242107"/>
              <a:gd name="connsiteX12-625" fmla="*/ 463725 w 2003583"/>
              <a:gd name="connsiteY12-626" fmla="*/ 1655823 h 2242107"/>
              <a:gd name="connsiteX13-627" fmla="*/ 143951 w 2003583"/>
              <a:gd name="connsiteY13-628" fmla="*/ 1752197 h 2242107"/>
              <a:gd name="connsiteX14-629" fmla="*/ 26285 w 2003583"/>
              <a:gd name="connsiteY14-630" fmla="*/ 1548395 h 2242107"/>
              <a:gd name="connsiteX15-631" fmla="*/ 269635 w 2003583"/>
              <a:gd name="connsiteY15-632" fmla="*/ 1319649 h 2242107"/>
              <a:gd name="connsiteX16-633" fmla="*/ 269635 w 2003583"/>
              <a:gd name="connsiteY16-634" fmla="*/ 922459 h 2242107"/>
              <a:gd name="connsiteX17-635" fmla="*/ 26285 w 2003583"/>
              <a:gd name="connsiteY17-636" fmla="*/ 693713 h 2242107"/>
              <a:gd name="connsiteX18-637" fmla="*/ 143951 w 2003583"/>
              <a:gd name="connsiteY18-638" fmla="*/ 489911 h 2242107"/>
              <a:gd name="connsiteX19-639" fmla="*/ 463725 w 2003583"/>
              <a:gd name="connsiteY19-640" fmla="*/ 586285 h 2242107"/>
              <a:gd name="connsiteX20-641" fmla="*/ 807702 w 2003583"/>
              <a:gd name="connsiteY20-642" fmla="*/ 387690 h 2242107"/>
              <a:gd name="connsiteX21-643" fmla="*/ 884127 w 2003583"/>
              <a:gd name="connsiteY21-644" fmla="*/ 62570 h 2242107"/>
              <a:gd name="connsiteX22-645" fmla="*/ 1119457 w 2003583"/>
              <a:gd name="connsiteY22-646" fmla="*/ 62570 h 2242107"/>
              <a:gd name="connsiteX23-647" fmla="*/ 1195882 w 2003583"/>
              <a:gd name="connsiteY23-648" fmla="*/ 387690 h 2242107"/>
              <a:gd name="connsiteX24-649" fmla="*/ 1539859 w 2003583"/>
              <a:gd name="connsiteY24-650" fmla="*/ 586285 h 2242107"/>
              <a:gd name="connsiteX0-651" fmla="*/ 1539859 w 2003583"/>
              <a:gd name="connsiteY0-652" fmla="*/ 586285 h 2242107"/>
              <a:gd name="connsiteX1-653" fmla="*/ 1859633 w 2003583"/>
              <a:gd name="connsiteY1-654" fmla="*/ 489911 h 2242107"/>
              <a:gd name="connsiteX2-655" fmla="*/ 1977299 w 2003583"/>
              <a:gd name="connsiteY2-656" fmla="*/ 693713 h 2242107"/>
              <a:gd name="connsiteX3-657" fmla="*/ 1733949 w 2003583"/>
              <a:gd name="connsiteY3-658" fmla="*/ 922459 h 2242107"/>
              <a:gd name="connsiteX4-659" fmla="*/ 1733949 w 2003583"/>
              <a:gd name="connsiteY4-660" fmla="*/ 1319649 h 2242107"/>
              <a:gd name="connsiteX5-661" fmla="*/ 1977299 w 2003583"/>
              <a:gd name="connsiteY5-662" fmla="*/ 1548395 h 2242107"/>
              <a:gd name="connsiteX6-663" fmla="*/ 1859633 w 2003583"/>
              <a:gd name="connsiteY6-664" fmla="*/ 1752197 h 2242107"/>
              <a:gd name="connsiteX7-665" fmla="*/ 1539859 w 2003583"/>
              <a:gd name="connsiteY7-666" fmla="*/ 1655823 h 2242107"/>
              <a:gd name="connsiteX8-667" fmla="*/ 1195882 w 2003583"/>
              <a:gd name="connsiteY8-668" fmla="*/ 1854418 h 2242107"/>
              <a:gd name="connsiteX9-669" fmla="*/ 1119457 w 2003583"/>
              <a:gd name="connsiteY9-670" fmla="*/ 2179538 h 2242107"/>
              <a:gd name="connsiteX10-671" fmla="*/ 884127 w 2003583"/>
              <a:gd name="connsiteY10-672" fmla="*/ 2179538 h 2242107"/>
              <a:gd name="connsiteX11-673" fmla="*/ 807702 w 2003583"/>
              <a:gd name="connsiteY11-674" fmla="*/ 1854418 h 2242107"/>
              <a:gd name="connsiteX12-675" fmla="*/ 463725 w 2003583"/>
              <a:gd name="connsiteY12-676" fmla="*/ 1655823 h 2242107"/>
              <a:gd name="connsiteX13-677" fmla="*/ 143951 w 2003583"/>
              <a:gd name="connsiteY13-678" fmla="*/ 1752197 h 2242107"/>
              <a:gd name="connsiteX14-679" fmla="*/ 26285 w 2003583"/>
              <a:gd name="connsiteY14-680" fmla="*/ 1548395 h 2242107"/>
              <a:gd name="connsiteX15-681" fmla="*/ 269635 w 2003583"/>
              <a:gd name="connsiteY15-682" fmla="*/ 1319649 h 2242107"/>
              <a:gd name="connsiteX16-683" fmla="*/ 269635 w 2003583"/>
              <a:gd name="connsiteY16-684" fmla="*/ 922459 h 2242107"/>
              <a:gd name="connsiteX17-685" fmla="*/ 26285 w 2003583"/>
              <a:gd name="connsiteY17-686" fmla="*/ 693713 h 2242107"/>
              <a:gd name="connsiteX18-687" fmla="*/ 143951 w 2003583"/>
              <a:gd name="connsiteY18-688" fmla="*/ 489911 h 2242107"/>
              <a:gd name="connsiteX19-689" fmla="*/ 463725 w 2003583"/>
              <a:gd name="connsiteY19-690" fmla="*/ 586285 h 2242107"/>
              <a:gd name="connsiteX20-691" fmla="*/ 807702 w 2003583"/>
              <a:gd name="connsiteY20-692" fmla="*/ 387690 h 2242107"/>
              <a:gd name="connsiteX21-693" fmla="*/ 884127 w 2003583"/>
              <a:gd name="connsiteY21-694" fmla="*/ 62570 h 2242107"/>
              <a:gd name="connsiteX22-695" fmla="*/ 1119457 w 2003583"/>
              <a:gd name="connsiteY22-696" fmla="*/ 62570 h 2242107"/>
              <a:gd name="connsiteX23-697" fmla="*/ 1195882 w 2003583"/>
              <a:gd name="connsiteY23-698" fmla="*/ 387690 h 2242107"/>
              <a:gd name="connsiteX24-699" fmla="*/ 1539859 w 2003583"/>
              <a:gd name="connsiteY24-700" fmla="*/ 586285 h 2242107"/>
              <a:gd name="connsiteX0-701" fmla="*/ 1539859 w 2003583"/>
              <a:gd name="connsiteY0-702" fmla="*/ 586285 h 2242107"/>
              <a:gd name="connsiteX1-703" fmla="*/ 1859633 w 2003583"/>
              <a:gd name="connsiteY1-704" fmla="*/ 489911 h 2242107"/>
              <a:gd name="connsiteX2-705" fmla="*/ 1977299 w 2003583"/>
              <a:gd name="connsiteY2-706" fmla="*/ 693713 h 2242107"/>
              <a:gd name="connsiteX3-707" fmla="*/ 1733949 w 2003583"/>
              <a:gd name="connsiteY3-708" fmla="*/ 922459 h 2242107"/>
              <a:gd name="connsiteX4-709" fmla="*/ 1733949 w 2003583"/>
              <a:gd name="connsiteY4-710" fmla="*/ 1319649 h 2242107"/>
              <a:gd name="connsiteX5-711" fmla="*/ 1977299 w 2003583"/>
              <a:gd name="connsiteY5-712" fmla="*/ 1548395 h 2242107"/>
              <a:gd name="connsiteX6-713" fmla="*/ 1859633 w 2003583"/>
              <a:gd name="connsiteY6-714" fmla="*/ 1752197 h 2242107"/>
              <a:gd name="connsiteX7-715" fmla="*/ 1539859 w 2003583"/>
              <a:gd name="connsiteY7-716" fmla="*/ 1655823 h 2242107"/>
              <a:gd name="connsiteX8-717" fmla="*/ 1195882 w 2003583"/>
              <a:gd name="connsiteY8-718" fmla="*/ 1854418 h 2242107"/>
              <a:gd name="connsiteX9-719" fmla="*/ 1119457 w 2003583"/>
              <a:gd name="connsiteY9-720" fmla="*/ 2179538 h 2242107"/>
              <a:gd name="connsiteX10-721" fmla="*/ 884127 w 2003583"/>
              <a:gd name="connsiteY10-722" fmla="*/ 2179538 h 2242107"/>
              <a:gd name="connsiteX11-723" fmla="*/ 807702 w 2003583"/>
              <a:gd name="connsiteY11-724" fmla="*/ 1854418 h 2242107"/>
              <a:gd name="connsiteX12-725" fmla="*/ 463725 w 2003583"/>
              <a:gd name="connsiteY12-726" fmla="*/ 1655823 h 2242107"/>
              <a:gd name="connsiteX13-727" fmla="*/ 143951 w 2003583"/>
              <a:gd name="connsiteY13-728" fmla="*/ 1752197 h 2242107"/>
              <a:gd name="connsiteX14-729" fmla="*/ 26285 w 2003583"/>
              <a:gd name="connsiteY14-730" fmla="*/ 1548395 h 2242107"/>
              <a:gd name="connsiteX15-731" fmla="*/ 269635 w 2003583"/>
              <a:gd name="connsiteY15-732" fmla="*/ 1319649 h 2242107"/>
              <a:gd name="connsiteX16-733" fmla="*/ 269635 w 2003583"/>
              <a:gd name="connsiteY16-734" fmla="*/ 922459 h 2242107"/>
              <a:gd name="connsiteX17-735" fmla="*/ 26285 w 2003583"/>
              <a:gd name="connsiteY17-736" fmla="*/ 693713 h 2242107"/>
              <a:gd name="connsiteX18-737" fmla="*/ 143951 w 2003583"/>
              <a:gd name="connsiteY18-738" fmla="*/ 489911 h 2242107"/>
              <a:gd name="connsiteX19-739" fmla="*/ 463725 w 2003583"/>
              <a:gd name="connsiteY19-740" fmla="*/ 586285 h 2242107"/>
              <a:gd name="connsiteX20-741" fmla="*/ 807702 w 2003583"/>
              <a:gd name="connsiteY20-742" fmla="*/ 387690 h 2242107"/>
              <a:gd name="connsiteX21-743" fmla="*/ 884127 w 2003583"/>
              <a:gd name="connsiteY21-744" fmla="*/ 62570 h 2242107"/>
              <a:gd name="connsiteX22-745" fmla="*/ 1119457 w 2003583"/>
              <a:gd name="connsiteY22-746" fmla="*/ 62570 h 2242107"/>
              <a:gd name="connsiteX23-747" fmla="*/ 1195882 w 2003583"/>
              <a:gd name="connsiteY23-748" fmla="*/ 387690 h 2242107"/>
              <a:gd name="connsiteX24-749" fmla="*/ 1539859 w 2003583"/>
              <a:gd name="connsiteY24-750" fmla="*/ 586285 h 2242107"/>
              <a:gd name="connsiteX0-751" fmla="*/ 1539859 w 2003583"/>
              <a:gd name="connsiteY0-752" fmla="*/ 586285 h 2242107"/>
              <a:gd name="connsiteX1-753" fmla="*/ 1859633 w 2003583"/>
              <a:gd name="connsiteY1-754" fmla="*/ 489911 h 2242107"/>
              <a:gd name="connsiteX2-755" fmla="*/ 1977299 w 2003583"/>
              <a:gd name="connsiteY2-756" fmla="*/ 693713 h 2242107"/>
              <a:gd name="connsiteX3-757" fmla="*/ 1733949 w 2003583"/>
              <a:gd name="connsiteY3-758" fmla="*/ 922459 h 2242107"/>
              <a:gd name="connsiteX4-759" fmla="*/ 1733949 w 2003583"/>
              <a:gd name="connsiteY4-760" fmla="*/ 1319649 h 2242107"/>
              <a:gd name="connsiteX5-761" fmla="*/ 1977299 w 2003583"/>
              <a:gd name="connsiteY5-762" fmla="*/ 1548395 h 2242107"/>
              <a:gd name="connsiteX6-763" fmla="*/ 1859633 w 2003583"/>
              <a:gd name="connsiteY6-764" fmla="*/ 1752197 h 2242107"/>
              <a:gd name="connsiteX7-765" fmla="*/ 1539859 w 2003583"/>
              <a:gd name="connsiteY7-766" fmla="*/ 1655823 h 2242107"/>
              <a:gd name="connsiteX8-767" fmla="*/ 1195882 w 2003583"/>
              <a:gd name="connsiteY8-768" fmla="*/ 1854418 h 2242107"/>
              <a:gd name="connsiteX9-769" fmla="*/ 1119457 w 2003583"/>
              <a:gd name="connsiteY9-770" fmla="*/ 2179538 h 2242107"/>
              <a:gd name="connsiteX10-771" fmla="*/ 884127 w 2003583"/>
              <a:gd name="connsiteY10-772" fmla="*/ 2179538 h 2242107"/>
              <a:gd name="connsiteX11-773" fmla="*/ 807702 w 2003583"/>
              <a:gd name="connsiteY11-774" fmla="*/ 1854418 h 2242107"/>
              <a:gd name="connsiteX12-775" fmla="*/ 463725 w 2003583"/>
              <a:gd name="connsiteY12-776" fmla="*/ 1655823 h 2242107"/>
              <a:gd name="connsiteX13-777" fmla="*/ 143951 w 2003583"/>
              <a:gd name="connsiteY13-778" fmla="*/ 1752197 h 2242107"/>
              <a:gd name="connsiteX14-779" fmla="*/ 26285 w 2003583"/>
              <a:gd name="connsiteY14-780" fmla="*/ 1548395 h 2242107"/>
              <a:gd name="connsiteX15-781" fmla="*/ 269635 w 2003583"/>
              <a:gd name="connsiteY15-782" fmla="*/ 1319649 h 2242107"/>
              <a:gd name="connsiteX16-783" fmla="*/ 269635 w 2003583"/>
              <a:gd name="connsiteY16-784" fmla="*/ 922459 h 2242107"/>
              <a:gd name="connsiteX17-785" fmla="*/ 26285 w 2003583"/>
              <a:gd name="connsiteY17-786" fmla="*/ 693713 h 2242107"/>
              <a:gd name="connsiteX18-787" fmla="*/ 143951 w 2003583"/>
              <a:gd name="connsiteY18-788" fmla="*/ 489911 h 2242107"/>
              <a:gd name="connsiteX19-789" fmla="*/ 463725 w 2003583"/>
              <a:gd name="connsiteY19-790" fmla="*/ 586285 h 2242107"/>
              <a:gd name="connsiteX20-791" fmla="*/ 807702 w 2003583"/>
              <a:gd name="connsiteY20-792" fmla="*/ 387690 h 2242107"/>
              <a:gd name="connsiteX21-793" fmla="*/ 884127 w 2003583"/>
              <a:gd name="connsiteY21-794" fmla="*/ 62570 h 2242107"/>
              <a:gd name="connsiteX22-795" fmla="*/ 1119457 w 2003583"/>
              <a:gd name="connsiteY22-796" fmla="*/ 62570 h 2242107"/>
              <a:gd name="connsiteX23-797" fmla="*/ 1195882 w 2003583"/>
              <a:gd name="connsiteY23-798" fmla="*/ 387690 h 2242107"/>
              <a:gd name="connsiteX24-799" fmla="*/ 1539859 w 2003583"/>
              <a:gd name="connsiteY24-800" fmla="*/ 586285 h 2242107"/>
              <a:gd name="connsiteX0-801" fmla="*/ 1539859 w 2003583"/>
              <a:gd name="connsiteY0-802" fmla="*/ 586285 h 2242107"/>
              <a:gd name="connsiteX1-803" fmla="*/ 1859633 w 2003583"/>
              <a:gd name="connsiteY1-804" fmla="*/ 489911 h 2242107"/>
              <a:gd name="connsiteX2-805" fmla="*/ 1977299 w 2003583"/>
              <a:gd name="connsiteY2-806" fmla="*/ 693713 h 2242107"/>
              <a:gd name="connsiteX3-807" fmla="*/ 1733949 w 2003583"/>
              <a:gd name="connsiteY3-808" fmla="*/ 922459 h 2242107"/>
              <a:gd name="connsiteX4-809" fmla="*/ 1733949 w 2003583"/>
              <a:gd name="connsiteY4-810" fmla="*/ 1319649 h 2242107"/>
              <a:gd name="connsiteX5-811" fmla="*/ 1977299 w 2003583"/>
              <a:gd name="connsiteY5-812" fmla="*/ 1548395 h 2242107"/>
              <a:gd name="connsiteX6-813" fmla="*/ 1859633 w 2003583"/>
              <a:gd name="connsiteY6-814" fmla="*/ 1752197 h 2242107"/>
              <a:gd name="connsiteX7-815" fmla="*/ 1539859 w 2003583"/>
              <a:gd name="connsiteY7-816" fmla="*/ 1655823 h 2242107"/>
              <a:gd name="connsiteX8-817" fmla="*/ 1195882 w 2003583"/>
              <a:gd name="connsiteY8-818" fmla="*/ 1854418 h 2242107"/>
              <a:gd name="connsiteX9-819" fmla="*/ 1119457 w 2003583"/>
              <a:gd name="connsiteY9-820" fmla="*/ 2179538 h 2242107"/>
              <a:gd name="connsiteX10-821" fmla="*/ 884127 w 2003583"/>
              <a:gd name="connsiteY10-822" fmla="*/ 2179538 h 2242107"/>
              <a:gd name="connsiteX11-823" fmla="*/ 807702 w 2003583"/>
              <a:gd name="connsiteY11-824" fmla="*/ 1854418 h 2242107"/>
              <a:gd name="connsiteX12-825" fmla="*/ 463725 w 2003583"/>
              <a:gd name="connsiteY12-826" fmla="*/ 1655823 h 2242107"/>
              <a:gd name="connsiteX13-827" fmla="*/ 143951 w 2003583"/>
              <a:gd name="connsiteY13-828" fmla="*/ 1752197 h 2242107"/>
              <a:gd name="connsiteX14-829" fmla="*/ 26285 w 2003583"/>
              <a:gd name="connsiteY14-830" fmla="*/ 1548395 h 2242107"/>
              <a:gd name="connsiteX15-831" fmla="*/ 269635 w 2003583"/>
              <a:gd name="connsiteY15-832" fmla="*/ 1319649 h 2242107"/>
              <a:gd name="connsiteX16-833" fmla="*/ 269635 w 2003583"/>
              <a:gd name="connsiteY16-834" fmla="*/ 922459 h 2242107"/>
              <a:gd name="connsiteX17-835" fmla="*/ 26285 w 2003583"/>
              <a:gd name="connsiteY17-836" fmla="*/ 693713 h 2242107"/>
              <a:gd name="connsiteX18-837" fmla="*/ 143951 w 2003583"/>
              <a:gd name="connsiteY18-838" fmla="*/ 489911 h 2242107"/>
              <a:gd name="connsiteX19-839" fmla="*/ 463725 w 2003583"/>
              <a:gd name="connsiteY19-840" fmla="*/ 586285 h 2242107"/>
              <a:gd name="connsiteX20-841" fmla="*/ 807702 w 2003583"/>
              <a:gd name="connsiteY20-842" fmla="*/ 387690 h 2242107"/>
              <a:gd name="connsiteX21-843" fmla="*/ 884127 w 2003583"/>
              <a:gd name="connsiteY21-844" fmla="*/ 62570 h 2242107"/>
              <a:gd name="connsiteX22-845" fmla="*/ 1119457 w 2003583"/>
              <a:gd name="connsiteY22-846" fmla="*/ 62570 h 2242107"/>
              <a:gd name="connsiteX23-847" fmla="*/ 1195882 w 2003583"/>
              <a:gd name="connsiteY23-848" fmla="*/ 387690 h 2242107"/>
              <a:gd name="connsiteX24-849" fmla="*/ 1539859 w 2003583"/>
              <a:gd name="connsiteY24-850" fmla="*/ 586285 h 2242107"/>
              <a:gd name="connsiteX0-851" fmla="*/ 1539859 w 2003583"/>
              <a:gd name="connsiteY0-852" fmla="*/ 586285 h 2242107"/>
              <a:gd name="connsiteX1-853" fmla="*/ 1859633 w 2003583"/>
              <a:gd name="connsiteY1-854" fmla="*/ 489911 h 2242107"/>
              <a:gd name="connsiteX2-855" fmla="*/ 1977299 w 2003583"/>
              <a:gd name="connsiteY2-856" fmla="*/ 693713 h 2242107"/>
              <a:gd name="connsiteX3-857" fmla="*/ 1733949 w 2003583"/>
              <a:gd name="connsiteY3-858" fmla="*/ 922459 h 2242107"/>
              <a:gd name="connsiteX4-859" fmla="*/ 1733949 w 2003583"/>
              <a:gd name="connsiteY4-860" fmla="*/ 1319649 h 2242107"/>
              <a:gd name="connsiteX5-861" fmla="*/ 1977299 w 2003583"/>
              <a:gd name="connsiteY5-862" fmla="*/ 1548395 h 2242107"/>
              <a:gd name="connsiteX6-863" fmla="*/ 1859633 w 2003583"/>
              <a:gd name="connsiteY6-864" fmla="*/ 1752197 h 2242107"/>
              <a:gd name="connsiteX7-865" fmla="*/ 1539859 w 2003583"/>
              <a:gd name="connsiteY7-866" fmla="*/ 1655823 h 2242107"/>
              <a:gd name="connsiteX8-867" fmla="*/ 1195882 w 2003583"/>
              <a:gd name="connsiteY8-868" fmla="*/ 1854418 h 2242107"/>
              <a:gd name="connsiteX9-869" fmla="*/ 1119457 w 2003583"/>
              <a:gd name="connsiteY9-870" fmla="*/ 2179538 h 2242107"/>
              <a:gd name="connsiteX10-871" fmla="*/ 884127 w 2003583"/>
              <a:gd name="connsiteY10-872" fmla="*/ 2179538 h 2242107"/>
              <a:gd name="connsiteX11-873" fmla="*/ 807702 w 2003583"/>
              <a:gd name="connsiteY11-874" fmla="*/ 1854418 h 2242107"/>
              <a:gd name="connsiteX12-875" fmla="*/ 463725 w 2003583"/>
              <a:gd name="connsiteY12-876" fmla="*/ 1655823 h 2242107"/>
              <a:gd name="connsiteX13-877" fmla="*/ 143951 w 2003583"/>
              <a:gd name="connsiteY13-878" fmla="*/ 1752197 h 2242107"/>
              <a:gd name="connsiteX14-879" fmla="*/ 26285 w 2003583"/>
              <a:gd name="connsiteY14-880" fmla="*/ 1548395 h 2242107"/>
              <a:gd name="connsiteX15-881" fmla="*/ 269635 w 2003583"/>
              <a:gd name="connsiteY15-882" fmla="*/ 1319649 h 2242107"/>
              <a:gd name="connsiteX16-883" fmla="*/ 269635 w 2003583"/>
              <a:gd name="connsiteY16-884" fmla="*/ 922459 h 2242107"/>
              <a:gd name="connsiteX17-885" fmla="*/ 26285 w 2003583"/>
              <a:gd name="connsiteY17-886" fmla="*/ 693713 h 2242107"/>
              <a:gd name="connsiteX18-887" fmla="*/ 143951 w 2003583"/>
              <a:gd name="connsiteY18-888" fmla="*/ 489911 h 2242107"/>
              <a:gd name="connsiteX19-889" fmla="*/ 463725 w 2003583"/>
              <a:gd name="connsiteY19-890" fmla="*/ 586285 h 2242107"/>
              <a:gd name="connsiteX20-891" fmla="*/ 807702 w 2003583"/>
              <a:gd name="connsiteY20-892" fmla="*/ 387690 h 2242107"/>
              <a:gd name="connsiteX21-893" fmla="*/ 884127 w 2003583"/>
              <a:gd name="connsiteY21-894" fmla="*/ 62570 h 2242107"/>
              <a:gd name="connsiteX22-895" fmla="*/ 1119457 w 2003583"/>
              <a:gd name="connsiteY22-896" fmla="*/ 62570 h 2242107"/>
              <a:gd name="connsiteX23-897" fmla="*/ 1195882 w 2003583"/>
              <a:gd name="connsiteY23-898" fmla="*/ 387690 h 2242107"/>
              <a:gd name="connsiteX24-899" fmla="*/ 1539859 w 2003583"/>
              <a:gd name="connsiteY24-900" fmla="*/ 586285 h 2242107"/>
              <a:gd name="connsiteX0-901" fmla="*/ 1539859 w 2003583"/>
              <a:gd name="connsiteY0-902" fmla="*/ 586285 h 2242107"/>
              <a:gd name="connsiteX1-903" fmla="*/ 1859633 w 2003583"/>
              <a:gd name="connsiteY1-904" fmla="*/ 489911 h 2242107"/>
              <a:gd name="connsiteX2-905" fmla="*/ 1977299 w 2003583"/>
              <a:gd name="connsiteY2-906" fmla="*/ 693713 h 2242107"/>
              <a:gd name="connsiteX3-907" fmla="*/ 1733949 w 2003583"/>
              <a:gd name="connsiteY3-908" fmla="*/ 922459 h 2242107"/>
              <a:gd name="connsiteX4-909" fmla="*/ 1733949 w 2003583"/>
              <a:gd name="connsiteY4-910" fmla="*/ 1319649 h 2242107"/>
              <a:gd name="connsiteX5-911" fmla="*/ 1977299 w 2003583"/>
              <a:gd name="connsiteY5-912" fmla="*/ 1548395 h 2242107"/>
              <a:gd name="connsiteX6-913" fmla="*/ 1859633 w 2003583"/>
              <a:gd name="connsiteY6-914" fmla="*/ 1752197 h 2242107"/>
              <a:gd name="connsiteX7-915" fmla="*/ 1539859 w 2003583"/>
              <a:gd name="connsiteY7-916" fmla="*/ 1655823 h 2242107"/>
              <a:gd name="connsiteX8-917" fmla="*/ 1195882 w 2003583"/>
              <a:gd name="connsiteY8-918" fmla="*/ 1854418 h 2242107"/>
              <a:gd name="connsiteX9-919" fmla="*/ 1119457 w 2003583"/>
              <a:gd name="connsiteY9-920" fmla="*/ 2179538 h 2242107"/>
              <a:gd name="connsiteX10-921" fmla="*/ 884127 w 2003583"/>
              <a:gd name="connsiteY10-922" fmla="*/ 2179538 h 2242107"/>
              <a:gd name="connsiteX11-923" fmla="*/ 807702 w 2003583"/>
              <a:gd name="connsiteY11-924" fmla="*/ 1854418 h 2242107"/>
              <a:gd name="connsiteX12-925" fmla="*/ 463725 w 2003583"/>
              <a:gd name="connsiteY12-926" fmla="*/ 1655823 h 2242107"/>
              <a:gd name="connsiteX13-927" fmla="*/ 143951 w 2003583"/>
              <a:gd name="connsiteY13-928" fmla="*/ 1752197 h 2242107"/>
              <a:gd name="connsiteX14-929" fmla="*/ 26285 w 2003583"/>
              <a:gd name="connsiteY14-930" fmla="*/ 1548395 h 2242107"/>
              <a:gd name="connsiteX15-931" fmla="*/ 269635 w 2003583"/>
              <a:gd name="connsiteY15-932" fmla="*/ 1319649 h 2242107"/>
              <a:gd name="connsiteX16-933" fmla="*/ 269635 w 2003583"/>
              <a:gd name="connsiteY16-934" fmla="*/ 922459 h 2242107"/>
              <a:gd name="connsiteX17-935" fmla="*/ 26285 w 2003583"/>
              <a:gd name="connsiteY17-936" fmla="*/ 693713 h 2242107"/>
              <a:gd name="connsiteX18-937" fmla="*/ 143951 w 2003583"/>
              <a:gd name="connsiteY18-938" fmla="*/ 489911 h 2242107"/>
              <a:gd name="connsiteX19-939" fmla="*/ 463725 w 2003583"/>
              <a:gd name="connsiteY19-940" fmla="*/ 586285 h 2242107"/>
              <a:gd name="connsiteX20-941" fmla="*/ 807702 w 2003583"/>
              <a:gd name="connsiteY20-942" fmla="*/ 387690 h 2242107"/>
              <a:gd name="connsiteX21-943" fmla="*/ 884127 w 2003583"/>
              <a:gd name="connsiteY21-944" fmla="*/ 62570 h 2242107"/>
              <a:gd name="connsiteX22-945" fmla="*/ 1119457 w 2003583"/>
              <a:gd name="connsiteY22-946" fmla="*/ 62570 h 2242107"/>
              <a:gd name="connsiteX23-947" fmla="*/ 1195882 w 2003583"/>
              <a:gd name="connsiteY23-948" fmla="*/ 387690 h 2242107"/>
              <a:gd name="connsiteX24-949" fmla="*/ 1539859 w 2003583"/>
              <a:gd name="connsiteY24-950" fmla="*/ 586285 h 2242107"/>
              <a:gd name="connsiteX0-951" fmla="*/ 1539859 w 2003583"/>
              <a:gd name="connsiteY0-952" fmla="*/ 586285 h 2242107"/>
              <a:gd name="connsiteX1-953" fmla="*/ 1859633 w 2003583"/>
              <a:gd name="connsiteY1-954" fmla="*/ 489911 h 2242107"/>
              <a:gd name="connsiteX2-955" fmla="*/ 1977299 w 2003583"/>
              <a:gd name="connsiteY2-956" fmla="*/ 693713 h 2242107"/>
              <a:gd name="connsiteX3-957" fmla="*/ 1733949 w 2003583"/>
              <a:gd name="connsiteY3-958" fmla="*/ 922459 h 2242107"/>
              <a:gd name="connsiteX4-959" fmla="*/ 1733949 w 2003583"/>
              <a:gd name="connsiteY4-960" fmla="*/ 1319649 h 2242107"/>
              <a:gd name="connsiteX5-961" fmla="*/ 1977299 w 2003583"/>
              <a:gd name="connsiteY5-962" fmla="*/ 1548395 h 2242107"/>
              <a:gd name="connsiteX6-963" fmla="*/ 1859633 w 2003583"/>
              <a:gd name="connsiteY6-964" fmla="*/ 1752197 h 2242107"/>
              <a:gd name="connsiteX7-965" fmla="*/ 1539859 w 2003583"/>
              <a:gd name="connsiteY7-966" fmla="*/ 1655823 h 2242107"/>
              <a:gd name="connsiteX8-967" fmla="*/ 1195882 w 2003583"/>
              <a:gd name="connsiteY8-968" fmla="*/ 1854418 h 2242107"/>
              <a:gd name="connsiteX9-969" fmla="*/ 1119457 w 2003583"/>
              <a:gd name="connsiteY9-970" fmla="*/ 2179538 h 2242107"/>
              <a:gd name="connsiteX10-971" fmla="*/ 884127 w 2003583"/>
              <a:gd name="connsiteY10-972" fmla="*/ 2179538 h 2242107"/>
              <a:gd name="connsiteX11-973" fmla="*/ 807702 w 2003583"/>
              <a:gd name="connsiteY11-974" fmla="*/ 1854418 h 2242107"/>
              <a:gd name="connsiteX12-975" fmla="*/ 463725 w 2003583"/>
              <a:gd name="connsiteY12-976" fmla="*/ 1655823 h 2242107"/>
              <a:gd name="connsiteX13-977" fmla="*/ 143951 w 2003583"/>
              <a:gd name="connsiteY13-978" fmla="*/ 1752197 h 2242107"/>
              <a:gd name="connsiteX14-979" fmla="*/ 26285 w 2003583"/>
              <a:gd name="connsiteY14-980" fmla="*/ 1548395 h 2242107"/>
              <a:gd name="connsiteX15-981" fmla="*/ 269635 w 2003583"/>
              <a:gd name="connsiteY15-982" fmla="*/ 1319649 h 2242107"/>
              <a:gd name="connsiteX16-983" fmla="*/ 269635 w 2003583"/>
              <a:gd name="connsiteY16-984" fmla="*/ 922459 h 2242107"/>
              <a:gd name="connsiteX17-985" fmla="*/ 26285 w 2003583"/>
              <a:gd name="connsiteY17-986" fmla="*/ 693713 h 2242107"/>
              <a:gd name="connsiteX18-987" fmla="*/ 143951 w 2003583"/>
              <a:gd name="connsiteY18-988" fmla="*/ 489911 h 2242107"/>
              <a:gd name="connsiteX19-989" fmla="*/ 463725 w 2003583"/>
              <a:gd name="connsiteY19-990" fmla="*/ 586285 h 2242107"/>
              <a:gd name="connsiteX20-991" fmla="*/ 807702 w 2003583"/>
              <a:gd name="connsiteY20-992" fmla="*/ 387690 h 2242107"/>
              <a:gd name="connsiteX21-993" fmla="*/ 884127 w 2003583"/>
              <a:gd name="connsiteY21-994" fmla="*/ 62570 h 2242107"/>
              <a:gd name="connsiteX22-995" fmla="*/ 1119457 w 2003583"/>
              <a:gd name="connsiteY22-996" fmla="*/ 62570 h 2242107"/>
              <a:gd name="connsiteX23-997" fmla="*/ 1195882 w 2003583"/>
              <a:gd name="connsiteY23-998" fmla="*/ 387690 h 2242107"/>
              <a:gd name="connsiteX24-999" fmla="*/ 1539859 w 2003583"/>
              <a:gd name="connsiteY24-1000" fmla="*/ 586285 h 2242107"/>
              <a:gd name="connsiteX0-1001" fmla="*/ 1539859 w 2003583"/>
              <a:gd name="connsiteY0-1002" fmla="*/ 586285 h 2242107"/>
              <a:gd name="connsiteX1-1003" fmla="*/ 1859633 w 2003583"/>
              <a:gd name="connsiteY1-1004" fmla="*/ 489911 h 2242107"/>
              <a:gd name="connsiteX2-1005" fmla="*/ 1977299 w 2003583"/>
              <a:gd name="connsiteY2-1006" fmla="*/ 693713 h 2242107"/>
              <a:gd name="connsiteX3-1007" fmla="*/ 1733949 w 2003583"/>
              <a:gd name="connsiteY3-1008" fmla="*/ 922459 h 2242107"/>
              <a:gd name="connsiteX4-1009" fmla="*/ 1733949 w 2003583"/>
              <a:gd name="connsiteY4-1010" fmla="*/ 1319649 h 2242107"/>
              <a:gd name="connsiteX5-1011" fmla="*/ 1977299 w 2003583"/>
              <a:gd name="connsiteY5-1012" fmla="*/ 1548395 h 2242107"/>
              <a:gd name="connsiteX6-1013" fmla="*/ 1859633 w 2003583"/>
              <a:gd name="connsiteY6-1014" fmla="*/ 1752197 h 2242107"/>
              <a:gd name="connsiteX7-1015" fmla="*/ 1539859 w 2003583"/>
              <a:gd name="connsiteY7-1016" fmla="*/ 1655823 h 2242107"/>
              <a:gd name="connsiteX8-1017" fmla="*/ 1195882 w 2003583"/>
              <a:gd name="connsiteY8-1018" fmla="*/ 1854418 h 2242107"/>
              <a:gd name="connsiteX9-1019" fmla="*/ 1119457 w 2003583"/>
              <a:gd name="connsiteY9-1020" fmla="*/ 2179538 h 2242107"/>
              <a:gd name="connsiteX10-1021" fmla="*/ 884127 w 2003583"/>
              <a:gd name="connsiteY10-1022" fmla="*/ 2179538 h 2242107"/>
              <a:gd name="connsiteX11-1023" fmla="*/ 807702 w 2003583"/>
              <a:gd name="connsiteY11-1024" fmla="*/ 1854418 h 2242107"/>
              <a:gd name="connsiteX12-1025" fmla="*/ 463725 w 2003583"/>
              <a:gd name="connsiteY12-1026" fmla="*/ 1655823 h 2242107"/>
              <a:gd name="connsiteX13-1027" fmla="*/ 143951 w 2003583"/>
              <a:gd name="connsiteY13-1028" fmla="*/ 1752197 h 2242107"/>
              <a:gd name="connsiteX14-1029" fmla="*/ 26285 w 2003583"/>
              <a:gd name="connsiteY14-1030" fmla="*/ 1548395 h 2242107"/>
              <a:gd name="connsiteX15-1031" fmla="*/ 269635 w 2003583"/>
              <a:gd name="connsiteY15-1032" fmla="*/ 1319649 h 2242107"/>
              <a:gd name="connsiteX16-1033" fmla="*/ 269635 w 2003583"/>
              <a:gd name="connsiteY16-1034" fmla="*/ 922459 h 2242107"/>
              <a:gd name="connsiteX17-1035" fmla="*/ 26285 w 2003583"/>
              <a:gd name="connsiteY17-1036" fmla="*/ 693713 h 2242107"/>
              <a:gd name="connsiteX18-1037" fmla="*/ 143951 w 2003583"/>
              <a:gd name="connsiteY18-1038" fmla="*/ 489911 h 2242107"/>
              <a:gd name="connsiteX19-1039" fmla="*/ 463725 w 2003583"/>
              <a:gd name="connsiteY19-1040" fmla="*/ 586285 h 2242107"/>
              <a:gd name="connsiteX20-1041" fmla="*/ 807702 w 2003583"/>
              <a:gd name="connsiteY20-1042" fmla="*/ 387690 h 2242107"/>
              <a:gd name="connsiteX21-1043" fmla="*/ 884127 w 2003583"/>
              <a:gd name="connsiteY21-1044" fmla="*/ 62570 h 2242107"/>
              <a:gd name="connsiteX22-1045" fmla="*/ 1119457 w 2003583"/>
              <a:gd name="connsiteY22-1046" fmla="*/ 62570 h 2242107"/>
              <a:gd name="connsiteX23-1047" fmla="*/ 1195882 w 2003583"/>
              <a:gd name="connsiteY23-1048" fmla="*/ 387690 h 2242107"/>
              <a:gd name="connsiteX24-1049" fmla="*/ 1539859 w 2003583"/>
              <a:gd name="connsiteY24-1050" fmla="*/ 586285 h 2242107"/>
              <a:gd name="connsiteX0-1051" fmla="*/ 1539859 w 2003583"/>
              <a:gd name="connsiteY0-1052" fmla="*/ 586285 h 2242107"/>
              <a:gd name="connsiteX1-1053" fmla="*/ 1815989 w 2003583"/>
              <a:gd name="connsiteY1-1054" fmla="*/ 481182 h 2242107"/>
              <a:gd name="connsiteX2-1055" fmla="*/ 1977299 w 2003583"/>
              <a:gd name="connsiteY2-1056" fmla="*/ 693713 h 2242107"/>
              <a:gd name="connsiteX3-1057" fmla="*/ 1733949 w 2003583"/>
              <a:gd name="connsiteY3-1058" fmla="*/ 922459 h 2242107"/>
              <a:gd name="connsiteX4-1059" fmla="*/ 1733949 w 2003583"/>
              <a:gd name="connsiteY4-1060" fmla="*/ 1319649 h 2242107"/>
              <a:gd name="connsiteX5-1061" fmla="*/ 1977299 w 2003583"/>
              <a:gd name="connsiteY5-1062" fmla="*/ 1548395 h 2242107"/>
              <a:gd name="connsiteX6-1063" fmla="*/ 1859633 w 2003583"/>
              <a:gd name="connsiteY6-1064" fmla="*/ 1752197 h 2242107"/>
              <a:gd name="connsiteX7-1065" fmla="*/ 1539859 w 2003583"/>
              <a:gd name="connsiteY7-1066" fmla="*/ 1655823 h 2242107"/>
              <a:gd name="connsiteX8-1067" fmla="*/ 1195882 w 2003583"/>
              <a:gd name="connsiteY8-1068" fmla="*/ 1854418 h 2242107"/>
              <a:gd name="connsiteX9-1069" fmla="*/ 1119457 w 2003583"/>
              <a:gd name="connsiteY9-1070" fmla="*/ 2179538 h 2242107"/>
              <a:gd name="connsiteX10-1071" fmla="*/ 884127 w 2003583"/>
              <a:gd name="connsiteY10-1072" fmla="*/ 2179538 h 2242107"/>
              <a:gd name="connsiteX11-1073" fmla="*/ 807702 w 2003583"/>
              <a:gd name="connsiteY11-1074" fmla="*/ 1854418 h 2242107"/>
              <a:gd name="connsiteX12-1075" fmla="*/ 463725 w 2003583"/>
              <a:gd name="connsiteY12-1076" fmla="*/ 1655823 h 2242107"/>
              <a:gd name="connsiteX13-1077" fmla="*/ 143951 w 2003583"/>
              <a:gd name="connsiteY13-1078" fmla="*/ 1752197 h 2242107"/>
              <a:gd name="connsiteX14-1079" fmla="*/ 26285 w 2003583"/>
              <a:gd name="connsiteY14-1080" fmla="*/ 1548395 h 2242107"/>
              <a:gd name="connsiteX15-1081" fmla="*/ 269635 w 2003583"/>
              <a:gd name="connsiteY15-1082" fmla="*/ 1319649 h 2242107"/>
              <a:gd name="connsiteX16-1083" fmla="*/ 269635 w 2003583"/>
              <a:gd name="connsiteY16-1084" fmla="*/ 922459 h 2242107"/>
              <a:gd name="connsiteX17-1085" fmla="*/ 26285 w 2003583"/>
              <a:gd name="connsiteY17-1086" fmla="*/ 693713 h 2242107"/>
              <a:gd name="connsiteX18-1087" fmla="*/ 143951 w 2003583"/>
              <a:gd name="connsiteY18-1088" fmla="*/ 489911 h 2242107"/>
              <a:gd name="connsiteX19-1089" fmla="*/ 463725 w 2003583"/>
              <a:gd name="connsiteY19-1090" fmla="*/ 586285 h 2242107"/>
              <a:gd name="connsiteX20-1091" fmla="*/ 807702 w 2003583"/>
              <a:gd name="connsiteY20-1092" fmla="*/ 387690 h 2242107"/>
              <a:gd name="connsiteX21-1093" fmla="*/ 884127 w 2003583"/>
              <a:gd name="connsiteY21-1094" fmla="*/ 62570 h 2242107"/>
              <a:gd name="connsiteX22-1095" fmla="*/ 1119457 w 2003583"/>
              <a:gd name="connsiteY22-1096" fmla="*/ 62570 h 2242107"/>
              <a:gd name="connsiteX23-1097" fmla="*/ 1195882 w 2003583"/>
              <a:gd name="connsiteY23-1098" fmla="*/ 387690 h 2242107"/>
              <a:gd name="connsiteX24-1099" fmla="*/ 1539859 w 2003583"/>
              <a:gd name="connsiteY24-1100" fmla="*/ 586285 h 2242107"/>
              <a:gd name="connsiteX0-1101" fmla="*/ 1539859 w 2003583"/>
              <a:gd name="connsiteY0-1102" fmla="*/ 586285 h 2225306"/>
              <a:gd name="connsiteX1-1103" fmla="*/ 1815989 w 2003583"/>
              <a:gd name="connsiteY1-1104" fmla="*/ 481182 h 2225306"/>
              <a:gd name="connsiteX2-1105" fmla="*/ 1977299 w 2003583"/>
              <a:gd name="connsiteY2-1106" fmla="*/ 693713 h 2225306"/>
              <a:gd name="connsiteX3-1107" fmla="*/ 1733949 w 2003583"/>
              <a:gd name="connsiteY3-1108" fmla="*/ 922459 h 2225306"/>
              <a:gd name="connsiteX4-1109" fmla="*/ 1733949 w 2003583"/>
              <a:gd name="connsiteY4-1110" fmla="*/ 1319649 h 2225306"/>
              <a:gd name="connsiteX5-1111" fmla="*/ 1977299 w 2003583"/>
              <a:gd name="connsiteY5-1112" fmla="*/ 1548395 h 2225306"/>
              <a:gd name="connsiteX6-1113" fmla="*/ 1859633 w 2003583"/>
              <a:gd name="connsiteY6-1114" fmla="*/ 1752197 h 2225306"/>
              <a:gd name="connsiteX7-1115" fmla="*/ 1539859 w 2003583"/>
              <a:gd name="connsiteY7-1116" fmla="*/ 1655823 h 2225306"/>
              <a:gd name="connsiteX8-1117" fmla="*/ 1195882 w 2003583"/>
              <a:gd name="connsiteY8-1118" fmla="*/ 1854418 h 2225306"/>
              <a:gd name="connsiteX9-1119" fmla="*/ 1119457 w 2003583"/>
              <a:gd name="connsiteY9-1120" fmla="*/ 2179538 h 2225306"/>
              <a:gd name="connsiteX10-1121" fmla="*/ 849212 w 2003583"/>
              <a:gd name="connsiteY10-1122" fmla="*/ 2188266 h 2225306"/>
              <a:gd name="connsiteX11-1123" fmla="*/ 807702 w 2003583"/>
              <a:gd name="connsiteY11-1124" fmla="*/ 1854418 h 2225306"/>
              <a:gd name="connsiteX12-1125" fmla="*/ 463725 w 2003583"/>
              <a:gd name="connsiteY12-1126" fmla="*/ 1655823 h 2225306"/>
              <a:gd name="connsiteX13-1127" fmla="*/ 143951 w 2003583"/>
              <a:gd name="connsiteY13-1128" fmla="*/ 1752197 h 2225306"/>
              <a:gd name="connsiteX14-1129" fmla="*/ 26285 w 2003583"/>
              <a:gd name="connsiteY14-1130" fmla="*/ 1548395 h 2225306"/>
              <a:gd name="connsiteX15-1131" fmla="*/ 269635 w 2003583"/>
              <a:gd name="connsiteY15-1132" fmla="*/ 1319649 h 2225306"/>
              <a:gd name="connsiteX16-1133" fmla="*/ 269635 w 2003583"/>
              <a:gd name="connsiteY16-1134" fmla="*/ 922459 h 2225306"/>
              <a:gd name="connsiteX17-1135" fmla="*/ 26285 w 2003583"/>
              <a:gd name="connsiteY17-1136" fmla="*/ 693713 h 2225306"/>
              <a:gd name="connsiteX18-1137" fmla="*/ 143951 w 2003583"/>
              <a:gd name="connsiteY18-1138" fmla="*/ 489911 h 2225306"/>
              <a:gd name="connsiteX19-1139" fmla="*/ 463725 w 2003583"/>
              <a:gd name="connsiteY19-1140" fmla="*/ 586285 h 2225306"/>
              <a:gd name="connsiteX20-1141" fmla="*/ 807702 w 2003583"/>
              <a:gd name="connsiteY20-1142" fmla="*/ 387690 h 2225306"/>
              <a:gd name="connsiteX21-1143" fmla="*/ 884127 w 2003583"/>
              <a:gd name="connsiteY21-1144" fmla="*/ 62570 h 2225306"/>
              <a:gd name="connsiteX22-1145" fmla="*/ 1119457 w 2003583"/>
              <a:gd name="connsiteY22-1146" fmla="*/ 62570 h 2225306"/>
              <a:gd name="connsiteX23-1147" fmla="*/ 1195882 w 2003583"/>
              <a:gd name="connsiteY23-1148" fmla="*/ 387690 h 2225306"/>
              <a:gd name="connsiteX24-1149" fmla="*/ 1539859 w 2003583"/>
              <a:gd name="connsiteY24-1150" fmla="*/ 586285 h 2225306"/>
              <a:gd name="connsiteX0-1151" fmla="*/ 1551437 w 2015161"/>
              <a:gd name="connsiteY0-1152" fmla="*/ 586285 h 2225304"/>
              <a:gd name="connsiteX1-1153" fmla="*/ 1827567 w 2015161"/>
              <a:gd name="connsiteY1-1154" fmla="*/ 481182 h 2225304"/>
              <a:gd name="connsiteX2-1155" fmla="*/ 1988877 w 2015161"/>
              <a:gd name="connsiteY2-1156" fmla="*/ 693713 h 2225304"/>
              <a:gd name="connsiteX3-1157" fmla="*/ 1745527 w 2015161"/>
              <a:gd name="connsiteY3-1158" fmla="*/ 922459 h 2225304"/>
              <a:gd name="connsiteX4-1159" fmla="*/ 1745527 w 2015161"/>
              <a:gd name="connsiteY4-1160" fmla="*/ 1319649 h 2225304"/>
              <a:gd name="connsiteX5-1161" fmla="*/ 1988877 w 2015161"/>
              <a:gd name="connsiteY5-1162" fmla="*/ 1548395 h 2225304"/>
              <a:gd name="connsiteX6-1163" fmla="*/ 1871211 w 2015161"/>
              <a:gd name="connsiteY6-1164" fmla="*/ 1752197 h 2225304"/>
              <a:gd name="connsiteX7-1165" fmla="*/ 1551437 w 2015161"/>
              <a:gd name="connsiteY7-1166" fmla="*/ 1655823 h 2225304"/>
              <a:gd name="connsiteX8-1167" fmla="*/ 1207460 w 2015161"/>
              <a:gd name="connsiteY8-1168" fmla="*/ 1854418 h 2225304"/>
              <a:gd name="connsiteX9-1169" fmla="*/ 1131035 w 2015161"/>
              <a:gd name="connsiteY9-1170" fmla="*/ 2179538 h 2225304"/>
              <a:gd name="connsiteX10-1171" fmla="*/ 860790 w 2015161"/>
              <a:gd name="connsiteY10-1172" fmla="*/ 2188266 h 2225304"/>
              <a:gd name="connsiteX11-1173" fmla="*/ 819280 w 2015161"/>
              <a:gd name="connsiteY11-1174" fmla="*/ 1854418 h 2225304"/>
              <a:gd name="connsiteX12-1175" fmla="*/ 475303 w 2015161"/>
              <a:gd name="connsiteY12-1176" fmla="*/ 1655823 h 2225304"/>
              <a:gd name="connsiteX13-1177" fmla="*/ 155529 w 2015161"/>
              <a:gd name="connsiteY13-1178" fmla="*/ 1752197 h 2225304"/>
              <a:gd name="connsiteX14-1179" fmla="*/ 2948 w 2015161"/>
              <a:gd name="connsiteY14-1180" fmla="*/ 1522210 h 2225304"/>
              <a:gd name="connsiteX15-1181" fmla="*/ 281213 w 2015161"/>
              <a:gd name="connsiteY15-1182" fmla="*/ 1319649 h 2225304"/>
              <a:gd name="connsiteX16-1183" fmla="*/ 281213 w 2015161"/>
              <a:gd name="connsiteY16-1184" fmla="*/ 922459 h 2225304"/>
              <a:gd name="connsiteX17-1185" fmla="*/ 37863 w 2015161"/>
              <a:gd name="connsiteY17-1186" fmla="*/ 693713 h 2225304"/>
              <a:gd name="connsiteX18-1187" fmla="*/ 155529 w 2015161"/>
              <a:gd name="connsiteY18-1188" fmla="*/ 489911 h 2225304"/>
              <a:gd name="connsiteX19-1189" fmla="*/ 475303 w 2015161"/>
              <a:gd name="connsiteY19-1190" fmla="*/ 586285 h 2225304"/>
              <a:gd name="connsiteX20-1191" fmla="*/ 819280 w 2015161"/>
              <a:gd name="connsiteY20-1192" fmla="*/ 387690 h 2225304"/>
              <a:gd name="connsiteX21-1193" fmla="*/ 895705 w 2015161"/>
              <a:gd name="connsiteY21-1194" fmla="*/ 62570 h 2225304"/>
              <a:gd name="connsiteX22-1195" fmla="*/ 1131035 w 2015161"/>
              <a:gd name="connsiteY22-1196" fmla="*/ 62570 h 2225304"/>
              <a:gd name="connsiteX23-1197" fmla="*/ 1207460 w 2015161"/>
              <a:gd name="connsiteY23-1198" fmla="*/ 387690 h 2225304"/>
              <a:gd name="connsiteX24-1199" fmla="*/ 1551437 w 2015161"/>
              <a:gd name="connsiteY24-1200" fmla="*/ 586285 h 2225304"/>
              <a:gd name="connsiteX0-1201" fmla="*/ 1551439 w 2015163"/>
              <a:gd name="connsiteY0-1202" fmla="*/ 586285 h 2225306"/>
              <a:gd name="connsiteX1-1203" fmla="*/ 1827569 w 2015163"/>
              <a:gd name="connsiteY1-1204" fmla="*/ 481182 h 2225306"/>
              <a:gd name="connsiteX2-1205" fmla="*/ 1988879 w 2015163"/>
              <a:gd name="connsiteY2-1206" fmla="*/ 693713 h 2225306"/>
              <a:gd name="connsiteX3-1207" fmla="*/ 1745529 w 2015163"/>
              <a:gd name="connsiteY3-1208" fmla="*/ 922459 h 2225306"/>
              <a:gd name="connsiteX4-1209" fmla="*/ 1745529 w 2015163"/>
              <a:gd name="connsiteY4-1210" fmla="*/ 1319649 h 2225306"/>
              <a:gd name="connsiteX5-1211" fmla="*/ 1988879 w 2015163"/>
              <a:gd name="connsiteY5-1212" fmla="*/ 1548395 h 2225306"/>
              <a:gd name="connsiteX6-1213" fmla="*/ 1871213 w 2015163"/>
              <a:gd name="connsiteY6-1214" fmla="*/ 1752197 h 2225306"/>
              <a:gd name="connsiteX7-1215" fmla="*/ 1551439 w 2015163"/>
              <a:gd name="connsiteY7-1216" fmla="*/ 1655823 h 2225306"/>
              <a:gd name="connsiteX8-1217" fmla="*/ 1207462 w 2015163"/>
              <a:gd name="connsiteY8-1218" fmla="*/ 1854418 h 2225306"/>
              <a:gd name="connsiteX9-1219" fmla="*/ 1131037 w 2015163"/>
              <a:gd name="connsiteY9-1220" fmla="*/ 2179538 h 2225306"/>
              <a:gd name="connsiteX10-1221" fmla="*/ 860792 w 2015163"/>
              <a:gd name="connsiteY10-1222" fmla="*/ 2188266 h 2225306"/>
              <a:gd name="connsiteX11-1223" fmla="*/ 819282 w 2015163"/>
              <a:gd name="connsiteY11-1224" fmla="*/ 1854418 h 2225306"/>
              <a:gd name="connsiteX12-1225" fmla="*/ 475305 w 2015163"/>
              <a:gd name="connsiteY12-1226" fmla="*/ 1655823 h 2225306"/>
              <a:gd name="connsiteX13-1227" fmla="*/ 155531 w 2015163"/>
              <a:gd name="connsiteY13-1228" fmla="*/ 1752197 h 2225306"/>
              <a:gd name="connsiteX14-1229" fmla="*/ 2950 w 2015163"/>
              <a:gd name="connsiteY14-1230" fmla="*/ 1522210 h 2225306"/>
              <a:gd name="connsiteX15-1231" fmla="*/ 281215 w 2015163"/>
              <a:gd name="connsiteY15-1232" fmla="*/ 1319649 h 2225306"/>
              <a:gd name="connsiteX16-1233" fmla="*/ 281215 w 2015163"/>
              <a:gd name="connsiteY16-1234" fmla="*/ 922459 h 2225306"/>
              <a:gd name="connsiteX17-1235" fmla="*/ 37865 w 2015163"/>
              <a:gd name="connsiteY17-1236" fmla="*/ 693713 h 2225306"/>
              <a:gd name="connsiteX18-1237" fmla="*/ 155531 w 2015163"/>
              <a:gd name="connsiteY18-1238" fmla="*/ 463725 h 2225306"/>
              <a:gd name="connsiteX19-1239" fmla="*/ 475305 w 2015163"/>
              <a:gd name="connsiteY19-1240" fmla="*/ 586285 h 2225306"/>
              <a:gd name="connsiteX20-1241" fmla="*/ 819282 w 2015163"/>
              <a:gd name="connsiteY20-1242" fmla="*/ 387690 h 2225306"/>
              <a:gd name="connsiteX21-1243" fmla="*/ 895707 w 2015163"/>
              <a:gd name="connsiteY21-1244" fmla="*/ 62570 h 2225306"/>
              <a:gd name="connsiteX22-1245" fmla="*/ 1131037 w 2015163"/>
              <a:gd name="connsiteY22-1246" fmla="*/ 62570 h 2225306"/>
              <a:gd name="connsiteX23-1247" fmla="*/ 1207462 w 2015163"/>
              <a:gd name="connsiteY23-1248" fmla="*/ 387690 h 2225306"/>
              <a:gd name="connsiteX24-1249" fmla="*/ 1551439 w 2015163"/>
              <a:gd name="connsiteY24-1250" fmla="*/ 586285 h 2225306"/>
              <a:gd name="connsiteX0-1251" fmla="*/ 1551439 w 2015163"/>
              <a:gd name="connsiteY0-1252" fmla="*/ 575030 h 2214049"/>
              <a:gd name="connsiteX1-1253" fmla="*/ 1827569 w 2015163"/>
              <a:gd name="connsiteY1-1254" fmla="*/ 469927 h 2214049"/>
              <a:gd name="connsiteX2-1255" fmla="*/ 1988879 w 2015163"/>
              <a:gd name="connsiteY2-1256" fmla="*/ 682458 h 2214049"/>
              <a:gd name="connsiteX3-1257" fmla="*/ 1745529 w 2015163"/>
              <a:gd name="connsiteY3-1258" fmla="*/ 911204 h 2214049"/>
              <a:gd name="connsiteX4-1259" fmla="*/ 1745529 w 2015163"/>
              <a:gd name="connsiteY4-1260" fmla="*/ 1308394 h 2214049"/>
              <a:gd name="connsiteX5-1261" fmla="*/ 1988879 w 2015163"/>
              <a:gd name="connsiteY5-1262" fmla="*/ 1537140 h 2214049"/>
              <a:gd name="connsiteX6-1263" fmla="*/ 1871213 w 2015163"/>
              <a:gd name="connsiteY6-1264" fmla="*/ 1740942 h 2214049"/>
              <a:gd name="connsiteX7-1265" fmla="*/ 1551439 w 2015163"/>
              <a:gd name="connsiteY7-1266" fmla="*/ 1644568 h 2214049"/>
              <a:gd name="connsiteX8-1267" fmla="*/ 1207462 w 2015163"/>
              <a:gd name="connsiteY8-1268" fmla="*/ 1843163 h 2214049"/>
              <a:gd name="connsiteX9-1269" fmla="*/ 1131037 w 2015163"/>
              <a:gd name="connsiteY9-1270" fmla="*/ 2168283 h 2214049"/>
              <a:gd name="connsiteX10-1271" fmla="*/ 860792 w 2015163"/>
              <a:gd name="connsiteY10-1272" fmla="*/ 2177011 h 2214049"/>
              <a:gd name="connsiteX11-1273" fmla="*/ 819282 w 2015163"/>
              <a:gd name="connsiteY11-1274" fmla="*/ 1843163 h 2214049"/>
              <a:gd name="connsiteX12-1275" fmla="*/ 475305 w 2015163"/>
              <a:gd name="connsiteY12-1276" fmla="*/ 1644568 h 2214049"/>
              <a:gd name="connsiteX13-1277" fmla="*/ 155531 w 2015163"/>
              <a:gd name="connsiteY13-1278" fmla="*/ 1740942 h 2214049"/>
              <a:gd name="connsiteX14-1279" fmla="*/ 2950 w 2015163"/>
              <a:gd name="connsiteY14-1280" fmla="*/ 1510955 h 2214049"/>
              <a:gd name="connsiteX15-1281" fmla="*/ 281215 w 2015163"/>
              <a:gd name="connsiteY15-1282" fmla="*/ 1308394 h 2214049"/>
              <a:gd name="connsiteX16-1283" fmla="*/ 281215 w 2015163"/>
              <a:gd name="connsiteY16-1284" fmla="*/ 911204 h 2214049"/>
              <a:gd name="connsiteX17-1285" fmla="*/ 37865 w 2015163"/>
              <a:gd name="connsiteY17-1286" fmla="*/ 682458 h 2214049"/>
              <a:gd name="connsiteX18-1287" fmla="*/ 155531 w 2015163"/>
              <a:gd name="connsiteY18-1288" fmla="*/ 452470 h 2214049"/>
              <a:gd name="connsiteX19-1289" fmla="*/ 475305 w 2015163"/>
              <a:gd name="connsiteY19-1290" fmla="*/ 575030 h 2214049"/>
              <a:gd name="connsiteX20-1291" fmla="*/ 819282 w 2015163"/>
              <a:gd name="connsiteY20-1292" fmla="*/ 376435 h 2214049"/>
              <a:gd name="connsiteX21-1293" fmla="*/ 895707 w 2015163"/>
              <a:gd name="connsiteY21-1294" fmla="*/ 51315 h 2214049"/>
              <a:gd name="connsiteX22-1295" fmla="*/ 1165952 w 2015163"/>
              <a:gd name="connsiteY22-1296" fmla="*/ 33857 h 2214049"/>
              <a:gd name="connsiteX23-1297" fmla="*/ 1207462 w 2015163"/>
              <a:gd name="connsiteY23-1298" fmla="*/ 376435 h 2214049"/>
              <a:gd name="connsiteX24-1299" fmla="*/ 1551439 w 2015163"/>
              <a:gd name="connsiteY24-1300" fmla="*/ 575030 h 2214049"/>
              <a:gd name="connsiteX0-1301" fmla="*/ 1551439 w 2015163"/>
              <a:gd name="connsiteY0-1302" fmla="*/ 575028 h 2214049"/>
              <a:gd name="connsiteX1-1303" fmla="*/ 1810111 w 2015163"/>
              <a:gd name="connsiteY1-1304" fmla="*/ 443740 h 2214049"/>
              <a:gd name="connsiteX2-1305" fmla="*/ 1988879 w 2015163"/>
              <a:gd name="connsiteY2-1306" fmla="*/ 682456 h 2214049"/>
              <a:gd name="connsiteX3-1307" fmla="*/ 1745529 w 2015163"/>
              <a:gd name="connsiteY3-1308" fmla="*/ 911202 h 2214049"/>
              <a:gd name="connsiteX4-1309" fmla="*/ 1745529 w 2015163"/>
              <a:gd name="connsiteY4-1310" fmla="*/ 1308392 h 2214049"/>
              <a:gd name="connsiteX5-1311" fmla="*/ 1988879 w 2015163"/>
              <a:gd name="connsiteY5-1312" fmla="*/ 1537138 h 2214049"/>
              <a:gd name="connsiteX6-1313" fmla="*/ 1871213 w 2015163"/>
              <a:gd name="connsiteY6-1314" fmla="*/ 1740940 h 2214049"/>
              <a:gd name="connsiteX7-1315" fmla="*/ 1551439 w 2015163"/>
              <a:gd name="connsiteY7-1316" fmla="*/ 1644566 h 2214049"/>
              <a:gd name="connsiteX8-1317" fmla="*/ 1207462 w 2015163"/>
              <a:gd name="connsiteY8-1318" fmla="*/ 1843161 h 2214049"/>
              <a:gd name="connsiteX9-1319" fmla="*/ 1131037 w 2015163"/>
              <a:gd name="connsiteY9-1320" fmla="*/ 2168281 h 2214049"/>
              <a:gd name="connsiteX10-1321" fmla="*/ 860792 w 2015163"/>
              <a:gd name="connsiteY10-1322" fmla="*/ 2177009 h 2214049"/>
              <a:gd name="connsiteX11-1323" fmla="*/ 819282 w 2015163"/>
              <a:gd name="connsiteY11-1324" fmla="*/ 1843161 h 2214049"/>
              <a:gd name="connsiteX12-1325" fmla="*/ 475305 w 2015163"/>
              <a:gd name="connsiteY12-1326" fmla="*/ 1644566 h 2214049"/>
              <a:gd name="connsiteX13-1327" fmla="*/ 155531 w 2015163"/>
              <a:gd name="connsiteY13-1328" fmla="*/ 1740940 h 2214049"/>
              <a:gd name="connsiteX14-1329" fmla="*/ 2950 w 2015163"/>
              <a:gd name="connsiteY14-1330" fmla="*/ 1510953 h 2214049"/>
              <a:gd name="connsiteX15-1331" fmla="*/ 281215 w 2015163"/>
              <a:gd name="connsiteY15-1332" fmla="*/ 1308392 h 2214049"/>
              <a:gd name="connsiteX16-1333" fmla="*/ 281215 w 2015163"/>
              <a:gd name="connsiteY16-1334" fmla="*/ 911202 h 2214049"/>
              <a:gd name="connsiteX17-1335" fmla="*/ 37865 w 2015163"/>
              <a:gd name="connsiteY17-1336" fmla="*/ 682456 h 2214049"/>
              <a:gd name="connsiteX18-1337" fmla="*/ 155531 w 2015163"/>
              <a:gd name="connsiteY18-1338" fmla="*/ 452468 h 2214049"/>
              <a:gd name="connsiteX19-1339" fmla="*/ 475305 w 2015163"/>
              <a:gd name="connsiteY19-1340" fmla="*/ 575028 h 2214049"/>
              <a:gd name="connsiteX20-1341" fmla="*/ 819282 w 2015163"/>
              <a:gd name="connsiteY20-1342" fmla="*/ 376433 h 2214049"/>
              <a:gd name="connsiteX21-1343" fmla="*/ 895707 w 2015163"/>
              <a:gd name="connsiteY21-1344" fmla="*/ 51313 h 2214049"/>
              <a:gd name="connsiteX22-1345" fmla="*/ 1165952 w 2015163"/>
              <a:gd name="connsiteY22-1346" fmla="*/ 33855 h 2214049"/>
              <a:gd name="connsiteX23-1347" fmla="*/ 1207462 w 2015163"/>
              <a:gd name="connsiteY23-1348" fmla="*/ 376433 h 2214049"/>
              <a:gd name="connsiteX24-1349" fmla="*/ 1551439 w 2015163"/>
              <a:gd name="connsiteY24-1350" fmla="*/ 575028 h 2214049"/>
              <a:gd name="connsiteX0-1351" fmla="*/ 1551439 w 1990924"/>
              <a:gd name="connsiteY0-1352" fmla="*/ 575028 h 2214047"/>
              <a:gd name="connsiteX1-1353" fmla="*/ 1810111 w 1990924"/>
              <a:gd name="connsiteY1-1354" fmla="*/ 443740 h 2214047"/>
              <a:gd name="connsiteX2-1355" fmla="*/ 1988879 w 1990924"/>
              <a:gd name="connsiteY2-1356" fmla="*/ 682456 h 2214047"/>
              <a:gd name="connsiteX3-1357" fmla="*/ 1745529 w 1990924"/>
              <a:gd name="connsiteY3-1358" fmla="*/ 911202 h 2214047"/>
              <a:gd name="connsiteX4-1359" fmla="*/ 1745529 w 1990924"/>
              <a:gd name="connsiteY4-1360" fmla="*/ 1308392 h 2214047"/>
              <a:gd name="connsiteX5-1361" fmla="*/ 1988879 w 1990924"/>
              <a:gd name="connsiteY5-1362" fmla="*/ 1537138 h 2214047"/>
              <a:gd name="connsiteX6-1363" fmla="*/ 1845026 w 1990924"/>
              <a:gd name="connsiteY6-1364" fmla="*/ 1775854 h 2214047"/>
              <a:gd name="connsiteX7-1365" fmla="*/ 1551439 w 1990924"/>
              <a:gd name="connsiteY7-1366" fmla="*/ 1644566 h 2214047"/>
              <a:gd name="connsiteX8-1367" fmla="*/ 1207462 w 1990924"/>
              <a:gd name="connsiteY8-1368" fmla="*/ 1843161 h 2214047"/>
              <a:gd name="connsiteX9-1369" fmla="*/ 1131037 w 1990924"/>
              <a:gd name="connsiteY9-1370" fmla="*/ 2168281 h 2214047"/>
              <a:gd name="connsiteX10-1371" fmla="*/ 860792 w 1990924"/>
              <a:gd name="connsiteY10-1372" fmla="*/ 2177009 h 2214047"/>
              <a:gd name="connsiteX11-1373" fmla="*/ 819282 w 1990924"/>
              <a:gd name="connsiteY11-1374" fmla="*/ 1843161 h 2214047"/>
              <a:gd name="connsiteX12-1375" fmla="*/ 475305 w 1990924"/>
              <a:gd name="connsiteY12-1376" fmla="*/ 1644566 h 2214047"/>
              <a:gd name="connsiteX13-1377" fmla="*/ 155531 w 1990924"/>
              <a:gd name="connsiteY13-1378" fmla="*/ 1740940 h 2214047"/>
              <a:gd name="connsiteX14-1379" fmla="*/ 2950 w 1990924"/>
              <a:gd name="connsiteY14-1380" fmla="*/ 1510953 h 2214047"/>
              <a:gd name="connsiteX15-1381" fmla="*/ 281215 w 1990924"/>
              <a:gd name="connsiteY15-1382" fmla="*/ 1308392 h 2214047"/>
              <a:gd name="connsiteX16-1383" fmla="*/ 281215 w 1990924"/>
              <a:gd name="connsiteY16-1384" fmla="*/ 911202 h 2214047"/>
              <a:gd name="connsiteX17-1385" fmla="*/ 37865 w 1990924"/>
              <a:gd name="connsiteY17-1386" fmla="*/ 682456 h 2214047"/>
              <a:gd name="connsiteX18-1387" fmla="*/ 155531 w 1990924"/>
              <a:gd name="connsiteY18-1388" fmla="*/ 452468 h 2214047"/>
              <a:gd name="connsiteX19-1389" fmla="*/ 475305 w 1990924"/>
              <a:gd name="connsiteY19-1390" fmla="*/ 575028 h 2214047"/>
              <a:gd name="connsiteX20-1391" fmla="*/ 819282 w 1990924"/>
              <a:gd name="connsiteY20-1392" fmla="*/ 376433 h 2214047"/>
              <a:gd name="connsiteX21-1393" fmla="*/ 895707 w 1990924"/>
              <a:gd name="connsiteY21-1394" fmla="*/ 51313 h 2214047"/>
              <a:gd name="connsiteX22-1395" fmla="*/ 1165952 w 1990924"/>
              <a:gd name="connsiteY22-1396" fmla="*/ 33855 h 2214047"/>
              <a:gd name="connsiteX23-1397" fmla="*/ 1207462 w 1990924"/>
              <a:gd name="connsiteY23-1398" fmla="*/ 376433 h 2214047"/>
              <a:gd name="connsiteX24-1399" fmla="*/ 1551439 w 1990924"/>
              <a:gd name="connsiteY24-1400" fmla="*/ 575028 h 2214047"/>
            </a:gdLst>
            <a:ahLst/>
            <a:cxnLst>
              <a:cxn ang="0">
                <a:pos x="connsiteX0-1351" y="connsiteY0-1352"/>
              </a:cxn>
              <a:cxn ang="0">
                <a:pos x="connsiteX1-1353" y="connsiteY1-1354"/>
              </a:cxn>
              <a:cxn ang="0">
                <a:pos x="connsiteX2-1355" y="connsiteY2-1356"/>
              </a:cxn>
              <a:cxn ang="0">
                <a:pos x="connsiteX3-1357" y="connsiteY3-1358"/>
              </a:cxn>
              <a:cxn ang="0">
                <a:pos x="connsiteX4-1359" y="connsiteY4-1360"/>
              </a:cxn>
              <a:cxn ang="0">
                <a:pos x="connsiteX5-1361" y="connsiteY5-1362"/>
              </a:cxn>
              <a:cxn ang="0">
                <a:pos x="connsiteX6-1363" y="connsiteY6-1364"/>
              </a:cxn>
              <a:cxn ang="0">
                <a:pos x="connsiteX7-1365" y="connsiteY7-1366"/>
              </a:cxn>
              <a:cxn ang="0">
                <a:pos x="connsiteX8-1367" y="connsiteY8-1368"/>
              </a:cxn>
              <a:cxn ang="0">
                <a:pos x="connsiteX9-1369" y="connsiteY9-1370"/>
              </a:cxn>
              <a:cxn ang="0">
                <a:pos x="connsiteX10-1371" y="connsiteY10-1372"/>
              </a:cxn>
              <a:cxn ang="0">
                <a:pos x="connsiteX11-1373" y="connsiteY11-1374"/>
              </a:cxn>
              <a:cxn ang="0">
                <a:pos x="connsiteX12-1375" y="connsiteY12-1376"/>
              </a:cxn>
              <a:cxn ang="0">
                <a:pos x="connsiteX13-1377" y="connsiteY13-1378"/>
              </a:cxn>
              <a:cxn ang="0">
                <a:pos x="connsiteX14-1379" y="connsiteY14-1380"/>
              </a:cxn>
              <a:cxn ang="0">
                <a:pos x="connsiteX15-1381" y="connsiteY15-1382"/>
              </a:cxn>
              <a:cxn ang="0">
                <a:pos x="connsiteX16-1383" y="connsiteY16-1384"/>
              </a:cxn>
              <a:cxn ang="0">
                <a:pos x="connsiteX17-1385" y="connsiteY17-1386"/>
              </a:cxn>
              <a:cxn ang="0">
                <a:pos x="connsiteX18-1387" y="connsiteY18-1388"/>
              </a:cxn>
              <a:cxn ang="0">
                <a:pos x="connsiteX19-1389" y="connsiteY19-1390"/>
              </a:cxn>
              <a:cxn ang="0">
                <a:pos x="connsiteX20-1391" y="connsiteY20-1392"/>
              </a:cxn>
              <a:cxn ang="0">
                <a:pos x="connsiteX21-1393" y="connsiteY21-1394"/>
              </a:cxn>
              <a:cxn ang="0">
                <a:pos x="connsiteX22-1395" y="connsiteY22-1396"/>
              </a:cxn>
              <a:cxn ang="0">
                <a:pos x="connsiteX23-1397" y="connsiteY23-1398"/>
              </a:cxn>
              <a:cxn ang="0">
                <a:pos x="connsiteX24-1399" y="connsiteY24-1400"/>
              </a:cxn>
            </a:cxnLst>
            <a:rect l="l" t="t" r="r" b="b"/>
            <a:pathLst>
              <a:path w="1990924" h="2214047">
                <a:moveTo>
                  <a:pt x="1551439" y="575028"/>
                </a:moveTo>
                <a:lnTo>
                  <a:pt x="1810111" y="443740"/>
                </a:lnTo>
                <a:cubicBezTo>
                  <a:pt x="1916702" y="411615"/>
                  <a:pt x="1999643" y="604546"/>
                  <a:pt x="1988879" y="682456"/>
                </a:cubicBezTo>
                <a:cubicBezTo>
                  <a:pt x="1978115" y="760366"/>
                  <a:pt x="1855917" y="833066"/>
                  <a:pt x="1745529" y="911202"/>
                </a:cubicBezTo>
                <a:cubicBezTo>
                  <a:pt x="1780804" y="1041249"/>
                  <a:pt x="1780804" y="1178345"/>
                  <a:pt x="1745529" y="1308392"/>
                </a:cubicBezTo>
                <a:cubicBezTo>
                  <a:pt x="1826646" y="1384641"/>
                  <a:pt x="1972296" y="1459228"/>
                  <a:pt x="1988879" y="1537138"/>
                </a:cubicBezTo>
                <a:cubicBezTo>
                  <a:pt x="2005462" y="1615048"/>
                  <a:pt x="1917933" y="1757949"/>
                  <a:pt x="1845026" y="1775854"/>
                </a:cubicBezTo>
                <a:cubicBezTo>
                  <a:pt x="1772119" y="1793759"/>
                  <a:pt x="1679522" y="1697359"/>
                  <a:pt x="1551439" y="1644566"/>
                </a:cubicBezTo>
                <a:cubicBezTo>
                  <a:pt x="1456452" y="1740139"/>
                  <a:pt x="1337724" y="1808687"/>
                  <a:pt x="1207462" y="1843161"/>
                </a:cubicBezTo>
                <a:cubicBezTo>
                  <a:pt x="1181987" y="1951534"/>
                  <a:pt x="1188815" y="2112640"/>
                  <a:pt x="1131037" y="2168281"/>
                </a:cubicBezTo>
                <a:cubicBezTo>
                  <a:pt x="1073259" y="2223922"/>
                  <a:pt x="912751" y="2231196"/>
                  <a:pt x="860792" y="2177009"/>
                </a:cubicBezTo>
                <a:cubicBezTo>
                  <a:pt x="808833" y="2122822"/>
                  <a:pt x="810792" y="1947903"/>
                  <a:pt x="819282" y="1843161"/>
                </a:cubicBezTo>
                <a:cubicBezTo>
                  <a:pt x="689020" y="1808686"/>
                  <a:pt x="570292" y="1740138"/>
                  <a:pt x="475305" y="1644566"/>
                </a:cubicBezTo>
                <a:cubicBezTo>
                  <a:pt x="368714" y="1676691"/>
                  <a:pt x="234257" y="1763209"/>
                  <a:pt x="155531" y="1740940"/>
                </a:cubicBezTo>
                <a:cubicBezTo>
                  <a:pt x="76805" y="1718671"/>
                  <a:pt x="-17997" y="1583044"/>
                  <a:pt x="2950" y="1510953"/>
                </a:cubicBezTo>
                <a:cubicBezTo>
                  <a:pt x="23897" y="1438862"/>
                  <a:pt x="223198" y="1360342"/>
                  <a:pt x="281215" y="1308392"/>
                </a:cubicBezTo>
                <a:cubicBezTo>
                  <a:pt x="245940" y="1178345"/>
                  <a:pt x="245940" y="1041249"/>
                  <a:pt x="281215" y="911202"/>
                </a:cubicBezTo>
                <a:cubicBezTo>
                  <a:pt x="200098" y="834953"/>
                  <a:pt x="58812" y="758912"/>
                  <a:pt x="37865" y="682456"/>
                </a:cubicBezTo>
                <a:cubicBezTo>
                  <a:pt x="16918" y="606000"/>
                  <a:pt x="82624" y="470373"/>
                  <a:pt x="155531" y="452468"/>
                </a:cubicBezTo>
                <a:cubicBezTo>
                  <a:pt x="228438" y="434563"/>
                  <a:pt x="364680" y="530965"/>
                  <a:pt x="475305" y="575028"/>
                </a:cubicBezTo>
                <a:cubicBezTo>
                  <a:pt x="570292" y="479455"/>
                  <a:pt x="689020" y="410907"/>
                  <a:pt x="819282" y="376433"/>
                </a:cubicBezTo>
                <a:cubicBezTo>
                  <a:pt x="844757" y="268060"/>
                  <a:pt x="837929" y="108409"/>
                  <a:pt x="895707" y="51313"/>
                </a:cubicBezTo>
                <a:cubicBezTo>
                  <a:pt x="953485" y="-5783"/>
                  <a:pt x="1113993" y="-20332"/>
                  <a:pt x="1165952" y="33855"/>
                </a:cubicBezTo>
                <a:cubicBezTo>
                  <a:pt x="1217911" y="88042"/>
                  <a:pt x="1198495" y="254233"/>
                  <a:pt x="1207462" y="376433"/>
                </a:cubicBezTo>
                <a:cubicBezTo>
                  <a:pt x="1337724" y="410908"/>
                  <a:pt x="1456452" y="479456"/>
                  <a:pt x="1551439" y="575028"/>
                </a:cubicBezTo>
                <a:close/>
              </a:path>
            </a:pathLst>
          </a:custGeom>
          <a:blipFill dpi="0" rotWithShape="1">
            <a:blip r:embed="rId8" cstate="print">
              <a:extLst>
                <a:ext uri="{28A0092B-C50C-407E-A947-70E740481C1C}">
                  <a14:useLocalDpi xmlns:a14="http://schemas.microsoft.com/office/drawing/2010/main" val="0"/>
                </a:ext>
              </a:extLst>
            </a:blip>
            <a:srcRect/>
            <a:stretch>
              <a:fillRect/>
            </a:stretch>
          </a:blipFill>
          <a:ln w="38100">
            <a:solidFill>
              <a:schemeClr val="bg2">
                <a:lumMod val="10000"/>
              </a:schemeClr>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583766" tIns="587064" rIns="583766" bIns="587064" numCol="1" spcCol="1270" anchor="ctr" anchorCtr="0">
            <a:noAutofit/>
          </a:bodyPr>
          <a:lstStyle/>
          <a:p>
            <a:pPr lvl="0" algn="ctr" defTabSz="1333500">
              <a:lnSpc>
                <a:spcPct val="90000"/>
              </a:lnSpc>
              <a:spcBef>
                <a:spcPct val="0"/>
              </a:spcBef>
              <a:spcAft>
                <a:spcPct val="35000"/>
              </a:spcAft>
            </a:pPr>
            <a:endParaRPr lang="zh-CN" altLang="en-US" sz="3000" kern="1200">
              <a:solidFill>
                <a:schemeClr val="bg1"/>
              </a:solidFill>
            </a:endParaRPr>
          </a:p>
        </p:txBody>
      </p:sp>
      <p:sp>
        <p:nvSpPr>
          <p:cNvPr id="36" name="矩形 35"/>
          <p:cNvSpPr/>
          <p:nvPr/>
        </p:nvSpPr>
        <p:spPr>
          <a:xfrm>
            <a:off x="-36608" y="2050081"/>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37" name="矩形 36"/>
          <p:cNvSpPr/>
          <p:nvPr/>
        </p:nvSpPr>
        <p:spPr>
          <a:xfrm>
            <a:off x="780532" y="2379017"/>
            <a:ext cx="268825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38" name="矩形 37"/>
          <p:cNvSpPr/>
          <p:nvPr/>
        </p:nvSpPr>
        <p:spPr>
          <a:xfrm>
            <a:off x="1919733" y="399181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39" name="矩形 38"/>
          <p:cNvSpPr/>
          <p:nvPr/>
        </p:nvSpPr>
        <p:spPr>
          <a:xfrm>
            <a:off x="2736873" y="4320752"/>
            <a:ext cx="268825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40" name="矩形 39"/>
          <p:cNvSpPr/>
          <p:nvPr/>
        </p:nvSpPr>
        <p:spPr>
          <a:xfrm>
            <a:off x="5063000" y="1922742"/>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41" name="矩形 40"/>
          <p:cNvSpPr/>
          <p:nvPr/>
        </p:nvSpPr>
        <p:spPr>
          <a:xfrm>
            <a:off x="5880140" y="2251678"/>
            <a:ext cx="268825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8" presetClass="emph" presetSubtype="0" fill="hold" grpId="0" nodeType="clickEffect">
                                  <p:stCondLst>
                                    <p:cond delay="0"/>
                                  </p:stCondLst>
                                  <p:childTnLst>
                                    <p:animRot by="21600000">
                                      <p:cBhvr>
                                        <p:cTn id="6" dur="2000" fill="hold"/>
                                        <p:tgtEl>
                                          <p:spTgt spid="32"/>
                                        </p:tgtEl>
                                        <p:attrNameLst>
                                          <p:attrName>r</p:attrName>
                                        </p:attrNameLst>
                                      </p:cBhvr>
                                    </p:animRot>
                                  </p:childTnLst>
                                </p:cTn>
                              </p:par>
                              <p:par>
                                <p:cTn id="7" presetID="8" presetClass="emph" presetSubtype="0" fill="hold" grpId="0" nodeType="withEffect">
                                  <p:stCondLst>
                                    <p:cond delay="0"/>
                                  </p:stCondLst>
                                  <p:childTnLst>
                                    <p:animRot by="21600000">
                                      <p:cBhvr>
                                        <p:cTn id="8" dur="2000" fill="hold"/>
                                        <p:tgtEl>
                                          <p:spTgt spid="34"/>
                                        </p:tgtEl>
                                        <p:attrNameLst>
                                          <p:attrName>r</p:attrName>
                                        </p:attrNameLst>
                                      </p:cBhvr>
                                    </p:animRot>
                                  </p:childTnLst>
                                </p:cTn>
                              </p:par>
                              <p:par>
                                <p:cTn id="9" presetID="8" presetClass="emph" presetSubtype="0" fill="hold" grpId="0" nodeType="withEffect">
                                  <p:stCondLst>
                                    <p:cond delay="0"/>
                                  </p:stCondLst>
                                  <p:childTnLst>
                                    <p:animRot by="21600000">
                                      <p:cBhvr>
                                        <p:cTn id="10" dur="2000" fill="hold"/>
                                        <p:tgtEl>
                                          <p:spTgt spid="33"/>
                                        </p:tgtEl>
                                        <p:attrNameLst>
                                          <p:attrName>r</p:attrName>
                                        </p:attrNameLst>
                                      </p:cBhvr>
                                    </p:animRo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left)">
                                      <p:cBhvr>
                                        <p:cTn id="15" dur="500"/>
                                        <p:tgtEl>
                                          <p:spTgt spid="36"/>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wipe(left)">
                                      <p:cBhvr>
                                        <p:cTn id="18" dur="500"/>
                                        <p:tgtEl>
                                          <p:spTgt spid="37"/>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38"/>
                                        </p:tgtEl>
                                        <p:attrNameLst>
                                          <p:attrName>style.visibility</p:attrName>
                                        </p:attrNameLst>
                                      </p:cBhvr>
                                      <p:to>
                                        <p:strVal val="visible"/>
                                      </p:to>
                                    </p:set>
                                    <p:animEffect transition="in" filter="wipe(left)">
                                      <p:cBhvr>
                                        <p:cTn id="23" dur="500"/>
                                        <p:tgtEl>
                                          <p:spTgt spid="38"/>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39"/>
                                        </p:tgtEl>
                                        <p:attrNameLst>
                                          <p:attrName>style.visibility</p:attrName>
                                        </p:attrNameLst>
                                      </p:cBhvr>
                                      <p:to>
                                        <p:strVal val="visible"/>
                                      </p:to>
                                    </p:set>
                                    <p:animEffect transition="in" filter="wipe(left)">
                                      <p:cBhvr>
                                        <p:cTn id="26" dur="500"/>
                                        <p:tgtEl>
                                          <p:spTgt spid="39"/>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ipe(left)">
                                      <p:cBhvr>
                                        <p:cTn id="31" dur="500"/>
                                        <p:tgtEl>
                                          <p:spTgt spid="40"/>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left)">
                                      <p:cBhvr>
                                        <p:cTn id="34" dur="500"/>
                                        <p:tgtEl>
                                          <p:spTgt spid="4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3" grpId="0" animBg="1"/>
      <p:bldP spid="34" grpId="0" animBg="1"/>
      <p:bldP spid="36" grpId="0"/>
      <p:bldP spid="37" grpId="0"/>
      <p:bldP spid="38" grpId="0"/>
      <p:bldP spid="39" grpId="0"/>
      <p:bldP spid="40" grpId="0"/>
      <p:bldP spid="41"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17" name="组合 16"/>
          <p:cNvGrpSpPr/>
          <p:nvPr/>
        </p:nvGrpSpPr>
        <p:grpSpPr>
          <a:xfrm>
            <a:off x="3469307" y="1628139"/>
            <a:ext cx="2554515" cy="2554516"/>
            <a:chOff x="3612592" y="1741164"/>
            <a:chExt cx="1737371" cy="1737372"/>
          </a:xfrm>
        </p:grpSpPr>
        <p:grpSp>
          <p:nvGrpSpPr>
            <p:cNvPr id="7" name="组合 6"/>
            <p:cNvGrpSpPr/>
            <p:nvPr/>
          </p:nvGrpSpPr>
          <p:grpSpPr>
            <a:xfrm>
              <a:off x="3612592" y="1741164"/>
              <a:ext cx="1737371" cy="1737372"/>
              <a:chOff x="3775794" y="2533050"/>
              <a:chExt cx="2997767" cy="2997769"/>
            </a:xfrm>
            <a:effectLst/>
          </p:grpSpPr>
          <p:sp>
            <p:nvSpPr>
              <p:cNvPr id="8" name="泪滴形 2"/>
              <p:cNvSpPr/>
              <p:nvPr/>
            </p:nvSpPr>
            <p:spPr>
              <a:xfrm>
                <a:off x="3775794" y="3829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solidFill>
                <a:schemeClr val="bg2">
                  <a:lumMod val="1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9" name="泪滴形 2"/>
              <p:cNvSpPr/>
              <p:nvPr/>
            </p:nvSpPr>
            <p:spPr>
              <a:xfrm rot="5400000">
                <a:off x="3775794" y="2533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solidFill>
                <a:schemeClr val="bg2">
                  <a:lumMod val="1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0" name="泪滴形 2"/>
              <p:cNvSpPr/>
              <p:nvPr/>
            </p:nvSpPr>
            <p:spPr>
              <a:xfrm rot="10800000">
                <a:off x="5071794" y="2533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solidFill>
                <a:schemeClr val="bg2">
                  <a:lumMod val="1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1" name="泪滴形 2"/>
              <p:cNvSpPr/>
              <p:nvPr/>
            </p:nvSpPr>
            <p:spPr>
              <a:xfrm rot="16004302">
                <a:off x="5117561" y="3874819"/>
                <a:ext cx="1656000" cy="165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solidFill>
                <a:schemeClr val="bg2">
                  <a:lumMod val="10000"/>
                </a:schemeClr>
              </a:solid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12" name="组合 11"/>
            <p:cNvGrpSpPr/>
            <p:nvPr/>
          </p:nvGrpSpPr>
          <p:grpSpPr>
            <a:xfrm>
              <a:off x="3867584" y="1988730"/>
              <a:ext cx="1224848" cy="1224849"/>
              <a:chOff x="3775794" y="2533050"/>
              <a:chExt cx="2997767" cy="2997769"/>
            </a:xfrm>
            <a:solidFill>
              <a:schemeClr val="bg1"/>
            </a:solidFill>
            <a:effectLst/>
          </p:grpSpPr>
          <p:sp>
            <p:nvSpPr>
              <p:cNvPr id="13" name="泪滴形 2"/>
              <p:cNvSpPr/>
              <p:nvPr/>
            </p:nvSpPr>
            <p:spPr>
              <a:xfrm>
                <a:off x="3775794" y="3829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4" name="泪滴形 2"/>
              <p:cNvSpPr/>
              <p:nvPr/>
            </p:nvSpPr>
            <p:spPr>
              <a:xfrm rot="5400000">
                <a:off x="3775794" y="2533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5" name="泪滴形 2"/>
              <p:cNvSpPr/>
              <p:nvPr/>
            </p:nvSpPr>
            <p:spPr>
              <a:xfrm rot="10800000">
                <a:off x="5071794" y="2533050"/>
                <a:ext cx="1296000" cy="129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sp>
            <p:nvSpPr>
              <p:cNvPr id="16" name="泪滴形 2"/>
              <p:cNvSpPr/>
              <p:nvPr/>
            </p:nvSpPr>
            <p:spPr>
              <a:xfrm rot="16004302">
                <a:off x="5117561" y="3874819"/>
                <a:ext cx="1656000" cy="1656000"/>
              </a:xfrm>
              <a:custGeom>
                <a:avLst/>
                <a:gdLst>
                  <a:gd name="connsiteX0" fmla="*/ 0 w 1656000"/>
                  <a:gd name="connsiteY0" fmla="*/ 828000 h 1656000"/>
                  <a:gd name="connsiteX1" fmla="*/ 828000 w 1656000"/>
                  <a:gd name="connsiteY1" fmla="*/ 0 h 1656000"/>
                  <a:gd name="connsiteX2" fmla="*/ 1656000 w 1656000"/>
                  <a:gd name="connsiteY2" fmla="*/ 0 h 1656000"/>
                  <a:gd name="connsiteX3" fmla="*/ 1656000 w 1656000"/>
                  <a:gd name="connsiteY3" fmla="*/ 828000 h 1656000"/>
                  <a:gd name="connsiteX4" fmla="*/ 828000 w 1656000"/>
                  <a:gd name="connsiteY4" fmla="*/ 1656000 h 1656000"/>
                  <a:gd name="connsiteX5" fmla="*/ 0 w 1656000"/>
                  <a:gd name="connsiteY5" fmla="*/ 828000 h 1656000"/>
                  <a:gd name="connsiteX0-1" fmla="*/ 0 w 1656000"/>
                  <a:gd name="connsiteY0-2" fmla="*/ 828000 h 1656000"/>
                  <a:gd name="connsiteX1-3" fmla="*/ 828000 w 1656000"/>
                  <a:gd name="connsiteY1-4" fmla="*/ 0 h 1656000"/>
                  <a:gd name="connsiteX2-5" fmla="*/ 1656000 w 1656000"/>
                  <a:gd name="connsiteY2-6" fmla="*/ 0 h 1656000"/>
                  <a:gd name="connsiteX3-7" fmla="*/ 1656000 w 1656000"/>
                  <a:gd name="connsiteY3-8" fmla="*/ 828000 h 1656000"/>
                  <a:gd name="connsiteX4-9" fmla="*/ 828000 w 1656000"/>
                  <a:gd name="connsiteY4-10" fmla="*/ 1656000 h 1656000"/>
                  <a:gd name="connsiteX5-11" fmla="*/ 0 w 1656000"/>
                  <a:gd name="connsiteY5-12" fmla="*/ 828000 h 1656000"/>
                  <a:gd name="connsiteX0-13" fmla="*/ 0 w 1656000"/>
                  <a:gd name="connsiteY0-14" fmla="*/ 828000 h 1656000"/>
                  <a:gd name="connsiteX1-15" fmla="*/ 828000 w 1656000"/>
                  <a:gd name="connsiteY1-16" fmla="*/ 0 h 1656000"/>
                  <a:gd name="connsiteX2-17" fmla="*/ 1656000 w 1656000"/>
                  <a:gd name="connsiteY2-18" fmla="*/ 0 h 1656000"/>
                  <a:gd name="connsiteX3-19" fmla="*/ 1656000 w 1656000"/>
                  <a:gd name="connsiteY3-20" fmla="*/ 828000 h 1656000"/>
                  <a:gd name="connsiteX4-21" fmla="*/ 828000 w 1656000"/>
                  <a:gd name="connsiteY4-22" fmla="*/ 1656000 h 1656000"/>
                  <a:gd name="connsiteX5-23" fmla="*/ 0 w 1656000"/>
                  <a:gd name="connsiteY5-24" fmla="*/ 828000 h 1656000"/>
                  <a:gd name="connsiteX0-25" fmla="*/ 0 w 1656000"/>
                  <a:gd name="connsiteY0-26" fmla="*/ 828000 h 1656000"/>
                  <a:gd name="connsiteX1-27" fmla="*/ 828000 w 1656000"/>
                  <a:gd name="connsiteY1-28" fmla="*/ 0 h 1656000"/>
                  <a:gd name="connsiteX2-29" fmla="*/ 1656000 w 1656000"/>
                  <a:gd name="connsiteY2-30" fmla="*/ 0 h 1656000"/>
                  <a:gd name="connsiteX3-31" fmla="*/ 1656000 w 1656000"/>
                  <a:gd name="connsiteY3-32" fmla="*/ 828000 h 1656000"/>
                  <a:gd name="connsiteX4-33" fmla="*/ 828000 w 1656000"/>
                  <a:gd name="connsiteY4-34" fmla="*/ 1656000 h 1656000"/>
                  <a:gd name="connsiteX5-35" fmla="*/ 0 w 1656000"/>
                  <a:gd name="connsiteY5-36" fmla="*/ 828000 h 1656000"/>
                  <a:gd name="connsiteX0-37" fmla="*/ 0 w 1656000"/>
                  <a:gd name="connsiteY0-38" fmla="*/ 828000 h 1669884"/>
                  <a:gd name="connsiteX1-39" fmla="*/ 828000 w 1656000"/>
                  <a:gd name="connsiteY1-40" fmla="*/ 0 h 1669884"/>
                  <a:gd name="connsiteX2-41" fmla="*/ 1656000 w 1656000"/>
                  <a:gd name="connsiteY2-42" fmla="*/ 0 h 1669884"/>
                  <a:gd name="connsiteX3-43" fmla="*/ 1656000 w 1656000"/>
                  <a:gd name="connsiteY3-44" fmla="*/ 828000 h 1669884"/>
                  <a:gd name="connsiteX4-45" fmla="*/ 1379764 w 1656000"/>
                  <a:gd name="connsiteY4-46" fmla="*/ 1309914 h 1669884"/>
                  <a:gd name="connsiteX5-47" fmla="*/ 828000 w 1656000"/>
                  <a:gd name="connsiteY5-48" fmla="*/ 1656000 h 1669884"/>
                  <a:gd name="connsiteX6" fmla="*/ 0 w 1656000"/>
                  <a:gd name="connsiteY6" fmla="*/ 828000 h 1669884"/>
                  <a:gd name="connsiteX0-49" fmla="*/ 0 w 1656000"/>
                  <a:gd name="connsiteY0-50" fmla="*/ 828000 h 1677437"/>
                  <a:gd name="connsiteX1-51" fmla="*/ 828000 w 1656000"/>
                  <a:gd name="connsiteY1-52" fmla="*/ 0 h 1677437"/>
                  <a:gd name="connsiteX2-53" fmla="*/ 1656000 w 1656000"/>
                  <a:gd name="connsiteY2-54" fmla="*/ 0 h 1677437"/>
                  <a:gd name="connsiteX3-55" fmla="*/ 1656000 w 1656000"/>
                  <a:gd name="connsiteY3-56" fmla="*/ 828000 h 1677437"/>
                  <a:gd name="connsiteX4-57" fmla="*/ 1423307 w 1656000"/>
                  <a:gd name="connsiteY4-58" fmla="*/ 1382485 h 1677437"/>
                  <a:gd name="connsiteX5-59" fmla="*/ 828000 w 1656000"/>
                  <a:gd name="connsiteY5-60" fmla="*/ 1656000 h 1677437"/>
                  <a:gd name="connsiteX6-61" fmla="*/ 0 w 1656000"/>
                  <a:gd name="connsiteY6-62" fmla="*/ 828000 h 1677437"/>
                  <a:gd name="connsiteX0-63" fmla="*/ 16245 w 1672245"/>
                  <a:gd name="connsiteY0-64" fmla="*/ 828000 h 1656031"/>
                  <a:gd name="connsiteX1-65" fmla="*/ 844245 w 1672245"/>
                  <a:gd name="connsiteY1-66" fmla="*/ 0 h 1656031"/>
                  <a:gd name="connsiteX2-67" fmla="*/ 1672245 w 1672245"/>
                  <a:gd name="connsiteY2-68" fmla="*/ 0 h 1656031"/>
                  <a:gd name="connsiteX3-69" fmla="*/ 1672245 w 1672245"/>
                  <a:gd name="connsiteY3-70" fmla="*/ 828000 h 1656031"/>
                  <a:gd name="connsiteX4-71" fmla="*/ 1439552 w 1672245"/>
                  <a:gd name="connsiteY4-72" fmla="*/ 1382485 h 1656031"/>
                  <a:gd name="connsiteX5-73" fmla="*/ 844245 w 1672245"/>
                  <a:gd name="connsiteY5-74" fmla="*/ 1656000 h 1656031"/>
                  <a:gd name="connsiteX6-75" fmla="*/ 336466 w 1672245"/>
                  <a:gd name="connsiteY6-76" fmla="*/ 1367971 h 1656031"/>
                  <a:gd name="connsiteX7" fmla="*/ 16245 w 1672245"/>
                  <a:gd name="connsiteY7" fmla="*/ 828000 h 1656031"/>
                  <a:gd name="connsiteX0-77" fmla="*/ 29516 w 1685516"/>
                  <a:gd name="connsiteY0-78" fmla="*/ 828000 h 1657267"/>
                  <a:gd name="connsiteX1-79" fmla="*/ 857516 w 1685516"/>
                  <a:gd name="connsiteY1-80" fmla="*/ 0 h 1657267"/>
                  <a:gd name="connsiteX2-81" fmla="*/ 1685516 w 1685516"/>
                  <a:gd name="connsiteY2-82" fmla="*/ 0 h 1657267"/>
                  <a:gd name="connsiteX3-83" fmla="*/ 1685516 w 1685516"/>
                  <a:gd name="connsiteY3-84" fmla="*/ 828000 h 1657267"/>
                  <a:gd name="connsiteX4-85" fmla="*/ 1452823 w 1685516"/>
                  <a:gd name="connsiteY4-86" fmla="*/ 1382485 h 1657267"/>
                  <a:gd name="connsiteX5-87" fmla="*/ 857516 w 1685516"/>
                  <a:gd name="connsiteY5-88" fmla="*/ 1656000 h 1657267"/>
                  <a:gd name="connsiteX6-89" fmla="*/ 248137 w 1685516"/>
                  <a:gd name="connsiteY6-90" fmla="*/ 1455056 h 1657267"/>
                  <a:gd name="connsiteX7-91" fmla="*/ 29516 w 1685516"/>
                  <a:gd name="connsiteY7-92" fmla="*/ 828000 h 1657267"/>
                  <a:gd name="connsiteX0-93" fmla="*/ 29516 w 1685516"/>
                  <a:gd name="connsiteY0-94" fmla="*/ 828000 h 1657267"/>
                  <a:gd name="connsiteX1-95" fmla="*/ 306196 w 1685516"/>
                  <a:gd name="connsiteY1-96" fmla="*/ 337457 h 1657267"/>
                  <a:gd name="connsiteX2-97" fmla="*/ 857516 w 1685516"/>
                  <a:gd name="connsiteY2-98" fmla="*/ 0 h 1657267"/>
                  <a:gd name="connsiteX3-99" fmla="*/ 1685516 w 1685516"/>
                  <a:gd name="connsiteY3-100" fmla="*/ 0 h 1657267"/>
                  <a:gd name="connsiteX4-101" fmla="*/ 1685516 w 1685516"/>
                  <a:gd name="connsiteY4-102" fmla="*/ 828000 h 1657267"/>
                  <a:gd name="connsiteX5-103" fmla="*/ 1452823 w 1685516"/>
                  <a:gd name="connsiteY5-104" fmla="*/ 1382485 h 1657267"/>
                  <a:gd name="connsiteX6-105" fmla="*/ 857516 w 1685516"/>
                  <a:gd name="connsiteY6-106" fmla="*/ 1656000 h 1657267"/>
                  <a:gd name="connsiteX7-107" fmla="*/ 248137 w 1685516"/>
                  <a:gd name="connsiteY7-108" fmla="*/ 1455056 h 1657267"/>
                  <a:gd name="connsiteX8" fmla="*/ 29516 w 1685516"/>
                  <a:gd name="connsiteY8" fmla="*/ 828000 h 1657267"/>
                  <a:gd name="connsiteX0-109" fmla="*/ 62 w 1656062"/>
                  <a:gd name="connsiteY0-110" fmla="*/ 850846 h 1680113"/>
                  <a:gd name="connsiteX1-111" fmla="*/ 204171 w 1656062"/>
                  <a:gd name="connsiteY1-112" fmla="*/ 331275 h 1680113"/>
                  <a:gd name="connsiteX2-113" fmla="*/ 828062 w 1656062"/>
                  <a:gd name="connsiteY2-114" fmla="*/ 22846 h 1680113"/>
                  <a:gd name="connsiteX3-115" fmla="*/ 1656062 w 1656062"/>
                  <a:gd name="connsiteY3-116" fmla="*/ 22846 h 1680113"/>
                  <a:gd name="connsiteX4-117" fmla="*/ 1656062 w 1656062"/>
                  <a:gd name="connsiteY4-118" fmla="*/ 850846 h 1680113"/>
                  <a:gd name="connsiteX5-119" fmla="*/ 1423369 w 1656062"/>
                  <a:gd name="connsiteY5-120" fmla="*/ 1405331 h 1680113"/>
                  <a:gd name="connsiteX6-121" fmla="*/ 828062 w 1656062"/>
                  <a:gd name="connsiteY6-122" fmla="*/ 1678846 h 1680113"/>
                  <a:gd name="connsiteX7-123" fmla="*/ 218683 w 1656062"/>
                  <a:gd name="connsiteY7-124" fmla="*/ 1477902 h 1680113"/>
                  <a:gd name="connsiteX8-125" fmla="*/ 62 w 1656062"/>
                  <a:gd name="connsiteY8-126" fmla="*/ 850846 h 1680113"/>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61" y="connsiteY6-62"/>
                  </a:cxn>
                  <a:cxn ang="0">
                    <a:pos x="connsiteX7-91" y="connsiteY7-92"/>
                  </a:cxn>
                  <a:cxn ang="0">
                    <a:pos x="connsiteX8-125" y="connsiteY8-126"/>
                  </a:cxn>
                </a:cxnLst>
                <a:rect l="l" t="t" r="r" b="b"/>
                <a:pathLst>
                  <a:path w="1656062" h="1680113">
                    <a:moveTo>
                      <a:pt x="62" y="850846"/>
                    </a:moveTo>
                    <a:cubicBezTo>
                      <a:pt x="-2357" y="659742"/>
                      <a:pt x="66171" y="469275"/>
                      <a:pt x="204171" y="331275"/>
                    </a:cubicBezTo>
                    <a:cubicBezTo>
                      <a:pt x="342171" y="193275"/>
                      <a:pt x="586080" y="74251"/>
                      <a:pt x="828062" y="22846"/>
                    </a:cubicBezTo>
                    <a:cubicBezTo>
                      <a:pt x="1070044" y="-28559"/>
                      <a:pt x="1380062" y="22846"/>
                      <a:pt x="1656062" y="22846"/>
                    </a:cubicBezTo>
                    <a:lnTo>
                      <a:pt x="1656062" y="850846"/>
                    </a:lnTo>
                    <a:cubicBezTo>
                      <a:pt x="1610023" y="1069165"/>
                      <a:pt x="1561369" y="1267331"/>
                      <a:pt x="1423369" y="1405331"/>
                    </a:cubicBezTo>
                    <a:cubicBezTo>
                      <a:pt x="1285369" y="1543331"/>
                      <a:pt x="1028843" y="1666751"/>
                      <a:pt x="828062" y="1678846"/>
                    </a:cubicBezTo>
                    <a:cubicBezTo>
                      <a:pt x="627281" y="1690941"/>
                      <a:pt x="356683" y="1615902"/>
                      <a:pt x="218683" y="1477902"/>
                    </a:cubicBezTo>
                    <a:cubicBezTo>
                      <a:pt x="80683" y="1339902"/>
                      <a:pt x="2481" y="1041951"/>
                      <a:pt x="62" y="850846"/>
                    </a:cubicBezTo>
                    <a:close/>
                  </a:path>
                </a:pathLst>
              </a:custGeom>
              <a:grpFill/>
              <a:ln>
                <a:noFill/>
              </a:ln>
              <a:effectLst>
                <a:softEdge rad="3175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sp>
        <p:nvSpPr>
          <p:cNvPr id="18" name="矩形 17"/>
          <p:cNvSpPr/>
          <p:nvPr/>
        </p:nvSpPr>
        <p:spPr>
          <a:xfrm>
            <a:off x="281572" y="1878421"/>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9" name="矩形 18"/>
          <p:cNvSpPr/>
          <p:nvPr/>
        </p:nvSpPr>
        <p:spPr>
          <a:xfrm>
            <a:off x="650754" y="2286811"/>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0" name="矩形 19"/>
          <p:cNvSpPr/>
          <p:nvPr/>
        </p:nvSpPr>
        <p:spPr>
          <a:xfrm>
            <a:off x="6027956" y="1816659"/>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 name="矩形 20"/>
          <p:cNvSpPr/>
          <p:nvPr/>
        </p:nvSpPr>
        <p:spPr>
          <a:xfrm>
            <a:off x="6397138" y="2200000"/>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2" name="矩形 21"/>
          <p:cNvSpPr/>
          <p:nvPr/>
        </p:nvSpPr>
        <p:spPr>
          <a:xfrm>
            <a:off x="277438" y="2992208"/>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3" name="矩形 22"/>
          <p:cNvSpPr/>
          <p:nvPr/>
        </p:nvSpPr>
        <p:spPr>
          <a:xfrm>
            <a:off x="646620" y="3400598"/>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4" name="矩形 23"/>
          <p:cNvSpPr/>
          <p:nvPr/>
        </p:nvSpPr>
        <p:spPr>
          <a:xfrm>
            <a:off x="6023822" y="2905397"/>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5" name="矩形 24"/>
          <p:cNvSpPr/>
          <p:nvPr/>
        </p:nvSpPr>
        <p:spPr>
          <a:xfrm>
            <a:off x="6393004" y="3313787"/>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6" name="文本框 25"/>
          <p:cNvSpPr txBox="1"/>
          <p:nvPr/>
        </p:nvSpPr>
        <p:spPr>
          <a:xfrm>
            <a:off x="4096562" y="2183801"/>
            <a:ext cx="301686" cy="461665"/>
          </a:xfrm>
          <a:prstGeom prst="rect">
            <a:avLst/>
          </a:prstGeom>
          <a:noFill/>
        </p:spPr>
        <p:txBody>
          <a:bodyPr wrap="none" rtlCol="0">
            <a:spAutoFit/>
          </a:bodyPr>
          <a:lstStyle/>
          <a:p>
            <a:r>
              <a:rPr lang="en-US" altLang="zh-CN" sz="2400" dirty="0">
                <a:latin typeface="Impact" panose="020B0806030902050204" pitchFamily="34" charset="0"/>
              </a:rPr>
              <a:t>1</a:t>
            </a:r>
            <a:endParaRPr lang="zh-CN" altLang="en-US" sz="2400" dirty="0">
              <a:latin typeface="Impact" panose="020B0806030902050204" pitchFamily="34" charset="0"/>
            </a:endParaRPr>
          </a:p>
        </p:txBody>
      </p:sp>
      <p:sp>
        <p:nvSpPr>
          <p:cNvPr id="27" name="文本框 26"/>
          <p:cNvSpPr txBox="1"/>
          <p:nvPr/>
        </p:nvSpPr>
        <p:spPr>
          <a:xfrm>
            <a:off x="4809182" y="2174827"/>
            <a:ext cx="338554" cy="461665"/>
          </a:xfrm>
          <a:prstGeom prst="rect">
            <a:avLst/>
          </a:prstGeom>
          <a:noFill/>
        </p:spPr>
        <p:txBody>
          <a:bodyPr wrap="none" rtlCol="0">
            <a:spAutoFit/>
          </a:bodyPr>
          <a:lstStyle/>
          <a:p>
            <a:r>
              <a:rPr lang="en-US" altLang="zh-CN" sz="2400" dirty="0">
                <a:latin typeface="Impact" panose="020B0806030902050204" pitchFamily="34" charset="0"/>
              </a:rPr>
              <a:t>2</a:t>
            </a:r>
            <a:endParaRPr lang="zh-CN" altLang="en-US" sz="2400" dirty="0">
              <a:latin typeface="Impact" panose="020B0806030902050204" pitchFamily="34" charset="0"/>
            </a:endParaRPr>
          </a:p>
        </p:txBody>
      </p:sp>
      <p:sp>
        <p:nvSpPr>
          <p:cNvPr id="28" name="文本框 27"/>
          <p:cNvSpPr txBox="1"/>
          <p:nvPr/>
        </p:nvSpPr>
        <p:spPr>
          <a:xfrm>
            <a:off x="4811711" y="2866748"/>
            <a:ext cx="348172" cy="461665"/>
          </a:xfrm>
          <a:prstGeom prst="rect">
            <a:avLst/>
          </a:prstGeom>
          <a:noFill/>
        </p:spPr>
        <p:txBody>
          <a:bodyPr wrap="none" rtlCol="0">
            <a:spAutoFit/>
          </a:bodyPr>
          <a:lstStyle/>
          <a:p>
            <a:r>
              <a:rPr lang="en-US" altLang="zh-CN" sz="2400" dirty="0">
                <a:latin typeface="Impact" panose="020B0806030902050204" pitchFamily="34" charset="0"/>
              </a:rPr>
              <a:t>3</a:t>
            </a:r>
            <a:endParaRPr lang="zh-CN" altLang="en-US" sz="2400" dirty="0">
              <a:latin typeface="Impact" panose="020B0806030902050204" pitchFamily="34" charset="0"/>
            </a:endParaRPr>
          </a:p>
        </p:txBody>
      </p:sp>
      <p:sp>
        <p:nvSpPr>
          <p:cNvPr id="29" name="文本框 28"/>
          <p:cNvSpPr txBox="1"/>
          <p:nvPr/>
        </p:nvSpPr>
        <p:spPr>
          <a:xfrm>
            <a:off x="4095598" y="2890971"/>
            <a:ext cx="348172" cy="461665"/>
          </a:xfrm>
          <a:prstGeom prst="rect">
            <a:avLst/>
          </a:prstGeom>
          <a:noFill/>
        </p:spPr>
        <p:txBody>
          <a:bodyPr wrap="none" rtlCol="0">
            <a:spAutoFit/>
          </a:bodyPr>
          <a:lstStyle/>
          <a:p>
            <a:r>
              <a:rPr lang="en-US" altLang="zh-CN" sz="2400" dirty="0">
                <a:latin typeface="Impact" panose="020B0806030902050204" pitchFamily="34" charset="0"/>
              </a:rPr>
              <a:t>4</a:t>
            </a:r>
            <a:endParaRPr lang="zh-CN" altLang="en-US" sz="2400"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wipe(left)">
                                      <p:cBhvr>
                                        <p:cTn id="7" dur="500"/>
                                        <p:tgtEl>
                                          <p:spTgt spid="1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9"/>
                                        </p:tgtEl>
                                        <p:attrNameLst>
                                          <p:attrName>style.visibility</p:attrName>
                                        </p:attrNameLst>
                                      </p:cBhvr>
                                      <p:to>
                                        <p:strVal val="visible"/>
                                      </p:to>
                                    </p:set>
                                    <p:animEffect transition="in" filter="wipe(left)">
                                      <p:cBhvr>
                                        <p:cTn id="10" dur="500"/>
                                        <p:tgtEl>
                                          <p:spTgt spid="19"/>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8" fill="hold" grpId="0" nodeType="clickEffect">
                                  <p:stCondLst>
                                    <p:cond delay="0"/>
                                  </p:stCondLst>
                                  <p:childTnLst>
                                    <p:set>
                                      <p:cBhvr>
                                        <p:cTn id="14" dur="1" fill="hold">
                                          <p:stCondLst>
                                            <p:cond delay="0"/>
                                          </p:stCondLst>
                                        </p:cTn>
                                        <p:tgtEl>
                                          <p:spTgt spid="22"/>
                                        </p:tgtEl>
                                        <p:attrNameLst>
                                          <p:attrName>style.visibility</p:attrName>
                                        </p:attrNameLst>
                                      </p:cBhvr>
                                      <p:to>
                                        <p:strVal val="visible"/>
                                      </p:to>
                                    </p:set>
                                    <p:animEffect transition="in" filter="wipe(left)">
                                      <p:cBhvr>
                                        <p:cTn id="15" dur="500"/>
                                        <p:tgtEl>
                                          <p:spTgt spid="22"/>
                                        </p:tgtEl>
                                      </p:cBhvr>
                                    </p:animEffect>
                                  </p:childTnLst>
                                </p:cTn>
                              </p:par>
                              <p:par>
                                <p:cTn id="16" presetID="22" presetClass="entr" presetSubtype="8" fill="hold" grpId="0" nodeType="with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left)">
                                      <p:cBhvr>
                                        <p:cTn id="18" dur="500"/>
                                        <p:tgtEl>
                                          <p:spTgt spid="23"/>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wipe(left)">
                                      <p:cBhvr>
                                        <p:cTn id="23" dur="500"/>
                                        <p:tgtEl>
                                          <p:spTgt spid="20"/>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wipe(left)">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8" fill="hold" grpId="0" nodeType="clickEffect">
                                  <p:stCondLst>
                                    <p:cond delay="0"/>
                                  </p:stCondLst>
                                  <p:childTnLst>
                                    <p:set>
                                      <p:cBhvr>
                                        <p:cTn id="30" dur="1" fill="hold">
                                          <p:stCondLst>
                                            <p:cond delay="0"/>
                                          </p:stCondLst>
                                        </p:cTn>
                                        <p:tgtEl>
                                          <p:spTgt spid="24"/>
                                        </p:tgtEl>
                                        <p:attrNameLst>
                                          <p:attrName>style.visibility</p:attrName>
                                        </p:attrNameLst>
                                      </p:cBhvr>
                                      <p:to>
                                        <p:strVal val="visible"/>
                                      </p:to>
                                    </p:set>
                                    <p:animEffect transition="in" filter="wipe(left)">
                                      <p:cBhvr>
                                        <p:cTn id="31" dur="500"/>
                                        <p:tgtEl>
                                          <p:spTgt spid="24"/>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5"/>
                                        </p:tgtEl>
                                        <p:attrNameLst>
                                          <p:attrName>style.visibility</p:attrName>
                                        </p:attrNameLst>
                                      </p:cBhvr>
                                      <p:to>
                                        <p:strVal val="visible"/>
                                      </p:to>
                                    </p:set>
                                    <p:animEffect transition="in" filter="wipe(left)">
                                      <p:cBhvr>
                                        <p:cTn id="34" dur="500"/>
                                        <p:tgtEl>
                                          <p:spTgt spid="25"/>
                                        </p:tgtEl>
                                      </p:cBhvr>
                                    </p:animEffect>
                                  </p:childTnLst>
                                </p:cTn>
                              </p:par>
                              <p:par>
                                <p:cTn id="35" presetID="2" presetClass="entr" presetSubtype="12" fill="hold" grpId="0" nodeType="withEffect">
                                  <p:stCondLst>
                                    <p:cond delay="0"/>
                                  </p:stCondLst>
                                  <p:childTnLst>
                                    <p:set>
                                      <p:cBhvr>
                                        <p:cTn id="36" dur="1" fill="hold">
                                          <p:stCondLst>
                                            <p:cond delay="0"/>
                                          </p:stCondLst>
                                        </p:cTn>
                                        <p:tgtEl>
                                          <p:spTgt spid="26"/>
                                        </p:tgtEl>
                                        <p:attrNameLst>
                                          <p:attrName>style.visibility</p:attrName>
                                        </p:attrNameLst>
                                      </p:cBhvr>
                                      <p:to>
                                        <p:strVal val="visible"/>
                                      </p:to>
                                    </p:set>
                                    <p:anim calcmode="lin" valueType="num">
                                      <p:cBhvr additive="base">
                                        <p:cTn id="37" dur="500" fill="hold"/>
                                        <p:tgtEl>
                                          <p:spTgt spid="26"/>
                                        </p:tgtEl>
                                        <p:attrNameLst>
                                          <p:attrName>ppt_x</p:attrName>
                                        </p:attrNameLst>
                                      </p:cBhvr>
                                      <p:tavLst>
                                        <p:tav tm="0">
                                          <p:val>
                                            <p:strVal val="0-#ppt_w/2"/>
                                          </p:val>
                                        </p:tav>
                                        <p:tav tm="100000">
                                          <p:val>
                                            <p:strVal val="#ppt_x"/>
                                          </p:val>
                                        </p:tav>
                                      </p:tavLst>
                                    </p:anim>
                                    <p:anim calcmode="lin" valueType="num">
                                      <p:cBhvr additive="base">
                                        <p:cTn id="38" dur="500" fill="hold"/>
                                        <p:tgtEl>
                                          <p:spTgt spid="26"/>
                                        </p:tgtEl>
                                        <p:attrNameLst>
                                          <p:attrName>ppt_y</p:attrName>
                                        </p:attrNameLst>
                                      </p:cBhvr>
                                      <p:tavLst>
                                        <p:tav tm="0">
                                          <p:val>
                                            <p:strVal val="1+#ppt_h/2"/>
                                          </p:val>
                                        </p:tav>
                                        <p:tav tm="100000">
                                          <p:val>
                                            <p:strVal val="#ppt_y"/>
                                          </p:val>
                                        </p:tav>
                                      </p:tavLst>
                                    </p:anim>
                                  </p:childTnLst>
                                </p:cTn>
                              </p:par>
                              <p:par>
                                <p:cTn id="39" presetID="2" presetClass="entr" presetSubtype="12"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 calcmode="lin" valueType="num">
                                      <p:cBhvr additive="base">
                                        <p:cTn id="41" dur="500" fill="hold"/>
                                        <p:tgtEl>
                                          <p:spTgt spid="27"/>
                                        </p:tgtEl>
                                        <p:attrNameLst>
                                          <p:attrName>ppt_x</p:attrName>
                                        </p:attrNameLst>
                                      </p:cBhvr>
                                      <p:tavLst>
                                        <p:tav tm="0">
                                          <p:val>
                                            <p:strVal val="0-#ppt_w/2"/>
                                          </p:val>
                                        </p:tav>
                                        <p:tav tm="100000">
                                          <p:val>
                                            <p:strVal val="#ppt_x"/>
                                          </p:val>
                                        </p:tav>
                                      </p:tavLst>
                                    </p:anim>
                                    <p:anim calcmode="lin" valueType="num">
                                      <p:cBhvr additive="base">
                                        <p:cTn id="42" dur="500" fill="hold"/>
                                        <p:tgtEl>
                                          <p:spTgt spid="27"/>
                                        </p:tgtEl>
                                        <p:attrNameLst>
                                          <p:attrName>ppt_y</p:attrName>
                                        </p:attrNameLst>
                                      </p:cBhvr>
                                      <p:tavLst>
                                        <p:tav tm="0">
                                          <p:val>
                                            <p:strVal val="1+#ppt_h/2"/>
                                          </p:val>
                                        </p:tav>
                                        <p:tav tm="100000">
                                          <p:val>
                                            <p:strVal val="#ppt_y"/>
                                          </p:val>
                                        </p:tav>
                                      </p:tavLst>
                                    </p:anim>
                                  </p:childTnLst>
                                </p:cTn>
                              </p:par>
                              <p:par>
                                <p:cTn id="43" presetID="2" presetClass="entr" presetSubtype="12" fill="hold" grpId="0" nodeType="withEffect">
                                  <p:stCondLst>
                                    <p:cond delay="0"/>
                                  </p:stCondLst>
                                  <p:childTnLst>
                                    <p:set>
                                      <p:cBhvr>
                                        <p:cTn id="44" dur="1" fill="hold">
                                          <p:stCondLst>
                                            <p:cond delay="0"/>
                                          </p:stCondLst>
                                        </p:cTn>
                                        <p:tgtEl>
                                          <p:spTgt spid="28"/>
                                        </p:tgtEl>
                                        <p:attrNameLst>
                                          <p:attrName>style.visibility</p:attrName>
                                        </p:attrNameLst>
                                      </p:cBhvr>
                                      <p:to>
                                        <p:strVal val="visible"/>
                                      </p:to>
                                    </p:set>
                                    <p:anim calcmode="lin" valueType="num">
                                      <p:cBhvr additive="base">
                                        <p:cTn id="45" dur="500" fill="hold"/>
                                        <p:tgtEl>
                                          <p:spTgt spid="28"/>
                                        </p:tgtEl>
                                        <p:attrNameLst>
                                          <p:attrName>ppt_x</p:attrName>
                                        </p:attrNameLst>
                                      </p:cBhvr>
                                      <p:tavLst>
                                        <p:tav tm="0">
                                          <p:val>
                                            <p:strVal val="0-#ppt_w/2"/>
                                          </p:val>
                                        </p:tav>
                                        <p:tav tm="100000">
                                          <p:val>
                                            <p:strVal val="#ppt_x"/>
                                          </p:val>
                                        </p:tav>
                                      </p:tavLst>
                                    </p:anim>
                                    <p:anim calcmode="lin" valueType="num">
                                      <p:cBhvr additive="base">
                                        <p:cTn id="46" dur="500" fill="hold"/>
                                        <p:tgtEl>
                                          <p:spTgt spid="28"/>
                                        </p:tgtEl>
                                        <p:attrNameLst>
                                          <p:attrName>ppt_y</p:attrName>
                                        </p:attrNameLst>
                                      </p:cBhvr>
                                      <p:tavLst>
                                        <p:tav tm="0">
                                          <p:val>
                                            <p:strVal val="1+#ppt_h/2"/>
                                          </p:val>
                                        </p:tav>
                                        <p:tav tm="100000">
                                          <p:val>
                                            <p:strVal val="#ppt_y"/>
                                          </p:val>
                                        </p:tav>
                                      </p:tavLst>
                                    </p:anim>
                                  </p:childTnLst>
                                </p:cTn>
                              </p:par>
                              <p:par>
                                <p:cTn id="47" presetID="2" presetClass="entr" presetSubtype="12"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additive="base">
                                        <p:cTn id="49" dur="500" fill="hold"/>
                                        <p:tgtEl>
                                          <p:spTgt spid="29"/>
                                        </p:tgtEl>
                                        <p:attrNameLst>
                                          <p:attrName>ppt_x</p:attrName>
                                        </p:attrNameLst>
                                      </p:cBhvr>
                                      <p:tavLst>
                                        <p:tav tm="0">
                                          <p:val>
                                            <p:strVal val="0-#ppt_w/2"/>
                                          </p:val>
                                        </p:tav>
                                        <p:tav tm="100000">
                                          <p:val>
                                            <p:strVal val="#ppt_x"/>
                                          </p:val>
                                        </p:tav>
                                      </p:tavLst>
                                    </p:anim>
                                    <p:anim calcmode="lin" valueType="num">
                                      <p:cBhvr additive="base">
                                        <p:cTn id="50"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P spid="22" grpId="0"/>
      <p:bldP spid="23" grpId="0"/>
      <p:bldP spid="24" grpId="0"/>
      <p:bldP spid="25" grpId="0"/>
      <p:bldP spid="26" grpId="0"/>
      <p:bldP spid="27" grpId="0"/>
      <p:bldP spid="28" grpId="0"/>
      <p:bldP spid="2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 name="椭圆 31"/>
          <p:cNvSpPr/>
          <p:nvPr/>
        </p:nvSpPr>
        <p:spPr>
          <a:xfrm>
            <a:off x="7042301" y="1362540"/>
            <a:ext cx="1375396" cy="227279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solidFill>
            <a:schemeClr val="bg1"/>
          </a:solidFill>
          <a:ln w="25400" cap="rnd">
            <a:solidFill>
              <a:schemeClr val="tx1"/>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a:p>
        </p:txBody>
      </p:sp>
      <p:pic>
        <p:nvPicPr>
          <p:cNvPr id="42" name="图片 4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14001" y="-81022"/>
            <a:ext cx="5518323" cy="5833640"/>
          </a:xfrm>
          <a:prstGeom prst="rect">
            <a:avLst/>
          </a:prstGeom>
        </p:spPr>
      </p:pic>
      <p:grpSp>
        <p:nvGrpSpPr>
          <p:cNvPr id="20" name="组合 19"/>
          <p:cNvGrpSpPr/>
          <p:nvPr/>
        </p:nvGrpSpPr>
        <p:grpSpPr>
          <a:xfrm>
            <a:off x="2293077" y="1139183"/>
            <a:ext cx="5109030" cy="548355"/>
            <a:chOff x="3549104" y="327028"/>
            <a:chExt cx="5109030" cy="548355"/>
          </a:xfrm>
        </p:grpSpPr>
        <p:sp>
          <p:nvSpPr>
            <p:cNvPr id="21" name="文本框 20"/>
            <p:cNvSpPr txBox="1"/>
            <p:nvPr/>
          </p:nvSpPr>
          <p:spPr>
            <a:xfrm>
              <a:off x="3549104" y="327028"/>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22" name="文本框 21"/>
            <p:cNvSpPr txBox="1"/>
            <p:nvPr/>
          </p:nvSpPr>
          <p:spPr>
            <a:xfrm>
              <a:off x="3549104" y="629867"/>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grpSp>
        <p:nvGrpSpPr>
          <p:cNvPr id="23" name="组合 22"/>
          <p:cNvGrpSpPr/>
          <p:nvPr/>
        </p:nvGrpSpPr>
        <p:grpSpPr>
          <a:xfrm>
            <a:off x="2293077" y="1790520"/>
            <a:ext cx="5109030" cy="554176"/>
            <a:chOff x="3549104" y="-71742"/>
            <a:chExt cx="5109030" cy="554176"/>
          </a:xfrm>
        </p:grpSpPr>
        <p:sp>
          <p:nvSpPr>
            <p:cNvPr id="24" name="文本框 23"/>
            <p:cNvSpPr txBox="1"/>
            <p:nvPr/>
          </p:nvSpPr>
          <p:spPr>
            <a:xfrm>
              <a:off x="3549104" y="-71742"/>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25" name="文本框 24"/>
            <p:cNvSpPr txBox="1"/>
            <p:nvPr/>
          </p:nvSpPr>
          <p:spPr>
            <a:xfrm>
              <a:off x="3549104" y="23691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grpSp>
        <p:nvGrpSpPr>
          <p:cNvPr id="32" name="组合 31"/>
          <p:cNvGrpSpPr/>
          <p:nvPr/>
        </p:nvGrpSpPr>
        <p:grpSpPr>
          <a:xfrm>
            <a:off x="2293077" y="2472813"/>
            <a:ext cx="5109030" cy="548355"/>
            <a:chOff x="3549104" y="327028"/>
            <a:chExt cx="5109030" cy="548355"/>
          </a:xfrm>
        </p:grpSpPr>
        <p:sp>
          <p:nvSpPr>
            <p:cNvPr id="33" name="文本框 32"/>
            <p:cNvSpPr txBox="1"/>
            <p:nvPr/>
          </p:nvSpPr>
          <p:spPr>
            <a:xfrm>
              <a:off x="3549104" y="327028"/>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34" name="文本框 33"/>
            <p:cNvSpPr txBox="1"/>
            <p:nvPr/>
          </p:nvSpPr>
          <p:spPr>
            <a:xfrm>
              <a:off x="3549104" y="629867"/>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grpSp>
        <p:nvGrpSpPr>
          <p:cNvPr id="35" name="组合 34"/>
          <p:cNvGrpSpPr/>
          <p:nvPr/>
        </p:nvGrpSpPr>
        <p:grpSpPr>
          <a:xfrm>
            <a:off x="2293077" y="3124150"/>
            <a:ext cx="5109030" cy="554176"/>
            <a:chOff x="3549104" y="-71742"/>
            <a:chExt cx="5109030" cy="554176"/>
          </a:xfrm>
        </p:grpSpPr>
        <p:sp>
          <p:nvSpPr>
            <p:cNvPr id="36" name="文本框 35"/>
            <p:cNvSpPr txBox="1"/>
            <p:nvPr/>
          </p:nvSpPr>
          <p:spPr>
            <a:xfrm>
              <a:off x="3549104" y="-71742"/>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37" name="文本框 36"/>
            <p:cNvSpPr txBox="1"/>
            <p:nvPr/>
          </p:nvSpPr>
          <p:spPr>
            <a:xfrm>
              <a:off x="3549104" y="23691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sp>
        <p:nvSpPr>
          <p:cNvPr id="43" name="文本框 42"/>
          <p:cNvSpPr txBox="1"/>
          <p:nvPr/>
        </p:nvSpPr>
        <p:spPr>
          <a:xfrm>
            <a:off x="7222167" y="1661758"/>
            <a:ext cx="1015663" cy="2176107"/>
          </a:xfrm>
          <a:prstGeom prst="rect">
            <a:avLst/>
          </a:prstGeom>
          <a:noFill/>
        </p:spPr>
        <p:txBody>
          <a:bodyPr vert="eaVert" wrap="square" rtlCol="0">
            <a:spAutoFit/>
          </a:bodyPr>
          <a:lstStyle/>
          <a:p>
            <a:r>
              <a:rPr lang="zh-CN" altLang="en-US" sz="5400" dirty="0">
                <a:latin typeface="幼圆" panose="02010509060101010101" pitchFamily="49" charset="-122"/>
                <a:ea typeface="幼圆" panose="02010509060101010101" pitchFamily="49" charset="-122"/>
              </a:rPr>
              <a:t>目录</a:t>
            </a:r>
          </a:p>
        </p:txBody>
      </p:sp>
      <p:grpSp>
        <p:nvGrpSpPr>
          <p:cNvPr id="47" name="组合 46"/>
          <p:cNvGrpSpPr/>
          <p:nvPr/>
        </p:nvGrpSpPr>
        <p:grpSpPr>
          <a:xfrm>
            <a:off x="1992763" y="1249390"/>
            <a:ext cx="189399" cy="252162"/>
            <a:chOff x="3213101" y="3067051"/>
            <a:chExt cx="541337" cy="720725"/>
          </a:xfrm>
          <a:solidFill>
            <a:schemeClr val="tx1"/>
          </a:solidFill>
        </p:grpSpPr>
        <p:sp>
          <p:nvSpPr>
            <p:cNvPr id="48"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3"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4"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5"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6"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7"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8"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9"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0"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1"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2"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3"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4"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5"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6"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7"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8"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79"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0"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1"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2"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3"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4"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5"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6"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7"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8"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9"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0"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1"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2"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3"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4"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5"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6"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7"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8"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99" name="组合 98"/>
          <p:cNvGrpSpPr/>
          <p:nvPr/>
        </p:nvGrpSpPr>
        <p:grpSpPr>
          <a:xfrm>
            <a:off x="1994707" y="1898862"/>
            <a:ext cx="189399" cy="252162"/>
            <a:chOff x="3213101" y="3067051"/>
            <a:chExt cx="541337" cy="720725"/>
          </a:xfrm>
          <a:solidFill>
            <a:schemeClr val="tx1"/>
          </a:solidFill>
        </p:grpSpPr>
        <p:sp>
          <p:nvSpPr>
            <p:cNvPr id="100"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1"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2"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3"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4"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5"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6"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7"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8"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9"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0"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1"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2"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3"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4"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5"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6"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7"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8"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151" name="组合 150"/>
          <p:cNvGrpSpPr/>
          <p:nvPr/>
        </p:nvGrpSpPr>
        <p:grpSpPr>
          <a:xfrm>
            <a:off x="2007482" y="2582427"/>
            <a:ext cx="189399" cy="252162"/>
            <a:chOff x="3213101" y="3067051"/>
            <a:chExt cx="541337" cy="720725"/>
          </a:xfrm>
          <a:solidFill>
            <a:schemeClr val="tx1"/>
          </a:solidFill>
        </p:grpSpPr>
        <p:sp>
          <p:nvSpPr>
            <p:cNvPr id="152"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9"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0"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1"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2"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3"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4"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5"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6"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7"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8"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9"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0"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1"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2"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3"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4"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5"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6"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7"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8"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9"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0"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1"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2"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3"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4"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5"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6"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7"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8"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9"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0"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1"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2"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grpSp>
        <p:nvGrpSpPr>
          <p:cNvPr id="203" name="组合 202"/>
          <p:cNvGrpSpPr/>
          <p:nvPr/>
        </p:nvGrpSpPr>
        <p:grpSpPr>
          <a:xfrm>
            <a:off x="2033229" y="3148394"/>
            <a:ext cx="189399" cy="252162"/>
            <a:chOff x="3213101" y="3067051"/>
            <a:chExt cx="541337" cy="720725"/>
          </a:xfrm>
          <a:solidFill>
            <a:schemeClr val="tx1"/>
          </a:solidFill>
        </p:grpSpPr>
        <p:sp>
          <p:nvSpPr>
            <p:cNvPr id="204"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5"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6"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7"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8"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9"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0"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1"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2"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3"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4"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5"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6"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7"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8"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9"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0"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1"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2"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3"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4"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5"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6"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7"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8"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9"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0"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1"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2"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3"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4"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5"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6"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7"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8"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9"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0"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1"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2"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3"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4"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5"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6"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7"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8"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9"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0"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1"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2"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3"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4"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800" decel="100000"/>
                                        <p:tgtEl>
                                          <p:spTgt spid="20"/>
                                        </p:tgtEl>
                                      </p:cBhvr>
                                    </p:animEffect>
                                    <p:anim calcmode="lin" valueType="num">
                                      <p:cBhvr>
                                        <p:cTn id="8" dur="800" decel="100000" fill="hold"/>
                                        <p:tgtEl>
                                          <p:spTgt spid="20"/>
                                        </p:tgtEl>
                                        <p:attrNameLst>
                                          <p:attrName>style.rotation</p:attrName>
                                        </p:attrNameLst>
                                      </p:cBhvr>
                                      <p:tavLst>
                                        <p:tav tm="0">
                                          <p:val>
                                            <p:fltVal val="-90"/>
                                          </p:val>
                                        </p:tav>
                                        <p:tav tm="100000">
                                          <p:val>
                                            <p:fltVal val="0"/>
                                          </p:val>
                                        </p:tav>
                                      </p:tavLst>
                                    </p:anim>
                                    <p:anim calcmode="lin" valueType="num">
                                      <p:cBhvr>
                                        <p:cTn id="9" dur="800" decel="100000" fill="hold"/>
                                        <p:tgtEl>
                                          <p:spTgt spid="20"/>
                                        </p:tgtEl>
                                        <p:attrNameLst>
                                          <p:attrName>ppt_x</p:attrName>
                                        </p:attrNameLst>
                                      </p:cBhvr>
                                      <p:tavLst>
                                        <p:tav tm="0">
                                          <p:val>
                                            <p:strVal val="#ppt_x+0.4"/>
                                          </p:val>
                                        </p:tav>
                                        <p:tav tm="100000">
                                          <p:val>
                                            <p:strVal val="#ppt_x-0.05"/>
                                          </p:val>
                                        </p:tav>
                                      </p:tavLst>
                                    </p:anim>
                                    <p:anim calcmode="lin" valueType="num">
                                      <p:cBhvr>
                                        <p:cTn id="10" dur="800" decel="100000" fill="hold"/>
                                        <p:tgtEl>
                                          <p:spTgt spid="20"/>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20"/>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20"/>
                                        </p:tgtEl>
                                        <p:attrNameLst>
                                          <p:attrName>ppt_y</p:attrName>
                                        </p:attrNameLst>
                                      </p:cBhvr>
                                      <p:tavLst>
                                        <p:tav tm="0">
                                          <p:val>
                                            <p:strVal val="#ppt_y+0.1"/>
                                          </p:val>
                                        </p:tav>
                                        <p:tav tm="100000">
                                          <p:val>
                                            <p:strVal val="#ppt_y"/>
                                          </p:val>
                                        </p:tav>
                                      </p:tavLst>
                                    </p:anim>
                                  </p:childTnLst>
                                </p:cTn>
                              </p:par>
                            </p:childTnLst>
                          </p:cTn>
                        </p:par>
                        <p:par>
                          <p:cTn id="13" fill="hold">
                            <p:stCondLst>
                              <p:cond delay="1000"/>
                            </p:stCondLst>
                            <p:childTnLst>
                              <p:par>
                                <p:cTn id="14" presetID="30"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800" decel="100000"/>
                                        <p:tgtEl>
                                          <p:spTgt spid="23"/>
                                        </p:tgtEl>
                                      </p:cBhvr>
                                    </p:animEffect>
                                    <p:anim calcmode="lin" valueType="num">
                                      <p:cBhvr>
                                        <p:cTn id="17" dur="800" decel="100000" fill="hold"/>
                                        <p:tgtEl>
                                          <p:spTgt spid="23"/>
                                        </p:tgtEl>
                                        <p:attrNameLst>
                                          <p:attrName>style.rotation</p:attrName>
                                        </p:attrNameLst>
                                      </p:cBhvr>
                                      <p:tavLst>
                                        <p:tav tm="0">
                                          <p:val>
                                            <p:fltVal val="-90"/>
                                          </p:val>
                                        </p:tav>
                                        <p:tav tm="100000">
                                          <p:val>
                                            <p:fltVal val="0"/>
                                          </p:val>
                                        </p:tav>
                                      </p:tavLst>
                                    </p:anim>
                                    <p:anim calcmode="lin" valueType="num">
                                      <p:cBhvr>
                                        <p:cTn id="18" dur="800" decel="100000" fill="hold"/>
                                        <p:tgtEl>
                                          <p:spTgt spid="23"/>
                                        </p:tgtEl>
                                        <p:attrNameLst>
                                          <p:attrName>ppt_x</p:attrName>
                                        </p:attrNameLst>
                                      </p:cBhvr>
                                      <p:tavLst>
                                        <p:tav tm="0">
                                          <p:val>
                                            <p:strVal val="#ppt_x+0.4"/>
                                          </p:val>
                                        </p:tav>
                                        <p:tav tm="100000">
                                          <p:val>
                                            <p:strVal val="#ppt_x-0.05"/>
                                          </p:val>
                                        </p:tav>
                                      </p:tavLst>
                                    </p:anim>
                                    <p:anim calcmode="lin" valueType="num">
                                      <p:cBhvr>
                                        <p:cTn id="19" dur="800" decel="100000" fill="hold"/>
                                        <p:tgtEl>
                                          <p:spTgt spid="23"/>
                                        </p:tgtEl>
                                        <p:attrNameLst>
                                          <p:attrName>ppt_y</p:attrName>
                                        </p:attrNameLst>
                                      </p:cBhvr>
                                      <p:tavLst>
                                        <p:tav tm="0">
                                          <p:val>
                                            <p:strVal val="#ppt_y-0.4"/>
                                          </p:val>
                                        </p:tav>
                                        <p:tav tm="100000">
                                          <p:val>
                                            <p:strVal val="#ppt_y+0.1"/>
                                          </p:val>
                                        </p:tav>
                                      </p:tavLst>
                                    </p:anim>
                                    <p:anim calcmode="lin" valueType="num">
                                      <p:cBhvr>
                                        <p:cTn id="20" dur="200" accel="100000" fill="hold">
                                          <p:stCondLst>
                                            <p:cond delay="800"/>
                                          </p:stCondLst>
                                        </p:cTn>
                                        <p:tgtEl>
                                          <p:spTgt spid="23"/>
                                        </p:tgtEl>
                                        <p:attrNameLst>
                                          <p:attrName>ppt_x</p:attrName>
                                        </p:attrNameLst>
                                      </p:cBhvr>
                                      <p:tavLst>
                                        <p:tav tm="0">
                                          <p:val>
                                            <p:strVal val="#ppt_x-0.05"/>
                                          </p:val>
                                        </p:tav>
                                        <p:tav tm="100000">
                                          <p:val>
                                            <p:strVal val="#ppt_x"/>
                                          </p:val>
                                        </p:tav>
                                      </p:tavLst>
                                    </p:anim>
                                    <p:anim calcmode="lin" valueType="num">
                                      <p:cBhvr>
                                        <p:cTn id="21" dur="200" accel="100000" fill="hold">
                                          <p:stCondLst>
                                            <p:cond delay="800"/>
                                          </p:stCondLst>
                                        </p:cTn>
                                        <p:tgtEl>
                                          <p:spTgt spid="23"/>
                                        </p:tgtEl>
                                        <p:attrNameLst>
                                          <p:attrName>ppt_y</p:attrName>
                                        </p:attrNameLst>
                                      </p:cBhvr>
                                      <p:tavLst>
                                        <p:tav tm="0">
                                          <p:val>
                                            <p:strVal val="#ppt_y+0.1"/>
                                          </p:val>
                                        </p:tav>
                                        <p:tav tm="100000">
                                          <p:val>
                                            <p:strVal val="#ppt_y"/>
                                          </p:val>
                                        </p:tav>
                                      </p:tavLst>
                                    </p:anim>
                                  </p:childTnLst>
                                </p:cTn>
                              </p:par>
                            </p:childTnLst>
                          </p:cTn>
                        </p:par>
                        <p:par>
                          <p:cTn id="22" fill="hold">
                            <p:stCondLst>
                              <p:cond delay="2000"/>
                            </p:stCondLst>
                            <p:childTnLst>
                              <p:par>
                                <p:cTn id="23" presetID="30" presetClass="entr" presetSubtype="0" fill="hold" nodeType="afterEffect">
                                  <p:stCondLst>
                                    <p:cond delay="0"/>
                                  </p:stCondLst>
                                  <p:childTnLst>
                                    <p:set>
                                      <p:cBhvr>
                                        <p:cTn id="24" dur="1" fill="hold">
                                          <p:stCondLst>
                                            <p:cond delay="0"/>
                                          </p:stCondLst>
                                        </p:cTn>
                                        <p:tgtEl>
                                          <p:spTgt spid="32"/>
                                        </p:tgtEl>
                                        <p:attrNameLst>
                                          <p:attrName>style.visibility</p:attrName>
                                        </p:attrNameLst>
                                      </p:cBhvr>
                                      <p:to>
                                        <p:strVal val="visible"/>
                                      </p:to>
                                    </p:set>
                                    <p:animEffect transition="in" filter="fade">
                                      <p:cBhvr>
                                        <p:cTn id="25" dur="800" decel="100000"/>
                                        <p:tgtEl>
                                          <p:spTgt spid="32"/>
                                        </p:tgtEl>
                                      </p:cBhvr>
                                    </p:animEffect>
                                    <p:anim calcmode="lin" valueType="num">
                                      <p:cBhvr>
                                        <p:cTn id="26" dur="800" decel="100000" fill="hold"/>
                                        <p:tgtEl>
                                          <p:spTgt spid="32"/>
                                        </p:tgtEl>
                                        <p:attrNameLst>
                                          <p:attrName>style.rotation</p:attrName>
                                        </p:attrNameLst>
                                      </p:cBhvr>
                                      <p:tavLst>
                                        <p:tav tm="0">
                                          <p:val>
                                            <p:fltVal val="-90"/>
                                          </p:val>
                                        </p:tav>
                                        <p:tav tm="100000">
                                          <p:val>
                                            <p:fltVal val="0"/>
                                          </p:val>
                                        </p:tav>
                                      </p:tavLst>
                                    </p:anim>
                                    <p:anim calcmode="lin" valueType="num">
                                      <p:cBhvr>
                                        <p:cTn id="27" dur="800" decel="100000" fill="hold"/>
                                        <p:tgtEl>
                                          <p:spTgt spid="32"/>
                                        </p:tgtEl>
                                        <p:attrNameLst>
                                          <p:attrName>ppt_x</p:attrName>
                                        </p:attrNameLst>
                                      </p:cBhvr>
                                      <p:tavLst>
                                        <p:tav tm="0">
                                          <p:val>
                                            <p:strVal val="#ppt_x+0.4"/>
                                          </p:val>
                                        </p:tav>
                                        <p:tav tm="100000">
                                          <p:val>
                                            <p:strVal val="#ppt_x-0.05"/>
                                          </p:val>
                                        </p:tav>
                                      </p:tavLst>
                                    </p:anim>
                                    <p:anim calcmode="lin" valueType="num">
                                      <p:cBhvr>
                                        <p:cTn id="28" dur="800" decel="100000" fill="hold"/>
                                        <p:tgtEl>
                                          <p:spTgt spid="32"/>
                                        </p:tgtEl>
                                        <p:attrNameLst>
                                          <p:attrName>ppt_y</p:attrName>
                                        </p:attrNameLst>
                                      </p:cBhvr>
                                      <p:tavLst>
                                        <p:tav tm="0">
                                          <p:val>
                                            <p:strVal val="#ppt_y-0.4"/>
                                          </p:val>
                                        </p:tav>
                                        <p:tav tm="100000">
                                          <p:val>
                                            <p:strVal val="#ppt_y+0.1"/>
                                          </p:val>
                                        </p:tav>
                                      </p:tavLst>
                                    </p:anim>
                                    <p:anim calcmode="lin" valueType="num">
                                      <p:cBhvr>
                                        <p:cTn id="29" dur="200" accel="100000" fill="hold">
                                          <p:stCondLst>
                                            <p:cond delay="800"/>
                                          </p:stCondLst>
                                        </p:cTn>
                                        <p:tgtEl>
                                          <p:spTgt spid="32"/>
                                        </p:tgtEl>
                                        <p:attrNameLst>
                                          <p:attrName>ppt_x</p:attrName>
                                        </p:attrNameLst>
                                      </p:cBhvr>
                                      <p:tavLst>
                                        <p:tav tm="0">
                                          <p:val>
                                            <p:strVal val="#ppt_x-0.05"/>
                                          </p:val>
                                        </p:tav>
                                        <p:tav tm="100000">
                                          <p:val>
                                            <p:strVal val="#ppt_x"/>
                                          </p:val>
                                        </p:tav>
                                      </p:tavLst>
                                    </p:anim>
                                    <p:anim calcmode="lin" valueType="num">
                                      <p:cBhvr>
                                        <p:cTn id="30" dur="200" accel="100000" fill="hold">
                                          <p:stCondLst>
                                            <p:cond delay="800"/>
                                          </p:stCondLst>
                                        </p:cTn>
                                        <p:tgtEl>
                                          <p:spTgt spid="32"/>
                                        </p:tgtEl>
                                        <p:attrNameLst>
                                          <p:attrName>ppt_y</p:attrName>
                                        </p:attrNameLst>
                                      </p:cBhvr>
                                      <p:tavLst>
                                        <p:tav tm="0">
                                          <p:val>
                                            <p:strVal val="#ppt_y+0.1"/>
                                          </p:val>
                                        </p:tav>
                                        <p:tav tm="100000">
                                          <p:val>
                                            <p:strVal val="#ppt_y"/>
                                          </p:val>
                                        </p:tav>
                                      </p:tavLst>
                                    </p:anim>
                                  </p:childTnLst>
                                </p:cTn>
                              </p:par>
                            </p:childTnLst>
                          </p:cTn>
                        </p:par>
                        <p:par>
                          <p:cTn id="31" fill="hold">
                            <p:stCondLst>
                              <p:cond delay="3000"/>
                            </p:stCondLst>
                            <p:childTnLst>
                              <p:par>
                                <p:cTn id="32" presetID="30" presetClass="entr" presetSubtype="0" fill="hold" nodeType="after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800" decel="100000"/>
                                        <p:tgtEl>
                                          <p:spTgt spid="35"/>
                                        </p:tgtEl>
                                      </p:cBhvr>
                                    </p:animEffect>
                                    <p:anim calcmode="lin" valueType="num">
                                      <p:cBhvr>
                                        <p:cTn id="35" dur="800" decel="100000" fill="hold"/>
                                        <p:tgtEl>
                                          <p:spTgt spid="35"/>
                                        </p:tgtEl>
                                        <p:attrNameLst>
                                          <p:attrName>style.rotation</p:attrName>
                                        </p:attrNameLst>
                                      </p:cBhvr>
                                      <p:tavLst>
                                        <p:tav tm="0">
                                          <p:val>
                                            <p:fltVal val="-90"/>
                                          </p:val>
                                        </p:tav>
                                        <p:tav tm="100000">
                                          <p:val>
                                            <p:fltVal val="0"/>
                                          </p:val>
                                        </p:tav>
                                      </p:tavLst>
                                    </p:anim>
                                    <p:anim calcmode="lin" valueType="num">
                                      <p:cBhvr>
                                        <p:cTn id="36" dur="800" decel="100000" fill="hold"/>
                                        <p:tgtEl>
                                          <p:spTgt spid="35"/>
                                        </p:tgtEl>
                                        <p:attrNameLst>
                                          <p:attrName>ppt_x</p:attrName>
                                        </p:attrNameLst>
                                      </p:cBhvr>
                                      <p:tavLst>
                                        <p:tav tm="0">
                                          <p:val>
                                            <p:strVal val="#ppt_x+0.4"/>
                                          </p:val>
                                        </p:tav>
                                        <p:tav tm="100000">
                                          <p:val>
                                            <p:strVal val="#ppt_x-0.05"/>
                                          </p:val>
                                        </p:tav>
                                      </p:tavLst>
                                    </p:anim>
                                    <p:anim calcmode="lin" valueType="num">
                                      <p:cBhvr>
                                        <p:cTn id="37" dur="800" decel="100000" fill="hold"/>
                                        <p:tgtEl>
                                          <p:spTgt spid="35"/>
                                        </p:tgtEl>
                                        <p:attrNameLst>
                                          <p:attrName>ppt_y</p:attrName>
                                        </p:attrNameLst>
                                      </p:cBhvr>
                                      <p:tavLst>
                                        <p:tav tm="0">
                                          <p:val>
                                            <p:strVal val="#ppt_y-0.4"/>
                                          </p:val>
                                        </p:tav>
                                        <p:tav tm="100000">
                                          <p:val>
                                            <p:strVal val="#ppt_y+0.1"/>
                                          </p:val>
                                        </p:tav>
                                      </p:tavLst>
                                    </p:anim>
                                    <p:anim calcmode="lin" valueType="num">
                                      <p:cBhvr>
                                        <p:cTn id="38" dur="200" accel="100000" fill="hold">
                                          <p:stCondLst>
                                            <p:cond delay="800"/>
                                          </p:stCondLst>
                                        </p:cTn>
                                        <p:tgtEl>
                                          <p:spTgt spid="35"/>
                                        </p:tgtEl>
                                        <p:attrNameLst>
                                          <p:attrName>ppt_x</p:attrName>
                                        </p:attrNameLst>
                                      </p:cBhvr>
                                      <p:tavLst>
                                        <p:tav tm="0">
                                          <p:val>
                                            <p:strVal val="#ppt_x-0.05"/>
                                          </p:val>
                                        </p:tav>
                                        <p:tav tm="100000">
                                          <p:val>
                                            <p:strVal val="#ppt_x"/>
                                          </p:val>
                                        </p:tav>
                                      </p:tavLst>
                                    </p:anim>
                                    <p:anim calcmode="lin" valueType="num">
                                      <p:cBhvr>
                                        <p:cTn id="39" dur="200" accel="100000" fill="hold">
                                          <p:stCondLst>
                                            <p:cond delay="800"/>
                                          </p:stCondLst>
                                        </p:cTn>
                                        <p:tgtEl>
                                          <p:spTgt spid="35"/>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19" y="0"/>
            <a:ext cx="5518323" cy="5833640"/>
          </a:xfrm>
          <a:prstGeom prst="rect">
            <a:avLst/>
          </a:prstGeom>
        </p:spPr>
      </p:pic>
      <p:grpSp>
        <p:nvGrpSpPr>
          <p:cNvPr id="3" name="组合 2"/>
          <p:cNvGrpSpPr/>
          <p:nvPr/>
        </p:nvGrpSpPr>
        <p:grpSpPr>
          <a:xfrm>
            <a:off x="2423028" y="2367630"/>
            <a:ext cx="5109030" cy="831498"/>
            <a:chOff x="3366539" y="641075"/>
            <a:chExt cx="5109030" cy="831498"/>
          </a:xfrm>
        </p:grpSpPr>
        <p:sp>
          <p:nvSpPr>
            <p:cNvPr id="4" name="文本框 3"/>
            <p:cNvSpPr txBox="1"/>
            <p:nvPr/>
          </p:nvSpPr>
          <p:spPr>
            <a:xfrm>
              <a:off x="3876996" y="641075"/>
              <a:ext cx="2348720"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5" name="文本框 4"/>
            <p:cNvSpPr txBox="1"/>
            <p:nvPr/>
          </p:nvSpPr>
          <p:spPr>
            <a:xfrm>
              <a:off x="3366539" y="1227057"/>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grpSp>
        <p:nvGrpSpPr>
          <p:cNvPr id="6" name="组合 5"/>
          <p:cNvGrpSpPr/>
          <p:nvPr/>
        </p:nvGrpSpPr>
        <p:grpSpPr>
          <a:xfrm>
            <a:off x="4050826" y="1390201"/>
            <a:ext cx="189399" cy="252162"/>
            <a:chOff x="3213101" y="3067051"/>
            <a:chExt cx="541337" cy="720725"/>
          </a:xfrm>
          <a:solidFill>
            <a:schemeClr val="tx1"/>
          </a:solidFill>
        </p:grpSpPr>
        <p:sp>
          <p:nvSpPr>
            <p:cNvPr id="7"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58" name="文本框 57"/>
          <p:cNvSpPr txBox="1"/>
          <p:nvPr/>
        </p:nvSpPr>
        <p:spPr>
          <a:xfrm>
            <a:off x="3784679" y="1409521"/>
            <a:ext cx="646331" cy="1200329"/>
          </a:xfrm>
          <a:prstGeom prst="rect">
            <a:avLst/>
          </a:prstGeom>
          <a:noFill/>
        </p:spPr>
        <p:txBody>
          <a:bodyPr wrap="none" rtlCol="0">
            <a:spAutoFit/>
          </a:bodyPr>
          <a:lstStyle/>
          <a:p>
            <a:r>
              <a:rPr lang="en-US" altLang="zh-CN" sz="7200" dirty="0">
                <a:latin typeface="Impact" panose="020B0806030902050204" pitchFamily="34" charset="0"/>
              </a:rPr>
              <a:t>4</a:t>
            </a:r>
            <a:endParaRPr lang="zh-CN" altLang="en-US" sz="7200"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80">
                                          <p:stCondLst>
                                            <p:cond delay="0"/>
                                          </p:stCondLst>
                                        </p:cTn>
                                        <p:tgtEl>
                                          <p:spTgt spid="58"/>
                                        </p:tgtEl>
                                      </p:cBhvr>
                                    </p:animEffect>
                                    <p:anim calcmode="lin" valueType="num">
                                      <p:cBhvr>
                                        <p:cTn id="1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3" dur="26">
                                          <p:stCondLst>
                                            <p:cond delay="650"/>
                                          </p:stCondLst>
                                        </p:cTn>
                                        <p:tgtEl>
                                          <p:spTgt spid="58"/>
                                        </p:tgtEl>
                                      </p:cBhvr>
                                      <p:to x="100000" y="60000"/>
                                    </p:animScale>
                                    <p:animScale>
                                      <p:cBhvr>
                                        <p:cTn id="24" dur="166" decel="50000">
                                          <p:stCondLst>
                                            <p:cond delay="676"/>
                                          </p:stCondLst>
                                        </p:cTn>
                                        <p:tgtEl>
                                          <p:spTgt spid="58"/>
                                        </p:tgtEl>
                                      </p:cBhvr>
                                      <p:to x="100000" y="100000"/>
                                    </p:animScale>
                                    <p:animScale>
                                      <p:cBhvr>
                                        <p:cTn id="25" dur="26">
                                          <p:stCondLst>
                                            <p:cond delay="1312"/>
                                          </p:stCondLst>
                                        </p:cTn>
                                        <p:tgtEl>
                                          <p:spTgt spid="58"/>
                                        </p:tgtEl>
                                      </p:cBhvr>
                                      <p:to x="100000" y="80000"/>
                                    </p:animScale>
                                    <p:animScale>
                                      <p:cBhvr>
                                        <p:cTn id="26" dur="166" decel="50000">
                                          <p:stCondLst>
                                            <p:cond delay="1338"/>
                                          </p:stCondLst>
                                        </p:cTn>
                                        <p:tgtEl>
                                          <p:spTgt spid="58"/>
                                        </p:tgtEl>
                                      </p:cBhvr>
                                      <p:to x="100000" y="100000"/>
                                    </p:animScale>
                                    <p:animScale>
                                      <p:cBhvr>
                                        <p:cTn id="27" dur="26">
                                          <p:stCondLst>
                                            <p:cond delay="1642"/>
                                          </p:stCondLst>
                                        </p:cTn>
                                        <p:tgtEl>
                                          <p:spTgt spid="58"/>
                                        </p:tgtEl>
                                      </p:cBhvr>
                                      <p:to x="100000" y="90000"/>
                                    </p:animScale>
                                    <p:animScale>
                                      <p:cBhvr>
                                        <p:cTn id="28" dur="166" decel="50000">
                                          <p:stCondLst>
                                            <p:cond delay="1668"/>
                                          </p:stCondLst>
                                        </p:cTn>
                                        <p:tgtEl>
                                          <p:spTgt spid="58"/>
                                        </p:tgtEl>
                                      </p:cBhvr>
                                      <p:to x="100000" y="100000"/>
                                    </p:animScale>
                                    <p:animScale>
                                      <p:cBhvr>
                                        <p:cTn id="29" dur="26">
                                          <p:stCondLst>
                                            <p:cond delay="1808"/>
                                          </p:stCondLst>
                                        </p:cTn>
                                        <p:tgtEl>
                                          <p:spTgt spid="58"/>
                                        </p:tgtEl>
                                      </p:cBhvr>
                                      <p:to x="100000" y="95000"/>
                                    </p:animScale>
                                    <p:animScale>
                                      <p:cBhvr>
                                        <p:cTn id="30" dur="166" decel="50000">
                                          <p:stCondLst>
                                            <p:cond delay="1834"/>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5" name="Freeform 140"/>
          <p:cNvSpPr>
            <a:spLocks noEditPoints="1"/>
          </p:cNvSpPr>
          <p:nvPr/>
        </p:nvSpPr>
        <p:spPr bwMode="auto">
          <a:xfrm rot="2217118">
            <a:off x="223205" y="2318766"/>
            <a:ext cx="1382365" cy="582166"/>
          </a:xfrm>
          <a:custGeom>
            <a:avLst/>
            <a:gdLst/>
            <a:ahLst/>
            <a:cxnLst>
              <a:cxn ang="0">
                <a:pos x="1197" y="631"/>
              </a:cxn>
              <a:cxn ang="0">
                <a:pos x="1794" y="471"/>
              </a:cxn>
              <a:cxn ang="0">
                <a:pos x="828" y="176"/>
              </a:cxn>
              <a:cxn ang="0">
                <a:pos x="21" y="382"/>
              </a:cxn>
              <a:cxn ang="0">
                <a:pos x="117" y="373"/>
              </a:cxn>
              <a:cxn ang="0">
                <a:pos x="100" y="488"/>
              </a:cxn>
              <a:cxn ang="0">
                <a:pos x="87" y="613"/>
              </a:cxn>
              <a:cxn ang="0">
                <a:pos x="200" y="507"/>
              </a:cxn>
              <a:cxn ang="0">
                <a:pos x="386" y="462"/>
              </a:cxn>
              <a:cxn ang="0">
                <a:pos x="458" y="485"/>
              </a:cxn>
              <a:cxn ang="0">
                <a:pos x="277" y="472"/>
              </a:cxn>
              <a:cxn ang="0">
                <a:pos x="301" y="514"/>
              </a:cxn>
              <a:cxn ang="0">
                <a:pos x="308" y="537"/>
              </a:cxn>
              <a:cxn ang="0">
                <a:pos x="344" y="564"/>
              </a:cxn>
              <a:cxn ang="0">
                <a:pos x="420" y="529"/>
              </a:cxn>
              <a:cxn ang="0">
                <a:pos x="513" y="589"/>
              </a:cxn>
              <a:cxn ang="0">
                <a:pos x="579" y="488"/>
              </a:cxn>
              <a:cxn ang="0">
                <a:pos x="585" y="533"/>
              </a:cxn>
              <a:cxn ang="0">
                <a:pos x="658" y="507"/>
              </a:cxn>
              <a:cxn ang="0">
                <a:pos x="620" y="590"/>
              </a:cxn>
              <a:cxn ang="0">
                <a:pos x="739" y="486"/>
              </a:cxn>
              <a:cxn ang="0">
                <a:pos x="726" y="585"/>
              </a:cxn>
              <a:cxn ang="0">
                <a:pos x="1183" y="491"/>
              </a:cxn>
              <a:cxn ang="0">
                <a:pos x="1027" y="568"/>
              </a:cxn>
              <a:cxn ang="0">
                <a:pos x="867" y="534"/>
              </a:cxn>
              <a:cxn ang="0">
                <a:pos x="749" y="575"/>
              </a:cxn>
              <a:cxn ang="0">
                <a:pos x="812" y="530"/>
              </a:cxn>
              <a:cxn ang="0">
                <a:pos x="849" y="561"/>
              </a:cxn>
              <a:cxn ang="0">
                <a:pos x="881" y="607"/>
              </a:cxn>
              <a:cxn ang="0">
                <a:pos x="970" y="492"/>
              </a:cxn>
              <a:cxn ang="0">
                <a:pos x="1060" y="513"/>
              </a:cxn>
              <a:cxn ang="0">
                <a:pos x="1117" y="507"/>
              </a:cxn>
              <a:cxn ang="0">
                <a:pos x="1078" y="602"/>
              </a:cxn>
              <a:cxn ang="0">
                <a:pos x="1237" y="530"/>
              </a:cxn>
              <a:cxn ang="0">
                <a:pos x="1137" y="610"/>
              </a:cxn>
              <a:cxn ang="0">
                <a:pos x="1241" y="474"/>
              </a:cxn>
              <a:cxn ang="0">
                <a:pos x="1303" y="533"/>
              </a:cxn>
              <a:cxn ang="0">
                <a:pos x="1262" y="573"/>
              </a:cxn>
              <a:cxn ang="0">
                <a:pos x="1196" y="738"/>
              </a:cxn>
              <a:cxn ang="0">
                <a:pos x="1231" y="710"/>
              </a:cxn>
              <a:cxn ang="0">
                <a:pos x="1220" y="796"/>
              </a:cxn>
              <a:cxn ang="0">
                <a:pos x="1342" y="676"/>
              </a:cxn>
              <a:cxn ang="0">
                <a:pos x="1411" y="631"/>
              </a:cxn>
              <a:cxn ang="0">
                <a:pos x="1421" y="634"/>
              </a:cxn>
              <a:cxn ang="0">
                <a:pos x="1539" y="523"/>
              </a:cxn>
              <a:cxn ang="0">
                <a:pos x="1560" y="506"/>
              </a:cxn>
              <a:cxn ang="0">
                <a:pos x="1645" y="450"/>
              </a:cxn>
              <a:cxn ang="0">
                <a:pos x="1616" y="538"/>
              </a:cxn>
              <a:cxn ang="0">
                <a:pos x="1765" y="370"/>
              </a:cxn>
              <a:cxn ang="0">
                <a:pos x="1726" y="491"/>
              </a:cxn>
              <a:cxn ang="0">
                <a:pos x="1799" y="444"/>
              </a:cxn>
              <a:cxn ang="0">
                <a:pos x="1279" y="179"/>
              </a:cxn>
              <a:cxn ang="0">
                <a:pos x="1289" y="104"/>
              </a:cxn>
              <a:cxn ang="0">
                <a:pos x="1201" y="193"/>
              </a:cxn>
              <a:cxn ang="0">
                <a:pos x="1284" y="37"/>
              </a:cxn>
              <a:cxn ang="0">
                <a:pos x="1201" y="86"/>
              </a:cxn>
              <a:cxn ang="0">
                <a:pos x="1106" y="190"/>
              </a:cxn>
              <a:cxn ang="0">
                <a:pos x="1322" y="210"/>
              </a:cxn>
              <a:cxn ang="0">
                <a:pos x="1318" y="478"/>
              </a:cxn>
              <a:cxn ang="0">
                <a:pos x="306" y="202"/>
              </a:cxn>
              <a:cxn ang="0">
                <a:pos x="29" y="430"/>
              </a:cxn>
              <a:cxn ang="0">
                <a:pos x="111" y="214"/>
              </a:cxn>
            </a:cxnLst>
            <a:rect l="0" t="0" r="r" b="b"/>
            <a:pathLst>
              <a:path w="1858" h="840">
                <a:moveTo>
                  <a:pt x="15" y="443"/>
                </a:moveTo>
                <a:lnTo>
                  <a:pt x="15" y="443"/>
                </a:lnTo>
                <a:lnTo>
                  <a:pt x="21" y="467"/>
                </a:lnTo>
                <a:lnTo>
                  <a:pt x="27" y="491"/>
                </a:lnTo>
                <a:lnTo>
                  <a:pt x="35" y="543"/>
                </a:lnTo>
                <a:lnTo>
                  <a:pt x="35" y="543"/>
                </a:lnTo>
                <a:lnTo>
                  <a:pt x="39" y="566"/>
                </a:lnTo>
                <a:lnTo>
                  <a:pt x="45" y="590"/>
                </a:lnTo>
                <a:lnTo>
                  <a:pt x="48" y="602"/>
                </a:lnTo>
                <a:lnTo>
                  <a:pt x="53" y="613"/>
                </a:lnTo>
                <a:lnTo>
                  <a:pt x="58" y="621"/>
                </a:lnTo>
                <a:lnTo>
                  <a:pt x="65" y="628"/>
                </a:lnTo>
                <a:lnTo>
                  <a:pt x="65" y="628"/>
                </a:lnTo>
                <a:lnTo>
                  <a:pt x="94" y="624"/>
                </a:lnTo>
                <a:lnTo>
                  <a:pt x="124" y="621"/>
                </a:lnTo>
                <a:lnTo>
                  <a:pt x="155" y="618"/>
                </a:lnTo>
                <a:lnTo>
                  <a:pt x="185" y="617"/>
                </a:lnTo>
                <a:lnTo>
                  <a:pt x="312" y="614"/>
                </a:lnTo>
                <a:lnTo>
                  <a:pt x="312" y="614"/>
                </a:lnTo>
                <a:lnTo>
                  <a:pt x="415" y="613"/>
                </a:lnTo>
                <a:lnTo>
                  <a:pt x="516" y="613"/>
                </a:lnTo>
                <a:lnTo>
                  <a:pt x="618" y="614"/>
                </a:lnTo>
                <a:lnTo>
                  <a:pt x="719" y="617"/>
                </a:lnTo>
                <a:lnTo>
                  <a:pt x="923" y="623"/>
                </a:lnTo>
                <a:lnTo>
                  <a:pt x="1026" y="625"/>
                </a:lnTo>
                <a:lnTo>
                  <a:pt x="1128" y="627"/>
                </a:lnTo>
                <a:lnTo>
                  <a:pt x="1128" y="627"/>
                </a:lnTo>
                <a:lnTo>
                  <a:pt x="1158" y="625"/>
                </a:lnTo>
                <a:lnTo>
                  <a:pt x="1172" y="627"/>
                </a:lnTo>
                <a:lnTo>
                  <a:pt x="1179" y="630"/>
                </a:lnTo>
                <a:lnTo>
                  <a:pt x="1185" y="632"/>
                </a:lnTo>
                <a:lnTo>
                  <a:pt x="1185" y="632"/>
                </a:lnTo>
                <a:lnTo>
                  <a:pt x="1187" y="625"/>
                </a:lnTo>
                <a:lnTo>
                  <a:pt x="1192" y="618"/>
                </a:lnTo>
                <a:lnTo>
                  <a:pt x="1201" y="604"/>
                </a:lnTo>
                <a:lnTo>
                  <a:pt x="1214" y="592"/>
                </a:lnTo>
                <a:lnTo>
                  <a:pt x="1225" y="582"/>
                </a:lnTo>
                <a:lnTo>
                  <a:pt x="1225" y="582"/>
                </a:lnTo>
                <a:lnTo>
                  <a:pt x="1214" y="600"/>
                </a:lnTo>
                <a:lnTo>
                  <a:pt x="1203" y="618"/>
                </a:lnTo>
                <a:lnTo>
                  <a:pt x="1203" y="618"/>
                </a:lnTo>
                <a:lnTo>
                  <a:pt x="1197" y="631"/>
                </a:lnTo>
                <a:lnTo>
                  <a:pt x="1196" y="637"/>
                </a:lnTo>
                <a:lnTo>
                  <a:pt x="1197" y="638"/>
                </a:lnTo>
                <a:lnTo>
                  <a:pt x="1199" y="637"/>
                </a:lnTo>
                <a:lnTo>
                  <a:pt x="1199" y="637"/>
                </a:lnTo>
                <a:lnTo>
                  <a:pt x="1230" y="607"/>
                </a:lnTo>
                <a:lnTo>
                  <a:pt x="1259" y="578"/>
                </a:lnTo>
                <a:lnTo>
                  <a:pt x="1200" y="661"/>
                </a:lnTo>
                <a:lnTo>
                  <a:pt x="1193" y="627"/>
                </a:lnTo>
                <a:lnTo>
                  <a:pt x="1193" y="627"/>
                </a:lnTo>
                <a:lnTo>
                  <a:pt x="1192" y="631"/>
                </a:lnTo>
                <a:lnTo>
                  <a:pt x="1190" y="634"/>
                </a:lnTo>
                <a:lnTo>
                  <a:pt x="1185" y="638"/>
                </a:lnTo>
                <a:lnTo>
                  <a:pt x="1182" y="640"/>
                </a:lnTo>
                <a:lnTo>
                  <a:pt x="1179" y="642"/>
                </a:lnTo>
                <a:lnTo>
                  <a:pt x="1176" y="647"/>
                </a:lnTo>
                <a:lnTo>
                  <a:pt x="1176" y="652"/>
                </a:lnTo>
                <a:lnTo>
                  <a:pt x="1176" y="652"/>
                </a:lnTo>
                <a:lnTo>
                  <a:pt x="1176" y="677"/>
                </a:lnTo>
                <a:lnTo>
                  <a:pt x="1176" y="703"/>
                </a:lnTo>
                <a:lnTo>
                  <a:pt x="1179" y="728"/>
                </a:lnTo>
                <a:lnTo>
                  <a:pt x="1182" y="752"/>
                </a:lnTo>
                <a:lnTo>
                  <a:pt x="1189" y="797"/>
                </a:lnTo>
                <a:lnTo>
                  <a:pt x="1197" y="840"/>
                </a:lnTo>
                <a:lnTo>
                  <a:pt x="1197" y="840"/>
                </a:lnTo>
                <a:lnTo>
                  <a:pt x="1277" y="794"/>
                </a:lnTo>
                <a:lnTo>
                  <a:pt x="1359" y="748"/>
                </a:lnTo>
                <a:lnTo>
                  <a:pt x="1439" y="701"/>
                </a:lnTo>
                <a:lnTo>
                  <a:pt x="1478" y="677"/>
                </a:lnTo>
                <a:lnTo>
                  <a:pt x="1516" y="654"/>
                </a:lnTo>
                <a:lnTo>
                  <a:pt x="1516" y="654"/>
                </a:lnTo>
                <a:lnTo>
                  <a:pt x="1547" y="632"/>
                </a:lnTo>
                <a:lnTo>
                  <a:pt x="1577" y="610"/>
                </a:lnTo>
                <a:lnTo>
                  <a:pt x="1634" y="568"/>
                </a:lnTo>
                <a:lnTo>
                  <a:pt x="1665" y="547"/>
                </a:lnTo>
                <a:lnTo>
                  <a:pt x="1696" y="529"/>
                </a:lnTo>
                <a:lnTo>
                  <a:pt x="1728" y="510"/>
                </a:lnTo>
                <a:lnTo>
                  <a:pt x="1762" y="495"/>
                </a:lnTo>
                <a:lnTo>
                  <a:pt x="1762" y="495"/>
                </a:lnTo>
                <a:lnTo>
                  <a:pt x="1772" y="489"/>
                </a:lnTo>
                <a:lnTo>
                  <a:pt x="1780" y="485"/>
                </a:lnTo>
                <a:lnTo>
                  <a:pt x="1787" y="478"/>
                </a:lnTo>
                <a:lnTo>
                  <a:pt x="1794" y="471"/>
                </a:lnTo>
                <a:lnTo>
                  <a:pt x="1807" y="457"/>
                </a:lnTo>
                <a:lnTo>
                  <a:pt x="1820" y="441"/>
                </a:lnTo>
                <a:lnTo>
                  <a:pt x="1820" y="441"/>
                </a:lnTo>
                <a:lnTo>
                  <a:pt x="1827" y="403"/>
                </a:lnTo>
                <a:lnTo>
                  <a:pt x="1835" y="366"/>
                </a:lnTo>
                <a:lnTo>
                  <a:pt x="1846" y="329"/>
                </a:lnTo>
                <a:lnTo>
                  <a:pt x="1858" y="294"/>
                </a:lnTo>
                <a:lnTo>
                  <a:pt x="1296" y="2"/>
                </a:lnTo>
                <a:lnTo>
                  <a:pt x="1296" y="2"/>
                </a:lnTo>
                <a:lnTo>
                  <a:pt x="1293" y="0"/>
                </a:lnTo>
                <a:lnTo>
                  <a:pt x="1289" y="3"/>
                </a:lnTo>
                <a:lnTo>
                  <a:pt x="1287" y="6"/>
                </a:lnTo>
                <a:lnTo>
                  <a:pt x="1286" y="9"/>
                </a:lnTo>
                <a:lnTo>
                  <a:pt x="1286" y="9"/>
                </a:lnTo>
                <a:lnTo>
                  <a:pt x="1284" y="11"/>
                </a:lnTo>
                <a:lnTo>
                  <a:pt x="1284" y="11"/>
                </a:lnTo>
                <a:lnTo>
                  <a:pt x="1282" y="9"/>
                </a:lnTo>
                <a:lnTo>
                  <a:pt x="1280" y="4"/>
                </a:lnTo>
                <a:lnTo>
                  <a:pt x="1277" y="4"/>
                </a:lnTo>
                <a:lnTo>
                  <a:pt x="1276" y="4"/>
                </a:lnTo>
                <a:lnTo>
                  <a:pt x="1276" y="4"/>
                </a:lnTo>
                <a:lnTo>
                  <a:pt x="1256" y="21"/>
                </a:lnTo>
                <a:lnTo>
                  <a:pt x="1237" y="37"/>
                </a:lnTo>
                <a:lnTo>
                  <a:pt x="1217" y="51"/>
                </a:lnTo>
                <a:lnTo>
                  <a:pt x="1206" y="56"/>
                </a:lnTo>
                <a:lnTo>
                  <a:pt x="1194" y="62"/>
                </a:lnTo>
                <a:lnTo>
                  <a:pt x="1194" y="62"/>
                </a:lnTo>
                <a:lnTo>
                  <a:pt x="1189" y="65"/>
                </a:lnTo>
                <a:lnTo>
                  <a:pt x="1186" y="69"/>
                </a:lnTo>
                <a:lnTo>
                  <a:pt x="1183" y="73"/>
                </a:lnTo>
                <a:lnTo>
                  <a:pt x="1180" y="79"/>
                </a:lnTo>
                <a:lnTo>
                  <a:pt x="1178" y="91"/>
                </a:lnTo>
                <a:lnTo>
                  <a:pt x="1175" y="104"/>
                </a:lnTo>
                <a:lnTo>
                  <a:pt x="1175" y="104"/>
                </a:lnTo>
                <a:lnTo>
                  <a:pt x="1172" y="122"/>
                </a:lnTo>
                <a:lnTo>
                  <a:pt x="1171" y="142"/>
                </a:lnTo>
                <a:lnTo>
                  <a:pt x="1172" y="160"/>
                </a:lnTo>
                <a:lnTo>
                  <a:pt x="1175" y="179"/>
                </a:lnTo>
                <a:lnTo>
                  <a:pt x="1069" y="179"/>
                </a:lnTo>
                <a:lnTo>
                  <a:pt x="1069" y="179"/>
                </a:lnTo>
                <a:lnTo>
                  <a:pt x="948" y="176"/>
                </a:lnTo>
                <a:lnTo>
                  <a:pt x="828" y="176"/>
                </a:lnTo>
                <a:lnTo>
                  <a:pt x="708" y="177"/>
                </a:lnTo>
                <a:lnTo>
                  <a:pt x="589" y="180"/>
                </a:lnTo>
                <a:lnTo>
                  <a:pt x="353" y="186"/>
                </a:lnTo>
                <a:lnTo>
                  <a:pt x="233" y="188"/>
                </a:lnTo>
                <a:lnTo>
                  <a:pt x="115" y="190"/>
                </a:lnTo>
                <a:lnTo>
                  <a:pt x="115" y="190"/>
                </a:lnTo>
                <a:lnTo>
                  <a:pt x="98" y="210"/>
                </a:lnTo>
                <a:lnTo>
                  <a:pt x="84" y="231"/>
                </a:lnTo>
                <a:lnTo>
                  <a:pt x="55" y="273"/>
                </a:lnTo>
                <a:lnTo>
                  <a:pt x="28" y="318"/>
                </a:lnTo>
                <a:lnTo>
                  <a:pt x="0" y="363"/>
                </a:lnTo>
                <a:lnTo>
                  <a:pt x="0" y="363"/>
                </a:lnTo>
                <a:lnTo>
                  <a:pt x="1" y="378"/>
                </a:lnTo>
                <a:lnTo>
                  <a:pt x="4" y="395"/>
                </a:lnTo>
                <a:lnTo>
                  <a:pt x="8" y="412"/>
                </a:lnTo>
                <a:lnTo>
                  <a:pt x="8" y="420"/>
                </a:lnTo>
                <a:lnTo>
                  <a:pt x="8" y="429"/>
                </a:lnTo>
                <a:lnTo>
                  <a:pt x="8" y="429"/>
                </a:lnTo>
                <a:lnTo>
                  <a:pt x="8" y="436"/>
                </a:lnTo>
                <a:lnTo>
                  <a:pt x="8" y="441"/>
                </a:lnTo>
                <a:lnTo>
                  <a:pt x="10" y="443"/>
                </a:lnTo>
                <a:lnTo>
                  <a:pt x="11" y="444"/>
                </a:lnTo>
                <a:lnTo>
                  <a:pt x="13" y="444"/>
                </a:lnTo>
                <a:lnTo>
                  <a:pt x="15" y="443"/>
                </a:lnTo>
                <a:lnTo>
                  <a:pt x="15" y="443"/>
                </a:lnTo>
                <a:close/>
                <a:moveTo>
                  <a:pt x="32" y="364"/>
                </a:moveTo>
                <a:lnTo>
                  <a:pt x="32" y="364"/>
                </a:lnTo>
                <a:lnTo>
                  <a:pt x="48" y="337"/>
                </a:lnTo>
                <a:lnTo>
                  <a:pt x="66" y="311"/>
                </a:lnTo>
                <a:lnTo>
                  <a:pt x="84" y="287"/>
                </a:lnTo>
                <a:lnTo>
                  <a:pt x="104" y="266"/>
                </a:lnTo>
                <a:lnTo>
                  <a:pt x="104" y="266"/>
                </a:lnTo>
                <a:lnTo>
                  <a:pt x="107" y="266"/>
                </a:lnTo>
                <a:lnTo>
                  <a:pt x="107" y="266"/>
                </a:lnTo>
                <a:lnTo>
                  <a:pt x="79" y="309"/>
                </a:lnTo>
                <a:lnTo>
                  <a:pt x="49" y="356"/>
                </a:lnTo>
                <a:lnTo>
                  <a:pt x="21" y="405"/>
                </a:lnTo>
                <a:lnTo>
                  <a:pt x="21" y="405"/>
                </a:lnTo>
                <a:lnTo>
                  <a:pt x="18" y="399"/>
                </a:lnTo>
                <a:lnTo>
                  <a:pt x="18" y="394"/>
                </a:lnTo>
                <a:lnTo>
                  <a:pt x="20" y="388"/>
                </a:lnTo>
                <a:lnTo>
                  <a:pt x="21" y="382"/>
                </a:lnTo>
                <a:lnTo>
                  <a:pt x="27" y="373"/>
                </a:lnTo>
                <a:lnTo>
                  <a:pt x="32" y="364"/>
                </a:lnTo>
                <a:lnTo>
                  <a:pt x="32" y="364"/>
                </a:lnTo>
                <a:close/>
                <a:moveTo>
                  <a:pt x="135" y="378"/>
                </a:moveTo>
                <a:lnTo>
                  <a:pt x="94" y="425"/>
                </a:lnTo>
                <a:lnTo>
                  <a:pt x="94" y="425"/>
                </a:lnTo>
                <a:lnTo>
                  <a:pt x="104" y="406"/>
                </a:lnTo>
                <a:lnTo>
                  <a:pt x="114" y="389"/>
                </a:lnTo>
                <a:lnTo>
                  <a:pt x="136" y="354"/>
                </a:lnTo>
                <a:lnTo>
                  <a:pt x="136" y="354"/>
                </a:lnTo>
                <a:lnTo>
                  <a:pt x="138" y="356"/>
                </a:lnTo>
                <a:lnTo>
                  <a:pt x="139" y="358"/>
                </a:lnTo>
                <a:lnTo>
                  <a:pt x="140" y="364"/>
                </a:lnTo>
                <a:lnTo>
                  <a:pt x="139" y="371"/>
                </a:lnTo>
                <a:lnTo>
                  <a:pt x="135" y="378"/>
                </a:lnTo>
                <a:lnTo>
                  <a:pt x="135" y="378"/>
                </a:lnTo>
                <a:close/>
                <a:moveTo>
                  <a:pt x="143" y="391"/>
                </a:moveTo>
                <a:lnTo>
                  <a:pt x="143" y="391"/>
                </a:lnTo>
                <a:lnTo>
                  <a:pt x="146" y="396"/>
                </a:lnTo>
                <a:lnTo>
                  <a:pt x="148" y="403"/>
                </a:lnTo>
                <a:lnTo>
                  <a:pt x="146" y="413"/>
                </a:lnTo>
                <a:lnTo>
                  <a:pt x="145" y="417"/>
                </a:lnTo>
                <a:lnTo>
                  <a:pt x="142" y="422"/>
                </a:lnTo>
                <a:lnTo>
                  <a:pt x="96" y="478"/>
                </a:lnTo>
                <a:lnTo>
                  <a:pt x="96" y="478"/>
                </a:lnTo>
                <a:lnTo>
                  <a:pt x="118" y="434"/>
                </a:lnTo>
                <a:lnTo>
                  <a:pt x="143" y="391"/>
                </a:lnTo>
                <a:lnTo>
                  <a:pt x="143" y="391"/>
                </a:lnTo>
                <a:close/>
                <a:moveTo>
                  <a:pt x="129" y="332"/>
                </a:moveTo>
                <a:lnTo>
                  <a:pt x="129" y="332"/>
                </a:lnTo>
                <a:lnTo>
                  <a:pt x="110" y="356"/>
                </a:lnTo>
                <a:lnTo>
                  <a:pt x="90" y="381"/>
                </a:lnTo>
                <a:lnTo>
                  <a:pt x="70" y="406"/>
                </a:lnTo>
                <a:lnTo>
                  <a:pt x="63" y="420"/>
                </a:lnTo>
                <a:lnTo>
                  <a:pt x="56" y="436"/>
                </a:lnTo>
                <a:lnTo>
                  <a:pt x="56" y="436"/>
                </a:lnTo>
                <a:lnTo>
                  <a:pt x="73" y="415"/>
                </a:lnTo>
                <a:lnTo>
                  <a:pt x="90" y="394"/>
                </a:lnTo>
                <a:lnTo>
                  <a:pt x="108" y="373"/>
                </a:lnTo>
                <a:lnTo>
                  <a:pt x="125" y="354"/>
                </a:lnTo>
                <a:lnTo>
                  <a:pt x="125" y="354"/>
                </a:lnTo>
                <a:lnTo>
                  <a:pt x="117" y="373"/>
                </a:lnTo>
                <a:lnTo>
                  <a:pt x="107" y="389"/>
                </a:lnTo>
                <a:lnTo>
                  <a:pt x="84" y="423"/>
                </a:lnTo>
                <a:lnTo>
                  <a:pt x="60" y="455"/>
                </a:lnTo>
                <a:lnTo>
                  <a:pt x="38" y="491"/>
                </a:lnTo>
                <a:lnTo>
                  <a:pt x="38" y="491"/>
                </a:lnTo>
                <a:lnTo>
                  <a:pt x="38" y="478"/>
                </a:lnTo>
                <a:lnTo>
                  <a:pt x="39" y="467"/>
                </a:lnTo>
                <a:lnTo>
                  <a:pt x="44" y="448"/>
                </a:lnTo>
                <a:lnTo>
                  <a:pt x="51" y="430"/>
                </a:lnTo>
                <a:lnTo>
                  <a:pt x="59" y="413"/>
                </a:lnTo>
                <a:lnTo>
                  <a:pt x="124" y="306"/>
                </a:lnTo>
                <a:lnTo>
                  <a:pt x="124" y="306"/>
                </a:lnTo>
                <a:lnTo>
                  <a:pt x="125" y="305"/>
                </a:lnTo>
                <a:lnTo>
                  <a:pt x="126" y="306"/>
                </a:lnTo>
                <a:lnTo>
                  <a:pt x="129" y="315"/>
                </a:lnTo>
                <a:lnTo>
                  <a:pt x="131" y="325"/>
                </a:lnTo>
                <a:lnTo>
                  <a:pt x="131" y="329"/>
                </a:lnTo>
                <a:lnTo>
                  <a:pt x="129" y="332"/>
                </a:lnTo>
                <a:lnTo>
                  <a:pt x="129" y="332"/>
                </a:lnTo>
                <a:close/>
                <a:moveTo>
                  <a:pt x="65" y="479"/>
                </a:moveTo>
                <a:lnTo>
                  <a:pt x="65" y="477"/>
                </a:lnTo>
                <a:lnTo>
                  <a:pt x="65" y="472"/>
                </a:lnTo>
                <a:lnTo>
                  <a:pt x="133" y="395"/>
                </a:lnTo>
                <a:lnTo>
                  <a:pt x="133" y="395"/>
                </a:lnTo>
                <a:lnTo>
                  <a:pt x="111" y="432"/>
                </a:lnTo>
                <a:lnTo>
                  <a:pt x="88" y="468"/>
                </a:lnTo>
                <a:lnTo>
                  <a:pt x="48" y="544"/>
                </a:lnTo>
                <a:lnTo>
                  <a:pt x="48" y="544"/>
                </a:lnTo>
                <a:lnTo>
                  <a:pt x="44" y="533"/>
                </a:lnTo>
                <a:lnTo>
                  <a:pt x="42" y="524"/>
                </a:lnTo>
                <a:lnTo>
                  <a:pt x="44" y="514"/>
                </a:lnTo>
                <a:lnTo>
                  <a:pt x="45" y="506"/>
                </a:lnTo>
                <a:lnTo>
                  <a:pt x="49" y="498"/>
                </a:lnTo>
                <a:lnTo>
                  <a:pt x="53" y="491"/>
                </a:lnTo>
                <a:lnTo>
                  <a:pt x="59" y="485"/>
                </a:lnTo>
                <a:lnTo>
                  <a:pt x="65" y="479"/>
                </a:lnTo>
                <a:lnTo>
                  <a:pt x="65" y="479"/>
                </a:lnTo>
                <a:close/>
                <a:moveTo>
                  <a:pt x="49" y="562"/>
                </a:moveTo>
                <a:lnTo>
                  <a:pt x="49" y="562"/>
                </a:lnTo>
                <a:lnTo>
                  <a:pt x="65" y="537"/>
                </a:lnTo>
                <a:lnTo>
                  <a:pt x="81" y="512"/>
                </a:lnTo>
                <a:lnTo>
                  <a:pt x="100" y="488"/>
                </a:lnTo>
                <a:lnTo>
                  <a:pt x="118" y="465"/>
                </a:lnTo>
                <a:lnTo>
                  <a:pt x="55" y="581"/>
                </a:lnTo>
                <a:lnTo>
                  <a:pt x="55" y="581"/>
                </a:lnTo>
                <a:lnTo>
                  <a:pt x="53" y="576"/>
                </a:lnTo>
                <a:lnTo>
                  <a:pt x="52" y="571"/>
                </a:lnTo>
                <a:lnTo>
                  <a:pt x="49" y="566"/>
                </a:lnTo>
                <a:lnTo>
                  <a:pt x="49" y="562"/>
                </a:lnTo>
                <a:lnTo>
                  <a:pt x="49" y="562"/>
                </a:lnTo>
                <a:close/>
                <a:moveTo>
                  <a:pt x="66" y="581"/>
                </a:moveTo>
                <a:lnTo>
                  <a:pt x="66" y="581"/>
                </a:lnTo>
                <a:lnTo>
                  <a:pt x="110" y="500"/>
                </a:lnTo>
                <a:lnTo>
                  <a:pt x="131" y="464"/>
                </a:lnTo>
                <a:lnTo>
                  <a:pt x="153" y="427"/>
                </a:lnTo>
                <a:lnTo>
                  <a:pt x="153" y="427"/>
                </a:lnTo>
                <a:lnTo>
                  <a:pt x="155" y="430"/>
                </a:lnTo>
                <a:lnTo>
                  <a:pt x="155" y="434"/>
                </a:lnTo>
                <a:lnTo>
                  <a:pt x="155" y="439"/>
                </a:lnTo>
                <a:lnTo>
                  <a:pt x="155" y="439"/>
                </a:lnTo>
                <a:lnTo>
                  <a:pt x="131" y="482"/>
                </a:lnTo>
                <a:lnTo>
                  <a:pt x="110" y="526"/>
                </a:lnTo>
                <a:lnTo>
                  <a:pt x="87" y="569"/>
                </a:lnTo>
                <a:lnTo>
                  <a:pt x="65" y="610"/>
                </a:lnTo>
                <a:lnTo>
                  <a:pt x="65" y="610"/>
                </a:lnTo>
                <a:lnTo>
                  <a:pt x="63" y="607"/>
                </a:lnTo>
                <a:lnTo>
                  <a:pt x="62" y="603"/>
                </a:lnTo>
                <a:lnTo>
                  <a:pt x="62" y="595"/>
                </a:lnTo>
                <a:lnTo>
                  <a:pt x="63" y="586"/>
                </a:lnTo>
                <a:lnTo>
                  <a:pt x="66" y="581"/>
                </a:lnTo>
                <a:lnTo>
                  <a:pt x="66" y="581"/>
                </a:lnTo>
                <a:close/>
                <a:moveTo>
                  <a:pt x="84" y="602"/>
                </a:moveTo>
                <a:lnTo>
                  <a:pt x="156" y="460"/>
                </a:lnTo>
                <a:lnTo>
                  <a:pt x="156" y="460"/>
                </a:lnTo>
                <a:lnTo>
                  <a:pt x="159" y="462"/>
                </a:lnTo>
                <a:lnTo>
                  <a:pt x="160" y="464"/>
                </a:lnTo>
                <a:lnTo>
                  <a:pt x="167" y="465"/>
                </a:lnTo>
                <a:lnTo>
                  <a:pt x="173" y="465"/>
                </a:lnTo>
                <a:lnTo>
                  <a:pt x="176" y="467"/>
                </a:lnTo>
                <a:lnTo>
                  <a:pt x="178" y="469"/>
                </a:lnTo>
                <a:lnTo>
                  <a:pt x="90" y="610"/>
                </a:lnTo>
                <a:lnTo>
                  <a:pt x="90" y="610"/>
                </a:lnTo>
                <a:lnTo>
                  <a:pt x="88" y="613"/>
                </a:lnTo>
                <a:lnTo>
                  <a:pt x="87" y="613"/>
                </a:lnTo>
                <a:lnTo>
                  <a:pt x="86" y="613"/>
                </a:lnTo>
                <a:lnTo>
                  <a:pt x="84" y="610"/>
                </a:lnTo>
                <a:lnTo>
                  <a:pt x="84" y="606"/>
                </a:lnTo>
                <a:lnTo>
                  <a:pt x="84" y="602"/>
                </a:lnTo>
                <a:lnTo>
                  <a:pt x="84" y="602"/>
                </a:lnTo>
                <a:close/>
                <a:moveTo>
                  <a:pt x="104" y="610"/>
                </a:moveTo>
                <a:lnTo>
                  <a:pt x="104" y="610"/>
                </a:lnTo>
                <a:lnTo>
                  <a:pt x="124" y="575"/>
                </a:lnTo>
                <a:lnTo>
                  <a:pt x="143" y="541"/>
                </a:lnTo>
                <a:lnTo>
                  <a:pt x="164" y="510"/>
                </a:lnTo>
                <a:lnTo>
                  <a:pt x="187" y="479"/>
                </a:lnTo>
                <a:lnTo>
                  <a:pt x="187" y="479"/>
                </a:lnTo>
                <a:lnTo>
                  <a:pt x="188" y="485"/>
                </a:lnTo>
                <a:lnTo>
                  <a:pt x="187" y="491"/>
                </a:lnTo>
                <a:lnTo>
                  <a:pt x="184" y="496"/>
                </a:lnTo>
                <a:lnTo>
                  <a:pt x="180" y="500"/>
                </a:lnTo>
                <a:lnTo>
                  <a:pt x="180" y="500"/>
                </a:lnTo>
                <a:lnTo>
                  <a:pt x="177" y="503"/>
                </a:lnTo>
                <a:lnTo>
                  <a:pt x="176" y="507"/>
                </a:lnTo>
                <a:lnTo>
                  <a:pt x="174" y="516"/>
                </a:lnTo>
                <a:lnTo>
                  <a:pt x="176" y="519"/>
                </a:lnTo>
                <a:lnTo>
                  <a:pt x="126" y="607"/>
                </a:lnTo>
                <a:lnTo>
                  <a:pt x="126" y="607"/>
                </a:lnTo>
                <a:lnTo>
                  <a:pt x="115" y="607"/>
                </a:lnTo>
                <a:lnTo>
                  <a:pt x="110" y="607"/>
                </a:lnTo>
                <a:lnTo>
                  <a:pt x="104" y="610"/>
                </a:lnTo>
                <a:lnTo>
                  <a:pt x="104" y="610"/>
                </a:lnTo>
                <a:close/>
                <a:moveTo>
                  <a:pt x="140" y="606"/>
                </a:moveTo>
                <a:lnTo>
                  <a:pt x="140" y="606"/>
                </a:lnTo>
                <a:lnTo>
                  <a:pt x="155" y="572"/>
                </a:lnTo>
                <a:lnTo>
                  <a:pt x="170" y="540"/>
                </a:lnTo>
                <a:lnTo>
                  <a:pt x="187" y="506"/>
                </a:lnTo>
                <a:lnTo>
                  <a:pt x="201" y="472"/>
                </a:lnTo>
                <a:lnTo>
                  <a:pt x="201" y="472"/>
                </a:lnTo>
                <a:lnTo>
                  <a:pt x="204" y="469"/>
                </a:lnTo>
                <a:lnTo>
                  <a:pt x="207" y="468"/>
                </a:lnTo>
                <a:lnTo>
                  <a:pt x="215" y="467"/>
                </a:lnTo>
                <a:lnTo>
                  <a:pt x="226" y="468"/>
                </a:lnTo>
                <a:lnTo>
                  <a:pt x="235" y="471"/>
                </a:lnTo>
                <a:lnTo>
                  <a:pt x="235" y="471"/>
                </a:lnTo>
                <a:lnTo>
                  <a:pt x="211" y="495"/>
                </a:lnTo>
                <a:lnTo>
                  <a:pt x="200" y="507"/>
                </a:lnTo>
                <a:lnTo>
                  <a:pt x="190" y="521"/>
                </a:lnTo>
                <a:lnTo>
                  <a:pt x="180" y="534"/>
                </a:lnTo>
                <a:lnTo>
                  <a:pt x="170" y="550"/>
                </a:lnTo>
                <a:lnTo>
                  <a:pt x="162" y="565"/>
                </a:lnTo>
                <a:lnTo>
                  <a:pt x="155" y="581"/>
                </a:lnTo>
                <a:lnTo>
                  <a:pt x="155" y="581"/>
                </a:lnTo>
                <a:lnTo>
                  <a:pt x="191" y="533"/>
                </a:lnTo>
                <a:lnTo>
                  <a:pt x="209" y="509"/>
                </a:lnTo>
                <a:lnTo>
                  <a:pt x="230" y="485"/>
                </a:lnTo>
                <a:lnTo>
                  <a:pt x="223" y="513"/>
                </a:lnTo>
                <a:lnTo>
                  <a:pt x="223" y="513"/>
                </a:lnTo>
                <a:lnTo>
                  <a:pt x="222" y="512"/>
                </a:lnTo>
                <a:lnTo>
                  <a:pt x="221" y="509"/>
                </a:lnTo>
                <a:lnTo>
                  <a:pt x="219" y="510"/>
                </a:lnTo>
                <a:lnTo>
                  <a:pt x="218" y="513"/>
                </a:lnTo>
                <a:lnTo>
                  <a:pt x="218" y="513"/>
                </a:lnTo>
                <a:lnTo>
                  <a:pt x="216" y="519"/>
                </a:lnTo>
                <a:lnTo>
                  <a:pt x="216" y="521"/>
                </a:lnTo>
                <a:lnTo>
                  <a:pt x="216" y="524"/>
                </a:lnTo>
                <a:lnTo>
                  <a:pt x="216" y="524"/>
                </a:lnTo>
                <a:lnTo>
                  <a:pt x="192" y="561"/>
                </a:lnTo>
                <a:lnTo>
                  <a:pt x="180" y="582"/>
                </a:lnTo>
                <a:lnTo>
                  <a:pt x="174" y="592"/>
                </a:lnTo>
                <a:lnTo>
                  <a:pt x="170" y="602"/>
                </a:lnTo>
                <a:lnTo>
                  <a:pt x="140" y="606"/>
                </a:lnTo>
                <a:close/>
                <a:moveTo>
                  <a:pt x="319" y="457"/>
                </a:moveTo>
                <a:lnTo>
                  <a:pt x="236" y="454"/>
                </a:lnTo>
                <a:lnTo>
                  <a:pt x="236" y="454"/>
                </a:lnTo>
                <a:lnTo>
                  <a:pt x="235" y="454"/>
                </a:lnTo>
                <a:lnTo>
                  <a:pt x="233" y="451"/>
                </a:lnTo>
                <a:lnTo>
                  <a:pt x="233" y="451"/>
                </a:lnTo>
                <a:lnTo>
                  <a:pt x="280" y="450"/>
                </a:lnTo>
                <a:lnTo>
                  <a:pt x="325" y="450"/>
                </a:lnTo>
                <a:lnTo>
                  <a:pt x="370" y="453"/>
                </a:lnTo>
                <a:lnTo>
                  <a:pt x="415" y="455"/>
                </a:lnTo>
                <a:lnTo>
                  <a:pt x="504" y="462"/>
                </a:lnTo>
                <a:lnTo>
                  <a:pt x="593" y="471"/>
                </a:lnTo>
                <a:lnTo>
                  <a:pt x="593" y="471"/>
                </a:lnTo>
                <a:lnTo>
                  <a:pt x="558" y="471"/>
                </a:lnTo>
                <a:lnTo>
                  <a:pt x="523" y="471"/>
                </a:lnTo>
                <a:lnTo>
                  <a:pt x="454" y="468"/>
                </a:lnTo>
                <a:lnTo>
                  <a:pt x="386" y="462"/>
                </a:lnTo>
                <a:lnTo>
                  <a:pt x="319" y="457"/>
                </a:lnTo>
                <a:lnTo>
                  <a:pt x="319" y="457"/>
                </a:lnTo>
                <a:close/>
                <a:moveTo>
                  <a:pt x="556" y="486"/>
                </a:moveTo>
                <a:lnTo>
                  <a:pt x="556" y="486"/>
                </a:lnTo>
                <a:lnTo>
                  <a:pt x="521" y="517"/>
                </a:lnTo>
                <a:lnTo>
                  <a:pt x="504" y="534"/>
                </a:lnTo>
                <a:lnTo>
                  <a:pt x="488" y="551"/>
                </a:lnTo>
                <a:lnTo>
                  <a:pt x="488" y="551"/>
                </a:lnTo>
                <a:lnTo>
                  <a:pt x="492" y="543"/>
                </a:lnTo>
                <a:lnTo>
                  <a:pt x="496" y="536"/>
                </a:lnTo>
                <a:lnTo>
                  <a:pt x="507" y="520"/>
                </a:lnTo>
                <a:lnTo>
                  <a:pt x="518" y="505"/>
                </a:lnTo>
                <a:lnTo>
                  <a:pt x="524" y="496"/>
                </a:lnTo>
                <a:lnTo>
                  <a:pt x="530" y="488"/>
                </a:lnTo>
                <a:lnTo>
                  <a:pt x="530" y="488"/>
                </a:lnTo>
                <a:lnTo>
                  <a:pt x="531" y="486"/>
                </a:lnTo>
                <a:lnTo>
                  <a:pt x="533" y="485"/>
                </a:lnTo>
                <a:lnTo>
                  <a:pt x="541" y="485"/>
                </a:lnTo>
                <a:lnTo>
                  <a:pt x="556" y="486"/>
                </a:lnTo>
                <a:lnTo>
                  <a:pt x="556" y="486"/>
                </a:lnTo>
                <a:close/>
                <a:moveTo>
                  <a:pt x="503" y="486"/>
                </a:moveTo>
                <a:lnTo>
                  <a:pt x="503" y="486"/>
                </a:lnTo>
                <a:lnTo>
                  <a:pt x="483" y="502"/>
                </a:lnTo>
                <a:lnTo>
                  <a:pt x="465" y="519"/>
                </a:lnTo>
                <a:lnTo>
                  <a:pt x="448" y="537"/>
                </a:lnTo>
                <a:lnTo>
                  <a:pt x="433" y="558"/>
                </a:lnTo>
                <a:lnTo>
                  <a:pt x="433" y="558"/>
                </a:lnTo>
                <a:lnTo>
                  <a:pt x="443" y="540"/>
                </a:lnTo>
                <a:lnTo>
                  <a:pt x="452" y="524"/>
                </a:lnTo>
                <a:lnTo>
                  <a:pt x="464" y="509"/>
                </a:lnTo>
                <a:lnTo>
                  <a:pt x="474" y="492"/>
                </a:lnTo>
                <a:lnTo>
                  <a:pt x="474" y="492"/>
                </a:lnTo>
                <a:lnTo>
                  <a:pt x="478" y="488"/>
                </a:lnTo>
                <a:lnTo>
                  <a:pt x="479" y="485"/>
                </a:lnTo>
                <a:lnTo>
                  <a:pt x="482" y="484"/>
                </a:lnTo>
                <a:lnTo>
                  <a:pt x="482" y="484"/>
                </a:lnTo>
                <a:lnTo>
                  <a:pt x="488" y="484"/>
                </a:lnTo>
                <a:lnTo>
                  <a:pt x="493" y="485"/>
                </a:lnTo>
                <a:lnTo>
                  <a:pt x="503" y="486"/>
                </a:lnTo>
                <a:lnTo>
                  <a:pt x="503" y="486"/>
                </a:lnTo>
                <a:close/>
                <a:moveTo>
                  <a:pt x="458" y="485"/>
                </a:moveTo>
                <a:lnTo>
                  <a:pt x="458" y="485"/>
                </a:lnTo>
                <a:lnTo>
                  <a:pt x="441" y="498"/>
                </a:lnTo>
                <a:lnTo>
                  <a:pt x="426" y="512"/>
                </a:lnTo>
                <a:lnTo>
                  <a:pt x="410" y="527"/>
                </a:lnTo>
                <a:lnTo>
                  <a:pt x="396" y="543"/>
                </a:lnTo>
                <a:lnTo>
                  <a:pt x="430" y="484"/>
                </a:lnTo>
                <a:lnTo>
                  <a:pt x="430" y="484"/>
                </a:lnTo>
                <a:lnTo>
                  <a:pt x="431" y="482"/>
                </a:lnTo>
                <a:lnTo>
                  <a:pt x="434" y="481"/>
                </a:lnTo>
                <a:lnTo>
                  <a:pt x="441" y="481"/>
                </a:lnTo>
                <a:lnTo>
                  <a:pt x="450" y="482"/>
                </a:lnTo>
                <a:lnTo>
                  <a:pt x="458" y="485"/>
                </a:lnTo>
                <a:lnTo>
                  <a:pt x="458" y="485"/>
                </a:lnTo>
                <a:close/>
                <a:moveTo>
                  <a:pt x="407" y="479"/>
                </a:moveTo>
                <a:lnTo>
                  <a:pt x="407" y="479"/>
                </a:lnTo>
                <a:lnTo>
                  <a:pt x="393" y="492"/>
                </a:lnTo>
                <a:lnTo>
                  <a:pt x="381" y="506"/>
                </a:lnTo>
                <a:lnTo>
                  <a:pt x="355" y="533"/>
                </a:lnTo>
                <a:lnTo>
                  <a:pt x="355" y="533"/>
                </a:lnTo>
                <a:lnTo>
                  <a:pt x="364" y="520"/>
                </a:lnTo>
                <a:lnTo>
                  <a:pt x="374" y="506"/>
                </a:lnTo>
                <a:lnTo>
                  <a:pt x="382" y="492"/>
                </a:lnTo>
                <a:lnTo>
                  <a:pt x="391" y="479"/>
                </a:lnTo>
                <a:lnTo>
                  <a:pt x="407" y="479"/>
                </a:lnTo>
                <a:close/>
                <a:moveTo>
                  <a:pt x="332" y="469"/>
                </a:moveTo>
                <a:lnTo>
                  <a:pt x="332" y="469"/>
                </a:lnTo>
                <a:lnTo>
                  <a:pt x="315" y="486"/>
                </a:lnTo>
                <a:lnTo>
                  <a:pt x="298" y="505"/>
                </a:lnTo>
                <a:lnTo>
                  <a:pt x="282" y="523"/>
                </a:lnTo>
                <a:lnTo>
                  <a:pt x="267" y="541"/>
                </a:lnTo>
                <a:lnTo>
                  <a:pt x="302" y="471"/>
                </a:lnTo>
                <a:lnTo>
                  <a:pt x="302" y="471"/>
                </a:lnTo>
                <a:lnTo>
                  <a:pt x="313" y="471"/>
                </a:lnTo>
                <a:lnTo>
                  <a:pt x="332" y="469"/>
                </a:lnTo>
                <a:lnTo>
                  <a:pt x="332" y="469"/>
                </a:lnTo>
                <a:close/>
                <a:moveTo>
                  <a:pt x="244" y="482"/>
                </a:moveTo>
                <a:lnTo>
                  <a:pt x="244" y="482"/>
                </a:lnTo>
                <a:lnTo>
                  <a:pt x="249" y="475"/>
                </a:lnTo>
                <a:lnTo>
                  <a:pt x="253" y="472"/>
                </a:lnTo>
                <a:lnTo>
                  <a:pt x="257" y="472"/>
                </a:lnTo>
                <a:lnTo>
                  <a:pt x="261" y="472"/>
                </a:lnTo>
                <a:lnTo>
                  <a:pt x="261" y="472"/>
                </a:lnTo>
                <a:lnTo>
                  <a:pt x="277" y="472"/>
                </a:lnTo>
                <a:lnTo>
                  <a:pt x="294" y="471"/>
                </a:lnTo>
                <a:lnTo>
                  <a:pt x="294" y="471"/>
                </a:lnTo>
                <a:lnTo>
                  <a:pt x="268" y="498"/>
                </a:lnTo>
                <a:lnTo>
                  <a:pt x="244" y="526"/>
                </a:lnTo>
                <a:lnTo>
                  <a:pt x="223" y="554"/>
                </a:lnTo>
                <a:lnTo>
                  <a:pt x="202" y="585"/>
                </a:lnTo>
                <a:lnTo>
                  <a:pt x="202" y="585"/>
                </a:lnTo>
                <a:lnTo>
                  <a:pt x="198" y="589"/>
                </a:lnTo>
                <a:lnTo>
                  <a:pt x="194" y="595"/>
                </a:lnTo>
                <a:lnTo>
                  <a:pt x="187" y="599"/>
                </a:lnTo>
                <a:lnTo>
                  <a:pt x="180" y="602"/>
                </a:lnTo>
                <a:lnTo>
                  <a:pt x="244" y="482"/>
                </a:lnTo>
                <a:close/>
                <a:moveTo>
                  <a:pt x="195" y="600"/>
                </a:moveTo>
                <a:lnTo>
                  <a:pt x="274" y="502"/>
                </a:lnTo>
                <a:lnTo>
                  <a:pt x="274" y="502"/>
                </a:lnTo>
                <a:lnTo>
                  <a:pt x="275" y="510"/>
                </a:lnTo>
                <a:lnTo>
                  <a:pt x="274" y="517"/>
                </a:lnTo>
                <a:lnTo>
                  <a:pt x="273" y="520"/>
                </a:lnTo>
                <a:lnTo>
                  <a:pt x="270" y="521"/>
                </a:lnTo>
                <a:lnTo>
                  <a:pt x="270" y="521"/>
                </a:lnTo>
                <a:lnTo>
                  <a:pt x="270" y="519"/>
                </a:lnTo>
                <a:lnTo>
                  <a:pt x="270" y="519"/>
                </a:lnTo>
                <a:lnTo>
                  <a:pt x="267" y="520"/>
                </a:lnTo>
                <a:lnTo>
                  <a:pt x="266" y="523"/>
                </a:lnTo>
                <a:lnTo>
                  <a:pt x="264" y="524"/>
                </a:lnTo>
                <a:lnTo>
                  <a:pt x="266" y="526"/>
                </a:lnTo>
                <a:lnTo>
                  <a:pt x="225" y="600"/>
                </a:lnTo>
                <a:lnTo>
                  <a:pt x="225" y="600"/>
                </a:lnTo>
                <a:lnTo>
                  <a:pt x="223" y="602"/>
                </a:lnTo>
                <a:lnTo>
                  <a:pt x="219" y="603"/>
                </a:lnTo>
                <a:lnTo>
                  <a:pt x="212" y="603"/>
                </a:lnTo>
                <a:lnTo>
                  <a:pt x="195" y="600"/>
                </a:lnTo>
                <a:lnTo>
                  <a:pt x="195" y="600"/>
                </a:lnTo>
                <a:close/>
                <a:moveTo>
                  <a:pt x="237" y="599"/>
                </a:moveTo>
                <a:lnTo>
                  <a:pt x="251" y="575"/>
                </a:lnTo>
                <a:lnTo>
                  <a:pt x="251" y="575"/>
                </a:lnTo>
                <a:lnTo>
                  <a:pt x="254" y="575"/>
                </a:lnTo>
                <a:lnTo>
                  <a:pt x="257" y="572"/>
                </a:lnTo>
                <a:lnTo>
                  <a:pt x="257" y="572"/>
                </a:lnTo>
                <a:lnTo>
                  <a:pt x="270" y="552"/>
                </a:lnTo>
                <a:lnTo>
                  <a:pt x="285" y="533"/>
                </a:lnTo>
                <a:lnTo>
                  <a:pt x="301" y="514"/>
                </a:lnTo>
                <a:lnTo>
                  <a:pt x="318" y="496"/>
                </a:lnTo>
                <a:lnTo>
                  <a:pt x="318" y="496"/>
                </a:lnTo>
                <a:lnTo>
                  <a:pt x="318" y="500"/>
                </a:lnTo>
                <a:lnTo>
                  <a:pt x="318" y="500"/>
                </a:lnTo>
                <a:lnTo>
                  <a:pt x="306" y="523"/>
                </a:lnTo>
                <a:lnTo>
                  <a:pt x="295" y="545"/>
                </a:lnTo>
                <a:lnTo>
                  <a:pt x="268" y="590"/>
                </a:lnTo>
                <a:lnTo>
                  <a:pt x="268" y="590"/>
                </a:lnTo>
                <a:lnTo>
                  <a:pt x="266" y="595"/>
                </a:lnTo>
                <a:lnTo>
                  <a:pt x="261" y="597"/>
                </a:lnTo>
                <a:lnTo>
                  <a:pt x="259" y="599"/>
                </a:lnTo>
                <a:lnTo>
                  <a:pt x="254" y="599"/>
                </a:lnTo>
                <a:lnTo>
                  <a:pt x="246" y="599"/>
                </a:lnTo>
                <a:lnTo>
                  <a:pt x="237" y="599"/>
                </a:lnTo>
                <a:lnTo>
                  <a:pt x="237" y="599"/>
                </a:lnTo>
                <a:close/>
                <a:moveTo>
                  <a:pt x="305" y="599"/>
                </a:moveTo>
                <a:lnTo>
                  <a:pt x="305" y="599"/>
                </a:lnTo>
                <a:lnTo>
                  <a:pt x="289" y="599"/>
                </a:lnTo>
                <a:lnTo>
                  <a:pt x="271" y="602"/>
                </a:lnTo>
                <a:lnTo>
                  <a:pt x="298" y="562"/>
                </a:lnTo>
                <a:lnTo>
                  <a:pt x="298" y="562"/>
                </a:lnTo>
                <a:lnTo>
                  <a:pt x="296" y="561"/>
                </a:lnTo>
                <a:lnTo>
                  <a:pt x="295" y="559"/>
                </a:lnTo>
                <a:lnTo>
                  <a:pt x="295" y="559"/>
                </a:lnTo>
                <a:lnTo>
                  <a:pt x="298" y="554"/>
                </a:lnTo>
                <a:lnTo>
                  <a:pt x="301" y="548"/>
                </a:lnTo>
                <a:lnTo>
                  <a:pt x="305" y="543"/>
                </a:lnTo>
                <a:lnTo>
                  <a:pt x="308" y="537"/>
                </a:lnTo>
                <a:lnTo>
                  <a:pt x="308" y="537"/>
                </a:lnTo>
                <a:lnTo>
                  <a:pt x="318" y="521"/>
                </a:lnTo>
                <a:lnTo>
                  <a:pt x="325" y="506"/>
                </a:lnTo>
                <a:lnTo>
                  <a:pt x="340" y="472"/>
                </a:lnTo>
                <a:lnTo>
                  <a:pt x="340" y="472"/>
                </a:lnTo>
                <a:lnTo>
                  <a:pt x="346" y="474"/>
                </a:lnTo>
                <a:lnTo>
                  <a:pt x="353" y="474"/>
                </a:lnTo>
                <a:lnTo>
                  <a:pt x="360" y="475"/>
                </a:lnTo>
                <a:lnTo>
                  <a:pt x="367" y="477"/>
                </a:lnTo>
                <a:lnTo>
                  <a:pt x="367" y="477"/>
                </a:lnTo>
                <a:lnTo>
                  <a:pt x="351" y="491"/>
                </a:lnTo>
                <a:lnTo>
                  <a:pt x="337" y="506"/>
                </a:lnTo>
                <a:lnTo>
                  <a:pt x="308" y="537"/>
                </a:lnTo>
                <a:lnTo>
                  <a:pt x="308" y="537"/>
                </a:lnTo>
                <a:lnTo>
                  <a:pt x="308" y="538"/>
                </a:lnTo>
                <a:lnTo>
                  <a:pt x="309" y="541"/>
                </a:lnTo>
                <a:lnTo>
                  <a:pt x="309" y="541"/>
                </a:lnTo>
                <a:lnTo>
                  <a:pt x="303" y="551"/>
                </a:lnTo>
                <a:lnTo>
                  <a:pt x="301" y="562"/>
                </a:lnTo>
                <a:lnTo>
                  <a:pt x="301" y="562"/>
                </a:lnTo>
                <a:lnTo>
                  <a:pt x="318" y="540"/>
                </a:lnTo>
                <a:lnTo>
                  <a:pt x="337" y="517"/>
                </a:lnTo>
                <a:lnTo>
                  <a:pt x="358" y="496"/>
                </a:lnTo>
                <a:lnTo>
                  <a:pt x="370" y="486"/>
                </a:lnTo>
                <a:lnTo>
                  <a:pt x="382" y="477"/>
                </a:lnTo>
                <a:lnTo>
                  <a:pt x="382" y="477"/>
                </a:lnTo>
                <a:lnTo>
                  <a:pt x="379" y="484"/>
                </a:lnTo>
                <a:lnTo>
                  <a:pt x="377" y="489"/>
                </a:lnTo>
                <a:lnTo>
                  <a:pt x="368" y="499"/>
                </a:lnTo>
                <a:lnTo>
                  <a:pt x="361" y="509"/>
                </a:lnTo>
                <a:lnTo>
                  <a:pt x="354" y="520"/>
                </a:lnTo>
                <a:lnTo>
                  <a:pt x="355" y="523"/>
                </a:lnTo>
                <a:lnTo>
                  <a:pt x="355" y="523"/>
                </a:lnTo>
                <a:lnTo>
                  <a:pt x="343" y="540"/>
                </a:lnTo>
                <a:lnTo>
                  <a:pt x="329" y="558"/>
                </a:lnTo>
                <a:lnTo>
                  <a:pt x="316" y="579"/>
                </a:lnTo>
                <a:lnTo>
                  <a:pt x="305" y="599"/>
                </a:lnTo>
                <a:lnTo>
                  <a:pt x="305" y="599"/>
                </a:lnTo>
                <a:close/>
                <a:moveTo>
                  <a:pt x="319" y="602"/>
                </a:moveTo>
                <a:lnTo>
                  <a:pt x="319" y="602"/>
                </a:lnTo>
                <a:lnTo>
                  <a:pt x="322" y="595"/>
                </a:lnTo>
                <a:lnTo>
                  <a:pt x="325" y="588"/>
                </a:lnTo>
                <a:lnTo>
                  <a:pt x="327" y="581"/>
                </a:lnTo>
                <a:lnTo>
                  <a:pt x="334" y="576"/>
                </a:lnTo>
                <a:lnTo>
                  <a:pt x="333" y="573"/>
                </a:lnTo>
                <a:lnTo>
                  <a:pt x="333" y="573"/>
                </a:lnTo>
                <a:lnTo>
                  <a:pt x="334" y="566"/>
                </a:lnTo>
                <a:lnTo>
                  <a:pt x="336" y="564"/>
                </a:lnTo>
                <a:lnTo>
                  <a:pt x="339" y="562"/>
                </a:lnTo>
                <a:lnTo>
                  <a:pt x="339" y="562"/>
                </a:lnTo>
                <a:lnTo>
                  <a:pt x="337" y="566"/>
                </a:lnTo>
                <a:lnTo>
                  <a:pt x="337" y="568"/>
                </a:lnTo>
                <a:lnTo>
                  <a:pt x="339" y="568"/>
                </a:lnTo>
                <a:lnTo>
                  <a:pt x="343" y="565"/>
                </a:lnTo>
                <a:lnTo>
                  <a:pt x="344" y="564"/>
                </a:lnTo>
                <a:lnTo>
                  <a:pt x="344" y="564"/>
                </a:lnTo>
                <a:lnTo>
                  <a:pt x="363" y="541"/>
                </a:lnTo>
                <a:lnTo>
                  <a:pt x="381" y="520"/>
                </a:lnTo>
                <a:lnTo>
                  <a:pt x="399" y="500"/>
                </a:lnTo>
                <a:lnTo>
                  <a:pt x="419" y="482"/>
                </a:lnTo>
                <a:lnTo>
                  <a:pt x="419" y="482"/>
                </a:lnTo>
                <a:lnTo>
                  <a:pt x="420" y="482"/>
                </a:lnTo>
                <a:lnTo>
                  <a:pt x="420" y="482"/>
                </a:lnTo>
                <a:lnTo>
                  <a:pt x="419" y="488"/>
                </a:lnTo>
                <a:lnTo>
                  <a:pt x="416" y="499"/>
                </a:lnTo>
                <a:lnTo>
                  <a:pt x="416" y="499"/>
                </a:lnTo>
                <a:lnTo>
                  <a:pt x="413" y="499"/>
                </a:lnTo>
                <a:lnTo>
                  <a:pt x="412" y="500"/>
                </a:lnTo>
                <a:lnTo>
                  <a:pt x="406" y="506"/>
                </a:lnTo>
                <a:lnTo>
                  <a:pt x="402" y="513"/>
                </a:lnTo>
                <a:lnTo>
                  <a:pt x="399" y="521"/>
                </a:lnTo>
                <a:lnTo>
                  <a:pt x="400" y="524"/>
                </a:lnTo>
                <a:lnTo>
                  <a:pt x="400" y="524"/>
                </a:lnTo>
                <a:lnTo>
                  <a:pt x="386" y="541"/>
                </a:lnTo>
                <a:lnTo>
                  <a:pt x="372" y="561"/>
                </a:lnTo>
                <a:lnTo>
                  <a:pt x="360" y="582"/>
                </a:lnTo>
                <a:lnTo>
                  <a:pt x="347" y="602"/>
                </a:lnTo>
                <a:lnTo>
                  <a:pt x="319" y="602"/>
                </a:lnTo>
                <a:close/>
                <a:moveTo>
                  <a:pt x="361" y="602"/>
                </a:moveTo>
                <a:lnTo>
                  <a:pt x="361" y="602"/>
                </a:lnTo>
                <a:lnTo>
                  <a:pt x="363" y="597"/>
                </a:lnTo>
                <a:lnTo>
                  <a:pt x="365" y="593"/>
                </a:lnTo>
                <a:lnTo>
                  <a:pt x="371" y="585"/>
                </a:lnTo>
                <a:lnTo>
                  <a:pt x="378" y="578"/>
                </a:lnTo>
                <a:lnTo>
                  <a:pt x="384" y="569"/>
                </a:lnTo>
                <a:lnTo>
                  <a:pt x="379" y="571"/>
                </a:lnTo>
                <a:lnTo>
                  <a:pt x="379" y="571"/>
                </a:lnTo>
                <a:lnTo>
                  <a:pt x="381" y="565"/>
                </a:lnTo>
                <a:lnTo>
                  <a:pt x="384" y="561"/>
                </a:lnTo>
                <a:lnTo>
                  <a:pt x="389" y="552"/>
                </a:lnTo>
                <a:lnTo>
                  <a:pt x="389" y="552"/>
                </a:lnTo>
                <a:lnTo>
                  <a:pt x="389" y="557"/>
                </a:lnTo>
                <a:lnTo>
                  <a:pt x="388" y="559"/>
                </a:lnTo>
                <a:lnTo>
                  <a:pt x="385" y="564"/>
                </a:lnTo>
                <a:lnTo>
                  <a:pt x="384" y="569"/>
                </a:lnTo>
                <a:lnTo>
                  <a:pt x="384" y="569"/>
                </a:lnTo>
                <a:lnTo>
                  <a:pt x="402" y="548"/>
                </a:lnTo>
                <a:lnTo>
                  <a:pt x="420" y="529"/>
                </a:lnTo>
                <a:lnTo>
                  <a:pt x="441" y="507"/>
                </a:lnTo>
                <a:lnTo>
                  <a:pt x="452" y="499"/>
                </a:lnTo>
                <a:lnTo>
                  <a:pt x="465" y="491"/>
                </a:lnTo>
                <a:lnTo>
                  <a:pt x="465" y="491"/>
                </a:lnTo>
                <a:lnTo>
                  <a:pt x="459" y="500"/>
                </a:lnTo>
                <a:lnTo>
                  <a:pt x="455" y="509"/>
                </a:lnTo>
                <a:lnTo>
                  <a:pt x="452" y="516"/>
                </a:lnTo>
                <a:lnTo>
                  <a:pt x="447" y="523"/>
                </a:lnTo>
                <a:lnTo>
                  <a:pt x="447" y="523"/>
                </a:lnTo>
                <a:lnTo>
                  <a:pt x="445" y="519"/>
                </a:lnTo>
                <a:lnTo>
                  <a:pt x="445" y="521"/>
                </a:lnTo>
                <a:lnTo>
                  <a:pt x="445" y="521"/>
                </a:lnTo>
                <a:lnTo>
                  <a:pt x="443" y="523"/>
                </a:lnTo>
                <a:lnTo>
                  <a:pt x="443" y="524"/>
                </a:lnTo>
                <a:lnTo>
                  <a:pt x="444" y="529"/>
                </a:lnTo>
                <a:lnTo>
                  <a:pt x="444" y="529"/>
                </a:lnTo>
                <a:lnTo>
                  <a:pt x="434" y="543"/>
                </a:lnTo>
                <a:lnTo>
                  <a:pt x="423" y="557"/>
                </a:lnTo>
                <a:lnTo>
                  <a:pt x="413" y="571"/>
                </a:lnTo>
                <a:lnTo>
                  <a:pt x="403" y="586"/>
                </a:lnTo>
                <a:lnTo>
                  <a:pt x="403" y="586"/>
                </a:lnTo>
                <a:lnTo>
                  <a:pt x="403" y="590"/>
                </a:lnTo>
                <a:lnTo>
                  <a:pt x="403" y="596"/>
                </a:lnTo>
                <a:lnTo>
                  <a:pt x="403" y="597"/>
                </a:lnTo>
                <a:lnTo>
                  <a:pt x="405" y="599"/>
                </a:lnTo>
                <a:lnTo>
                  <a:pt x="406" y="597"/>
                </a:lnTo>
                <a:lnTo>
                  <a:pt x="407" y="596"/>
                </a:lnTo>
                <a:lnTo>
                  <a:pt x="407" y="596"/>
                </a:lnTo>
                <a:lnTo>
                  <a:pt x="419" y="579"/>
                </a:lnTo>
                <a:lnTo>
                  <a:pt x="430" y="565"/>
                </a:lnTo>
                <a:lnTo>
                  <a:pt x="443" y="551"/>
                </a:lnTo>
                <a:lnTo>
                  <a:pt x="455" y="537"/>
                </a:lnTo>
                <a:lnTo>
                  <a:pt x="469" y="524"/>
                </a:lnTo>
                <a:lnTo>
                  <a:pt x="485" y="513"/>
                </a:lnTo>
                <a:lnTo>
                  <a:pt x="516" y="491"/>
                </a:lnTo>
                <a:lnTo>
                  <a:pt x="444" y="603"/>
                </a:lnTo>
                <a:lnTo>
                  <a:pt x="444" y="603"/>
                </a:lnTo>
                <a:lnTo>
                  <a:pt x="402" y="602"/>
                </a:lnTo>
                <a:lnTo>
                  <a:pt x="381" y="602"/>
                </a:lnTo>
                <a:lnTo>
                  <a:pt x="361" y="602"/>
                </a:lnTo>
                <a:lnTo>
                  <a:pt x="361" y="602"/>
                </a:lnTo>
                <a:close/>
                <a:moveTo>
                  <a:pt x="513" y="589"/>
                </a:moveTo>
                <a:lnTo>
                  <a:pt x="513" y="589"/>
                </a:lnTo>
                <a:lnTo>
                  <a:pt x="520" y="578"/>
                </a:lnTo>
                <a:lnTo>
                  <a:pt x="527" y="565"/>
                </a:lnTo>
                <a:lnTo>
                  <a:pt x="533" y="552"/>
                </a:lnTo>
                <a:lnTo>
                  <a:pt x="538" y="537"/>
                </a:lnTo>
                <a:lnTo>
                  <a:pt x="538" y="537"/>
                </a:lnTo>
                <a:lnTo>
                  <a:pt x="526" y="551"/>
                </a:lnTo>
                <a:lnTo>
                  <a:pt x="514" y="566"/>
                </a:lnTo>
                <a:lnTo>
                  <a:pt x="503" y="583"/>
                </a:lnTo>
                <a:lnTo>
                  <a:pt x="495" y="602"/>
                </a:lnTo>
                <a:lnTo>
                  <a:pt x="461" y="600"/>
                </a:lnTo>
                <a:lnTo>
                  <a:pt x="461" y="600"/>
                </a:lnTo>
                <a:lnTo>
                  <a:pt x="465" y="593"/>
                </a:lnTo>
                <a:lnTo>
                  <a:pt x="469" y="588"/>
                </a:lnTo>
                <a:lnTo>
                  <a:pt x="475" y="582"/>
                </a:lnTo>
                <a:lnTo>
                  <a:pt x="479" y="575"/>
                </a:lnTo>
                <a:lnTo>
                  <a:pt x="483" y="571"/>
                </a:lnTo>
                <a:lnTo>
                  <a:pt x="479" y="571"/>
                </a:lnTo>
                <a:lnTo>
                  <a:pt x="479" y="571"/>
                </a:lnTo>
                <a:lnTo>
                  <a:pt x="479" y="566"/>
                </a:lnTo>
                <a:lnTo>
                  <a:pt x="481" y="562"/>
                </a:lnTo>
                <a:lnTo>
                  <a:pt x="483" y="558"/>
                </a:lnTo>
                <a:lnTo>
                  <a:pt x="489" y="558"/>
                </a:lnTo>
                <a:lnTo>
                  <a:pt x="483" y="571"/>
                </a:lnTo>
                <a:lnTo>
                  <a:pt x="483" y="571"/>
                </a:lnTo>
                <a:lnTo>
                  <a:pt x="500" y="551"/>
                </a:lnTo>
                <a:lnTo>
                  <a:pt x="520" y="530"/>
                </a:lnTo>
                <a:lnTo>
                  <a:pt x="541" y="510"/>
                </a:lnTo>
                <a:lnTo>
                  <a:pt x="563" y="492"/>
                </a:lnTo>
                <a:lnTo>
                  <a:pt x="552" y="514"/>
                </a:lnTo>
                <a:lnTo>
                  <a:pt x="552" y="514"/>
                </a:lnTo>
                <a:lnTo>
                  <a:pt x="547" y="519"/>
                </a:lnTo>
                <a:lnTo>
                  <a:pt x="541" y="524"/>
                </a:lnTo>
                <a:lnTo>
                  <a:pt x="540" y="527"/>
                </a:lnTo>
                <a:lnTo>
                  <a:pt x="538" y="531"/>
                </a:lnTo>
                <a:lnTo>
                  <a:pt x="540" y="534"/>
                </a:lnTo>
                <a:lnTo>
                  <a:pt x="542" y="537"/>
                </a:lnTo>
                <a:lnTo>
                  <a:pt x="542" y="537"/>
                </a:lnTo>
                <a:lnTo>
                  <a:pt x="551" y="526"/>
                </a:lnTo>
                <a:lnTo>
                  <a:pt x="562" y="513"/>
                </a:lnTo>
                <a:lnTo>
                  <a:pt x="579" y="488"/>
                </a:lnTo>
                <a:lnTo>
                  <a:pt x="579" y="488"/>
                </a:lnTo>
                <a:lnTo>
                  <a:pt x="580" y="486"/>
                </a:lnTo>
                <a:lnTo>
                  <a:pt x="583" y="485"/>
                </a:lnTo>
                <a:lnTo>
                  <a:pt x="586" y="486"/>
                </a:lnTo>
                <a:lnTo>
                  <a:pt x="589" y="489"/>
                </a:lnTo>
                <a:lnTo>
                  <a:pt x="589" y="491"/>
                </a:lnTo>
                <a:lnTo>
                  <a:pt x="589" y="493"/>
                </a:lnTo>
                <a:lnTo>
                  <a:pt x="589" y="493"/>
                </a:lnTo>
                <a:lnTo>
                  <a:pt x="569" y="519"/>
                </a:lnTo>
                <a:lnTo>
                  <a:pt x="551" y="545"/>
                </a:lnTo>
                <a:lnTo>
                  <a:pt x="534" y="572"/>
                </a:lnTo>
                <a:lnTo>
                  <a:pt x="518" y="599"/>
                </a:lnTo>
                <a:lnTo>
                  <a:pt x="518" y="599"/>
                </a:lnTo>
                <a:lnTo>
                  <a:pt x="516" y="602"/>
                </a:lnTo>
                <a:lnTo>
                  <a:pt x="514" y="602"/>
                </a:lnTo>
                <a:lnTo>
                  <a:pt x="513" y="602"/>
                </a:lnTo>
                <a:lnTo>
                  <a:pt x="511" y="600"/>
                </a:lnTo>
                <a:lnTo>
                  <a:pt x="510" y="595"/>
                </a:lnTo>
                <a:lnTo>
                  <a:pt x="511" y="592"/>
                </a:lnTo>
                <a:lnTo>
                  <a:pt x="513" y="589"/>
                </a:lnTo>
                <a:lnTo>
                  <a:pt x="513" y="589"/>
                </a:lnTo>
                <a:close/>
                <a:moveTo>
                  <a:pt x="542" y="600"/>
                </a:moveTo>
                <a:lnTo>
                  <a:pt x="542" y="600"/>
                </a:lnTo>
                <a:lnTo>
                  <a:pt x="541" y="599"/>
                </a:lnTo>
                <a:lnTo>
                  <a:pt x="541" y="597"/>
                </a:lnTo>
                <a:lnTo>
                  <a:pt x="542" y="593"/>
                </a:lnTo>
                <a:lnTo>
                  <a:pt x="544" y="592"/>
                </a:lnTo>
                <a:lnTo>
                  <a:pt x="542" y="590"/>
                </a:lnTo>
                <a:lnTo>
                  <a:pt x="540" y="590"/>
                </a:lnTo>
                <a:lnTo>
                  <a:pt x="535" y="592"/>
                </a:lnTo>
                <a:lnTo>
                  <a:pt x="535" y="592"/>
                </a:lnTo>
                <a:lnTo>
                  <a:pt x="549" y="566"/>
                </a:lnTo>
                <a:lnTo>
                  <a:pt x="565" y="540"/>
                </a:lnTo>
                <a:lnTo>
                  <a:pt x="583" y="513"/>
                </a:lnTo>
                <a:lnTo>
                  <a:pt x="600" y="489"/>
                </a:lnTo>
                <a:lnTo>
                  <a:pt x="600" y="489"/>
                </a:lnTo>
                <a:lnTo>
                  <a:pt x="601" y="488"/>
                </a:lnTo>
                <a:lnTo>
                  <a:pt x="604" y="486"/>
                </a:lnTo>
                <a:lnTo>
                  <a:pt x="611" y="486"/>
                </a:lnTo>
                <a:lnTo>
                  <a:pt x="630" y="488"/>
                </a:lnTo>
                <a:lnTo>
                  <a:pt x="630" y="488"/>
                </a:lnTo>
                <a:lnTo>
                  <a:pt x="606" y="510"/>
                </a:lnTo>
                <a:lnTo>
                  <a:pt x="585" y="533"/>
                </a:lnTo>
                <a:lnTo>
                  <a:pt x="575" y="545"/>
                </a:lnTo>
                <a:lnTo>
                  <a:pt x="565" y="558"/>
                </a:lnTo>
                <a:lnTo>
                  <a:pt x="556" y="571"/>
                </a:lnTo>
                <a:lnTo>
                  <a:pt x="548" y="585"/>
                </a:lnTo>
                <a:lnTo>
                  <a:pt x="548" y="585"/>
                </a:lnTo>
                <a:lnTo>
                  <a:pt x="590" y="537"/>
                </a:lnTo>
                <a:lnTo>
                  <a:pt x="613" y="513"/>
                </a:lnTo>
                <a:lnTo>
                  <a:pt x="637" y="491"/>
                </a:lnTo>
                <a:lnTo>
                  <a:pt x="637" y="491"/>
                </a:lnTo>
                <a:lnTo>
                  <a:pt x="637" y="495"/>
                </a:lnTo>
                <a:lnTo>
                  <a:pt x="637" y="499"/>
                </a:lnTo>
                <a:lnTo>
                  <a:pt x="632" y="506"/>
                </a:lnTo>
                <a:lnTo>
                  <a:pt x="628" y="513"/>
                </a:lnTo>
                <a:lnTo>
                  <a:pt x="624" y="519"/>
                </a:lnTo>
                <a:lnTo>
                  <a:pt x="624" y="519"/>
                </a:lnTo>
                <a:lnTo>
                  <a:pt x="622" y="520"/>
                </a:lnTo>
                <a:lnTo>
                  <a:pt x="621" y="520"/>
                </a:lnTo>
                <a:lnTo>
                  <a:pt x="620" y="521"/>
                </a:lnTo>
                <a:lnTo>
                  <a:pt x="569" y="600"/>
                </a:lnTo>
                <a:lnTo>
                  <a:pt x="569" y="600"/>
                </a:lnTo>
                <a:lnTo>
                  <a:pt x="563" y="602"/>
                </a:lnTo>
                <a:lnTo>
                  <a:pt x="555" y="602"/>
                </a:lnTo>
                <a:lnTo>
                  <a:pt x="547" y="602"/>
                </a:lnTo>
                <a:lnTo>
                  <a:pt x="542" y="600"/>
                </a:lnTo>
                <a:lnTo>
                  <a:pt x="542" y="600"/>
                </a:lnTo>
                <a:close/>
                <a:moveTo>
                  <a:pt x="592" y="597"/>
                </a:moveTo>
                <a:lnTo>
                  <a:pt x="600" y="585"/>
                </a:lnTo>
                <a:lnTo>
                  <a:pt x="600" y="585"/>
                </a:lnTo>
                <a:lnTo>
                  <a:pt x="597" y="586"/>
                </a:lnTo>
                <a:lnTo>
                  <a:pt x="593" y="589"/>
                </a:lnTo>
                <a:lnTo>
                  <a:pt x="590" y="592"/>
                </a:lnTo>
                <a:lnTo>
                  <a:pt x="587" y="592"/>
                </a:lnTo>
                <a:lnTo>
                  <a:pt x="585" y="592"/>
                </a:lnTo>
                <a:lnTo>
                  <a:pt x="646" y="491"/>
                </a:lnTo>
                <a:lnTo>
                  <a:pt x="646" y="491"/>
                </a:lnTo>
                <a:lnTo>
                  <a:pt x="648" y="488"/>
                </a:lnTo>
                <a:lnTo>
                  <a:pt x="651" y="488"/>
                </a:lnTo>
                <a:lnTo>
                  <a:pt x="658" y="486"/>
                </a:lnTo>
                <a:lnTo>
                  <a:pt x="667" y="486"/>
                </a:lnTo>
                <a:lnTo>
                  <a:pt x="676" y="489"/>
                </a:lnTo>
                <a:lnTo>
                  <a:pt x="676" y="489"/>
                </a:lnTo>
                <a:lnTo>
                  <a:pt x="658" y="507"/>
                </a:lnTo>
                <a:lnTo>
                  <a:pt x="638" y="527"/>
                </a:lnTo>
                <a:lnTo>
                  <a:pt x="621" y="550"/>
                </a:lnTo>
                <a:lnTo>
                  <a:pt x="614" y="561"/>
                </a:lnTo>
                <a:lnTo>
                  <a:pt x="607" y="573"/>
                </a:lnTo>
                <a:lnTo>
                  <a:pt x="607" y="573"/>
                </a:lnTo>
                <a:lnTo>
                  <a:pt x="607" y="569"/>
                </a:lnTo>
                <a:lnTo>
                  <a:pt x="607" y="568"/>
                </a:lnTo>
                <a:lnTo>
                  <a:pt x="606" y="568"/>
                </a:lnTo>
                <a:lnTo>
                  <a:pt x="604" y="568"/>
                </a:lnTo>
                <a:lnTo>
                  <a:pt x="601" y="572"/>
                </a:lnTo>
                <a:lnTo>
                  <a:pt x="601" y="573"/>
                </a:lnTo>
                <a:lnTo>
                  <a:pt x="601" y="575"/>
                </a:lnTo>
                <a:lnTo>
                  <a:pt x="601" y="575"/>
                </a:lnTo>
                <a:lnTo>
                  <a:pt x="599" y="576"/>
                </a:lnTo>
                <a:lnTo>
                  <a:pt x="596" y="578"/>
                </a:lnTo>
                <a:lnTo>
                  <a:pt x="596" y="579"/>
                </a:lnTo>
                <a:lnTo>
                  <a:pt x="596" y="581"/>
                </a:lnTo>
                <a:lnTo>
                  <a:pt x="600" y="585"/>
                </a:lnTo>
                <a:lnTo>
                  <a:pt x="666" y="509"/>
                </a:lnTo>
                <a:lnTo>
                  <a:pt x="666" y="509"/>
                </a:lnTo>
                <a:lnTo>
                  <a:pt x="673" y="505"/>
                </a:lnTo>
                <a:lnTo>
                  <a:pt x="676" y="503"/>
                </a:lnTo>
                <a:lnTo>
                  <a:pt x="677" y="505"/>
                </a:lnTo>
                <a:lnTo>
                  <a:pt x="677" y="506"/>
                </a:lnTo>
                <a:lnTo>
                  <a:pt x="677" y="506"/>
                </a:lnTo>
                <a:lnTo>
                  <a:pt x="676" y="510"/>
                </a:lnTo>
                <a:lnTo>
                  <a:pt x="674" y="514"/>
                </a:lnTo>
                <a:lnTo>
                  <a:pt x="669" y="521"/>
                </a:lnTo>
                <a:lnTo>
                  <a:pt x="666" y="524"/>
                </a:lnTo>
                <a:lnTo>
                  <a:pt x="666" y="524"/>
                </a:lnTo>
                <a:lnTo>
                  <a:pt x="665" y="526"/>
                </a:lnTo>
                <a:lnTo>
                  <a:pt x="663" y="527"/>
                </a:lnTo>
                <a:lnTo>
                  <a:pt x="662" y="530"/>
                </a:lnTo>
                <a:lnTo>
                  <a:pt x="662" y="530"/>
                </a:lnTo>
                <a:lnTo>
                  <a:pt x="662" y="534"/>
                </a:lnTo>
                <a:lnTo>
                  <a:pt x="662" y="534"/>
                </a:lnTo>
                <a:lnTo>
                  <a:pt x="652" y="543"/>
                </a:lnTo>
                <a:lnTo>
                  <a:pt x="644" y="554"/>
                </a:lnTo>
                <a:lnTo>
                  <a:pt x="630" y="576"/>
                </a:lnTo>
                <a:lnTo>
                  <a:pt x="630" y="576"/>
                </a:lnTo>
                <a:lnTo>
                  <a:pt x="624" y="585"/>
                </a:lnTo>
                <a:lnTo>
                  <a:pt x="620" y="590"/>
                </a:lnTo>
                <a:lnTo>
                  <a:pt x="615" y="595"/>
                </a:lnTo>
                <a:lnTo>
                  <a:pt x="610" y="599"/>
                </a:lnTo>
                <a:lnTo>
                  <a:pt x="604" y="600"/>
                </a:lnTo>
                <a:lnTo>
                  <a:pt x="599" y="600"/>
                </a:lnTo>
                <a:lnTo>
                  <a:pt x="592" y="597"/>
                </a:lnTo>
                <a:lnTo>
                  <a:pt x="592" y="597"/>
                </a:lnTo>
                <a:close/>
                <a:moveTo>
                  <a:pt x="693" y="488"/>
                </a:moveTo>
                <a:lnTo>
                  <a:pt x="725" y="488"/>
                </a:lnTo>
                <a:lnTo>
                  <a:pt x="725" y="488"/>
                </a:lnTo>
                <a:lnTo>
                  <a:pt x="704" y="507"/>
                </a:lnTo>
                <a:lnTo>
                  <a:pt x="683" y="529"/>
                </a:lnTo>
                <a:lnTo>
                  <a:pt x="672" y="538"/>
                </a:lnTo>
                <a:lnTo>
                  <a:pt x="662" y="550"/>
                </a:lnTo>
                <a:lnTo>
                  <a:pt x="653" y="561"/>
                </a:lnTo>
                <a:lnTo>
                  <a:pt x="646" y="573"/>
                </a:lnTo>
                <a:lnTo>
                  <a:pt x="646" y="573"/>
                </a:lnTo>
                <a:lnTo>
                  <a:pt x="651" y="562"/>
                </a:lnTo>
                <a:lnTo>
                  <a:pt x="656" y="551"/>
                </a:lnTo>
                <a:lnTo>
                  <a:pt x="667" y="530"/>
                </a:lnTo>
                <a:lnTo>
                  <a:pt x="681" y="510"/>
                </a:lnTo>
                <a:lnTo>
                  <a:pt x="693" y="488"/>
                </a:lnTo>
                <a:lnTo>
                  <a:pt x="693" y="488"/>
                </a:lnTo>
                <a:close/>
                <a:moveTo>
                  <a:pt x="684" y="602"/>
                </a:moveTo>
                <a:lnTo>
                  <a:pt x="710" y="568"/>
                </a:lnTo>
                <a:lnTo>
                  <a:pt x="710" y="568"/>
                </a:lnTo>
                <a:lnTo>
                  <a:pt x="708" y="566"/>
                </a:lnTo>
                <a:lnTo>
                  <a:pt x="708" y="565"/>
                </a:lnTo>
                <a:lnTo>
                  <a:pt x="711" y="558"/>
                </a:lnTo>
                <a:lnTo>
                  <a:pt x="715" y="551"/>
                </a:lnTo>
                <a:lnTo>
                  <a:pt x="715" y="548"/>
                </a:lnTo>
                <a:lnTo>
                  <a:pt x="714" y="547"/>
                </a:lnTo>
                <a:lnTo>
                  <a:pt x="714" y="541"/>
                </a:lnTo>
                <a:lnTo>
                  <a:pt x="714" y="541"/>
                </a:lnTo>
                <a:lnTo>
                  <a:pt x="703" y="554"/>
                </a:lnTo>
                <a:lnTo>
                  <a:pt x="691" y="569"/>
                </a:lnTo>
                <a:lnTo>
                  <a:pt x="683" y="586"/>
                </a:lnTo>
                <a:lnTo>
                  <a:pt x="674" y="602"/>
                </a:lnTo>
                <a:lnTo>
                  <a:pt x="627" y="602"/>
                </a:lnTo>
                <a:lnTo>
                  <a:pt x="627" y="602"/>
                </a:lnTo>
                <a:lnTo>
                  <a:pt x="681" y="543"/>
                </a:lnTo>
                <a:lnTo>
                  <a:pt x="710" y="514"/>
                </a:lnTo>
                <a:lnTo>
                  <a:pt x="739" y="486"/>
                </a:lnTo>
                <a:lnTo>
                  <a:pt x="739" y="486"/>
                </a:lnTo>
                <a:lnTo>
                  <a:pt x="736" y="496"/>
                </a:lnTo>
                <a:lnTo>
                  <a:pt x="732" y="507"/>
                </a:lnTo>
                <a:lnTo>
                  <a:pt x="728" y="514"/>
                </a:lnTo>
                <a:lnTo>
                  <a:pt x="726" y="514"/>
                </a:lnTo>
                <a:lnTo>
                  <a:pt x="726" y="513"/>
                </a:lnTo>
                <a:lnTo>
                  <a:pt x="726" y="513"/>
                </a:lnTo>
                <a:lnTo>
                  <a:pt x="718" y="523"/>
                </a:lnTo>
                <a:lnTo>
                  <a:pt x="715" y="529"/>
                </a:lnTo>
                <a:lnTo>
                  <a:pt x="715" y="531"/>
                </a:lnTo>
                <a:lnTo>
                  <a:pt x="717" y="533"/>
                </a:lnTo>
                <a:lnTo>
                  <a:pt x="717" y="533"/>
                </a:lnTo>
                <a:lnTo>
                  <a:pt x="726" y="524"/>
                </a:lnTo>
                <a:lnTo>
                  <a:pt x="735" y="513"/>
                </a:lnTo>
                <a:lnTo>
                  <a:pt x="742" y="502"/>
                </a:lnTo>
                <a:lnTo>
                  <a:pt x="748" y="488"/>
                </a:lnTo>
                <a:lnTo>
                  <a:pt x="748" y="488"/>
                </a:lnTo>
                <a:lnTo>
                  <a:pt x="760" y="491"/>
                </a:lnTo>
                <a:lnTo>
                  <a:pt x="767" y="491"/>
                </a:lnTo>
                <a:lnTo>
                  <a:pt x="774" y="491"/>
                </a:lnTo>
                <a:lnTo>
                  <a:pt x="774" y="491"/>
                </a:lnTo>
                <a:lnTo>
                  <a:pt x="757" y="506"/>
                </a:lnTo>
                <a:lnTo>
                  <a:pt x="739" y="524"/>
                </a:lnTo>
                <a:lnTo>
                  <a:pt x="731" y="534"/>
                </a:lnTo>
                <a:lnTo>
                  <a:pt x="722" y="545"/>
                </a:lnTo>
                <a:lnTo>
                  <a:pt x="715" y="557"/>
                </a:lnTo>
                <a:lnTo>
                  <a:pt x="710" y="568"/>
                </a:lnTo>
                <a:lnTo>
                  <a:pt x="710" y="568"/>
                </a:lnTo>
                <a:lnTo>
                  <a:pt x="726" y="550"/>
                </a:lnTo>
                <a:lnTo>
                  <a:pt x="745" y="531"/>
                </a:lnTo>
                <a:lnTo>
                  <a:pt x="764" y="514"/>
                </a:lnTo>
                <a:lnTo>
                  <a:pt x="784" y="499"/>
                </a:lnTo>
                <a:lnTo>
                  <a:pt x="784" y="499"/>
                </a:lnTo>
                <a:lnTo>
                  <a:pt x="780" y="507"/>
                </a:lnTo>
                <a:lnTo>
                  <a:pt x="773" y="516"/>
                </a:lnTo>
                <a:lnTo>
                  <a:pt x="767" y="524"/>
                </a:lnTo>
                <a:lnTo>
                  <a:pt x="760" y="534"/>
                </a:lnTo>
                <a:lnTo>
                  <a:pt x="763" y="538"/>
                </a:lnTo>
                <a:lnTo>
                  <a:pt x="763" y="538"/>
                </a:lnTo>
                <a:lnTo>
                  <a:pt x="750" y="552"/>
                </a:lnTo>
                <a:lnTo>
                  <a:pt x="738" y="568"/>
                </a:lnTo>
                <a:lnTo>
                  <a:pt x="726" y="585"/>
                </a:lnTo>
                <a:lnTo>
                  <a:pt x="715" y="602"/>
                </a:lnTo>
                <a:lnTo>
                  <a:pt x="684" y="602"/>
                </a:lnTo>
                <a:close/>
                <a:moveTo>
                  <a:pt x="1161" y="512"/>
                </a:moveTo>
                <a:lnTo>
                  <a:pt x="1161" y="512"/>
                </a:lnTo>
                <a:lnTo>
                  <a:pt x="1155" y="520"/>
                </a:lnTo>
                <a:lnTo>
                  <a:pt x="1152" y="523"/>
                </a:lnTo>
                <a:lnTo>
                  <a:pt x="1149" y="524"/>
                </a:lnTo>
                <a:lnTo>
                  <a:pt x="1149" y="524"/>
                </a:lnTo>
                <a:lnTo>
                  <a:pt x="1147" y="523"/>
                </a:lnTo>
                <a:lnTo>
                  <a:pt x="1147" y="523"/>
                </a:lnTo>
                <a:lnTo>
                  <a:pt x="1152" y="516"/>
                </a:lnTo>
                <a:lnTo>
                  <a:pt x="1156" y="513"/>
                </a:lnTo>
                <a:lnTo>
                  <a:pt x="1161" y="512"/>
                </a:lnTo>
                <a:lnTo>
                  <a:pt x="1161" y="512"/>
                </a:lnTo>
                <a:close/>
                <a:moveTo>
                  <a:pt x="1083" y="566"/>
                </a:moveTo>
                <a:lnTo>
                  <a:pt x="1083" y="566"/>
                </a:lnTo>
                <a:lnTo>
                  <a:pt x="1079" y="571"/>
                </a:lnTo>
                <a:lnTo>
                  <a:pt x="1078" y="573"/>
                </a:lnTo>
                <a:lnTo>
                  <a:pt x="1076" y="576"/>
                </a:lnTo>
                <a:lnTo>
                  <a:pt x="1076" y="576"/>
                </a:lnTo>
                <a:lnTo>
                  <a:pt x="1075" y="581"/>
                </a:lnTo>
                <a:lnTo>
                  <a:pt x="1072" y="583"/>
                </a:lnTo>
                <a:lnTo>
                  <a:pt x="1065" y="590"/>
                </a:lnTo>
                <a:lnTo>
                  <a:pt x="1065" y="590"/>
                </a:lnTo>
                <a:lnTo>
                  <a:pt x="1067" y="586"/>
                </a:lnTo>
                <a:lnTo>
                  <a:pt x="1069" y="582"/>
                </a:lnTo>
                <a:lnTo>
                  <a:pt x="1076" y="576"/>
                </a:lnTo>
                <a:lnTo>
                  <a:pt x="1076" y="576"/>
                </a:lnTo>
                <a:lnTo>
                  <a:pt x="1082" y="564"/>
                </a:lnTo>
                <a:lnTo>
                  <a:pt x="1089" y="552"/>
                </a:lnTo>
                <a:lnTo>
                  <a:pt x="1104" y="531"/>
                </a:lnTo>
                <a:lnTo>
                  <a:pt x="1140" y="491"/>
                </a:lnTo>
                <a:lnTo>
                  <a:pt x="1140" y="491"/>
                </a:lnTo>
                <a:lnTo>
                  <a:pt x="1141" y="491"/>
                </a:lnTo>
                <a:lnTo>
                  <a:pt x="1144" y="489"/>
                </a:lnTo>
                <a:lnTo>
                  <a:pt x="1151" y="489"/>
                </a:lnTo>
                <a:lnTo>
                  <a:pt x="1159" y="491"/>
                </a:lnTo>
                <a:lnTo>
                  <a:pt x="1171" y="489"/>
                </a:lnTo>
                <a:lnTo>
                  <a:pt x="1083" y="566"/>
                </a:lnTo>
                <a:close/>
                <a:moveTo>
                  <a:pt x="1182" y="492"/>
                </a:moveTo>
                <a:lnTo>
                  <a:pt x="1182" y="492"/>
                </a:lnTo>
                <a:lnTo>
                  <a:pt x="1183" y="491"/>
                </a:lnTo>
                <a:lnTo>
                  <a:pt x="1186" y="489"/>
                </a:lnTo>
                <a:lnTo>
                  <a:pt x="1193" y="489"/>
                </a:lnTo>
                <a:lnTo>
                  <a:pt x="1200" y="491"/>
                </a:lnTo>
                <a:lnTo>
                  <a:pt x="1207" y="491"/>
                </a:lnTo>
                <a:lnTo>
                  <a:pt x="1133" y="555"/>
                </a:lnTo>
                <a:lnTo>
                  <a:pt x="1182" y="492"/>
                </a:lnTo>
                <a:close/>
                <a:moveTo>
                  <a:pt x="769" y="471"/>
                </a:moveTo>
                <a:lnTo>
                  <a:pt x="769" y="471"/>
                </a:lnTo>
                <a:lnTo>
                  <a:pt x="788" y="467"/>
                </a:lnTo>
                <a:lnTo>
                  <a:pt x="814" y="465"/>
                </a:lnTo>
                <a:lnTo>
                  <a:pt x="864" y="464"/>
                </a:lnTo>
                <a:lnTo>
                  <a:pt x="864" y="464"/>
                </a:lnTo>
                <a:lnTo>
                  <a:pt x="953" y="464"/>
                </a:lnTo>
                <a:lnTo>
                  <a:pt x="1041" y="465"/>
                </a:lnTo>
                <a:lnTo>
                  <a:pt x="1133" y="468"/>
                </a:lnTo>
                <a:lnTo>
                  <a:pt x="1225" y="469"/>
                </a:lnTo>
                <a:lnTo>
                  <a:pt x="1225" y="469"/>
                </a:lnTo>
                <a:lnTo>
                  <a:pt x="1228" y="471"/>
                </a:lnTo>
                <a:lnTo>
                  <a:pt x="1230" y="472"/>
                </a:lnTo>
                <a:lnTo>
                  <a:pt x="1231" y="474"/>
                </a:lnTo>
                <a:lnTo>
                  <a:pt x="1231" y="475"/>
                </a:lnTo>
                <a:lnTo>
                  <a:pt x="1227" y="475"/>
                </a:lnTo>
                <a:lnTo>
                  <a:pt x="1227" y="475"/>
                </a:lnTo>
                <a:lnTo>
                  <a:pt x="1111" y="475"/>
                </a:lnTo>
                <a:lnTo>
                  <a:pt x="998" y="475"/>
                </a:lnTo>
                <a:lnTo>
                  <a:pt x="882" y="474"/>
                </a:lnTo>
                <a:lnTo>
                  <a:pt x="826" y="472"/>
                </a:lnTo>
                <a:lnTo>
                  <a:pt x="769" y="471"/>
                </a:lnTo>
                <a:lnTo>
                  <a:pt x="769" y="471"/>
                </a:lnTo>
                <a:close/>
                <a:moveTo>
                  <a:pt x="1057" y="500"/>
                </a:moveTo>
                <a:lnTo>
                  <a:pt x="1057" y="500"/>
                </a:lnTo>
                <a:lnTo>
                  <a:pt x="1045" y="509"/>
                </a:lnTo>
                <a:lnTo>
                  <a:pt x="1034" y="517"/>
                </a:lnTo>
                <a:lnTo>
                  <a:pt x="1013" y="536"/>
                </a:lnTo>
                <a:lnTo>
                  <a:pt x="1013" y="536"/>
                </a:lnTo>
                <a:lnTo>
                  <a:pt x="1019" y="524"/>
                </a:lnTo>
                <a:lnTo>
                  <a:pt x="1024" y="512"/>
                </a:lnTo>
                <a:lnTo>
                  <a:pt x="1031" y="500"/>
                </a:lnTo>
                <a:lnTo>
                  <a:pt x="1037" y="489"/>
                </a:lnTo>
                <a:lnTo>
                  <a:pt x="1114" y="491"/>
                </a:lnTo>
                <a:lnTo>
                  <a:pt x="1027" y="568"/>
                </a:lnTo>
                <a:lnTo>
                  <a:pt x="1027" y="568"/>
                </a:lnTo>
                <a:lnTo>
                  <a:pt x="1041" y="551"/>
                </a:lnTo>
                <a:lnTo>
                  <a:pt x="1054" y="534"/>
                </a:lnTo>
                <a:lnTo>
                  <a:pt x="1065" y="516"/>
                </a:lnTo>
                <a:lnTo>
                  <a:pt x="1075" y="498"/>
                </a:lnTo>
                <a:lnTo>
                  <a:pt x="1075" y="498"/>
                </a:lnTo>
                <a:lnTo>
                  <a:pt x="1075" y="495"/>
                </a:lnTo>
                <a:lnTo>
                  <a:pt x="1075" y="493"/>
                </a:lnTo>
                <a:lnTo>
                  <a:pt x="1069" y="495"/>
                </a:lnTo>
                <a:lnTo>
                  <a:pt x="1062" y="498"/>
                </a:lnTo>
                <a:lnTo>
                  <a:pt x="1057" y="500"/>
                </a:lnTo>
                <a:lnTo>
                  <a:pt x="1057" y="500"/>
                </a:lnTo>
                <a:close/>
                <a:moveTo>
                  <a:pt x="988" y="491"/>
                </a:moveTo>
                <a:lnTo>
                  <a:pt x="1019" y="489"/>
                </a:lnTo>
                <a:lnTo>
                  <a:pt x="961" y="544"/>
                </a:lnTo>
                <a:lnTo>
                  <a:pt x="961" y="544"/>
                </a:lnTo>
                <a:lnTo>
                  <a:pt x="974" y="520"/>
                </a:lnTo>
                <a:lnTo>
                  <a:pt x="981" y="509"/>
                </a:lnTo>
                <a:lnTo>
                  <a:pt x="986" y="498"/>
                </a:lnTo>
                <a:lnTo>
                  <a:pt x="986" y="498"/>
                </a:lnTo>
                <a:lnTo>
                  <a:pt x="988" y="491"/>
                </a:lnTo>
                <a:lnTo>
                  <a:pt x="988" y="491"/>
                </a:lnTo>
                <a:close/>
                <a:moveTo>
                  <a:pt x="948" y="491"/>
                </a:moveTo>
                <a:lnTo>
                  <a:pt x="948" y="491"/>
                </a:lnTo>
                <a:lnTo>
                  <a:pt x="936" y="503"/>
                </a:lnTo>
                <a:lnTo>
                  <a:pt x="925" y="517"/>
                </a:lnTo>
                <a:lnTo>
                  <a:pt x="911" y="530"/>
                </a:lnTo>
                <a:lnTo>
                  <a:pt x="904" y="536"/>
                </a:lnTo>
                <a:lnTo>
                  <a:pt x="896" y="541"/>
                </a:lnTo>
                <a:lnTo>
                  <a:pt x="896" y="541"/>
                </a:lnTo>
                <a:lnTo>
                  <a:pt x="913" y="520"/>
                </a:lnTo>
                <a:lnTo>
                  <a:pt x="920" y="509"/>
                </a:lnTo>
                <a:lnTo>
                  <a:pt x="927" y="496"/>
                </a:lnTo>
                <a:lnTo>
                  <a:pt x="927" y="496"/>
                </a:lnTo>
                <a:lnTo>
                  <a:pt x="927" y="493"/>
                </a:lnTo>
                <a:lnTo>
                  <a:pt x="929" y="491"/>
                </a:lnTo>
                <a:lnTo>
                  <a:pt x="929" y="491"/>
                </a:lnTo>
                <a:lnTo>
                  <a:pt x="933" y="489"/>
                </a:lnTo>
                <a:lnTo>
                  <a:pt x="939" y="489"/>
                </a:lnTo>
                <a:lnTo>
                  <a:pt x="948" y="491"/>
                </a:lnTo>
                <a:lnTo>
                  <a:pt x="948" y="491"/>
                </a:lnTo>
                <a:close/>
                <a:moveTo>
                  <a:pt x="912" y="489"/>
                </a:moveTo>
                <a:lnTo>
                  <a:pt x="867" y="534"/>
                </a:lnTo>
                <a:lnTo>
                  <a:pt x="867" y="534"/>
                </a:lnTo>
                <a:lnTo>
                  <a:pt x="873" y="523"/>
                </a:lnTo>
                <a:lnTo>
                  <a:pt x="880" y="512"/>
                </a:lnTo>
                <a:lnTo>
                  <a:pt x="895" y="489"/>
                </a:lnTo>
                <a:lnTo>
                  <a:pt x="895" y="489"/>
                </a:lnTo>
                <a:lnTo>
                  <a:pt x="898" y="489"/>
                </a:lnTo>
                <a:lnTo>
                  <a:pt x="902" y="489"/>
                </a:lnTo>
                <a:lnTo>
                  <a:pt x="912" y="489"/>
                </a:lnTo>
                <a:lnTo>
                  <a:pt x="912" y="489"/>
                </a:lnTo>
                <a:close/>
                <a:moveTo>
                  <a:pt x="873" y="492"/>
                </a:moveTo>
                <a:lnTo>
                  <a:pt x="873" y="492"/>
                </a:lnTo>
                <a:lnTo>
                  <a:pt x="856" y="502"/>
                </a:lnTo>
                <a:lnTo>
                  <a:pt x="842" y="514"/>
                </a:lnTo>
                <a:lnTo>
                  <a:pt x="814" y="538"/>
                </a:lnTo>
                <a:lnTo>
                  <a:pt x="814" y="538"/>
                </a:lnTo>
                <a:lnTo>
                  <a:pt x="814" y="543"/>
                </a:lnTo>
                <a:lnTo>
                  <a:pt x="812" y="545"/>
                </a:lnTo>
                <a:lnTo>
                  <a:pt x="809" y="548"/>
                </a:lnTo>
                <a:lnTo>
                  <a:pt x="807" y="551"/>
                </a:lnTo>
                <a:lnTo>
                  <a:pt x="811" y="541"/>
                </a:lnTo>
                <a:lnTo>
                  <a:pt x="812" y="538"/>
                </a:lnTo>
                <a:lnTo>
                  <a:pt x="814" y="538"/>
                </a:lnTo>
                <a:lnTo>
                  <a:pt x="814" y="538"/>
                </a:lnTo>
                <a:lnTo>
                  <a:pt x="818" y="533"/>
                </a:lnTo>
                <a:lnTo>
                  <a:pt x="822" y="526"/>
                </a:lnTo>
                <a:lnTo>
                  <a:pt x="830" y="512"/>
                </a:lnTo>
                <a:lnTo>
                  <a:pt x="835" y="503"/>
                </a:lnTo>
                <a:lnTo>
                  <a:pt x="839" y="498"/>
                </a:lnTo>
                <a:lnTo>
                  <a:pt x="845" y="492"/>
                </a:lnTo>
                <a:lnTo>
                  <a:pt x="852" y="489"/>
                </a:lnTo>
                <a:lnTo>
                  <a:pt x="852" y="489"/>
                </a:lnTo>
                <a:lnTo>
                  <a:pt x="857" y="489"/>
                </a:lnTo>
                <a:lnTo>
                  <a:pt x="863" y="489"/>
                </a:lnTo>
                <a:lnTo>
                  <a:pt x="868" y="491"/>
                </a:lnTo>
                <a:lnTo>
                  <a:pt x="873" y="492"/>
                </a:lnTo>
                <a:lnTo>
                  <a:pt x="873" y="492"/>
                </a:lnTo>
                <a:close/>
                <a:moveTo>
                  <a:pt x="729" y="602"/>
                </a:moveTo>
                <a:lnTo>
                  <a:pt x="729" y="602"/>
                </a:lnTo>
                <a:lnTo>
                  <a:pt x="738" y="588"/>
                </a:lnTo>
                <a:lnTo>
                  <a:pt x="743" y="581"/>
                </a:lnTo>
                <a:lnTo>
                  <a:pt x="749" y="575"/>
                </a:lnTo>
                <a:lnTo>
                  <a:pt x="749" y="575"/>
                </a:lnTo>
                <a:lnTo>
                  <a:pt x="748" y="573"/>
                </a:lnTo>
                <a:lnTo>
                  <a:pt x="746" y="572"/>
                </a:lnTo>
                <a:lnTo>
                  <a:pt x="746" y="572"/>
                </a:lnTo>
                <a:lnTo>
                  <a:pt x="749" y="568"/>
                </a:lnTo>
                <a:lnTo>
                  <a:pt x="752" y="564"/>
                </a:lnTo>
                <a:lnTo>
                  <a:pt x="755" y="559"/>
                </a:lnTo>
                <a:lnTo>
                  <a:pt x="757" y="555"/>
                </a:lnTo>
                <a:lnTo>
                  <a:pt x="759" y="554"/>
                </a:lnTo>
                <a:lnTo>
                  <a:pt x="756" y="552"/>
                </a:lnTo>
                <a:lnTo>
                  <a:pt x="756" y="552"/>
                </a:lnTo>
                <a:lnTo>
                  <a:pt x="777" y="523"/>
                </a:lnTo>
                <a:lnTo>
                  <a:pt x="788" y="509"/>
                </a:lnTo>
                <a:lnTo>
                  <a:pt x="797" y="492"/>
                </a:lnTo>
                <a:lnTo>
                  <a:pt x="797" y="492"/>
                </a:lnTo>
                <a:lnTo>
                  <a:pt x="800" y="489"/>
                </a:lnTo>
                <a:lnTo>
                  <a:pt x="801" y="489"/>
                </a:lnTo>
                <a:lnTo>
                  <a:pt x="808" y="489"/>
                </a:lnTo>
                <a:lnTo>
                  <a:pt x="825" y="491"/>
                </a:lnTo>
                <a:lnTo>
                  <a:pt x="825" y="491"/>
                </a:lnTo>
                <a:lnTo>
                  <a:pt x="791" y="520"/>
                </a:lnTo>
                <a:lnTo>
                  <a:pt x="776" y="536"/>
                </a:lnTo>
                <a:lnTo>
                  <a:pt x="760" y="551"/>
                </a:lnTo>
                <a:lnTo>
                  <a:pt x="762" y="555"/>
                </a:lnTo>
                <a:lnTo>
                  <a:pt x="762" y="555"/>
                </a:lnTo>
                <a:lnTo>
                  <a:pt x="759" y="558"/>
                </a:lnTo>
                <a:lnTo>
                  <a:pt x="756" y="564"/>
                </a:lnTo>
                <a:lnTo>
                  <a:pt x="752" y="572"/>
                </a:lnTo>
                <a:lnTo>
                  <a:pt x="752" y="572"/>
                </a:lnTo>
                <a:lnTo>
                  <a:pt x="769" y="554"/>
                </a:lnTo>
                <a:lnTo>
                  <a:pt x="787" y="536"/>
                </a:lnTo>
                <a:lnTo>
                  <a:pt x="807" y="517"/>
                </a:lnTo>
                <a:lnTo>
                  <a:pt x="828" y="499"/>
                </a:lnTo>
                <a:lnTo>
                  <a:pt x="828" y="499"/>
                </a:lnTo>
                <a:lnTo>
                  <a:pt x="826" y="506"/>
                </a:lnTo>
                <a:lnTo>
                  <a:pt x="823" y="512"/>
                </a:lnTo>
                <a:lnTo>
                  <a:pt x="821" y="519"/>
                </a:lnTo>
                <a:lnTo>
                  <a:pt x="815" y="524"/>
                </a:lnTo>
                <a:lnTo>
                  <a:pt x="815" y="524"/>
                </a:lnTo>
                <a:lnTo>
                  <a:pt x="814" y="521"/>
                </a:lnTo>
                <a:lnTo>
                  <a:pt x="814" y="523"/>
                </a:lnTo>
                <a:lnTo>
                  <a:pt x="811" y="527"/>
                </a:lnTo>
                <a:lnTo>
                  <a:pt x="812" y="530"/>
                </a:lnTo>
                <a:lnTo>
                  <a:pt x="812" y="530"/>
                </a:lnTo>
                <a:lnTo>
                  <a:pt x="802" y="543"/>
                </a:lnTo>
                <a:lnTo>
                  <a:pt x="793" y="555"/>
                </a:lnTo>
                <a:lnTo>
                  <a:pt x="781" y="569"/>
                </a:lnTo>
                <a:lnTo>
                  <a:pt x="773" y="582"/>
                </a:lnTo>
                <a:lnTo>
                  <a:pt x="773" y="582"/>
                </a:lnTo>
                <a:lnTo>
                  <a:pt x="764" y="593"/>
                </a:lnTo>
                <a:lnTo>
                  <a:pt x="763" y="596"/>
                </a:lnTo>
                <a:lnTo>
                  <a:pt x="762" y="599"/>
                </a:lnTo>
                <a:lnTo>
                  <a:pt x="763" y="602"/>
                </a:lnTo>
                <a:lnTo>
                  <a:pt x="764" y="606"/>
                </a:lnTo>
                <a:lnTo>
                  <a:pt x="764" y="606"/>
                </a:lnTo>
                <a:lnTo>
                  <a:pt x="748" y="603"/>
                </a:lnTo>
                <a:lnTo>
                  <a:pt x="729" y="602"/>
                </a:lnTo>
                <a:lnTo>
                  <a:pt x="729" y="602"/>
                </a:lnTo>
                <a:close/>
                <a:moveTo>
                  <a:pt x="769" y="604"/>
                </a:moveTo>
                <a:lnTo>
                  <a:pt x="769" y="604"/>
                </a:lnTo>
                <a:lnTo>
                  <a:pt x="791" y="576"/>
                </a:lnTo>
                <a:lnTo>
                  <a:pt x="816" y="550"/>
                </a:lnTo>
                <a:lnTo>
                  <a:pt x="843" y="524"/>
                </a:lnTo>
                <a:lnTo>
                  <a:pt x="871" y="502"/>
                </a:lnTo>
                <a:lnTo>
                  <a:pt x="871" y="502"/>
                </a:lnTo>
                <a:lnTo>
                  <a:pt x="871" y="507"/>
                </a:lnTo>
                <a:lnTo>
                  <a:pt x="871" y="513"/>
                </a:lnTo>
                <a:lnTo>
                  <a:pt x="868" y="519"/>
                </a:lnTo>
                <a:lnTo>
                  <a:pt x="864" y="521"/>
                </a:lnTo>
                <a:lnTo>
                  <a:pt x="863" y="523"/>
                </a:lnTo>
                <a:lnTo>
                  <a:pt x="860" y="526"/>
                </a:lnTo>
                <a:lnTo>
                  <a:pt x="860" y="526"/>
                </a:lnTo>
                <a:lnTo>
                  <a:pt x="846" y="547"/>
                </a:lnTo>
                <a:lnTo>
                  <a:pt x="832" y="566"/>
                </a:lnTo>
                <a:lnTo>
                  <a:pt x="816" y="586"/>
                </a:lnTo>
                <a:lnTo>
                  <a:pt x="804" y="606"/>
                </a:lnTo>
                <a:lnTo>
                  <a:pt x="804" y="606"/>
                </a:lnTo>
                <a:lnTo>
                  <a:pt x="801" y="606"/>
                </a:lnTo>
                <a:lnTo>
                  <a:pt x="798" y="607"/>
                </a:lnTo>
                <a:lnTo>
                  <a:pt x="787" y="606"/>
                </a:lnTo>
                <a:lnTo>
                  <a:pt x="769" y="604"/>
                </a:lnTo>
                <a:lnTo>
                  <a:pt x="769" y="604"/>
                </a:lnTo>
                <a:close/>
                <a:moveTo>
                  <a:pt x="850" y="557"/>
                </a:moveTo>
                <a:lnTo>
                  <a:pt x="850" y="557"/>
                </a:lnTo>
                <a:lnTo>
                  <a:pt x="849" y="561"/>
                </a:lnTo>
                <a:lnTo>
                  <a:pt x="847" y="565"/>
                </a:lnTo>
                <a:lnTo>
                  <a:pt x="845" y="568"/>
                </a:lnTo>
                <a:lnTo>
                  <a:pt x="840" y="569"/>
                </a:lnTo>
                <a:lnTo>
                  <a:pt x="840" y="569"/>
                </a:lnTo>
                <a:lnTo>
                  <a:pt x="842" y="566"/>
                </a:lnTo>
                <a:lnTo>
                  <a:pt x="845" y="564"/>
                </a:lnTo>
                <a:lnTo>
                  <a:pt x="850" y="557"/>
                </a:lnTo>
                <a:lnTo>
                  <a:pt x="850" y="557"/>
                </a:lnTo>
                <a:close/>
                <a:moveTo>
                  <a:pt x="819" y="606"/>
                </a:moveTo>
                <a:lnTo>
                  <a:pt x="819" y="606"/>
                </a:lnTo>
                <a:lnTo>
                  <a:pt x="825" y="597"/>
                </a:lnTo>
                <a:lnTo>
                  <a:pt x="828" y="589"/>
                </a:lnTo>
                <a:lnTo>
                  <a:pt x="832" y="581"/>
                </a:lnTo>
                <a:lnTo>
                  <a:pt x="835" y="576"/>
                </a:lnTo>
                <a:lnTo>
                  <a:pt x="839" y="573"/>
                </a:lnTo>
                <a:lnTo>
                  <a:pt x="837" y="582"/>
                </a:lnTo>
                <a:lnTo>
                  <a:pt x="837" y="582"/>
                </a:lnTo>
                <a:lnTo>
                  <a:pt x="874" y="540"/>
                </a:lnTo>
                <a:lnTo>
                  <a:pt x="892" y="520"/>
                </a:lnTo>
                <a:lnTo>
                  <a:pt x="913" y="500"/>
                </a:lnTo>
                <a:lnTo>
                  <a:pt x="913" y="500"/>
                </a:lnTo>
                <a:lnTo>
                  <a:pt x="912" y="506"/>
                </a:lnTo>
                <a:lnTo>
                  <a:pt x="911" y="510"/>
                </a:lnTo>
                <a:lnTo>
                  <a:pt x="906" y="517"/>
                </a:lnTo>
                <a:lnTo>
                  <a:pt x="899" y="523"/>
                </a:lnTo>
                <a:lnTo>
                  <a:pt x="892" y="533"/>
                </a:lnTo>
                <a:lnTo>
                  <a:pt x="894" y="537"/>
                </a:lnTo>
                <a:lnTo>
                  <a:pt x="894" y="537"/>
                </a:lnTo>
                <a:lnTo>
                  <a:pt x="868" y="571"/>
                </a:lnTo>
                <a:lnTo>
                  <a:pt x="857" y="589"/>
                </a:lnTo>
                <a:lnTo>
                  <a:pt x="846" y="606"/>
                </a:lnTo>
                <a:lnTo>
                  <a:pt x="819" y="606"/>
                </a:lnTo>
                <a:close/>
                <a:moveTo>
                  <a:pt x="894" y="604"/>
                </a:moveTo>
                <a:lnTo>
                  <a:pt x="894" y="604"/>
                </a:lnTo>
                <a:lnTo>
                  <a:pt x="916" y="572"/>
                </a:lnTo>
                <a:lnTo>
                  <a:pt x="926" y="555"/>
                </a:lnTo>
                <a:lnTo>
                  <a:pt x="936" y="537"/>
                </a:lnTo>
                <a:lnTo>
                  <a:pt x="936" y="537"/>
                </a:lnTo>
                <a:lnTo>
                  <a:pt x="922" y="552"/>
                </a:lnTo>
                <a:lnTo>
                  <a:pt x="906" y="569"/>
                </a:lnTo>
                <a:lnTo>
                  <a:pt x="892" y="588"/>
                </a:lnTo>
                <a:lnTo>
                  <a:pt x="881" y="607"/>
                </a:lnTo>
                <a:lnTo>
                  <a:pt x="860" y="607"/>
                </a:lnTo>
                <a:lnTo>
                  <a:pt x="891" y="555"/>
                </a:lnTo>
                <a:lnTo>
                  <a:pt x="891" y="555"/>
                </a:lnTo>
                <a:lnTo>
                  <a:pt x="892" y="558"/>
                </a:lnTo>
                <a:lnTo>
                  <a:pt x="891" y="561"/>
                </a:lnTo>
                <a:lnTo>
                  <a:pt x="889" y="564"/>
                </a:lnTo>
                <a:lnTo>
                  <a:pt x="889" y="568"/>
                </a:lnTo>
                <a:lnTo>
                  <a:pt x="889" y="568"/>
                </a:lnTo>
                <a:lnTo>
                  <a:pt x="904" y="551"/>
                </a:lnTo>
                <a:lnTo>
                  <a:pt x="919" y="534"/>
                </a:lnTo>
                <a:lnTo>
                  <a:pt x="951" y="502"/>
                </a:lnTo>
                <a:lnTo>
                  <a:pt x="951" y="502"/>
                </a:lnTo>
                <a:lnTo>
                  <a:pt x="948" y="507"/>
                </a:lnTo>
                <a:lnTo>
                  <a:pt x="944" y="513"/>
                </a:lnTo>
                <a:lnTo>
                  <a:pt x="939" y="520"/>
                </a:lnTo>
                <a:lnTo>
                  <a:pt x="937" y="523"/>
                </a:lnTo>
                <a:lnTo>
                  <a:pt x="936" y="527"/>
                </a:lnTo>
                <a:lnTo>
                  <a:pt x="936" y="527"/>
                </a:lnTo>
                <a:lnTo>
                  <a:pt x="939" y="526"/>
                </a:lnTo>
                <a:lnTo>
                  <a:pt x="946" y="523"/>
                </a:lnTo>
                <a:lnTo>
                  <a:pt x="948" y="521"/>
                </a:lnTo>
                <a:lnTo>
                  <a:pt x="953" y="520"/>
                </a:lnTo>
                <a:lnTo>
                  <a:pt x="954" y="516"/>
                </a:lnTo>
                <a:lnTo>
                  <a:pt x="956" y="512"/>
                </a:lnTo>
                <a:lnTo>
                  <a:pt x="956" y="512"/>
                </a:lnTo>
                <a:lnTo>
                  <a:pt x="956" y="509"/>
                </a:lnTo>
                <a:lnTo>
                  <a:pt x="957" y="506"/>
                </a:lnTo>
                <a:lnTo>
                  <a:pt x="957" y="506"/>
                </a:lnTo>
                <a:lnTo>
                  <a:pt x="954" y="505"/>
                </a:lnTo>
                <a:lnTo>
                  <a:pt x="953" y="502"/>
                </a:lnTo>
                <a:lnTo>
                  <a:pt x="954" y="499"/>
                </a:lnTo>
                <a:lnTo>
                  <a:pt x="957" y="498"/>
                </a:lnTo>
                <a:lnTo>
                  <a:pt x="957" y="498"/>
                </a:lnTo>
                <a:lnTo>
                  <a:pt x="960" y="498"/>
                </a:lnTo>
                <a:lnTo>
                  <a:pt x="958" y="499"/>
                </a:lnTo>
                <a:lnTo>
                  <a:pt x="957" y="502"/>
                </a:lnTo>
                <a:lnTo>
                  <a:pt x="957" y="505"/>
                </a:lnTo>
                <a:lnTo>
                  <a:pt x="957" y="506"/>
                </a:lnTo>
                <a:lnTo>
                  <a:pt x="957" y="506"/>
                </a:lnTo>
                <a:lnTo>
                  <a:pt x="961" y="500"/>
                </a:lnTo>
                <a:lnTo>
                  <a:pt x="967" y="493"/>
                </a:lnTo>
                <a:lnTo>
                  <a:pt x="970" y="492"/>
                </a:lnTo>
                <a:lnTo>
                  <a:pt x="974" y="489"/>
                </a:lnTo>
                <a:lnTo>
                  <a:pt x="978" y="489"/>
                </a:lnTo>
                <a:lnTo>
                  <a:pt x="984" y="491"/>
                </a:lnTo>
                <a:lnTo>
                  <a:pt x="984" y="491"/>
                </a:lnTo>
                <a:lnTo>
                  <a:pt x="946" y="550"/>
                </a:lnTo>
                <a:lnTo>
                  <a:pt x="908" y="610"/>
                </a:lnTo>
                <a:lnTo>
                  <a:pt x="908" y="610"/>
                </a:lnTo>
                <a:lnTo>
                  <a:pt x="902" y="604"/>
                </a:lnTo>
                <a:lnTo>
                  <a:pt x="898" y="603"/>
                </a:lnTo>
                <a:lnTo>
                  <a:pt x="894" y="604"/>
                </a:lnTo>
                <a:lnTo>
                  <a:pt x="894" y="604"/>
                </a:lnTo>
                <a:close/>
                <a:moveTo>
                  <a:pt x="920" y="607"/>
                </a:moveTo>
                <a:lnTo>
                  <a:pt x="920" y="607"/>
                </a:lnTo>
                <a:lnTo>
                  <a:pt x="930" y="590"/>
                </a:lnTo>
                <a:lnTo>
                  <a:pt x="940" y="578"/>
                </a:lnTo>
                <a:lnTo>
                  <a:pt x="951" y="565"/>
                </a:lnTo>
                <a:lnTo>
                  <a:pt x="964" y="552"/>
                </a:lnTo>
                <a:lnTo>
                  <a:pt x="964" y="552"/>
                </a:lnTo>
                <a:lnTo>
                  <a:pt x="992" y="526"/>
                </a:lnTo>
                <a:lnTo>
                  <a:pt x="1006" y="513"/>
                </a:lnTo>
                <a:lnTo>
                  <a:pt x="1022" y="502"/>
                </a:lnTo>
                <a:lnTo>
                  <a:pt x="1022" y="502"/>
                </a:lnTo>
                <a:lnTo>
                  <a:pt x="1013" y="516"/>
                </a:lnTo>
                <a:lnTo>
                  <a:pt x="1005" y="530"/>
                </a:lnTo>
                <a:lnTo>
                  <a:pt x="986" y="557"/>
                </a:lnTo>
                <a:lnTo>
                  <a:pt x="968" y="582"/>
                </a:lnTo>
                <a:lnTo>
                  <a:pt x="950" y="607"/>
                </a:lnTo>
                <a:lnTo>
                  <a:pt x="950" y="607"/>
                </a:lnTo>
                <a:lnTo>
                  <a:pt x="948" y="610"/>
                </a:lnTo>
                <a:lnTo>
                  <a:pt x="944" y="611"/>
                </a:lnTo>
                <a:lnTo>
                  <a:pt x="936" y="611"/>
                </a:lnTo>
                <a:lnTo>
                  <a:pt x="927" y="610"/>
                </a:lnTo>
                <a:lnTo>
                  <a:pt x="920" y="607"/>
                </a:lnTo>
                <a:lnTo>
                  <a:pt x="920" y="607"/>
                </a:lnTo>
                <a:close/>
                <a:moveTo>
                  <a:pt x="961" y="609"/>
                </a:moveTo>
                <a:lnTo>
                  <a:pt x="961" y="609"/>
                </a:lnTo>
                <a:lnTo>
                  <a:pt x="984" y="581"/>
                </a:lnTo>
                <a:lnTo>
                  <a:pt x="1008" y="554"/>
                </a:lnTo>
                <a:lnTo>
                  <a:pt x="1033" y="530"/>
                </a:lnTo>
                <a:lnTo>
                  <a:pt x="1060" y="506"/>
                </a:lnTo>
                <a:lnTo>
                  <a:pt x="1060" y="506"/>
                </a:lnTo>
                <a:lnTo>
                  <a:pt x="1060" y="513"/>
                </a:lnTo>
                <a:lnTo>
                  <a:pt x="1058" y="519"/>
                </a:lnTo>
                <a:lnTo>
                  <a:pt x="1058" y="519"/>
                </a:lnTo>
                <a:lnTo>
                  <a:pt x="1045" y="537"/>
                </a:lnTo>
                <a:lnTo>
                  <a:pt x="1031" y="555"/>
                </a:lnTo>
                <a:lnTo>
                  <a:pt x="1016" y="575"/>
                </a:lnTo>
                <a:lnTo>
                  <a:pt x="1009" y="583"/>
                </a:lnTo>
                <a:lnTo>
                  <a:pt x="999" y="592"/>
                </a:lnTo>
                <a:lnTo>
                  <a:pt x="999" y="592"/>
                </a:lnTo>
                <a:lnTo>
                  <a:pt x="995" y="597"/>
                </a:lnTo>
                <a:lnTo>
                  <a:pt x="985" y="606"/>
                </a:lnTo>
                <a:lnTo>
                  <a:pt x="981" y="610"/>
                </a:lnTo>
                <a:lnTo>
                  <a:pt x="974" y="611"/>
                </a:lnTo>
                <a:lnTo>
                  <a:pt x="968" y="611"/>
                </a:lnTo>
                <a:lnTo>
                  <a:pt x="961" y="609"/>
                </a:lnTo>
                <a:lnTo>
                  <a:pt x="961" y="609"/>
                </a:lnTo>
                <a:close/>
                <a:moveTo>
                  <a:pt x="1000" y="611"/>
                </a:moveTo>
                <a:lnTo>
                  <a:pt x="1000" y="611"/>
                </a:lnTo>
                <a:lnTo>
                  <a:pt x="1010" y="597"/>
                </a:lnTo>
                <a:lnTo>
                  <a:pt x="1013" y="593"/>
                </a:lnTo>
                <a:lnTo>
                  <a:pt x="1020" y="590"/>
                </a:lnTo>
                <a:lnTo>
                  <a:pt x="1020" y="590"/>
                </a:lnTo>
                <a:lnTo>
                  <a:pt x="1016" y="590"/>
                </a:lnTo>
                <a:lnTo>
                  <a:pt x="1015" y="590"/>
                </a:lnTo>
                <a:lnTo>
                  <a:pt x="1015" y="589"/>
                </a:lnTo>
                <a:lnTo>
                  <a:pt x="1015" y="588"/>
                </a:lnTo>
                <a:lnTo>
                  <a:pt x="1017" y="585"/>
                </a:lnTo>
                <a:lnTo>
                  <a:pt x="1020" y="583"/>
                </a:lnTo>
                <a:lnTo>
                  <a:pt x="1031" y="571"/>
                </a:lnTo>
                <a:lnTo>
                  <a:pt x="1022" y="586"/>
                </a:lnTo>
                <a:lnTo>
                  <a:pt x="1022" y="586"/>
                </a:lnTo>
                <a:lnTo>
                  <a:pt x="1071" y="540"/>
                </a:lnTo>
                <a:lnTo>
                  <a:pt x="1096" y="519"/>
                </a:lnTo>
                <a:lnTo>
                  <a:pt x="1121" y="498"/>
                </a:lnTo>
                <a:lnTo>
                  <a:pt x="1121" y="498"/>
                </a:lnTo>
                <a:lnTo>
                  <a:pt x="1126" y="493"/>
                </a:lnTo>
                <a:lnTo>
                  <a:pt x="1127" y="495"/>
                </a:lnTo>
                <a:lnTo>
                  <a:pt x="1126" y="496"/>
                </a:lnTo>
                <a:lnTo>
                  <a:pt x="1124" y="500"/>
                </a:lnTo>
                <a:lnTo>
                  <a:pt x="1123" y="505"/>
                </a:lnTo>
                <a:lnTo>
                  <a:pt x="1123" y="505"/>
                </a:lnTo>
                <a:lnTo>
                  <a:pt x="1120" y="506"/>
                </a:lnTo>
                <a:lnTo>
                  <a:pt x="1117" y="507"/>
                </a:lnTo>
                <a:lnTo>
                  <a:pt x="1114" y="509"/>
                </a:lnTo>
                <a:lnTo>
                  <a:pt x="1113" y="510"/>
                </a:lnTo>
                <a:lnTo>
                  <a:pt x="1113" y="510"/>
                </a:lnTo>
                <a:lnTo>
                  <a:pt x="1103" y="524"/>
                </a:lnTo>
                <a:lnTo>
                  <a:pt x="1093" y="537"/>
                </a:lnTo>
                <a:lnTo>
                  <a:pt x="1074" y="561"/>
                </a:lnTo>
                <a:lnTo>
                  <a:pt x="1052" y="585"/>
                </a:lnTo>
                <a:lnTo>
                  <a:pt x="1043" y="597"/>
                </a:lnTo>
                <a:lnTo>
                  <a:pt x="1034" y="611"/>
                </a:lnTo>
                <a:lnTo>
                  <a:pt x="1034" y="611"/>
                </a:lnTo>
                <a:lnTo>
                  <a:pt x="1031" y="613"/>
                </a:lnTo>
                <a:lnTo>
                  <a:pt x="1027" y="614"/>
                </a:lnTo>
                <a:lnTo>
                  <a:pt x="1017" y="616"/>
                </a:lnTo>
                <a:lnTo>
                  <a:pt x="1008" y="614"/>
                </a:lnTo>
                <a:lnTo>
                  <a:pt x="1000" y="611"/>
                </a:lnTo>
                <a:lnTo>
                  <a:pt x="1000" y="611"/>
                </a:lnTo>
                <a:close/>
                <a:moveTo>
                  <a:pt x="1078" y="602"/>
                </a:moveTo>
                <a:lnTo>
                  <a:pt x="1076" y="606"/>
                </a:lnTo>
                <a:lnTo>
                  <a:pt x="1075" y="607"/>
                </a:lnTo>
                <a:lnTo>
                  <a:pt x="1072" y="609"/>
                </a:lnTo>
                <a:lnTo>
                  <a:pt x="1072" y="609"/>
                </a:lnTo>
                <a:lnTo>
                  <a:pt x="1071" y="610"/>
                </a:lnTo>
                <a:lnTo>
                  <a:pt x="1071" y="610"/>
                </a:lnTo>
                <a:lnTo>
                  <a:pt x="1068" y="613"/>
                </a:lnTo>
                <a:lnTo>
                  <a:pt x="1065" y="616"/>
                </a:lnTo>
                <a:lnTo>
                  <a:pt x="1058" y="616"/>
                </a:lnTo>
                <a:lnTo>
                  <a:pt x="1051" y="616"/>
                </a:lnTo>
                <a:lnTo>
                  <a:pt x="1044" y="616"/>
                </a:lnTo>
                <a:lnTo>
                  <a:pt x="1044" y="616"/>
                </a:lnTo>
                <a:lnTo>
                  <a:pt x="1092" y="571"/>
                </a:lnTo>
                <a:lnTo>
                  <a:pt x="1116" y="548"/>
                </a:lnTo>
                <a:lnTo>
                  <a:pt x="1140" y="527"/>
                </a:lnTo>
                <a:lnTo>
                  <a:pt x="1099" y="581"/>
                </a:lnTo>
                <a:lnTo>
                  <a:pt x="1097" y="581"/>
                </a:lnTo>
                <a:lnTo>
                  <a:pt x="1096" y="583"/>
                </a:lnTo>
                <a:lnTo>
                  <a:pt x="1096" y="585"/>
                </a:lnTo>
                <a:lnTo>
                  <a:pt x="1096" y="585"/>
                </a:lnTo>
                <a:lnTo>
                  <a:pt x="1092" y="589"/>
                </a:lnTo>
                <a:lnTo>
                  <a:pt x="1089" y="593"/>
                </a:lnTo>
                <a:lnTo>
                  <a:pt x="1085" y="599"/>
                </a:lnTo>
                <a:lnTo>
                  <a:pt x="1081" y="602"/>
                </a:lnTo>
                <a:lnTo>
                  <a:pt x="1078" y="602"/>
                </a:lnTo>
                <a:close/>
                <a:moveTo>
                  <a:pt x="1171" y="610"/>
                </a:moveTo>
                <a:lnTo>
                  <a:pt x="1171" y="610"/>
                </a:lnTo>
                <a:lnTo>
                  <a:pt x="1180" y="600"/>
                </a:lnTo>
                <a:lnTo>
                  <a:pt x="1190" y="590"/>
                </a:lnTo>
                <a:lnTo>
                  <a:pt x="1200" y="579"/>
                </a:lnTo>
                <a:lnTo>
                  <a:pt x="1210" y="572"/>
                </a:lnTo>
                <a:lnTo>
                  <a:pt x="1210" y="572"/>
                </a:lnTo>
                <a:lnTo>
                  <a:pt x="1210" y="573"/>
                </a:lnTo>
                <a:lnTo>
                  <a:pt x="1210" y="573"/>
                </a:lnTo>
                <a:lnTo>
                  <a:pt x="1210" y="573"/>
                </a:lnTo>
                <a:lnTo>
                  <a:pt x="1210" y="573"/>
                </a:lnTo>
                <a:lnTo>
                  <a:pt x="1203" y="585"/>
                </a:lnTo>
                <a:lnTo>
                  <a:pt x="1193" y="596"/>
                </a:lnTo>
                <a:lnTo>
                  <a:pt x="1183" y="604"/>
                </a:lnTo>
                <a:lnTo>
                  <a:pt x="1178" y="607"/>
                </a:lnTo>
                <a:lnTo>
                  <a:pt x="1171" y="610"/>
                </a:lnTo>
                <a:lnTo>
                  <a:pt x="1171" y="610"/>
                </a:lnTo>
                <a:close/>
                <a:moveTo>
                  <a:pt x="1214" y="568"/>
                </a:moveTo>
                <a:lnTo>
                  <a:pt x="1214" y="568"/>
                </a:lnTo>
                <a:lnTo>
                  <a:pt x="1218" y="561"/>
                </a:lnTo>
                <a:lnTo>
                  <a:pt x="1223" y="554"/>
                </a:lnTo>
                <a:lnTo>
                  <a:pt x="1232" y="541"/>
                </a:lnTo>
                <a:lnTo>
                  <a:pt x="1253" y="520"/>
                </a:lnTo>
                <a:lnTo>
                  <a:pt x="1253" y="520"/>
                </a:lnTo>
                <a:lnTo>
                  <a:pt x="1258" y="513"/>
                </a:lnTo>
                <a:lnTo>
                  <a:pt x="1260" y="506"/>
                </a:lnTo>
                <a:lnTo>
                  <a:pt x="1256" y="507"/>
                </a:lnTo>
                <a:lnTo>
                  <a:pt x="1256" y="507"/>
                </a:lnTo>
                <a:lnTo>
                  <a:pt x="1255" y="512"/>
                </a:lnTo>
                <a:lnTo>
                  <a:pt x="1253" y="513"/>
                </a:lnTo>
                <a:lnTo>
                  <a:pt x="1251" y="514"/>
                </a:lnTo>
                <a:lnTo>
                  <a:pt x="1249" y="513"/>
                </a:lnTo>
                <a:lnTo>
                  <a:pt x="1246" y="513"/>
                </a:lnTo>
                <a:lnTo>
                  <a:pt x="1244" y="514"/>
                </a:lnTo>
                <a:lnTo>
                  <a:pt x="1242" y="516"/>
                </a:lnTo>
                <a:lnTo>
                  <a:pt x="1241" y="520"/>
                </a:lnTo>
                <a:lnTo>
                  <a:pt x="1246" y="517"/>
                </a:lnTo>
                <a:lnTo>
                  <a:pt x="1246" y="517"/>
                </a:lnTo>
                <a:lnTo>
                  <a:pt x="1246" y="521"/>
                </a:lnTo>
                <a:lnTo>
                  <a:pt x="1244" y="524"/>
                </a:lnTo>
                <a:lnTo>
                  <a:pt x="1241" y="527"/>
                </a:lnTo>
                <a:lnTo>
                  <a:pt x="1237" y="530"/>
                </a:lnTo>
                <a:lnTo>
                  <a:pt x="1237" y="530"/>
                </a:lnTo>
                <a:lnTo>
                  <a:pt x="1227" y="543"/>
                </a:lnTo>
                <a:lnTo>
                  <a:pt x="1214" y="555"/>
                </a:lnTo>
                <a:lnTo>
                  <a:pt x="1200" y="569"/>
                </a:lnTo>
                <a:lnTo>
                  <a:pt x="1187" y="583"/>
                </a:lnTo>
                <a:lnTo>
                  <a:pt x="1186" y="583"/>
                </a:lnTo>
                <a:lnTo>
                  <a:pt x="1186" y="585"/>
                </a:lnTo>
                <a:lnTo>
                  <a:pt x="1182" y="589"/>
                </a:lnTo>
                <a:lnTo>
                  <a:pt x="1180" y="589"/>
                </a:lnTo>
                <a:lnTo>
                  <a:pt x="1178" y="590"/>
                </a:lnTo>
                <a:lnTo>
                  <a:pt x="1173" y="595"/>
                </a:lnTo>
                <a:lnTo>
                  <a:pt x="1173" y="596"/>
                </a:lnTo>
                <a:lnTo>
                  <a:pt x="1173" y="596"/>
                </a:lnTo>
                <a:lnTo>
                  <a:pt x="1171" y="602"/>
                </a:lnTo>
                <a:lnTo>
                  <a:pt x="1166" y="607"/>
                </a:lnTo>
                <a:lnTo>
                  <a:pt x="1161" y="611"/>
                </a:lnTo>
                <a:lnTo>
                  <a:pt x="1158" y="614"/>
                </a:lnTo>
                <a:lnTo>
                  <a:pt x="1154" y="614"/>
                </a:lnTo>
                <a:lnTo>
                  <a:pt x="1154" y="614"/>
                </a:lnTo>
                <a:lnTo>
                  <a:pt x="1137" y="616"/>
                </a:lnTo>
                <a:lnTo>
                  <a:pt x="1119" y="616"/>
                </a:lnTo>
                <a:lnTo>
                  <a:pt x="1082" y="616"/>
                </a:lnTo>
                <a:lnTo>
                  <a:pt x="1082" y="616"/>
                </a:lnTo>
                <a:lnTo>
                  <a:pt x="1113" y="585"/>
                </a:lnTo>
                <a:lnTo>
                  <a:pt x="1145" y="557"/>
                </a:lnTo>
                <a:lnTo>
                  <a:pt x="1211" y="499"/>
                </a:lnTo>
                <a:lnTo>
                  <a:pt x="1211" y="499"/>
                </a:lnTo>
                <a:lnTo>
                  <a:pt x="1214" y="496"/>
                </a:lnTo>
                <a:lnTo>
                  <a:pt x="1218" y="493"/>
                </a:lnTo>
                <a:lnTo>
                  <a:pt x="1224" y="493"/>
                </a:lnTo>
                <a:lnTo>
                  <a:pt x="1225" y="493"/>
                </a:lnTo>
                <a:lnTo>
                  <a:pt x="1227" y="496"/>
                </a:lnTo>
                <a:lnTo>
                  <a:pt x="1227" y="496"/>
                </a:lnTo>
                <a:lnTo>
                  <a:pt x="1217" y="509"/>
                </a:lnTo>
                <a:lnTo>
                  <a:pt x="1207" y="521"/>
                </a:lnTo>
                <a:lnTo>
                  <a:pt x="1186" y="545"/>
                </a:lnTo>
                <a:lnTo>
                  <a:pt x="1141" y="593"/>
                </a:lnTo>
                <a:lnTo>
                  <a:pt x="1141" y="593"/>
                </a:lnTo>
                <a:lnTo>
                  <a:pt x="1138" y="596"/>
                </a:lnTo>
                <a:lnTo>
                  <a:pt x="1135" y="599"/>
                </a:lnTo>
                <a:lnTo>
                  <a:pt x="1134" y="603"/>
                </a:lnTo>
                <a:lnTo>
                  <a:pt x="1137" y="610"/>
                </a:lnTo>
                <a:lnTo>
                  <a:pt x="1137" y="610"/>
                </a:lnTo>
                <a:lnTo>
                  <a:pt x="1196" y="547"/>
                </a:lnTo>
                <a:lnTo>
                  <a:pt x="1227" y="517"/>
                </a:lnTo>
                <a:lnTo>
                  <a:pt x="1259" y="489"/>
                </a:lnTo>
                <a:lnTo>
                  <a:pt x="1259" y="489"/>
                </a:lnTo>
                <a:lnTo>
                  <a:pt x="1260" y="492"/>
                </a:lnTo>
                <a:lnTo>
                  <a:pt x="1262" y="493"/>
                </a:lnTo>
                <a:lnTo>
                  <a:pt x="1259" y="498"/>
                </a:lnTo>
                <a:lnTo>
                  <a:pt x="1258" y="502"/>
                </a:lnTo>
                <a:lnTo>
                  <a:pt x="1259" y="503"/>
                </a:lnTo>
                <a:lnTo>
                  <a:pt x="1260" y="506"/>
                </a:lnTo>
                <a:lnTo>
                  <a:pt x="1260" y="506"/>
                </a:lnTo>
                <a:lnTo>
                  <a:pt x="1263" y="503"/>
                </a:lnTo>
                <a:lnTo>
                  <a:pt x="1267" y="499"/>
                </a:lnTo>
                <a:lnTo>
                  <a:pt x="1269" y="495"/>
                </a:lnTo>
                <a:lnTo>
                  <a:pt x="1272" y="492"/>
                </a:lnTo>
                <a:lnTo>
                  <a:pt x="1272" y="492"/>
                </a:lnTo>
                <a:lnTo>
                  <a:pt x="1279" y="489"/>
                </a:lnTo>
                <a:lnTo>
                  <a:pt x="1280" y="489"/>
                </a:lnTo>
                <a:lnTo>
                  <a:pt x="1280" y="491"/>
                </a:lnTo>
                <a:lnTo>
                  <a:pt x="1279" y="495"/>
                </a:lnTo>
                <a:lnTo>
                  <a:pt x="1276" y="498"/>
                </a:lnTo>
                <a:lnTo>
                  <a:pt x="1276" y="498"/>
                </a:lnTo>
                <a:lnTo>
                  <a:pt x="1245" y="534"/>
                </a:lnTo>
                <a:lnTo>
                  <a:pt x="1231" y="552"/>
                </a:lnTo>
                <a:lnTo>
                  <a:pt x="1214" y="568"/>
                </a:lnTo>
                <a:lnTo>
                  <a:pt x="1214" y="568"/>
                </a:lnTo>
                <a:close/>
                <a:moveTo>
                  <a:pt x="1244" y="493"/>
                </a:moveTo>
                <a:lnTo>
                  <a:pt x="1232" y="502"/>
                </a:lnTo>
                <a:lnTo>
                  <a:pt x="1232" y="502"/>
                </a:lnTo>
                <a:lnTo>
                  <a:pt x="1232" y="498"/>
                </a:lnTo>
                <a:lnTo>
                  <a:pt x="1234" y="495"/>
                </a:lnTo>
                <a:lnTo>
                  <a:pt x="1234" y="495"/>
                </a:lnTo>
                <a:lnTo>
                  <a:pt x="1237" y="493"/>
                </a:lnTo>
                <a:lnTo>
                  <a:pt x="1239" y="492"/>
                </a:lnTo>
                <a:lnTo>
                  <a:pt x="1244" y="493"/>
                </a:lnTo>
                <a:lnTo>
                  <a:pt x="1244" y="493"/>
                </a:lnTo>
                <a:close/>
                <a:moveTo>
                  <a:pt x="1241" y="469"/>
                </a:moveTo>
                <a:lnTo>
                  <a:pt x="1283" y="472"/>
                </a:lnTo>
                <a:lnTo>
                  <a:pt x="1242" y="478"/>
                </a:lnTo>
                <a:lnTo>
                  <a:pt x="1242" y="478"/>
                </a:lnTo>
                <a:lnTo>
                  <a:pt x="1241" y="474"/>
                </a:lnTo>
                <a:lnTo>
                  <a:pt x="1241" y="472"/>
                </a:lnTo>
                <a:lnTo>
                  <a:pt x="1241" y="469"/>
                </a:lnTo>
                <a:lnTo>
                  <a:pt x="1241" y="469"/>
                </a:lnTo>
                <a:close/>
                <a:moveTo>
                  <a:pt x="1224" y="606"/>
                </a:moveTo>
                <a:lnTo>
                  <a:pt x="1224" y="606"/>
                </a:lnTo>
                <a:lnTo>
                  <a:pt x="1241" y="576"/>
                </a:lnTo>
                <a:lnTo>
                  <a:pt x="1260" y="548"/>
                </a:lnTo>
                <a:lnTo>
                  <a:pt x="1280" y="520"/>
                </a:lnTo>
                <a:lnTo>
                  <a:pt x="1301" y="493"/>
                </a:lnTo>
                <a:lnTo>
                  <a:pt x="1301" y="493"/>
                </a:lnTo>
                <a:lnTo>
                  <a:pt x="1301" y="492"/>
                </a:lnTo>
                <a:lnTo>
                  <a:pt x="1301" y="489"/>
                </a:lnTo>
                <a:lnTo>
                  <a:pt x="1301" y="489"/>
                </a:lnTo>
                <a:lnTo>
                  <a:pt x="1303" y="488"/>
                </a:lnTo>
                <a:lnTo>
                  <a:pt x="1305" y="488"/>
                </a:lnTo>
                <a:lnTo>
                  <a:pt x="1307" y="491"/>
                </a:lnTo>
                <a:lnTo>
                  <a:pt x="1307" y="493"/>
                </a:lnTo>
                <a:lnTo>
                  <a:pt x="1308" y="500"/>
                </a:lnTo>
                <a:lnTo>
                  <a:pt x="1307" y="505"/>
                </a:lnTo>
                <a:lnTo>
                  <a:pt x="1307" y="505"/>
                </a:lnTo>
                <a:lnTo>
                  <a:pt x="1286" y="529"/>
                </a:lnTo>
                <a:lnTo>
                  <a:pt x="1265" y="554"/>
                </a:lnTo>
                <a:lnTo>
                  <a:pt x="1244" y="579"/>
                </a:lnTo>
                <a:lnTo>
                  <a:pt x="1224" y="606"/>
                </a:lnTo>
                <a:lnTo>
                  <a:pt x="1224" y="606"/>
                </a:lnTo>
                <a:close/>
                <a:moveTo>
                  <a:pt x="1283" y="602"/>
                </a:moveTo>
                <a:lnTo>
                  <a:pt x="1239" y="651"/>
                </a:lnTo>
                <a:lnTo>
                  <a:pt x="1307" y="551"/>
                </a:lnTo>
                <a:lnTo>
                  <a:pt x="1307" y="551"/>
                </a:lnTo>
                <a:lnTo>
                  <a:pt x="1307" y="550"/>
                </a:lnTo>
                <a:lnTo>
                  <a:pt x="1305" y="548"/>
                </a:lnTo>
                <a:lnTo>
                  <a:pt x="1300" y="552"/>
                </a:lnTo>
                <a:lnTo>
                  <a:pt x="1290" y="559"/>
                </a:lnTo>
                <a:lnTo>
                  <a:pt x="1283" y="566"/>
                </a:lnTo>
                <a:lnTo>
                  <a:pt x="1283" y="566"/>
                </a:lnTo>
                <a:lnTo>
                  <a:pt x="1286" y="558"/>
                </a:lnTo>
                <a:lnTo>
                  <a:pt x="1290" y="551"/>
                </a:lnTo>
                <a:lnTo>
                  <a:pt x="1293" y="545"/>
                </a:lnTo>
                <a:lnTo>
                  <a:pt x="1296" y="540"/>
                </a:lnTo>
                <a:lnTo>
                  <a:pt x="1296" y="540"/>
                </a:lnTo>
                <a:lnTo>
                  <a:pt x="1298" y="537"/>
                </a:lnTo>
                <a:lnTo>
                  <a:pt x="1303" y="533"/>
                </a:lnTo>
                <a:lnTo>
                  <a:pt x="1304" y="527"/>
                </a:lnTo>
                <a:lnTo>
                  <a:pt x="1307" y="521"/>
                </a:lnTo>
                <a:lnTo>
                  <a:pt x="1307" y="521"/>
                </a:lnTo>
                <a:lnTo>
                  <a:pt x="1311" y="534"/>
                </a:lnTo>
                <a:lnTo>
                  <a:pt x="1312" y="547"/>
                </a:lnTo>
                <a:lnTo>
                  <a:pt x="1311" y="558"/>
                </a:lnTo>
                <a:lnTo>
                  <a:pt x="1308" y="569"/>
                </a:lnTo>
                <a:lnTo>
                  <a:pt x="1304" y="581"/>
                </a:lnTo>
                <a:lnTo>
                  <a:pt x="1297" y="589"/>
                </a:lnTo>
                <a:lnTo>
                  <a:pt x="1291" y="596"/>
                </a:lnTo>
                <a:lnTo>
                  <a:pt x="1283" y="602"/>
                </a:lnTo>
                <a:lnTo>
                  <a:pt x="1283" y="602"/>
                </a:lnTo>
                <a:close/>
                <a:moveTo>
                  <a:pt x="1308" y="606"/>
                </a:moveTo>
                <a:lnTo>
                  <a:pt x="1308" y="606"/>
                </a:lnTo>
                <a:lnTo>
                  <a:pt x="1304" y="611"/>
                </a:lnTo>
                <a:lnTo>
                  <a:pt x="1298" y="617"/>
                </a:lnTo>
                <a:lnTo>
                  <a:pt x="1286" y="630"/>
                </a:lnTo>
                <a:lnTo>
                  <a:pt x="1286" y="630"/>
                </a:lnTo>
                <a:lnTo>
                  <a:pt x="1287" y="625"/>
                </a:lnTo>
                <a:lnTo>
                  <a:pt x="1289" y="623"/>
                </a:lnTo>
                <a:lnTo>
                  <a:pt x="1293" y="617"/>
                </a:lnTo>
                <a:lnTo>
                  <a:pt x="1298" y="611"/>
                </a:lnTo>
                <a:lnTo>
                  <a:pt x="1303" y="607"/>
                </a:lnTo>
                <a:lnTo>
                  <a:pt x="1303" y="607"/>
                </a:lnTo>
                <a:lnTo>
                  <a:pt x="1304" y="604"/>
                </a:lnTo>
                <a:lnTo>
                  <a:pt x="1305" y="603"/>
                </a:lnTo>
                <a:lnTo>
                  <a:pt x="1307" y="604"/>
                </a:lnTo>
                <a:lnTo>
                  <a:pt x="1308" y="606"/>
                </a:lnTo>
                <a:lnTo>
                  <a:pt x="1308" y="606"/>
                </a:lnTo>
                <a:close/>
                <a:moveTo>
                  <a:pt x="1279" y="625"/>
                </a:moveTo>
                <a:lnTo>
                  <a:pt x="1208" y="720"/>
                </a:lnTo>
                <a:lnTo>
                  <a:pt x="1208" y="720"/>
                </a:lnTo>
                <a:lnTo>
                  <a:pt x="1206" y="714"/>
                </a:lnTo>
                <a:lnTo>
                  <a:pt x="1204" y="708"/>
                </a:lnTo>
                <a:lnTo>
                  <a:pt x="1206" y="703"/>
                </a:lnTo>
                <a:lnTo>
                  <a:pt x="1208" y="697"/>
                </a:lnTo>
                <a:lnTo>
                  <a:pt x="1277" y="621"/>
                </a:lnTo>
                <a:lnTo>
                  <a:pt x="1277" y="621"/>
                </a:lnTo>
                <a:lnTo>
                  <a:pt x="1279" y="625"/>
                </a:lnTo>
                <a:lnTo>
                  <a:pt x="1279" y="625"/>
                </a:lnTo>
                <a:close/>
                <a:moveTo>
                  <a:pt x="1262" y="573"/>
                </a:moveTo>
                <a:lnTo>
                  <a:pt x="1262" y="573"/>
                </a:lnTo>
                <a:lnTo>
                  <a:pt x="1270" y="562"/>
                </a:lnTo>
                <a:lnTo>
                  <a:pt x="1275" y="557"/>
                </a:lnTo>
                <a:lnTo>
                  <a:pt x="1280" y="551"/>
                </a:lnTo>
                <a:lnTo>
                  <a:pt x="1280" y="551"/>
                </a:lnTo>
                <a:lnTo>
                  <a:pt x="1279" y="554"/>
                </a:lnTo>
                <a:lnTo>
                  <a:pt x="1279" y="554"/>
                </a:lnTo>
                <a:lnTo>
                  <a:pt x="1276" y="561"/>
                </a:lnTo>
                <a:lnTo>
                  <a:pt x="1273" y="565"/>
                </a:lnTo>
                <a:lnTo>
                  <a:pt x="1269" y="569"/>
                </a:lnTo>
                <a:lnTo>
                  <a:pt x="1262" y="573"/>
                </a:lnTo>
                <a:lnTo>
                  <a:pt x="1262" y="573"/>
                </a:lnTo>
                <a:close/>
                <a:moveTo>
                  <a:pt x="1214" y="655"/>
                </a:moveTo>
                <a:lnTo>
                  <a:pt x="1260" y="599"/>
                </a:lnTo>
                <a:lnTo>
                  <a:pt x="1204" y="686"/>
                </a:lnTo>
                <a:lnTo>
                  <a:pt x="1204" y="686"/>
                </a:lnTo>
                <a:lnTo>
                  <a:pt x="1201" y="682"/>
                </a:lnTo>
                <a:lnTo>
                  <a:pt x="1201" y="677"/>
                </a:lnTo>
                <a:lnTo>
                  <a:pt x="1203" y="673"/>
                </a:lnTo>
                <a:lnTo>
                  <a:pt x="1204" y="669"/>
                </a:lnTo>
                <a:lnTo>
                  <a:pt x="1208" y="661"/>
                </a:lnTo>
                <a:lnTo>
                  <a:pt x="1214" y="655"/>
                </a:lnTo>
                <a:lnTo>
                  <a:pt x="1214" y="655"/>
                </a:lnTo>
                <a:close/>
                <a:moveTo>
                  <a:pt x="1187" y="690"/>
                </a:moveTo>
                <a:lnTo>
                  <a:pt x="1187" y="690"/>
                </a:lnTo>
                <a:lnTo>
                  <a:pt x="1189" y="687"/>
                </a:lnTo>
                <a:lnTo>
                  <a:pt x="1190" y="686"/>
                </a:lnTo>
                <a:lnTo>
                  <a:pt x="1192" y="692"/>
                </a:lnTo>
                <a:lnTo>
                  <a:pt x="1192" y="701"/>
                </a:lnTo>
                <a:lnTo>
                  <a:pt x="1192" y="706"/>
                </a:lnTo>
                <a:lnTo>
                  <a:pt x="1189" y="708"/>
                </a:lnTo>
                <a:lnTo>
                  <a:pt x="1189" y="708"/>
                </a:lnTo>
                <a:lnTo>
                  <a:pt x="1187" y="704"/>
                </a:lnTo>
                <a:lnTo>
                  <a:pt x="1187" y="699"/>
                </a:lnTo>
                <a:lnTo>
                  <a:pt x="1187" y="690"/>
                </a:lnTo>
                <a:lnTo>
                  <a:pt x="1187" y="690"/>
                </a:lnTo>
                <a:close/>
                <a:moveTo>
                  <a:pt x="1190" y="725"/>
                </a:moveTo>
                <a:lnTo>
                  <a:pt x="1190" y="725"/>
                </a:lnTo>
                <a:lnTo>
                  <a:pt x="1193" y="722"/>
                </a:lnTo>
                <a:lnTo>
                  <a:pt x="1194" y="721"/>
                </a:lnTo>
                <a:lnTo>
                  <a:pt x="1194" y="721"/>
                </a:lnTo>
                <a:lnTo>
                  <a:pt x="1197" y="732"/>
                </a:lnTo>
                <a:lnTo>
                  <a:pt x="1196" y="738"/>
                </a:lnTo>
                <a:lnTo>
                  <a:pt x="1194" y="741"/>
                </a:lnTo>
                <a:lnTo>
                  <a:pt x="1192" y="744"/>
                </a:lnTo>
                <a:lnTo>
                  <a:pt x="1192" y="744"/>
                </a:lnTo>
                <a:lnTo>
                  <a:pt x="1190" y="739"/>
                </a:lnTo>
                <a:lnTo>
                  <a:pt x="1189" y="734"/>
                </a:lnTo>
                <a:lnTo>
                  <a:pt x="1190" y="729"/>
                </a:lnTo>
                <a:lnTo>
                  <a:pt x="1190" y="725"/>
                </a:lnTo>
                <a:lnTo>
                  <a:pt x="1190" y="725"/>
                </a:lnTo>
                <a:close/>
                <a:moveTo>
                  <a:pt x="1208" y="812"/>
                </a:moveTo>
                <a:lnTo>
                  <a:pt x="1208" y="812"/>
                </a:lnTo>
                <a:lnTo>
                  <a:pt x="1207" y="815"/>
                </a:lnTo>
                <a:lnTo>
                  <a:pt x="1207" y="815"/>
                </a:lnTo>
                <a:lnTo>
                  <a:pt x="1206" y="815"/>
                </a:lnTo>
                <a:lnTo>
                  <a:pt x="1204" y="814"/>
                </a:lnTo>
                <a:lnTo>
                  <a:pt x="1201" y="810"/>
                </a:lnTo>
                <a:lnTo>
                  <a:pt x="1201" y="805"/>
                </a:lnTo>
                <a:lnTo>
                  <a:pt x="1201" y="805"/>
                </a:lnTo>
                <a:lnTo>
                  <a:pt x="1201" y="800"/>
                </a:lnTo>
                <a:lnTo>
                  <a:pt x="1200" y="794"/>
                </a:lnTo>
                <a:lnTo>
                  <a:pt x="1196" y="784"/>
                </a:lnTo>
                <a:lnTo>
                  <a:pt x="1192" y="774"/>
                </a:lnTo>
                <a:lnTo>
                  <a:pt x="1192" y="769"/>
                </a:lnTo>
                <a:lnTo>
                  <a:pt x="1192" y="762"/>
                </a:lnTo>
                <a:lnTo>
                  <a:pt x="1192" y="762"/>
                </a:lnTo>
                <a:lnTo>
                  <a:pt x="1192" y="758"/>
                </a:lnTo>
                <a:lnTo>
                  <a:pt x="1193" y="755"/>
                </a:lnTo>
                <a:lnTo>
                  <a:pt x="1196" y="755"/>
                </a:lnTo>
                <a:lnTo>
                  <a:pt x="1197" y="756"/>
                </a:lnTo>
                <a:lnTo>
                  <a:pt x="1199" y="762"/>
                </a:lnTo>
                <a:lnTo>
                  <a:pt x="1200" y="765"/>
                </a:lnTo>
                <a:lnTo>
                  <a:pt x="1200" y="765"/>
                </a:lnTo>
                <a:lnTo>
                  <a:pt x="1199" y="772"/>
                </a:lnTo>
                <a:lnTo>
                  <a:pt x="1199" y="779"/>
                </a:lnTo>
                <a:lnTo>
                  <a:pt x="1200" y="784"/>
                </a:lnTo>
                <a:lnTo>
                  <a:pt x="1203" y="790"/>
                </a:lnTo>
                <a:lnTo>
                  <a:pt x="1208" y="801"/>
                </a:lnTo>
                <a:lnTo>
                  <a:pt x="1210" y="807"/>
                </a:lnTo>
                <a:lnTo>
                  <a:pt x="1208" y="812"/>
                </a:lnTo>
                <a:lnTo>
                  <a:pt x="1208" y="812"/>
                </a:lnTo>
                <a:close/>
                <a:moveTo>
                  <a:pt x="1208" y="741"/>
                </a:moveTo>
                <a:lnTo>
                  <a:pt x="1208" y="741"/>
                </a:lnTo>
                <a:lnTo>
                  <a:pt x="1231" y="710"/>
                </a:lnTo>
                <a:lnTo>
                  <a:pt x="1253" y="679"/>
                </a:lnTo>
                <a:lnTo>
                  <a:pt x="1266" y="663"/>
                </a:lnTo>
                <a:lnTo>
                  <a:pt x="1279" y="648"/>
                </a:lnTo>
                <a:lnTo>
                  <a:pt x="1293" y="634"/>
                </a:lnTo>
                <a:lnTo>
                  <a:pt x="1308" y="621"/>
                </a:lnTo>
                <a:lnTo>
                  <a:pt x="1308" y="621"/>
                </a:lnTo>
                <a:lnTo>
                  <a:pt x="1310" y="623"/>
                </a:lnTo>
                <a:lnTo>
                  <a:pt x="1310" y="625"/>
                </a:lnTo>
                <a:lnTo>
                  <a:pt x="1308" y="630"/>
                </a:lnTo>
                <a:lnTo>
                  <a:pt x="1307" y="631"/>
                </a:lnTo>
                <a:lnTo>
                  <a:pt x="1305" y="631"/>
                </a:lnTo>
                <a:lnTo>
                  <a:pt x="1304" y="631"/>
                </a:lnTo>
                <a:lnTo>
                  <a:pt x="1303" y="628"/>
                </a:lnTo>
                <a:lnTo>
                  <a:pt x="1303" y="628"/>
                </a:lnTo>
                <a:lnTo>
                  <a:pt x="1280" y="662"/>
                </a:lnTo>
                <a:lnTo>
                  <a:pt x="1258" y="693"/>
                </a:lnTo>
                <a:lnTo>
                  <a:pt x="1234" y="725"/>
                </a:lnTo>
                <a:lnTo>
                  <a:pt x="1211" y="759"/>
                </a:lnTo>
                <a:lnTo>
                  <a:pt x="1211" y="759"/>
                </a:lnTo>
                <a:lnTo>
                  <a:pt x="1208" y="756"/>
                </a:lnTo>
                <a:lnTo>
                  <a:pt x="1207" y="751"/>
                </a:lnTo>
                <a:lnTo>
                  <a:pt x="1207" y="746"/>
                </a:lnTo>
                <a:lnTo>
                  <a:pt x="1208" y="741"/>
                </a:lnTo>
                <a:lnTo>
                  <a:pt x="1208" y="741"/>
                </a:lnTo>
                <a:close/>
                <a:moveTo>
                  <a:pt x="1223" y="758"/>
                </a:moveTo>
                <a:lnTo>
                  <a:pt x="1223" y="758"/>
                </a:lnTo>
                <a:lnTo>
                  <a:pt x="1245" y="725"/>
                </a:lnTo>
                <a:lnTo>
                  <a:pt x="1267" y="692"/>
                </a:lnTo>
                <a:lnTo>
                  <a:pt x="1291" y="658"/>
                </a:lnTo>
                <a:lnTo>
                  <a:pt x="1304" y="642"/>
                </a:lnTo>
                <a:lnTo>
                  <a:pt x="1318" y="627"/>
                </a:lnTo>
                <a:lnTo>
                  <a:pt x="1318" y="627"/>
                </a:lnTo>
                <a:lnTo>
                  <a:pt x="1319" y="625"/>
                </a:lnTo>
                <a:lnTo>
                  <a:pt x="1321" y="627"/>
                </a:lnTo>
                <a:lnTo>
                  <a:pt x="1322" y="631"/>
                </a:lnTo>
                <a:lnTo>
                  <a:pt x="1322" y="637"/>
                </a:lnTo>
                <a:lnTo>
                  <a:pt x="1321" y="641"/>
                </a:lnTo>
                <a:lnTo>
                  <a:pt x="1321" y="641"/>
                </a:lnTo>
                <a:lnTo>
                  <a:pt x="1272" y="720"/>
                </a:lnTo>
                <a:lnTo>
                  <a:pt x="1246" y="759"/>
                </a:lnTo>
                <a:lnTo>
                  <a:pt x="1220" y="796"/>
                </a:lnTo>
                <a:lnTo>
                  <a:pt x="1220" y="796"/>
                </a:lnTo>
                <a:lnTo>
                  <a:pt x="1215" y="787"/>
                </a:lnTo>
                <a:lnTo>
                  <a:pt x="1215" y="777"/>
                </a:lnTo>
                <a:lnTo>
                  <a:pt x="1217" y="767"/>
                </a:lnTo>
                <a:lnTo>
                  <a:pt x="1223" y="758"/>
                </a:lnTo>
                <a:lnTo>
                  <a:pt x="1223" y="758"/>
                </a:lnTo>
                <a:close/>
                <a:moveTo>
                  <a:pt x="1329" y="648"/>
                </a:moveTo>
                <a:lnTo>
                  <a:pt x="1329" y="648"/>
                </a:lnTo>
                <a:lnTo>
                  <a:pt x="1334" y="649"/>
                </a:lnTo>
                <a:lnTo>
                  <a:pt x="1339" y="648"/>
                </a:lnTo>
                <a:lnTo>
                  <a:pt x="1348" y="644"/>
                </a:lnTo>
                <a:lnTo>
                  <a:pt x="1366" y="632"/>
                </a:lnTo>
                <a:lnTo>
                  <a:pt x="1366" y="632"/>
                </a:lnTo>
                <a:lnTo>
                  <a:pt x="1343" y="662"/>
                </a:lnTo>
                <a:lnTo>
                  <a:pt x="1321" y="694"/>
                </a:lnTo>
                <a:lnTo>
                  <a:pt x="1300" y="727"/>
                </a:lnTo>
                <a:lnTo>
                  <a:pt x="1282" y="759"/>
                </a:lnTo>
                <a:lnTo>
                  <a:pt x="1282" y="759"/>
                </a:lnTo>
                <a:lnTo>
                  <a:pt x="1304" y="701"/>
                </a:lnTo>
                <a:lnTo>
                  <a:pt x="1317" y="673"/>
                </a:lnTo>
                <a:lnTo>
                  <a:pt x="1329" y="648"/>
                </a:lnTo>
                <a:lnTo>
                  <a:pt x="1329" y="648"/>
                </a:lnTo>
                <a:close/>
                <a:moveTo>
                  <a:pt x="1234" y="803"/>
                </a:moveTo>
                <a:lnTo>
                  <a:pt x="1234" y="803"/>
                </a:lnTo>
                <a:lnTo>
                  <a:pt x="1258" y="766"/>
                </a:lnTo>
                <a:lnTo>
                  <a:pt x="1269" y="748"/>
                </a:lnTo>
                <a:lnTo>
                  <a:pt x="1280" y="729"/>
                </a:lnTo>
                <a:lnTo>
                  <a:pt x="1280" y="729"/>
                </a:lnTo>
                <a:lnTo>
                  <a:pt x="1282" y="731"/>
                </a:lnTo>
                <a:lnTo>
                  <a:pt x="1282" y="732"/>
                </a:lnTo>
                <a:lnTo>
                  <a:pt x="1282" y="732"/>
                </a:lnTo>
                <a:lnTo>
                  <a:pt x="1282" y="732"/>
                </a:lnTo>
                <a:lnTo>
                  <a:pt x="1272" y="752"/>
                </a:lnTo>
                <a:lnTo>
                  <a:pt x="1260" y="772"/>
                </a:lnTo>
                <a:lnTo>
                  <a:pt x="1255" y="780"/>
                </a:lnTo>
                <a:lnTo>
                  <a:pt x="1248" y="790"/>
                </a:lnTo>
                <a:lnTo>
                  <a:pt x="1241" y="797"/>
                </a:lnTo>
                <a:lnTo>
                  <a:pt x="1234" y="803"/>
                </a:lnTo>
                <a:lnTo>
                  <a:pt x="1234" y="803"/>
                </a:lnTo>
                <a:close/>
                <a:moveTo>
                  <a:pt x="1279" y="772"/>
                </a:moveTo>
                <a:lnTo>
                  <a:pt x="1279" y="772"/>
                </a:lnTo>
                <a:lnTo>
                  <a:pt x="1321" y="708"/>
                </a:lnTo>
                <a:lnTo>
                  <a:pt x="1342" y="676"/>
                </a:lnTo>
                <a:lnTo>
                  <a:pt x="1366" y="647"/>
                </a:lnTo>
                <a:lnTo>
                  <a:pt x="1366" y="647"/>
                </a:lnTo>
                <a:lnTo>
                  <a:pt x="1367" y="652"/>
                </a:lnTo>
                <a:lnTo>
                  <a:pt x="1367" y="655"/>
                </a:lnTo>
                <a:lnTo>
                  <a:pt x="1367" y="656"/>
                </a:lnTo>
                <a:lnTo>
                  <a:pt x="1367" y="656"/>
                </a:lnTo>
                <a:lnTo>
                  <a:pt x="1353" y="675"/>
                </a:lnTo>
                <a:lnTo>
                  <a:pt x="1339" y="696"/>
                </a:lnTo>
                <a:lnTo>
                  <a:pt x="1312" y="742"/>
                </a:lnTo>
                <a:lnTo>
                  <a:pt x="1312" y="742"/>
                </a:lnTo>
                <a:lnTo>
                  <a:pt x="1308" y="752"/>
                </a:lnTo>
                <a:lnTo>
                  <a:pt x="1305" y="756"/>
                </a:lnTo>
                <a:lnTo>
                  <a:pt x="1301" y="762"/>
                </a:lnTo>
                <a:lnTo>
                  <a:pt x="1297" y="766"/>
                </a:lnTo>
                <a:lnTo>
                  <a:pt x="1291" y="769"/>
                </a:lnTo>
                <a:lnTo>
                  <a:pt x="1286" y="772"/>
                </a:lnTo>
                <a:lnTo>
                  <a:pt x="1279" y="772"/>
                </a:lnTo>
                <a:lnTo>
                  <a:pt x="1279" y="772"/>
                </a:lnTo>
                <a:close/>
                <a:moveTo>
                  <a:pt x="1353" y="687"/>
                </a:moveTo>
                <a:lnTo>
                  <a:pt x="1353" y="687"/>
                </a:lnTo>
                <a:lnTo>
                  <a:pt x="1352" y="696"/>
                </a:lnTo>
                <a:lnTo>
                  <a:pt x="1349" y="703"/>
                </a:lnTo>
                <a:lnTo>
                  <a:pt x="1341" y="715"/>
                </a:lnTo>
                <a:lnTo>
                  <a:pt x="1341" y="715"/>
                </a:lnTo>
                <a:lnTo>
                  <a:pt x="1341" y="708"/>
                </a:lnTo>
                <a:lnTo>
                  <a:pt x="1345" y="700"/>
                </a:lnTo>
                <a:lnTo>
                  <a:pt x="1349" y="694"/>
                </a:lnTo>
                <a:lnTo>
                  <a:pt x="1353" y="687"/>
                </a:lnTo>
                <a:lnTo>
                  <a:pt x="1353" y="687"/>
                </a:lnTo>
                <a:close/>
                <a:moveTo>
                  <a:pt x="1332" y="744"/>
                </a:moveTo>
                <a:lnTo>
                  <a:pt x="1332" y="744"/>
                </a:lnTo>
                <a:lnTo>
                  <a:pt x="1353" y="707"/>
                </a:lnTo>
                <a:lnTo>
                  <a:pt x="1376" y="670"/>
                </a:lnTo>
                <a:lnTo>
                  <a:pt x="1423" y="599"/>
                </a:lnTo>
                <a:lnTo>
                  <a:pt x="1423" y="599"/>
                </a:lnTo>
                <a:lnTo>
                  <a:pt x="1425" y="603"/>
                </a:lnTo>
                <a:lnTo>
                  <a:pt x="1423" y="609"/>
                </a:lnTo>
                <a:lnTo>
                  <a:pt x="1422" y="611"/>
                </a:lnTo>
                <a:lnTo>
                  <a:pt x="1419" y="616"/>
                </a:lnTo>
                <a:lnTo>
                  <a:pt x="1415" y="623"/>
                </a:lnTo>
                <a:lnTo>
                  <a:pt x="1412" y="627"/>
                </a:lnTo>
                <a:lnTo>
                  <a:pt x="1411" y="631"/>
                </a:lnTo>
                <a:lnTo>
                  <a:pt x="1412" y="634"/>
                </a:lnTo>
                <a:lnTo>
                  <a:pt x="1412" y="634"/>
                </a:lnTo>
                <a:lnTo>
                  <a:pt x="1409" y="638"/>
                </a:lnTo>
                <a:lnTo>
                  <a:pt x="1408" y="642"/>
                </a:lnTo>
                <a:lnTo>
                  <a:pt x="1407" y="647"/>
                </a:lnTo>
                <a:lnTo>
                  <a:pt x="1405" y="651"/>
                </a:lnTo>
                <a:lnTo>
                  <a:pt x="1405" y="651"/>
                </a:lnTo>
                <a:lnTo>
                  <a:pt x="1405" y="652"/>
                </a:lnTo>
                <a:lnTo>
                  <a:pt x="1405" y="652"/>
                </a:lnTo>
                <a:lnTo>
                  <a:pt x="1405" y="652"/>
                </a:lnTo>
                <a:lnTo>
                  <a:pt x="1397" y="663"/>
                </a:lnTo>
                <a:lnTo>
                  <a:pt x="1388" y="676"/>
                </a:lnTo>
                <a:lnTo>
                  <a:pt x="1373" y="701"/>
                </a:lnTo>
                <a:lnTo>
                  <a:pt x="1364" y="714"/>
                </a:lnTo>
                <a:lnTo>
                  <a:pt x="1355" y="725"/>
                </a:lnTo>
                <a:lnTo>
                  <a:pt x="1345" y="735"/>
                </a:lnTo>
                <a:lnTo>
                  <a:pt x="1332" y="744"/>
                </a:lnTo>
                <a:lnTo>
                  <a:pt x="1332" y="744"/>
                </a:lnTo>
                <a:close/>
                <a:moveTo>
                  <a:pt x="1369" y="666"/>
                </a:moveTo>
                <a:lnTo>
                  <a:pt x="1369" y="666"/>
                </a:lnTo>
                <a:lnTo>
                  <a:pt x="1370" y="663"/>
                </a:lnTo>
                <a:lnTo>
                  <a:pt x="1371" y="659"/>
                </a:lnTo>
                <a:lnTo>
                  <a:pt x="1374" y="655"/>
                </a:lnTo>
                <a:lnTo>
                  <a:pt x="1376" y="651"/>
                </a:lnTo>
                <a:lnTo>
                  <a:pt x="1376" y="651"/>
                </a:lnTo>
                <a:lnTo>
                  <a:pt x="1378" y="637"/>
                </a:lnTo>
                <a:lnTo>
                  <a:pt x="1380" y="630"/>
                </a:lnTo>
                <a:lnTo>
                  <a:pt x="1384" y="624"/>
                </a:lnTo>
                <a:lnTo>
                  <a:pt x="1387" y="618"/>
                </a:lnTo>
                <a:lnTo>
                  <a:pt x="1393" y="614"/>
                </a:lnTo>
                <a:lnTo>
                  <a:pt x="1400" y="611"/>
                </a:lnTo>
                <a:lnTo>
                  <a:pt x="1407" y="610"/>
                </a:lnTo>
                <a:lnTo>
                  <a:pt x="1369" y="666"/>
                </a:lnTo>
                <a:close/>
                <a:moveTo>
                  <a:pt x="1460" y="571"/>
                </a:moveTo>
                <a:lnTo>
                  <a:pt x="1460" y="571"/>
                </a:lnTo>
                <a:lnTo>
                  <a:pt x="1461" y="569"/>
                </a:lnTo>
                <a:lnTo>
                  <a:pt x="1464" y="569"/>
                </a:lnTo>
                <a:lnTo>
                  <a:pt x="1464" y="569"/>
                </a:lnTo>
                <a:lnTo>
                  <a:pt x="1454" y="586"/>
                </a:lnTo>
                <a:lnTo>
                  <a:pt x="1443" y="603"/>
                </a:lnTo>
                <a:lnTo>
                  <a:pt x="1421" y="634"/>
                </a:lnTo>
                <a:lnTo>
                  <a:pt x="1421" y="634"/>
                </a:lnTo>
                <a:lnTo>
                  <a:pt x="1426" y="614"/>
                </a:lnTo>
                <a:lnTo>
                  <a:pt x="1429" y="604"/>
                </a:lnTo>
                <a:lnTo>
                  <a:pt x="1433" y="596"/>
                </a:lnTo>
                <a:lnTo>
                  <a:pt x="1439" y="588"/>
                </a:lnTo>
                <a:lnTo>
                  <a:pt x="1445" y="581"/>
                </a:lnTo>
                <a:lnTo>
                  <a:pt x="1452" y="575"/>
                </a:lnTo>
                <a:lnTo>
                  <a:pt x="1460" y="571"/>
                </a:lnTo>
                <a:lnTo>
                  <a:pt x="1460" y="571"/>
                </a:lnTo>
                <a:close/>
                <a:moveTo>
                  <a:pt x="1383" y="707"/>
                </a:moveTo>
                <a:lnTo>
                  <a:pt x="1463" y="586"/>
                </a:lnTo>
                <a:lnTo>
                  <a:pt x="1467" y="593"/>
                </a:lnTo>
                <a:lnTo>
                  <a:pt x="1467" y="593"/>
                </a:lnTo>
                <a:lnTo>
                  <a:pt x="1440" y="637"/>
                </a:lnTo>
                <a:lnTo>
                  <a:pt x="1428" y="659"/>
                </a:lnTo>
                <a:lnTo>
                  <a:pt x="1416" y="683"/>
                </a:lnTo>
                <a:lnTo>
                  <a:pt x="1416" y="683"/>
                </a:lnTo>
                <a:lnTo>
                  <a:pt x="1411" y="689"/>
                </a:lnTo>
                <a:lnTo>
                  <a:pt x="1401" y="697"/>
                </a:lnTo>
                <a:lnTo>
                  <a:pt x="1390" y="704"/>
                </a:lnTo>
                <a:lnTo>
                  <a:pt x="1386" y="707"/>
                </a:lnTo>
                <a:lnTo>
                  <a:pt x="1383" y="707"/>
                </a:lnTo>
                <a:lnTo>
                  <a:pt x="1383" y="707"/>
                </a:lnTo>
                <a:close/>
                <a:moveTo>
                  <a:pt x="1539" y="523"/>
                </a:moveTo>
                <a:lnTo>
                  <a:pt x="1539" y="523"/>
                </a:lnTo>
                <a:lnTo>
                  <a:pt x="1529" y="541"/>
                </a:lnTo>
                <a:lnTo>
                  <a:pt x="1519" y="559"/>
                </a:lnTo>
                <a:lnTo>
                  <a:pt x="1519" y="559"/>
                </a:lnTo>
                <a:lnTo>
                  <a:pt x="1501" y="595"/>
                </a:lnTo>
                <a:lnTo>
                  <a:pt x="1491" y="613"/>
                </a:lnTo>
                <a:lnTo>
                  <a:pt x="1481" y="630"/>
                </a:lnTo>
                <a:lnTo>
                  <a:pt x="1470" y="647"/>
                </a:lnTo>
                <a:lnTo>
                  <a:pt x="1457" y="662"/>
                </a:lnTo>
                <a:lnTo>
                  <a:pt x="1449" y="668"/>
                </a:lnTo>
                <a:lnTo>
                  <a:pt x="1442" y="673"/>
                </a:lnTo>
                <a:lnTo>
                  <a:pt x="1433" y="679"/>
                </a:lnTo>
                <a:lnTo>
                  <a:pt x="1423" y="683"/>
                </a:lnTo>
                <a:lnTo>
                  <a:pt x="1423" y="683"/>
                </a:lnTo>
                <a:lnTo>
                  <a:pt x="1436" y="661"/>
                </a:lnTo>
                <a:lnTo>
                  <a:pt x="1450" y="640"/>
                </a:lnTo>
                <a:lnTo>
                  <a:pt x="1480" y="599"/>
                </a:lnTo>
                <a:lnTo>
                  <a:pt x="1509" y="561"/>
                </a:lnTo>
                <a:lnTo>
                  <a:pt x="1539" y="523"/>
                </a:lnTo>
                <a:lnTo>
                  <a:pt x="1539" y="523"/>
                </a:lnTo>
                <a:close/>
                <a:moveTo>
                  <a:pt x="1473" y="569"/>
                </a:moveTo>
                <a:lnTo>
                  <a:pt x="1473" y="569"/>
                </a:lnTo>
                <a:lnTo>
                  <a:pt x="1477" y="566"/>
                </a:lnTo>
                <a:lnTo>
                  <a:pt x="1480" y="562"/>
                </a:lnTo>
                <a:lnTo>
                  <a:pt x="1482" y="558"/>
                </a:lnTo>
                <a:lnTo>
                  <a:pt x="1484" y="558"/>
                </a:lnTo>
                <a:lnTo>
                  <a:pt x="1487" y="558"/>
                </a:lnTo>
                <a:lnTo>
                  <a:pt x="1487" y="558"/>
                </a:lnTo>
                <a:lnTo>
                  <a:pt x="1482" y="564"/>
                </a:lnTo>
                <a:lnTo>
                  <a:pt x="1481" y="566"/>
                </a:lnTo>
                <a:lnTo>
                  <a:pt x="1482" y="571"/>
                </a:lnTo>
                <a:lnTo>
                  <a:pt x="1482" y="571"/>
                </a:lnTo>
                <a:lnTo>
                  <a:pt x="1484" y="565"/>
                </a:lnTo>
                <a:lnTo>
                  <a:pt x="1487" y="559"/>
                </a:lnTo>
                <a:lnTo>
                  <a:pt x="1494" y="550"/>
                </a:lnTo>
                <a:lnTo>
                  <a:pt x="1504" y="543"/>
                </a:lnTo>
                <a:lnTo>
                  <a:pt x="1515" y="538"/>
                </a:lnTo>
                <a:lnTo>
                  <a:pt x="1515" y="538"/>
                </a:lnTo>
                <a:lnTo>
                  <a:pt x="1506" y="551"/>
                </a:lnTo>
                <a:lnTo>
                  <a:pt x="1497" y="566"/>
                </a:lnTo>
                <a:lnTo>
                  <a:pt x="1484" y="582"/>
                </a:lnTo>
                <a:lnTo>
                  <a:pt x="1473" y="595"/>
                </a:lnTo>
                <a:lnTo>
                  <a:pt x="1473" y="595"/>
                </a:lnTo>
                <a:lnTo>
                  <a:pt x="1473" y="593"/>
                </a:lnTo>
                <a:lnTo>
                  <a:pt x="1471" y="593"/>
                </a:lnTo>
                <a:lnTo>
                  <a:pt x="1471" y="593"/>
                </a:lnTo>
                <a:lnTo>
                  <a:pt x="1474" y="586"/>
                </a:lnTo>
                <a:lnTo>
                  <a:pt x="1480" y="578"/>
                </a:lnTo>
                <a:lnTo>
                  <a:pt x="1481" y="573"/>
                </a:lnTo>
                <a:lnTo>
                  <a:pt x="1480" y="571"/>
                </a:lnTo>
                <a:lnTo>
                  <a:pt x="1478" y="569"/>
                </a:lnTo>
                <a:lnTo>
                  <a:pt x="1473" y="569"/>
                </a:lnTo>
                <a:lnTo>
                  <a:pt x="1473" y="569"/>
                </a:lnTo>
                <a:close/>
                <a:moveTo>
                  <a:pt x="1578" y="492"/>
                </a:moveTo>
                <a:lnTo>
                  <a:pt x="1522" y="569"/>
                </a:lnTo>
                <a:lnTo>
                  <a:pt x="1522" y="569"/>
                </a:lnTo>
                <a:lnTo>
                  <a:pt x="1527" y="558"/>
                </a:lnTo>
                <a:lnTo>
                  <a:pt x="1533" y="547"/>
                </a:lnTo>
                <a:lnTo>
                  <a:pt x="1546" y="526"/>
                </a:lnTo>
                <a:lnTo>
                  <a:pt x="1551" y="514"/>
                </a:lnTo>
                <a:lnTo>
                  <a:pt x="1560" y="506"/>
                </a:lnTo>
                <a:lnTo>
                  <a:pt x="1568" y="498"/>
                </a:lnTo>
                <a:lnTo>
                  <a:pt x="1578" y="492"/>
                </a:lnTo>
                <a:lnTo>
                  <a:pt x="1578" y="492"/>
                </a:lnTo>
                <a:close/>
                <a:moveTo>
                  <a:pt x="1438" y="690"/>
                </a:moveTo>
                <a:lnTo>
                  <a:pt x="1532" y="628"/>
                </a:lnTo>
                <a:lnTo>
                  <a:pt x="1532" y="628"/>
                </a:lnTo>
                <a:lnTo>
                  <a:pt x="1509" y="644"/>
                </a:lnTo>
                <a:lnTo>
                  <a:pt x="1485" y="661"/>
                </a:lnTo>
                <a:lnTo>
                  <a:pt x="1438" y="690"/>
                </a:lnTo>
                <a:lnTo>
                  <a:pt x="1438" y="690"/>
                </a:lnTo>
                <a:close/>
                <a:moveTo>
                  <a:pt x="1487" y="641"/>
                </a:moveTo>
                <a:lnTo>
                  <a:pt x="1487" y="641"/>
                </a:lnTo>
                <a:lnTo>
                  <a:pt x="1495" y="630"/>
                </a:lnTo>
                <a:lnTo>
                  <a:pt x="1502" y="617"/>
                </a:lnTo>
                <a:lnTo>
                  <a:pt x="1508" y="603"/>
                </a:lnTo>
                <a:lnTo>
                  <a:pt x="1512" y="588"/>
                </a:lnTo>
                <a:lnTo>
                  <a:pt x="1515" y="600"/>
                </a:lnTo>
                <a:lnTo>
                  <a:pt x="1515" y="600"/>
                </a:lnTo>
                <a:lnTo>
                  <a:pt x="1523" y="583"/>
                </a:lnTo>
                <a:lnTo>
                  <a:pt x="1533" y="566"/>
                </a:lnTo>
                <a:lnTo>
                  <a:pt x="1554" y="534"/>
                </a:lnTo>
                <a:lnTo>
                  <a:pt x="1577" y="503"/>
                </a:lnTo>
                <a:lnTo>
                  <a:pt x="1602" y="472"/>
                </a:lnTo>
                <a:lnTo>
                  <a:pt x="1602" y="472"/>
                </a:lnTo>
                <a:lnTo>
                  <a:pt x="1602" y="481"/>
                </a:lnTo>
                <a:lnTo>
                  <a:pt x="1599" y="486"/>
                </a:lnTo>
                <a:lnTo>
                  <a:pt x="1593" y="496"/>
                </a:lnTo>
                <a:lnTo>
                  <a:pt x="1591" y="502"/>
                </a:lnTo>
                <a:lnTo>
                  <a:pt x="1589" y="506"/>
                </a:lnTo>
                <a:lnTo>
                  <a:pt x="1591" y="512"/>
                </a:lnTo>
                <a:lnTo>
                  <a:pt x="1593" y="519"/>
                </a:lnTo>
                <a:lnTo>
                  <a:pt x="1593" y="519"/>
                </a:lnTo>
                <a:lnTo>
                  <a:pt x="1601" y="496"/>
                </a:lnTo>
                <a:lnTo>
                  <a:pt x="1605" y="485"/>
                </a:lnTo>
                <a:lnTo>
                  <a:pt x="1609" y="477"/>
                </a:lnTo>
                <a:lnTo>
                  <a:pt x="1616" y="468"/>
                </a:lnTo>
                <a:lnTo>
                  <a:pt x="1623" y="461"/>
                </a:lnTo>
                <a:lnTo>
                  <a:pt x="1631" y="455"/>
                </a:lnTo>
                <a:lnTo>
                  <a:pt x="1641" y="453"/>
                </a:lnTo>
                <a:lnTo>
                  <a:pt x="1641" y="453"/>
                </a:lnTo>
                <a:lnTo>
                  <a:pt x="1644" y="451"/>
                </a:lnTo>
                <a:lnTo>
                  <a:pt x="1645" y="450"/>
                </a:lnTo>
                <a:lnTo>
                  <a:pt x="1647" y="448"/>
                </a:lnTo>
                <a:lnTo>
                  <a:pt x="1650" y="448"/>
                </a:lnTo>
                <a:lnTo>
                  <a:pt x="1585" y="533"/>
                </a:lnTo>
                <a:lnTo>
                  <a:pt x="1582" y="530"/>
                </a:lnTo>
                <a:lnTo>
                  <a:pt x="1582" y="530"/>
                </a:lnTo>
                <a:lnTo>
                  <a:pt x="1568" y="547"/>
                </a:lnTo>
                <a:lnTo>
                  <a:pt x="1554" y="568"/>
                </a:lnTo>
                <a:lnTo>
                  <a:pt x="1542" y="590"/>
                </a:lnTo>
                <a:lnTo>
                  <a:pt x="1533" y="611"/>
                </a:lnTo>
                <a:lnTo>
                  <a:pt x="1533" y="611"/>
                </a:lnTo>
                <a:lnTo>
                  <a:pt x="1530" y="616"/>
                </a:lnTo>
                <a:lnTo>
                  <a:pt x="1526" y="620"/>
                </a:lnTo>
                <a:lnTo>
                  <a:pt x="1515" y="628"/>
                </a:lnTo>
                <a:lnTo>
                  <a:pt x="1487" y="641"/>
                </a:lnTo>
                <a:lnTo>
                  <a:pt x="1487" y="641"/>
                </a:lnTo>
                <a:close/>
                <a:moveTo>
                  <a:pt x="1557" y="597"/>
                </a:moveTo>
                <a:lnTo>
                  <a:pt x="1577" y="555"/>
                </a:lnTo>
                <a:lnTo>
                  <a:pt x="1577" y="555"/>
                </a:lnTo>
                <a:lnTo>
                  <a:pt x="1577" y="551"/>
                </a:lnTo>
                <a:lnTo>
                  <a:pt x="1578" y="547"/>
                </a:lnTo>
                <a:lnTo>
                  <a:pt x="1582" y="538"/>
                </a:lnTo>
                <a:lnTo>
                  <a:pt x="1582" y="538"/>
                </a:lnTo>
                <a:lnTo>
                  <a:pt x="1582" y="544"/>
                </a:lnTo>
                <a:lnTo>
                  <a:pt x="1581" y="548"/>
                </a:lnTo>
                <a:lnTo>
                  <a:pt x="1577" y="555"/>
                </a:lnTo>
                <a:lnTo>
                  <a:pt x="1648" y="461"/>
                </a:lnTo>
                <a:lnTo>
                  <a:pt x="1648" y="461"/>
                </a:lnTo>
                <a:lnTo>
                  <a:pt x="1641" y="477"/>
                </a:lnTo>
                <a:lnTo>
                  <a:pt x="1633" y="491"/>
                </a:lnTo>
                <a:lnTo>
                  <a:pt x="1616" y="520"/>
                </a:lnTo>
                <a:lnTo>
                  <a:pt x="1599" y="548"/>
                </a:lnTo>
                <a:lnTo>
                  <a:pt x="1591" y="564"/>
                </a:lnTo>
                <a:lnTo>
                  <a:pt x="1584" y="579"/>
                </a:lnTo>
                <a:lnTo>
                  <a:pt x="1584" y="579"/>
                </a:lnTo>
                <a:lnTo>
                  <a:pt x="1579" y="583"/>
                </a:lnTo>
                <a:lnTo>
                  <a:pt x="1572" y="589"/>
                </a:lnTo>
                <a:lnTo>
                  <a:pt x="1557" y="597"/>
                </a:lnTo>
                <a:lnTo>
                  <a:pt x="1557" y="597"/>
                </a:lnTo>
                <a:close/>
                <a:moveTo>
                  <a:pt x="1606" y="562"/>
                </a:moveTo>
                <a:lnTo>
                  <a:pt x="1606" y="562"/>
                </a:lnTo>
                <a:lnTo>
                  <a:pt x="1610" y="550"/>
                </a:lnTo>
                <a:lnTo>
                  <a:pt x="1616" y="538"/>
                </a:lnTo>
                <a:lnTo>
                  <a:pt x="1622" y="527"/>
                </a:lnTo>
                <a:lnTo>
                  <a:pt x="1629" y="516"/>
                </a:lnTo>
                <a:lnTo>
                  <a:pt x="1629" y="524"/>
                </a:lnTo>
                <a:lnTo>
                  <a:pt x="1629" y="524"/>
                </a:lnTo>
                <a:lnTo>
                  <a:pt x="1650" y="491"/>
                </a:lnTo>
                <a:lnTo>
                  <a:pt x="1672" y="458"/>
                </a:lnTo>
                <a:lnTo>
                  <a:pt x="1695" y="429"/>
                </a:lnTo>
                <a:lnTo>
                  <a:pt x="1719" y="401"/>
                </a:lnTo>
                <a:lnTo>
                  <a:pt x="1719" y="401"/>
                </a:lnTo>
                <a:lnTo>
                  <a:pt x="1717" y="405"/>
                </a:lnTo>
                <a:lnTo>
                  <a:pt x="1716" y="409"/>
                </a:lnTo>
                <a:lnTo>
                  <a:pt x="1712" y="419"/>
                </a:lnTo>
                <a:lnTo>
                  <a:pt x="1712" y="419"/>
                </a:lnTo>
                <a:lnTo>
                  <a:pt x="1692" y="461"/>
                </a:lnTo>
                <a:lnTo>
                  <a:pt x="1671" y="505"/>
                </a:lnTo>
                <a:lnTo>
                  <a:pt x="1671" y="505"/>
                </a:lnTo>
                <a:lnTo>
                  <a:pt x="1665" y="514"/>
                </a:lnTo>
                <a:lnTo>
                  <a:pt x="1660" y="524"/>
                </a:lnTo>
                <a:lnTo>
                  <a:pt x="1653" y="533"/>
                </a:lnTo>
                <a:lnTo>
                  <a:pt x="1644" y="541"/>
                </a:lnTo>
                <a:lnTo>
                  <a:pt x="1636" y="548"/>
                </a:lnTo>
                <a:lnTo>
                  <a:pt x="1627" y="554"/>
                </a:lnTo>
                <a:lnTo>
                  <a:pt x="1617" y="558"/>
                </a:lnTo>
                <a:lnTo>
                  <a:pt x="1606" y="562"/>
                </a:lnTo>
                <a:lnTo>
                  <a:pt x="1606" y="562"/>
                </a:lnTo>
                <a:close/>
                <a:moveTo>
                  <a:pt x="1667" y="439"/>
                </a:moveTo>
                <a:lnTo>
                  <a:pt x="1667" y="439"/>
                </a:lnTo>
                <a:lnTo>
                  <a:pt x="1672" y="434"/>
                </a:lnTo>
                <a:lnTo>
                  <a:pt x="1678" y="430"/>
                </a:lnTo>
                <a:lnTo>
                  <a:pt x="1683" y="425"/>
                </a:lnTo>
                <a:lnTo>
                  <a:pt x="1690" y="422"/>
                </a:lnTo>
                <a:lnTo>
                  <a:pt x="1661" y="461"/>
                </a:lnTo>
                <a:lnTo>
                  <a:pt x="1661" y="461"/>
                </a:lnTo>
                <a:lnTo>
                  <a:pt x="1662" y="458"/>
                </a:lnTo>
                <a:lnTo>
                  <a:pt x="1662" y="455"/>
                </a:lnTo>
                <a:lnTo>
                  <a:pt x="1661" y="450"/>
                </a:lnTo>
                <a:lnTo>
                  <a:pt x="1661" y="447"/>
                </a:lnTo>
                <a:lnTo>
                  <a:pt x="1661" y="444"/>
                </a:lnTo>
                <a:lnTo>
                  <a:pt x="1662" y="441"/>
                </a:lnTo>
                <a:lnTo>
                  <a:pt x="1667" y="439"/>
                </a:lnTo>
                <a:lnTo>
                  <a:pt x="1667" y="439"/>
                </a:lnTo>
                <a:close/>
                <a:moveTo>
                  <a:pt x="1765" y="370"/>
                </a:moveTo>
                <a:lnTo>
                  <a:pt x="1706" y="444"/>
                </a:lnTo>
                <a:lnTo>
                  <a:pt x="1706" y="444"/>
                </a:lnTo>
                <a:lnTo>
                  <a:pt x="1706" y="443"/>
                </a:lnTo>
                <a:lnTo>
                  <a:pt x="1707" y="440"/>
                </a:lnTo>
                <a:lnTo>
                  <a:pt x="1709" y="437"/>
                </a:lnTo>
                <a:lnTo>
                  <a:pt x="1709" y="437"/>
                </a:lnTo>
                <a:lnTo>
                  <a:pt x="1719" y="416"/>
                </a:lnTo>
                <a:lnTo>
                  <a:pt x="1724" y="405"/>
                </a:lnTo>
                <a:lnTo>
                  <a:pt x="1730" y="395"/>
                </a:lnTo>
                <a:lnTo>
                  <a:pt x="1738" y="387"/>
                </a:lnTo>
                <a:lnTo>
                  <a:pt x="1745" y="378"/>
                </a:lnTo>
                <a:lnTo>
                  <a:pt x="1755" y="373"/>
                </a:lnTo>
                <a:lnTo>
                  <a:pt x="1766" y="368"/>
                </a:lnTo>
                <a:lnTo>
                  <a:pt x="1766" y="368"/>
                </a:lnTo>
                <a:lnTo>
                  <a:pt x="1765" y="370"/>
                </a:lnTo>
                <a:lnTo>
                  <a:pt x="1765" y="370"/>
                </a:lnTo>
                <a:close/>
                <a:moveTo>
                  <a:pt x="1668" y="526"/>
                </a:moveTo>
                <a:lnTo>
                  <a:pt x="1668" y="526"/>
                </a:lnTo>
                <a:lnTo>
                  <a:pt x="1679" y="503"/>
                </a:lnTo>
                <a:lnTo>
                  <a:pt x="1692" y="482"/>
                </a:lnTo>
                <a:lnTo>
                  <a:pt x="1705" y="462"/>
                </a:lnTo>
                <a:lnTo>
                  <a:pt x="1717" y="443"/>
                </a:lnTo>
                <a:lnTo>
                  <a:pt x="1745" y="406"/>
                </a:lnTo>
                <a:lnTo>
                  <a:pt x="1775" y="373"/>
                </a:lnTo>
                <a:lnTo>
                  <a:pt x="1775" y="373"/>
                </a:lnTo>
                <a:lnTo>
                  <a:pt x="1779" y="370"/>
                </a:lnTo>
                <a:lnTo>
                  <a:pt x="1709" y="500"/>
                </a:lnTo>
                <a:lnTo>
                  <a:pt x="1709" y="500"/>
                </a:lnTo>
                <a:lnTo>
                  <a:pt x="1706" y="503"/>
                </a:lnTo>
                <a:lnTo>
                  <a:pt x="1703" y="507"/>
                </a:lnTo>
                <a:lnTo>
                  <a:pt x="1692" y="513"/>
                </a:lnTo>
                <a:lnTo>
                  <a:pt x="1681" y="519"/>
                </a:lnTo>
                <a:lnTo>
                  <a:pt x="1668" y="526"/>
                </a:lnTo>
                <a:lnTo>
                  <a:pt x="1668" y="526"/>
                </a:lnTo>
                <a:close/>
                <a:moveTo>
                  <a:pt x="1761" y="465"/>
                </a:moveTo>
                <a:lnTo>
                  <a:pt x="1761" y="465"/>
                </a:lnTo>
                <a:lnTo>
                  <a:pt x="1758" y="469"/>
                </a:lnTo>
                <a:lnTo>
                  <a:pt x="1755" y="472"/>
                </a:lnTo>
                <a:lnTo>
                  <a:pt x="1745" y="478"/>
                </a:lnTo>
                <a:lnTo>
                  <a:pt x="1735" y="484"/>
                </a:lnTo>
                <a:lnTo>
                  <a:pt x="1726" y="491"/>
                </a:lnTo>
                <a:lnTo>
                  <a:pt x="1726" y="491"/>
                </a:lnTo>
                <a:lnTo>
                  <a:pt x="1747" y="451"/>
                </a:lnTo>
                <a:lnTo>
                  <a:pt x="1768" y="413"/>
                </a:lnTo>
                <a:lnTo>
                  <a:pt x="1792" y="378"/>
                </a:lnTo>
                <a:lnTo>
                  <a:pt x="1816" y="344"/>
                </a:lnTo>
                <a:lnTo>
                  <a:pt x="1816" y="344"/>
                </a:lnTo>
                <a:lnTo>
                  <a:pt x="1821" y="337"/>
                </a:lnTo>
                <a:lnTo>
                  <a:pt x="1821" y="337"/>
                </a:lnTo>
                <a:lnTo>
                  <a:pt x="1792" y="405"/>
                </a:lnTo>
                <a:lnTo>
                  <a:pt x="1776" y="437"/>
                </a:lnTo>
                <a:lnTo>
                  <a:pt x="1761" y="465"/>
                </a:lnTo>
                <a:lnTo>
                  <a:pt x="1761" y="465"/>
                </a:lnTo>
                <a:close/>
                <a:moveTo>
                  <a:pt x="1785" y="377"/>
                </a:moveTo>
                <a:lnTo>
                  <a:pt x="1785" y="377"/>
                </a:lnTo>
                <a:lnTo>
                  <a:pt x="1787" y="371"/>
                </a:lnTo>
                <a:lnTo>
                  <a:pt x="1790" y="366"/>
                </a:lnTo>
                <a:lnTo>
                  <a:pt x="1794" y="356"/>
                </a:lnTo>
                <a:lnTo>
                  <a:pt x="1796" y="350"/>
                </a:lnTo>
                <a:lnTo>
                  <a:pt x="1800" y="346"/>
                </a:lnTo>
                <a:lnTo>
                  <a:pt x="1804" y="342"/>
                </a:lnTo>
                <a:lnTo>
                  <a:pt x="1810" y="339"/>
                </a:lnTo>
                <a:lnTo>
                  <a:pt x="1810" y="339"/>
                </a:lnTo>
                <a:lnTo>
                  <a:pt x="1803" y="349"/>
                </a:lnTo>
                <a:lnTo>
                  <a:pt x="1797" y="358"/>
                </a:lnTo>
                <a:lnTo>
                  <a:pt x="1792" y="368"/>
                </a:lnTo>
                <a:lnTo>
                  <a:pt x="1785" y="377"/>
                </a:lnTo>
                <a:lnTo>
                  <a:pt x="1785" y="377"/>
                </a:lnTo>
                <a:close/>
                <a:moveTo>
                  <a:pt x="1771" y="475"/>
                </a:moveTo>
                <a:lnTo>
                  <a:pt x="1771" y="475"/>
                </a:lnTo>
                <a:lnTo>
                  <a:pt x="1773" y="471"/>
                </a:lnTo>
                <a:lnTo>
                  <a:pt x="1778" y="468"/>
                </a:lnTo>
                <a:lnTo>
                  <a:pt x="1783" y="467"/>
                </a:lnTo>
                <a:lnTo>
                  <a:pt x="1787" y="462"/>
                </a:lnTo>
                <a:lnTo>
                  <a:pt x="1787" y="462"/>
                </a:lnTo>
                <a:lnTo>
                  <a:pt x="1789" y="465"/>
                </a:lnTo>
                <a:lnTo>
                  <a:pt x="1789" y="467"/>
                </a:lnTo>
                <a:lnTo>
                  <a:pt x="1787" y="468"/>
                </a:lnTo>
                <a:lnTo>
                  <a:pt x="1783" y="471"/>
                </a:lnTo>
                <a:lnTo>
                  <a:pt x="1776" y="474"/>
                </a:lnTo>
                <a:lnTo>
                  <a:pt x="1771" y="475"/>
                </a:lnTo>
                <a:lnTo>
                  <a:pt x="1771" y="475"/>
                </a:lnTo>
                <a:close/>
                <a:moveTo>
                  <a:pt x="1799" y="444"/>
                </a:moveTo>
                <a:lnTo>
                  <a:pt x="1799" y="444"/>
                </a:lnTo>
                <a:lnTo>
                  <a:pt x="1796" y="447"/>
                </a:lnTo>
                <a:lnTo>
                  <a:pt x="1790" y="451"/>
                </a:lnTo>
                <a:lnTo>
                  <a:pt x="1778" y="458"/>
                </a:lnTo>
                <a:lnTo>
                  <a:pt x="1778" y="458"/>
                </a:lnTo>
                <a:lnTo>
                  <a:pt x="1789" y="433"/>
                </a:lnTo>
                <a:lnTo>
                  <a:pt x="1801" y="408"/>
                </a:lnTo>
                <a:lnTo>
                  <a:pt x="1807" y="395"/>
                </a:lnTo>
                <a:lnTo>
                  <a:pt x="1811" y="381"/>
                </a:lnTo>
                <a:lnTo>
                  <a:pt x="1816" y="367"/>
                </a:lnTo>
                <a:lnTo>
                  <a:pt x="1817" y="353"/>
                </a:lnTo>
                <a:lnTo>
                  <a:pt x="1817" y="353"/>
                </a:lnTo>
                <a:lnTo>
                  <a:pt x="1818" y="357"/>
                </a:lnTo>
                <a:lnTo>
                  <a:pt x="1821" y="358"/>
                </a:lnTo>
                <a:lnTo>
                  <a:pt x="1824" y="358"/>
                </a:lnTo>
                <a:lnTo>
                  <a:pt x="1799" y="444"/>
                </a:lnTo>
                <a:close/>
                <a:moveTo>
                  <a:pt x="1289" y="104"/>
                </a:moveTo>
                <a:lnTo>
                  <a:pt x="1289" y="104"/>
                </a:lnTo>
                <a:lnTo>
                  <a:pt x="1289" y="115"/>
                </a:lnTo>
                <a:lnTo>
                  <a:pt x="1290" y="125"/>
                </a:lnTo>
                <a:lnTo>
                  <a:pt x="1290" y="125"/>
                </a:lnTo>
                <a:lnTo>
                  <a:pt x="1289" y="132"/>
                </a:lnTo>
                <a:lnTo>
                  <a:pt x="1287" y="139"/>
                </a:lnTo>
                <a:lnTo>
                  <a:pt x="1279" y="153"/>
                </a:lnTo>
                <a:lnTo>
                  <a:pt x="1270" y="167"/>
                </a:lnTo>
                <a:lnTo>
                  <a:pt x="1267" y="174"/>
                </a:lnTo>
                <a:lnTo>
                  <a:pt x="1266" y="183"/>
                </a:lnTo>
                <a:lnTo>
                  <a:pt x="1266" y="183"/>
                </a:lnTo>
                <a:lnTo>
                  <a:pt x="1267" y="181"/>
                </a:lnTo>
                <a:lnTo>
                  <a:pt x="1270" y="180"/>
                </a:lnTo>
                <a:lnTo>
                  <a:pt x="1270" y="180"/>
                </a:lnTo>
                <a:lnTo>
                  <a:pt x="1276" y="173"/>
                </a:lnTo>
                <a:lnTo>
                  <a:pt x="1280" y="163"/>
                </a:lnTo>
                <a:lnTo>
                  <a:pt x="1291" y="142"/>
                </a:lnTo>
                <a:lnTo>
                  <a:pt x="1291" y="142"/>
                </a:lnTo>
                <a:lnTo>
                  <a:pt x="1293" y="149"/>
                </a:lnTo>
                <a:lnTo>
                  <a:pt x="1294" y="156"/>
                </a:lnTo>
                <a:lnTo>
                  <a:pt x="1293" y="163"/>
                </a:lnTo>
                <a:lnTo>
                  <a:pt x="1291" y="170"/>
                </a:lnTo>
                <a:lnTo>
                  <a:pt x="1291" y="170"/>
                </a:lnTo>
                <a:lnTo>
                  <a:pt x="1289" y="173"/>
                </a:lnTo>
                <a:lnTo>
                  <a:pt x="1284" y="176"/>
                </a:lnTo>
                <a:lnTo>
                  <a:pt x="1279" y="179"/>
                </a:lnTo>
                <a:lnTo>
                  <a:pt x="1273" y="183"/>
                </a:lnTo>
                <a:lnTo>
                  <a:pt x="1273" y="183"/>
                </a:lnTo>
                <a:lnTo>
                  <a:pt x="1270" y="184"/>
                </a:lnTo>
                <a:lnTo>
                  <a:pt x="1267" y="187"/>
                </a:lnTo>
                <a:lnTo>
                  <a:pt x="1266" y="187"/>
                </a:lnTo>
                <a:lnTo>
                  <a:pt x="1266" y="187"/>
                </a:lnTo>
                <a:lnTo>
                  <a:pt x="1266" y="183"/>
                </a:lnTo>
                <a:lnTo>
                  <a:pt x="1266" y="183"/>
                </a:lnTo>
                <a:lnTo>
                  <a:pt x="1263" y="186"/>
                </a:lnTo>
                <a:lnTo>
                  <a:pt x="1260" y="187"/>
                </a:lnTo>
                <a:lnTo>
                  <a:pt x="1258" y="187"/>
                </a:lnTo>
                <a:lnTo>
                  <a:pt x="1253" y="187"/>
                </a:lnTo>
                <a:lnTo>
                  <a:pt x="1239" y="184"/>
                </a:lnTo>
                <a:lnTo>
                  <a:pt x="1239" y="184"/>
                </a:lnTo>
                <a:lnTo>
                  <a:pt x="1246" y="176"/>
                </a:lnTo>
                <a:lnTo>
                  <a:pt x="1253" y="167"/>
                </a:lnTo>
                <a:lnTo>
                  <a:pt x="1262" y="160"/>
                </a:lnTo>
                <a:lnTo>
                  <a:pt x="1269" y="152"/>
                </a:lnTo>
                <a:lnTo>
                  <a:pt x="1269" y="152"/>
                </a:lnTo>
                <a:lnTo>
                  <a:pt x="1265" y="151"/>
                </a:lnTo>
                <a:lnTo>
                  <a:pt x="1260" y="152"/>
                </a:lnTo>
                <a:lnTo>
                  <a:pt x="1258" y="155"/>
                </a:lnTo>
                <a:lnTo>
                  <a:pt x="1253" y="158"/>
                </a:lnTo>
                <a:lnTo>
                  <a:pt x="1246" y="167"/>
                </a:lnTo>
                <a:lnTo>
                  <a:pt x="1239" y="174"/>
                </a:lnTo>
                <a:lnTo>
                  <a:pt x="1239" y="174"/>
                </a:lnTo>
                <a:lnTo>
                  <a:pt x="1241" y="177"/>
                </a:lnTo>
                <a:lnTo>
                  <a:pt x="1238" y="177"/>
                </a:lnTo>
                <a:lnTo>
                  <a:pt x="1235" y="177"/>
                </a:lnTo>
                <a:lnTo>
                  <a:pt x="1234" y="176"/>
                </a:lnTo>
                <a:lnTo>
                  <a:pt x="1234" y="176"/>
                </a:lnTo>
                <a:lnTo>
                  <a:pt x="1258" y="139"/>
                </a:lnTo>
                <a:lnTo>
                  <a:pt x="1270" y="120"/>
                </a:lnTo>
                <a:lnTo>
                  <a:pt x="1280" y="100"/>
                </a:lnTo>
                <a:lnTo>
                  <a:pt x="1280" y="100"/>
                </a:lnTo>
                <a:lnTo>
                  <a:pt x="1283" y="96"/>
                </a:lnTo>
                <a:lnTo>
                  <a:pt x="1284" y="94"/>
                </a:lnTo>
                <a:lnTo>
                  <a:pt x="1286" y="94"/>
                </a:lnTo>
                <a:lnTo>
                  <a:pt x="1287" y="96"/>
                </a:lnTo>
                <a:lnTo>
                  <a:pt x="1289" y="101"/>
                </a:lnTo>
                <a:lnTo>
                  <a:pt x="1289" y="104"/>
                </a:lnTo>
                <a:lnTo>
                  <a:pt x="1289" y="104"/>
                </a:lnTo>
                <a:close/>
                <a:moveTo>
                  <a:pt x="1293" y="190"/>
                </a:moveTo>
                <a:lnTo>
                  <a:pt x="1273" y="188"/>
                </a:lnTo>
                <a:lnTo>
                  <a:pt x="1273" y="188"/>
                </a:lnTo>
                <a:lnTo>
                  <a:pt x="1279" y="187"/>
                </a:lnTo>
                <a:lnTo>
                  <a:pt x="1284" y="183"/>
                </a:lnTo>
                <a:lnTo>
                  <a:pt x="1293" y="174"/>
                </a:lnTo>
                <a:lnTo>
                  <a:pt x="1293" y="174"/>
                </a:lnTo>
                <a:lnTo>
                  <a:pt x="1293" y="183"/>
                </a:lnTo>
                <a:lnTo>
                  <a:pt x="1294" y="186"/>
                </a:lnTo>
                <a:lnTo>
                  <a:pt x="1293" y="190"/>
                </a:lnTo>
                <a:lnTo>
                  <a:pt x="1293" y="190"/>
                </a:lnTo>
                <a:close/>
                <a:moveTo>
                  <a:pt x="1211" y="181"/>
                </a:moveTo>
                <a:lnTo>
                  <a:pt x="1217" y="170"/>
                </a:lnTo>
                <a:lnTo>
                  <a:pt x="1221" y="166"/>
                </a:lnTo>
                <a:lnTo>
                  <a:pt x="1223" y="165"/>
                </a:lnTo>
                <a:lnTo>
                  <a:pt x="1223" y="165"/>
                </a:lnTo>
                <a:lnTo>
                  <a:pt x="1231" y="156"/>
                </a:lnTo>
                <a:lnTo>
                  <a:pt x="1239" y="146"/>
                </a:lnTo>
                <a:lnTo>
                  <a:pt x="1246" y="136"/>
                </a:lnTo>
                <a:lnTo>
                  <a:pt x="1249" y="135"/>
                </a:lnTo>
                <a:lnTo>
                  <a:pt x="1253" y="134"/>
                </a:lnTo>
                <a:lnTo>
                  <a:pt x="1253" y="134"/>
                </a:lnTo>
                <a:lnTo>
                  <a:pt x="1245" y="142"/>
                </a:lnTo>
                <a:lnTo>
                  <a:pt x="1238" y="153"/>
                </a:lnTo>
                <a:lnTo>
                  <a:pt x="1231" y="165"/>
                </a:lnTo>
                <a:lnTo>
                  <a:pt x="1225" y="176"/>
                </a:lnTo>
                <a:lnTo>
                  <a:pt x="1225" y="176"/>
                </a:lnTo>
                <a:lnTo>
                  <a:pt x="1224" y="179"/>
                </a:lnTo>
                <a:lnTo>
                  <a:pt x="1220" y="181"/>
                </a:lnTo>
                <a:lnTo>
                  <a:pt x="1215" y="183"/>
                </a:lnTo>
                <a:lnTo>
                  <a:pt x="1214" y="183"/>
                </a:lnTo>
                <a:lnTo>
                  <a:pt x="1211" y="181"/>
                </a:lnTo>
                <a:lnTo>
                  <a:pt x="1211" y="181"/>
                </a:lnTo>
                <a:close/>
                <a:moveTo>
                  <a:pt x="1220" y="194"/>
                </a:moveTo>
                <a:lnTo>
                  <a:pt x="1220" y="194"/>
                </a:lnTo>
                <a:lnTo>
                  <a:pt x="1214" y="195"/>
                </a:lnTo>
                <a:lnTo>
                  <a:pt x="1208" y="197"/>
                </a:lnTo>
                <a:lnTo>
                  <a:pt x="1197" y="195"/>
                </a:lnTo>
                <a:lnTo>
                  <a:pt x="1197" y="195"/>
                </a:lnTo>
                <a:lnTo>
                  <a:pt x="1199" y="193"/>
                </a:lnTo>
                <a:lnTo>
                  <a:pt x="1201" y="193"/>
                </a:lnTo>
                <a:lnTo>
                  <a:pt x="1201" y="193"/>
                </a:lnTo>
                <a:lnTo>
                  <a:pt x="1210" y="193"/>
                </a:lnTo>
                <a:lnTo>
                  <a:pt x="1220" y="194"/>
                </a:lnTo>
                <a:lnTo>
                  <a:pt x="1220" y="194"/>
                </a:lnTo>
                <a:close/>
                <a:moveTo>
                  <a:pt x="1259" y="108"/>
                </a:moveTo>
                <a:lnTo>
                  <a:pt x="1259" y="108"/>
                </a:lnTo>
                <a:lnTo>
                  <a:pt x="1242" y="134"/>
                </a:lnTo>
                <a:lnTo>
                  <a:pt x="1234" y="145"/>
                </a:lnTo>
                <a:lnTo>
                  <a:pt x="1230" y="149"/>
                </a:lnTo>
                <a:lnTo>
                  <a:pt x="1224" y="152"/>
                </a:lnTo>
                <a:lnTo>
                  <a:pt x="1223" y="153"/>
                </a:lnTo>
                <a:lnTo>
                  <a:pt x="1201" y="180"/>
                </a:lnTo>
                <a:lnTo>
                  <a:pt x="1201" y="180"/>
                </a:lnTo>
                <a:lnTo>
                  <a:pt x="1241" y="108"/>
                </a:lnTo>
                <a:lnTo>
                  <a:pt x="1262" y="75"/>
                </a:lnTo>
                <a:lnTo>
                  <a:pt x="1282" y="41"/>
                </a:lnTo>
                <a:lnTo>
                  <a:pt x="1282" y="41"/>
                </a:lnTo>
                <a:lnTo>
                  <a:pt x="1286" y="52"/>
                </a:lnTo>
                <a:lnTo>
                  <a:pt x="1287" y="63"/>
                </a:lnTo>
                <a:lnTo>
                  <a:pt x="1286" y="73"/>
                </a:lnTo>
                <a:lnTo>
                  <a:pt x="1282" y="82"/>
                </a:lnTo>
                <a:lnTo>
                  <a:pt x="1277" y="90"/>
                </a:lnTo>
                <a:lnTo>
                  <a:pt x="1272" y="97"/>
                </a:lnTo>
                <a:lnTo>
                  <a:pt x="1265" y="104"/>
                </a:lnTo>
                <a:lnTo>
                  <a:pt x="1259" y="108"/>
                </a:lnTo>
                <a:lnTo>
                  <a:pt x="1259" y="108"/>
                </a:lnTo>
                <a:close/>
                <a:moveTo>
                  <a:pt x="1221" y="117"/>
                </a:moveTo>
                <a:lnTo>
                  <a:pt x="1221" y="117"/>
                </a:lnTo>
                <a:lnTo>
                  <a:pt x="1223" y="113"/>
                </a:lnTo>
                <a:lnTo>
                  <a:pt x="1224" y="108"/>
                </a:lnTo>
                <a:lnTo>
                  <a:pt x="1230" y="101"/>
                </a:lnTo>
                <a:lnTo>
                  <a:pt x="1230" y="101"/>
                </a:lnTo>
                <a:lnTo>
                  <a:pt x="1228" y="110"/>
                </a:lnTo>
                <a:lnTo>
                  <a:pt x="1225" y="114"/>
                </a:lnTo>
                <a:lnTo>
                  <a:pt x="1221" y="117"/>
                </a:lnTo>
                <a:lnTo>
                  <a:pt x="1221" y="117"/>
                </a:lnTo>
                <a:close/>
                <a:moveTo>
                  <a:pt x="1282" y="21"/>
                </a:moveTo>
                <a:lnTo>
                  <a:pt x="1282" y="21"/>
                </a:lnTo>
                <a:lnTo>
                  <a:pt x="1283" y="20"/>
                </a:lnTo>
                <a:lnTo>
                  <a:pt x="1284" y="21"/>
                </a:lnTo>
                <a:lnTo>
                  <a:pt x="1284" y="25"/>
                </a:lnTo>
                <a:lnTo>
                  <a:pt x="1284" y="37"/>
                </a:lnTo>
                <a:lnTo>
                  <a:pt x="1284" y="37"/>
                </a:lnTo>
                <a:lnTo>
                  <a:pt x="1282" y="35"/>
                </a:lnTo>
                <a:lnTo>
                  <a:pt x="1280" y="35"/>
                </a:lnTo>
                <a:lnTo>
                  <a:pt x="1276" y="37"/>
                </a:lnTo>
                <a:lnTo>
                  <a:pt x="1272" y="42"/>
                </a:lnTo>
                <a:lnTo>
                  <a:pt x="1272" y="42"/>
                </a:lnTo>
                <a:lnTo>
                  <a:pt x="1262" y="56"/>
                </a:lnTo>
                <a:lnTo>
                  <a:pt x="1258" y="63"/>
                </a:lnTo>
                <a:lnTo>
                  <a:pt x="1251" y="69"/>
                </a:lnTo>
                <a:lnTo>
                  <a:pt x="1251" y="69"/>
                </a:lnTo>
                <a:lnTo>
                  <a:pt x="1265" y="44"/>
                </a:lnTo>
                <a:lnTo>
                  <a:pt x="1272" y="31"/>
                </a:lnTo>
                <a:lnTo>
                  <a:pt x="1282" y="21"/>
                </a:lnTo>
                <a:lnTo>
                  <a:pt x="1282" y="21"/>
                </a:lnTo>
                <a:close/>
                <a:moveTo>
                  <a:pt x="1251" y="48"/>
                </a:moveTo>
                <a:lnTo>
                  <a:pt x="1251" y="48"/>
                </a:lnTo>
                <a:lnTo>
                  <a:pt x="1241" y="58"/>
                </a:lnTo>
                <a:lnTo>
                  <a:pt x="1231" y="70"/>
                </a:lnTo>
                <a:lnTo>
                  <a:pt x="1213" y="94"/>
                </a:lnTo>
                <a:lnTo>
                  <a:pt x="1213" y="94"/>
                </a:lnTo>
                <a:lnTo>
                  <a:pt x="1210" y="96"/>
                </a:lnTo>
                <a:lnTo>
                  <a:pt x="1208" y="97"/>
                </a:lnTo>
                <a:lnTo>
                  <a:pt x="1208" y="97"/>
                </a:lnTo>
                <a:lnTo>
                  <a:pt x="1210" y="89"/>
                </a:lnTo>
                <a:lnTo>
                  <a:pt x="1213" y="80"/>
                </a:lnTo>
                <a:lnTo>
                  <a:pt x="1217" y="72"/>
                </a:lnTo>
                <a:lnTo>
                  <a:pt x="1223" y="65"/>
                </a:lnTo>
                <a:lnTo>
                  <a:pt x="1228" y="59"/>
                </a:lnTo>
                <a:lnTo>
                  <a:pt x="1235" y="55"/>
                </a:lnTo>
                <a:lnTo>
                  <a:pt x="1244" y="51"/>
                </a:lnTo>
                <a:lnTo>
                  <a:pt x="1251" y="48"/>
                </a:lnTo>
                <a:lnTo>
                  <a:pt x="1251" y="48"/>
                </a:lnTo>
                <a:close/>
                <a:moveTo>
                  <a:pt x="1197" y="82"/>
                </a:moveTo>
                <a:lnTo>
                  <a:pt x="1197" y="82"/>
                </a:lnTo>
                <a:lnTo>
                  <a:pt x="1200" y="79"/>
                </a:lnTo>
                <a:lnTo>
                  <a:pt x="1203" y="77"/>
                </a:lnTo>
                <a:lnTo>
                  <a:pt x="1203" y="77"/>
                </a:lnTo>
                <a:lnTo>
                  <a:pt x="1206" y="76"/>
                </a:lnTo>
                <a:lnTo>
                  <a:pt x="1207" y="76"/>
                </a:lnTo>
                <a:lnTo>
                  <a:pt x="1207" y="77"/>
                </a:lnTo>
                <a:lnTo>
                  <a:pt x="1207" y="79"/>
                </a:lnTo>
                <a:lnTo>
                  <a:pt x="1201" y="86"/>
                </a:lnTo>
                <a:lnTo>
                  <a:pt x="1201" y="86"/>
                </a:lnTo>
                <a:lnTo>
                  <a:pt x="1200" y="93"/>
                </a:lnTo>
                <a:lnTo>
                  <a:pt x="1196" y="99"/>
                </a:lnTo>
                <a:lnTo>
                  <a:pt x="1193" y="104"/>
                </a:lnTo>
                <a:lnTo>
                  <a:pt x="1190" y="111"/>
                </a:lnTo>
                <a:lnTo>
                  <a:pt x="1190" y="111"/>
                </a:lnTo>
                <a:lnTo>
                  <a:pt x="1189" y="106"/>
                </a:lnTo>
                <a:lnTo>
                  <a:pt x="1190" y="96"/>
                </a:lnTo>
                <a:lnTo>
                  <a:pt x="1192" y="87"/>
                </a:lnTo>
                <a:lnTo>
                  <a:pt x="1194" y="83"/>
                </a:lnTo>
                <a:lnTo>
                  <a:pt x="1197" y="82"/>
                </a:lnTo>
                <a:lnTo>
                  <a:pt x="1197" y="82"/>
                </a:lnTo>
                <a:close/>
                <a:moveTo>
                  <a:pt x="1187" y="131"/>
                </a:moveTo>
                <a:lnTo>
                  <a:pt x="1187" y="131"/>
                </a:lnTo>
                <a:lnTo>
                  <a:pt x="1192" y="124"/>
                </a:lnTo>
                <a:lnTo>
                  <a:pt x="1199" y="115"/>
                </a:lnTo>
                <a:lnTo>
                  <a:pt x="1214" y="101"/>
                </a:lnTo>
                <a:lnTo>
                  <a:pt x="1214" y="101"/>
                </a:lnTo>
                <a:lnTo>
                  <a:pt x="1208" y="113"/>
                </a:lnTo>
                <a:lnTo>
                  <a:pt x="1201" y="124"/>
                </a:lnTo>
                <a:lnTo>
                  <a:pt x="1194" y="138"/>
                </a:lnTo>
                <a:lnTo>
                  <a:pt x="1193" y="143"/>
                </a:lnTo>
                <a:lnTo>
                  <a:pt x="1193" y="151"/>
                </a:lnTo>
                <a:lnTo>
                  <a:pt x="1193" y="151"/>
                </a:lnTo>
                <a:lnTo>
                  <a:pt x="1197" y="149"/>
                </a:lnTo>
                <a:lnTo>
                  <a:pt x="1200" y="146"/>
                </a:lnTo>
                <a:lnTo>
                  <a:pt x="1206" y="139"/>
                </a:lnTo>
                <a:lnTo>
                  <a:pt x="1211" y="132"/>
                </a:lnTo>
                <a:lnTo>
                  <a:pt x="1217" y="127"/>
                </a:lnTo>
                <a:lnTo>
                  <a:pt x="1217" y="127"/>
                </a:lnTo>
                <a:lnTo>
                  <a:pt x="1214" y="122"/>
                </a:lnTo>
                <a:lnTo>
                  <a:pt x="1214" y="121"/>
                </a:lnTo>
                <a:lnTo>
                  <a:pt x="1215" y="121"/>
                </a:lnTo>
                <a:lnTo>
                  <a:pt x="1218" y="121"/>
                </a:lnTo>
                <a:lnTo>
                  <a:pt x="1221" y="124"/>
                </a:lnTo>
                <a:lnTo>
                  <a:pt x="1190" y="180"/>
                </a:lnTo>
                <a:lnTo>
                  <a:pt x="1190" y="180"/>
                </a:lnTo>
                <a:lnTo>
                  <a:pt x="1187" y="169"/>
                </a:lnTo>
                <a:lnTo>
                  <a:pt x="1185" y="156"/>
                </a:lnTo>
                <a:lnTo>
                  <a:pt x="1185" y="143"/>
                </a:lnTo>
                <a:lnTo>
                  <a:pt x="1187" y="131"/>
                </a:lnTo>
                <a:lnTo>
                  <a:pt x="1187" y="131"/>
                </a:lnTo>
                <a:close/>
                <a:moveTo>
                  <a:pt x="1106" y="190"/>
                </a:moveTo>
                <a:lnTo>
                  <a:pt x="1175" y="191"/>
                </a:lnTo>
                <a:lnTo>
                  <a:pt x="1175" y="191"/>
                </a:lnTo>
                <a:lnTo>
                  <a:pt x="1168" y="194"/>
                </a:lnTo>
                <a:lnTo>
                  <a:pt x="1161" y="194"/>
                </a:lnTo>
                <a:lnTo>
                  <a:pt x="1142" y="194"/>
                </a:lnTo>
                <a:lnTo>
                  <a:pt x="1124" y="193"/>
                </a:lnTo>
                <a:lnTo>
                  <a:pt x="1109" y="191"/>
                </a:lnTo>
                <a:lnTo>
                  <a:pt x="1109" y="191"/>
                </a:lnTo>
                <a:lnTo>
                  <a:pt x="1106" y="190"/>
                </a:lnTo>
                <a:lnTo>
                  <a:pt x="1106" y="190"/>
                </a:lnTo>
                <a:lnTo>
                  <a:pt x="1102" y="191"/>
                </a:lnTo>
                <a:lnTo>
                  <a:pt x="1097" y="193"/>
                </a:lnTo>
                <a:lnTo>
                  <a:pt x="1097" y="193"/>
                </a:lnTo>
                <a:lnTo>
                  <a:pt x="1075" y="191"/>
                </a:lnTo>
                <a:lnTo>
                  <a:pt x="1064" y="191"/>
                </a:lnTo>
                <a:lnTo>
                  <a:pt x="1054" y="190"/>
                </a:lnTo>
                <a:lnTo>
                  <a:pt x="1106" y="190"/>
                </a:lnTo>
                <a:close/>
                <a:moveTo>
                  <a:pt x="836" y="193"/>
                </a:moveTo>
                <a:lnTo>
                  <a:pt x="836" y="193"/>
                </a:lnTo>
                <a:lnTo>
                  <a:pt x="1072" y="202"/>
                </a:lnTo>
                <a:lnTo>
                  <a:pt x="1308" y="215"/>
                </a:lnTo>
                <a:lnTo>
                  <a:pt x="1308" y="215"/>
                </a:lnTo>
                <a:lnTo>
                  <a:pt x="1303" y="135"/>
                </a:lnTo>
                <a:lnTo>
                  <a:pt x="1296" y="54"/>
                </a:lnTo>
                <a:lnTo>
                  <a:pt x="1296" y="54"/>
                </a:lnTo>
                <a:lnTo>
                  <a:pt x="1296" y="45"/>
                </a:lnTo>
                <a:lnTo>
                  <a:pt x="1297" y="37"/>
                </a:lnTo>
                <a:lnTo>
                  <a:pt x="1297" y="37"/>
                </a:lnTo>
                <a:lnTo>
                  <a:pt x="1301" y="55"/>
                </a:lnTo>
                <a:lnTo>
                  <a:pt x="1304" y="73"/>
                </a:lnTo>
                <a:lnTo>
                  <a:pt x="1308" y="114"/>
                </a:lnTo>
                <a:lnTo>
                  <a:pt x="1310" y="153"/>
                </a:lnTo>
                <a:lnTo>
                  <a:pt x="1312" y="194"/>
                </a:lnTo>
                <a:lnTo>
                  <a:pt x="1312" y="194"/>
                </a:lnTo>
                <a:lnTo>
                  <a:pt x="1311" y="194"/>
                </a:lnTo>
                <a:lnTo>
                  <a:pt x="1310" y="194"/>
                </a:lnTo>
                <a:lnTo>
                  <a:pt x="1310" y="200"/>
                </a:lnTo>
                <a:lnTo>
                  <a:pt x="1312" y="207"/>
                </a:lnTo>
                <a:lnTo>
                  <a:pt x="1315" y="208"/>
                </a:lnTo>
                <a:lnTo>
                  <a:pt x="1318" y="210"/>
                </a:lnTo>
                <a:lnTo>
                  <a:pt x="1318" y="210"/>
                </a:lnTo>
                <a:lnTo>
                  <a:pt x="1322" y="210"/>
                </a:lnTo>
                <a:lnTo>
                  <a:pt x="1325" y="208"/>
                </a:lnTo>
                <a:lnTo>
                  <a:pt x="1326" y="205"/>
                </a:lnTo>
                <a:lnTo>
                  <a:pt x="1328" y="202"/>
                </a:lnTo>
                <a:lnTo>
                  <a:pt x="1328" y="202"/>
                </a:lnTo>
                <a:lnTo>
                  <a:pt x="1324" y="155"/>
                </a:lnTo>
                <a:lnTo>
                  <a:pt x="1319" y="107"/>
                </a:lnTo>
                <a:lnTo>
                  <a:pt x="1317" y="83"/>
                </a:lnTo>
                <a:lnTo>
                  <a:pt x="1314" y="61"/>
                </a:lnTo>
                <a:lnTo>
                  <a:pt x="1310" y="38"/>
                </a:lnTo>
                <a:lnTo>
                  <a:pt x="1304" y="18"/>
                </a:lnTo>
                <a:lnTo>
                  <a:pt x="1304" y="18"/>
                </a:lnTo>
                <a:lnTo>
                  <a:pt x="1350" y="48"/>
                </a:lnTo>
                <a:lnTo>
                  <a:pt x="1400" y="76"/>
                </a:lnTo>
                <a:lnTo>
                  <a:pt x="1450" y="103"/>
                </a:lnTo>
                <a:lnTo>
                  <a:pt x="1501" y="128"/>
                </a:lnTo>
                <a:lnTo>
                  <a:pt x="1602" y="177"/>
                </a:lnTo>
                <a:lnTo>
                  <a:pt x="1653" y="204"/>
                </a:lnTo>
                <a:lnTo>
                  <a:pt x="1702" y="232"/>
                </a:lnTo>
                <a:lnTo>
                  <a:pt x="1702" y="232"/>
                </a:lnTo>
                <a:lnTo>
                  <a:pt x="1734" y="249"/>
                </a:lnTo>
                <a:lnTo>
                  <a:pt x="1769" y="266"/>
                </a:lnTo>
                <a:lnTo>
                  <a:pt x="1806" y="283"/>
                </a:lnTo>
                <a:lnTo>
                  <a:pt x="1841" y="301"/>
                </a:lnTo>
                <a:lnTo>
                  <a:pt x="1841" y="301"/>
                </a:lnTo>
                <a:lnTo>
                  <a:pt x="1779" y="340"/>
                </a:lnTo>
                <a:lnTo>
                  <a:pt x="1717" y="381"/>
                </a:lnTo>
                <a:lnTo>
                  <a:pt x="1596" y="464"/>
                </a:lnTo>
                <a:lnTo>
                  <a:pt x="1475" y="545"/>
                </a:lnTo>
                <a:lnTo>
                  <a:pt x="1414" y="586"/>
                </a:lnTo>
                <a:lnTo>
                  <a:pt x="1350" y="624"/>
                </a:lnTo>
                <a:lnTo>
                  <a:pt x="1350" y="624"/>
                </a:lnTo>
                <a:lnTo>
                  <a:pt x="1346" y="625"/>
                </a:lnTo>
                <a:lnTo>
                  <a:pt x="1342" y="625"/>
                </a:lnTo>
                <a:lnTo>
                  <a:pt x="1339" y="623"/>
                </a:lnTo>
                <a:lnTo>
                  <a:pt x="1338" y="618"/>
                </a:lnTo>
                <a:lnTo>
                  <a:pt x="1338" y="618"/>
                </a:lnTo>
                <a:lnTo>
                  <a:pt x="1334" y="583"/>
                </a:lnTo>
                <a:lnTo>
                  <a:pt x="1326" y="550"/>
                </a:lnTo>
                <a:lnTo>
                  <a:pt x="1321" y="514"/>
                </a:lnTo>
                <a:lnTo>
                  <a:pt x="1319" y="496"/>
                </a:lnTo>
                <a:lnTo>
                  <a:pt x="1318" y="478"/>
                </a:lnTo>
                <a:lnTo>
                  <a:pt x="1318" y="478"/>
                </a:lnTo>
                <a:lnTo>
                  <a:pt x="1317" y="472"/>
                </a:lnTo>
                <a:lnTo>
                  <a:pt x="1312" y="468"/>
                </a:lnTo>
                <a:lnTo>
                  <a:pt x="1308" y="465"/>
                </a:lnTo>
                <a:lnTo>
                  <a:pt x="1300" y="464"/>
                </a:lnTo>
                <a:lnTo>
                  <a:pt x="1300" y="464"/>
                </a:lnTo>
                <a:lnTo>
                  <a:pt x="1182" y="460"/>
                </a:lnTo>
                <a:lnTo>
                  <a:pt x="1062" y="455"/>
                </a:lnTo>
                <a:lnTo>
                  <a:pt x="943" y="454"/>
                </a:lnTo>
                <a:lnTo>
                  <a:pt x="885" y="454"/>
                </a:lnTo>
                <a:lnTo>
                  <a:pt x="826" y="455"/>
                </a:lnTo>
                <a:lnTo>
                  <a:pt x="826" y="455"/>
                </a:lnTo>
                <a:lnTo>
                  <a:pt x="798" y="460"/>
                </a:lnTo>
                <a:lnTo>
                  <a:pt x="770" y="462"/>
                </a:lnTo>
                <a:lnTo>
                  <a:pt x="742" y="464"/>
                </a:lnTo>
                <a:lnTo>
                  <a:pt x="714" y="464"/>
                </a:lnTo>
                <a:lnTo>
                  <a:pt x="656" y="462"/>
                </a:lnTo>
                <a:lnTo>
                  <a:pt x="599" y="458"/>
                </a:lnTo>
                <a:lnTo>
                  <a:pt x="483" y="448"/>
                </a:lnTo>
                <a:lnTo>
                  <a:pt x="426" y="443"/>
                </a:lnTo>
                <a:lnTo>
                  <a:pt x="368" y="440"/>
                </a:lnTo>
                <a:lnTo>
                  <a:pt x="181" y="439"/>
                </a:lnTo>
                <a:lnTo>
                  <a:pt x="181" y="439"/>
                </a:lnTo>
                <a:lnTo>
                  <a:pt x="178" y="440"/>
                </a:lnTo>
                <a:lnTo>
                  <a:pt x="177" y="441"/>
                </a:lnTo>
                <a:lnTo>
                  <a:pt x="176" y="446"/>
                </a:lnTo>
                <a:lnTo>
                  <a:pt x="176" y="450"/>
                </a:lnTo>
                <a:lnTo>
                  <a:pt x="176" y="450"/>
                </a:lnTo>
                <a:lnTo>
                  <a:pt x="163" y="392"/>
                </a:lnTo>
                <a:lnTo>
                  <a:pt x="150" y="333"/>
                </a:lnTo>
                <a:lnTo>
                  <a:pt x="139" y="274"/>
                </a:lnTo>
                <a:lnTo>
                  <a:pt x="129" y="214"/>
                </a:lnTo>
                <a:lnTo>
                  <a:pt x="129" y="214"/>
                </a:lnTo>
                <a:lnTo>
                  <a:pt x="131" y="218"/>
                </a:lnTo>
                <a:lnTo>
                  <a:pt x="132" y="219"/>
                </a:lnTo>
                <a:lnTo>
                  <a:pt x="133" y="219"/>
                </a:lnTo>
                <a:lnTo>
                  <a:pt x="133" y="218"/>
                </a:lnTo>
                <a:lnTo>
                  <a:pt x="133" y="212"/>
                </a:lnTo>
                <a:lnTo>
                  <a:pt x="132" y="210"/>
                </a:lnTo>
                <a:lnTo>
                  <a:pt x="131" y="208"/>
                </a:lnTo>
                <a:lnTo>
                  <a:pt x="131" y="208"/>
                </a:lnTo>
                <a:lnTo>
                  <a:pt x="219" y="205"/>
                </a:lnTo>
                <a:lnTo>
                  <a:pt x="306" y="202"/>
                </a:lnTo>
                <a:lnTo>
                  <a:pt x="481" y="194"/>
                </a:lnTo>
                <a:lnTo>
                  <a:pt x="569" y="191"/>
                </a:lnTo>
                <a:lnTo>
                  <a:pt x="656" y="190"/>
                </a:lnTo>
                <a:lnTo>
                  <a:pt x="746" y="190"/>
                </a:lnTo>
                <a:lnTo>
                  <a:pt x="836" y="193"/>
                </a:lnTo>
                <a:lnTo>
                  <a:pt x="836" y="193"/>
                </a:lnTo>
                <a:close/>
                <a:moveTo>
                  <a:pt x="126" y="201"/>
                </a:moveTo>
                <a:lnTo>
                  <a:pt x="126" y="201"/>
                </a:lnTo>
                <a:lnTo>
                  <a:pt x="129" y="200"/>
                </a:lnTo>
                <a:lnTo>
                  <a:pt x="133" y="200"/>
                </a:lnTo>
                <a:lnTo>
                  <a:pt x="135" y="201"/>
                </a:lnTo>
                <a:lnTo>
                  <a:pt x="135" y="202"/>
                </a:lnTo>
                <a:lnTo>
                  <a:pt x="133" y="204"/>
                </a:lnTo>
                <a:lnTo>
                  <a:pt x="133" y="204"/>
                </a:lnTo>
                <a:lnTo>
                  <a:pt x="129" y="205"/>
                </a:lnTo>
                <a:lnTo>
                  <a:pt x="126" y="204"/>
                </a:lnTo>
                <a:lnTo>
                  <a:pt x="125" y="204"/>
                </a:lnTo>
                <a:lnTo>
                  <a:pt x="125" y="204"/>
                </a:lnTo>
                <a:lnTo>
                  <a:pt x="126" y="201"/>
                </a:lnTo>
                <a:lnTo>
                  <a:pt x="126" y="201"/>
                </a:lnTo>
                <a:close/>
                <a:moveTo>
                  <a:pt x="108" y="308"/>
                </a:moveTo>
                <a:lnTo>
                  <a:pt x="108" y="308"/>
                </a:lnTo>
                <a:lnTo>
                  <a:pt x="91" y="330"/>
                </a:lnTo>
                <a:lnTo>
                  <a:pt x="74" y="353"/>
                </a:lnTo>
                <a:lnTo>
                  <a:pt x="59" y="377"/>
                </a:lnTo>
                <a:lnTo>
                  <a:pt x="45" y="401"/>
                </a:lnTo>
                <a:lnTo>
                  <a:pt x="45" y="401"/>
                </a:lnTo>
                <a:lnTo>
                  <a:pt x="44" y="403"/>
                </a:lnTo>
                <a:lnTo>
                  <a:pt x="44" y="405"/>
                </a:lnTo>
                <a:lnTo>
                  <a:pt x="73" y="371"/>
                </a:lnTo>
                <a:lnTo>
                  <a:pt x="73" y="371"/>
                </a:lnTo>
                <a:lnTo>
                  <a:pt x="63" y="387"/>
                </a:lnTo>
                <a:lnTo>
                  <a:pt x="55" y="403"/>
                </a:lnTo>
                <a:lnTo>
                  <a:pt x="35" y="437"/>
                </a:lnTo>
                <a:lnTo>
                  <a:pt x="35" y="437"/>
                </a:lnTo>
                <a:lnTo>
                  <a:pt x="34" y="440"/>
                </a:lnTo>
                <a:lnTo>
                  <a:pt x="31" y="443"/>
                </a:lnTo>
                <a:lnTo>
                  <a:pt x="29" y="443"/>
                </a:lnTo>
                <a:lnTo>
                  <a:pt x="28" y="441"/>
                </a:lnTo>
                <a:lnTo>
                  <a:pt x="28" y="437"/>
                </a:lnTo>
                <a:lnTo>
                  <a:pt x="28" y="437"/>
                </a:lnTo>
                <a:lnTo>
                  <a:pt x="29" y="430"/>
                </a:lnTo>
                <a:lnTo>
                  <a:pt x="31" y="422"/>
                </a:lnTo>
                <a:lnTo>
                  <a:pt x="34" y="416"/>
                </a:lnTo>
                <a:lnTo>
                  <a:pt x="39" y="410"/>
                </a:lnTo>
                <a:lnTo>
                  <a:pt x="39" y="410"/>
                </a:lnTo>
                <a:lnTo>
                  <a:pt x="38" y="408"/>
                </a:lnTo>
                <a:lnTo>
                  <a:pt x="38" y="403"/>
                </a:lnTo>
                <a:lnTo>
                  <a:pt x="36" y="402"/>
                </a:lnTo>
                <a:lnTo>
                  <a:pt x="35" y="406"/>
                </a:lnTo>
                <a:lnTo>
                  <a:pt x="35" y="406"/>
                </a:lnTo>
                <a:lnTo>
                  <a:pt x="29" y="415"/>
                </a:lnTo>
                <a:lnTo>
                  <a:pt x="25" y="423"/>
                </a:lnTo>
                <a:lnTo>
                  <a:pt x="25" y="423"/>
                </a:lnTo>
                <a:lnTo>
                  <a:pt x="32" y="405"/>
                </a:lnTo>
                <a:lnTo>
                  <a:pt x="41" y="388"/>
                </a:lnTo>
                <a:lnTo>
                  <a:pt x="59" y="354"/>
                </a:lnTo>
                <a:lnTo>
                  <a:pt x="79" y="322"/>
                </a:lnTo>
                <a:lnTo>
                  <a:pt x="100" y="291"/>
                </a:lnTo>
                <a:lnTo>
                  <a:pt x="100" y="291"/>
                </a:lnTo>
                <a:lnTo>
                  <a:pt x="105" y="284"/>
                </a:lnTo>
                <a:lnTo>
                  <a:pt x="111" y="276"/>
                </a:lnTo>
                <a:lnTo>
                  <a:pt x="115" y="269"/>
                </a:lnTo>
                <a:lnTo>
                  <a:pt x="118" y="260"/>
                </a:lnTo>
                <a:lnTo>
                  <a:pt x="118" y="260"/>
                </a:lnTo>
                <a:lnTo>
                  <a:pt x="122" y="267"/>
                </a:lnTo>
                <a:lnTo>
                  <a:pt x="124" y="274"/>
                </a:lnTo>
                <a:lnTo>
                  <a:pt x="125" y="281"/>
                </a:lnTo>
                <a:lnTo>
                  <a:pt x="124" y="288"/>
                </a:lnTo>
                <a:lnTo>
                  <a:pt x="121" y="294"/>
                </a:lnTo>
                <a:lnTo>
                  <a:pt x="118" y="299"/>
                </a:lnTo>
                <a:lnTo>
                  <a:pt x="114" y="305"/>
                </a:lnTo>
                <a:lnTo>
                  <a:pt x="108" y="308"/>
                </a:lnTo>
                <a:lnTo>
                  <a:pt x="108" y="308"/>
                </a:lnTo>
                <a:close/>
                <a:moveTo>
                  <a:pt x="111" y="211"/>
                </a:moveTo>
                <a:lnTo>
                  <a:pt x="111" y="211"/>
                </a:lnTo>
                <a:lnTo>
                  <a:pt x="112" y="208"/>
                </a:lnTo>
                <a:lnTo>
                  <a:pt x="114" y="208"/>
                </a:lnTo>
                <a:lnTo>
                  <a:pt x="115" y="208"/>
                </a:lnTo>
                <a:lnTo>
                  <a:pt x="115" y="210"/>
                </a:lnTo>
                <a:lnTo>
                  <a:pt x="115" y="212"/>
                </a:lnTo>
                <a:lnTo>
                  <a:pt x="114" y="214"/>
                </a:lnTo>
                <a:lnTo>
                  <a:pt x="111" y="214"/>
                </a:lnTo>
                <a:lnTo>
                  <a:pt x="111" y="214"/>
                </a:lnTo>
                <a:lnTo>
                  <a:pt x="117" y="229"/>
                </a:lnTo>
                <a:lnTo>
                  <a:pt x="118" y="236"/>
                </a:lnTo>
                <a:lnTo>
                  <a:pt x="117" y="243"/>
                </a:lnTo>
                <a:lnTo>
                  <a:pt x="117" y="243"/>
                </a:lnTo>
                <a:lnTo>
                  <a:pt x="114" y="247"/>
                </a:lnTo>
                <a:lnTo>
                  <a:pt x="110" y="252"/>
                </a:lnTo>
                <a:lnTo>
                  <a:pt x="100" y="259"/>
                </a:lnTo>
                <a:lnTo>
                  <a:pt x="100" y="259"/>
                </a:lnTo>
                <a:lnTo>
                  <a:pt x="103" y="252"/>
                </a:lnTo>
                <a:lnTo>
                  <a:pt x="104" y="246"/>
                </a:lnTo>
                <a:lnTo>
                  <a:pt x="105" y="238"/>
                </a:lnTo>
                <a:lnTo>
                  <a:pt x="105" y="238"/>
                </a:lnTo>
                <a:lnTo>
                  <a:pt x="56" y="305"/>
                </a:lnTo>
                <a:lnTo>
                  <a:pt x="34" y="337"/>
                </a:lnTo>
                <a:lnTo>
                  <a:pt x="13" y="371"/>
                </a:lnTo>
                <a:lnTo>
                  <a:pt x="13" y="371"/>
                </a:lnTo>
                <a:lnTo>
                  <a:pt x="24" y="350"/>
                </a:lnTo>
                <a:lnTo>
                  <a:pt x="35" y="329"/>
                </a:lnTo>
                <a:lnTo>
                  <a:pt x="59" y="290"/>
                </a:lnTo>
                <a:lnTo>
                  <a:pt x="111" y="211"/>
                </a:lnTo>
                <a:lnTo>
                  <a:pt x="111" y="211"/>
                </a:lnTo>
                <a:close/>
              </a:path>
            </a:pathLst>
          </a:custGeom>
          <a:solidFill>
            <a:schemeClr val="tx1"/>
          </a:solidFill>
          <a:ln w="9525">
            <a:noFill/>
            <a:round/>
          </a:ln>
        </p:spPr>
        <p:txBody>
          <a:bodyPr vert="horz" wrap="square" lIns="121920" tIns="60960" rIns="121920" bIns="60960" numCol="1" anchor="t" anchorCtr="0" compatLnSpc="1"/>
          <a:lstStyle/>
          <a:p>
            <a:endParaRPr lang="zh-CN" altLang="en-US" sz="2400"/>
          </a:p>
        </p:txBody>
      </p:sp>
      <p:sp>
        <p:nvSpPr>
          <p:cNvPr id="6" name="TextBox 158"/>
          <p:cNvSpPr txBox="1"/>
          <p:nvPr/>
        </p:nvSpPr>
        <p:spPr>
          <a:xfrm>
            <a:off x="994358" y="2064368"/>
            <a:ext cx="5334037" cy="923330"/>
          </a:xfrm>
          <a:prstGeom prst="rect">
            <a:avLst/>
          </a:prstGeom>
          <a:noFill/>
        </p:spPr>
        <p:txBody>
          <a:bodyPr wrap="square" lIns="91440" tIns="45720" rIns="91440" bIns="45720" rtlCol="0">
            <a:spAutoFit/>
          </a:bodyPr>
          <a:lstStyle/>
          <a:p>
            <a:r>
              <a:rPr lang="en-US" altLang="zh-CN" sz="5400" dirty="0">
                <a:solidFill>
                  <a:schemeClr val="tx1">
                    <a:lumMod val="95000"/>
                    <a:lumOff val="5000"/>
                  </a:schemeClr>
                </a:solidFill>
                <a:latin typeface="方正静蕾简体" panose="02000000000000000000" pitchFamily="2" charset="-122"/>
                <a:ea typeface="方正静蕾简体" panose="02000000000000000000" pitchFamily="2" charset="-122"/>
              </a:rPr>
              <a:t>“</a:t>
            </a:r>
            <a:endParaRPr lang="zh-CN" altLang="en-US" sz="5400" dirty="0">
              <a:solidFill>
                <a:schemeClr val="tx1">
                  <a:lumMod val="95000"/>
                  <a:lumOff val="5000"/>
                </a:schemeClr>
              </a:solidFill>
              <a:latin typeface="方正静蕾简体" panose="02000000000000000000" pitchFamily="2" charset="-122"/>
              <a:ea typeface="方正静蕾简体" panose="02000000000000000000" pitchFamily="2" charset="-122"/>
            </a:endParaRPr>
          </a:p>
        </p:txBody>
      </p:sp>
      <p:sp>
        <p:nvSpPr>
          <p:cNvPr id="7" name="TextBox 159"/>
          <p:cNvSpPr txBox="1"/>
          <p:nvPr/>
        </p:nvSpPr>
        <p:spPr>
          <a:xfrm>
            <a:off x="7618002" y="3478452"/>
            <a:ext cx="5334037" cy="923330"/>
          </a:xfrm>
          <a:prstGeom prst="rect">
            <a:avLst/>
          </a:prstGeom>
          <a:noFill/>
        </p:spPr>
        <p:txBody>
          <a:bodyPr wrap="square" lIns="91440" tIns="45720" rIns="91440" bIns="45720" rtlCol="0">
            <a:spAutoFit/>
          </a:bodyPr>
          <a:lstStyle/>
          <a:p>
            <a:r>
              <a:rPr lang="en-US" altLang="zh-CN" sz="5400" dirty="0">
                <a:solidFill>
                  <a:schemeClr val="tx1">
                    <a:lumMod val="95000"/>
                    <a:lumOff val="5000"/>
                  </a:schemeClr>
                </a:solidFill>
                <a:latin typeface="方正静蕾简体" panose="02000000000000000000" pitchFamily="2" charset="-122"/>
                <a:ea typeface="方正静蕾简体" panose="02000000000000000000" pitchFamily="2" charset="-122"/>
              </a:rPr>
              <a:t>”</a:t>
            </a:r>
            <a:endParaRPr lang="zh-CN" altLang="en-US" sz="5400" dirty="0">
              <a:solidFill>
                <a:schemeClr val="tx1">
                  <a:lumMod val="95000"/>
                  <a:lumOff val="5000"/>
                </a:schemeClr>
              </a:solidFill>
              <a:latin typeface="方正静蕾简体" panose="02000000000000000000" pitchFamily="2" charset="-122"/>
              <a:ea typeface="方正静蕾简体" panose="02000000000000000000" pitchFamily="2" charset="-122"/>
            </a:endParaRPr>
          </a:p>
        </p:txBody>
      </p:sp>
      <p:sp>
        <p:nvSpPr>
          <p:cNvPr id="8" name="矩形 7"/>
          <p:cNvSpPr/>
          <p:nvPr/>
        </p:nvSpPr>
        <p:spPr>
          <a:xfrm>
            <a:off x="943297" y="233618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9" name="矩形 8"/>
          <p:cNvSpPr/>
          <p:nvPr/>
        </p:nvSpPr>
        <p:spPr>
          <a:xfrm>
            <a:off x="1778984" y="2663823"/>
            <a:ext cx="5839018" cy="2524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0" name="矩形 9"/>
          <p:cNvSpPr/>
          <p:nvPr/>
        </p:nvSpPr>
        <p:spPr>
          <a:xfrm>
            <a:off x="1778984" y="2944916"/>
            <a:ext cx="5839018" cy="252441"/>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1" name="矩形 10"/>
          <p:cNvSpPr/>
          <p:nvPr/>
        </p:nvSpPr>
        <p:spPr>
          <a:xfrm>
            <a:off x="1778984" y="3211684"/>
            <a:ext cx="5839018" cy="276999"/>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wipe(left)">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wipe(left)">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wipe(left)">
                                      <p:cBhvr>
                                        <p:cTn id="2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p:bldP spid="10" grpId="0"/>
      <p:bldP spid="1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59" name="组合 58"/>
          <p:cNvGrpSpPr/>
          <p:nvPr/>
        </p:nvGrpSpPr>
        <p:grpSpPr>
          <a:xfrm>
            <a:off x="1134023" y="1520229"/>
            <a:ext cx="6424386" cy="1582970"/>
            <a:chOff x="-127758" y="1703226"/>
            <a:chExt cx="8969963" cy="2210201"/>
          </a:xfrm>
        </p:grpSpPr>
        <p:sp>
          <p:nvSpPr>
            <p:cNvPr id="50" name="Freeform 5"/>
            <p:cNvSpPr>
              <a:spLocks noEditPoints="1"/>
            </p:cNvSpPr>
            <p:nvPr/>
          </p:nvSpPr>
          <p:spPr bwMode="auto">
            <a:xfrm rot="169628">
              <a:off x="-127758" y="1870140"/>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1" name="Freeform 5"/>
            <p:cNvSpPr>
              <a:spLocks noEditPoints="1"/>
            </p:cNvSpPr>
            <p:nvPr/>
          </p:nvSpPr>
          <p:spPr bwMode="auto">
            <a:xfrm rot="169628">
              <a:off x="2449431" y="2571989"/>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2" name="Freeform 5"/>
            <p:cNvSpPr>
              <a:spLocks noEditPoints="1"/>
            </p:cNvSpPr>
            <p:nvPr/>
          </p:nvSpPr>
          <p:spPr bwMode="auto">
            <a:xfrm rot="169628">
              <a:off x="4969615" y="2113200"/>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3" name="Freeform 5"/>
            <p:cNvSpPr>
              <a:spLocks noEditPoints="1"/>
            </p:cNvSpPr>
            <p:nvPr/>
          </p:nvSpPr>
          <p:spPr bwMode="auto">
            <a:xfrm rot="169628">
              <a:off x="7546805" y="1703226"/>
              <a:ext cx="1295400" cy="1341438"/>
            </a:xfrm>
            <a:custGeom>
              <a:avLst/>
              <a:gdLst>
                <a:gd name="T0" fmla="*/ 215 w 218"/>
                <a:gd name="T1" fmla="*/ 61 h 226"/>
                <a:gd name="T2" fmla="*/ 205 w 218"/>
                <a:gd name="T3" fmla="*/ 44 h 226"/>
                <a:gd name="T4" fmla="*/ 202 w 218"/>
                <a:gd name="T5" fmla="*/ 40 h 226"/>
                <a:gd name="T6" fmla="*/ 158 w 218"/>
                <a:gd name="T7" fmla="*/ 13 h 226"/>
                <a:gd name="T8" fmla="*/ 156 w 218"/>
                <a:gd name="T9" fmla="*/ 8 h 226"/>
                <a:gd name="T10" fmla="*/ 116 w 218"/>
                <a:gd name="T11" fmla="*/ 2 h 226"/>
                <a:gd name="T12" fmla="*/ 51 w 218"/>
                <a:gd name="T13" fmla="*/ 26 h 226"/>
                <a:gd name="T14" fmla="*/ 46 w 218"/>
                <a:gd name="T15" fmla="*/ 28 h 226"/>
                <a:gd name="T16" fmla="*/ 0 w 218"/>
                <a:gd name="T17" fmla="*/ 186 h 226"/>
                <a:gd name="T18" fmla="*/ 16 w 218"/>
                <a:gd name="T19" fmla="*/ 187 h 226"/>
                <a:gd name="T20" fmla="*/ 38 w 218"/>
                <a:gd name="T21" fmla="*/ 222 h 226"/>
                <a:gd name="T22" fmla="*/ 42 w 218"/>
                <a:gd name="T23" fmla="*/ 226 h 226"/>
                <a:gd name="T24" fmla="*/ 211 w 218"/>
                <a:gd name="T25" fmla="*/ 226 h 226"/>
                <a:gd name="T26" fmla="*/ 214 w 218"/>
                <a:gd name="T27" fmla="*/ 223 h 226"/>
                <a:gd name="T28" fmla="*/ 218 w 218"/>
                <a:gd name="T29" fmla="*/ 65 h 226"/>
                <a:gd name="T30" fmla="*/ 122 w 218"/>
                <a:gd name="T31" fmla="*/ 7 h 226"/>
                <a:gd name="T32" fmla="*/ 129 w 218"/>
                <a:gd name="T33" fmla="*/ 61 h 226"/>
                <a:gd name="T34" fmla="*/ 127 w 218"/>
                <a:gd name="T35" fmla="*/ 64 h 226"/>
                <a:gd name="T36" fmla="*/ 123 w 218"/>
                <a:gd name="T37" fmla="*/ 64 h 226"/>
                <a:gd name="T38" fmla="*/ 122 w 218"/>
                <a:gd name="T39" fmla="*/ 7 h 226"/>
                <a:gd name="T40" fmla="*/ 52 w 218"/>
                <a:gd name="T41" fmla="*/ 34 h 226"/>
                <a:gd name="T42" fmla="*/ 89 w 218"/>
                <a:gd name="T43" fmla="*/ 61 h 226"/>
                <a:gd name="T44" fmla="*/ 91 w 218"/>
                <a:gd name="T45" fmla="*/ 66 h 226"/>
                <a:gd name="T46" fmla="*/ 126 w 218"/>
                <a:gd name="T47" fmla="*/ 71 h 226"/>
                <a:gd name="T48" fmla="*/ 128 w 218"/>
                <a:gd name="T49" fmla="*/ 67 h 226"/>
                <a:gd name="T50" fmla="*/ 133 w 218"/>
                <a:gd name="T51" fmla="*/ 67 h 226"/>
                <a:gd name="T52" fmla="*/ 145 w 218"/>
                <a:gd name="T53" fmla="*/ 43 h 226"/>
                <a:gd name="T54" fmla="*/ 186 w 218"/>
                <a:gd name="T55" fmla="*/ 117 h 226"/>
                <a:gd name="T56" fmla="*/ 159 w 218"/>
                <a:gd name="T57" fmla="*/ 196 h 226"/>
                <a:gd name="T58" fmla="*/ 158 w 218"/>
                <a:gd name="T59" fmla="*/ 198 h 226"/>
                <a:gd name="T60" fmla="*/ 154 w 218"/>
                <a:gd name="T61" fmla="*/ 198 h 226"/>
                <a:gd name="T62" fmla="*/ 16 w 218"/>
                <a:gd name="T63" fmla="*/ 181 h 226"/>
                <a:gd name="T64" fmla="*/ 45 w 218"/>
                <a:gd name="T65" fmla="*/ 219 h 226"/>
                <a:gd name="T66" fmla="*/ 60 w 218"/>
                <a:gd name="T67" fmla="*/ 192 h 226"/>
                <a:gd name="T68" fmla="*/ 156 w 218"/>
                <a:gd name="T69" fmla="*/ 205 h 226"/>
                <a:gd name="T70" fmla="*/ 164 w 218"/>
                <a:gd name="T71" fmla="*/ 202 h 226"/>
                <a:gd name="T72" fmla="*/ 167 w 218"/>
                <a:gd name="T73" fmla="*/ 195 h 226"/>
                <a:gd name="T74" fmla="*/ 200 w 218"/>
                <a:gd name="T75" fmla="*/ 68 h 226"/>
                <a:gd name="T76" fmla="*/ 208 w 218"/>
                <a:gd name="T77" fmla="*/ 202 h 226"/>
                <a:gd name="T78" fmla="*/ 135 w 218"/>
                <a:gd name="T79" fmla="*/ 218 h 2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18" h="226">
                  <a:moveTo>
                    <a:pt x="217" y="62"/>
                  </a:moveTo>
                  <a:cubicBezTo>
                    <a:pt x="216" y="61"/>
                    <a:pt x="215" y="61"/>
                    <a:pt x="215" y="61"/>
                  </a:cubicBezTo>
                  <a:cubicBezTo>
                    <a:pt x="210" y="61"/>
                    <a:pt x="206" y="61"/>
                    <a:pt x="201" y="61"/>
                  </a:cubicBezTo>
                  <a:cubicBezTo>
                    <a:pt x="202" y="55"/>
                    <a:pt x="203" y="49"/>
                    <a:pt x="205" y="44"/>
                  </a:cubicBezTo>
                  <a:cubicBezTo>
                    <a:pt x="205" y="43"/>
                    <a:pt x="205" y="42"/>
                    <a:pt x="204" y="42"/>
                  </a:cubicBezTo>
                  <a:cubicBezTo>
                    <a:pt x="204" y="41"/>
                    <a:pt x="203" y="40"/>
                    <a:pt x="202" y="40"/>
                  </a:cubicBezTo>
                  <a:cubicBezTo>
                    <a:pt x="183" y="37"/>
                    <a:pt x="166" y="36"/>
                    <a:pt x="148" y="36"/>
                  </a:cubicBezTo>
                  <a:cubicBezTo>
                    <a:pt x="151" y="28"/>
                    <a:pt x="154" y="21"/>
                    <a:pt x="158" y="13"/>
                  </a:cubicBezTo>
                  <a:cubicBezTo>
                    <a:pt x="158" y="12"/>
                    <a:pt x="158" y="11"/>
                    <a:pt x="158" y="10"/>
                  </a:cubicBezTo>
                  <a:cubicBezTo>
                    <a:pt x="158" y="9"/>
                    <a:pt x="157" y="8"/>
                    <a:pt x="156" y="8"/>
                  </a:cubicBezTo>
                  <a:cubicBezTo>
                    <a:pt x="144" y="4"/>
                    <a:pt x="132" y="1"/>
                    <a:pt x="120" y="0"/>
                  </a:cubicBezTo>
                  <a:cubicBezTo>
                    <a:pt x="118" y="0"/>
                    <a:pt x="117" y="1"/>
                    <a:pt x="116" y="2"/>
                  </a:cubicBezTo>
                  <a:cubicBezTo>
                    <a:pt x="113" y="14"/>
                    <a:pt x="108" y="25"/>
                    <a:pt x="103" y="36"/>
                  </a:cubicBezTo>
                  <a:cubicBezTo>
                    <a:pt x="84" y="36"/>
                    <a:pt x="66" y="35"/>
                    <a:pt x="51" y="26"/>
                  </a:cubicBezTo>
                  <a:cubicBezTo>
                    <a:pt x="50" y="26"/>
                    <a:pt x="49" y="25"/>
                    <a:pt x="48" y="26"/>
                  </a:cubicBezTo>
                  <a:cubicBezTo>
                    <a:pt x="47" y="26"/>
                    <a:pt x="46" y="27"/>
                    <a:pt x="46" y="28"/>
                  </a:cubicBezTo>
                  <a:cubicBezTo>
                    <a:pt x="38" y="73"/>
                    <a:pt x="31" y="139"/>
                    <a:pt x="1" y="183"/>
                  </a:cubicBezTo>
                  <a:cubicBezTo>
                    <a:pt x="0" y="184"/>
                    <a:pt x="0" y="185"/>
                    <a:pt x="0" y="186"/>
                  </a:cubicBezTo>
                  <a:cubicBezTo>
                    <a:pt x="1" y="187"/>
                    <a:pt x="2" y="188"/>
                    <a:pt x="4" y="188"/>
                  </a:cubicBezTo>
                  <a:cubicBezTo>
                    <a:pt x="8" y="188"/>
                    <a:pt x="12" y="187"/>
                    <a:pt x="16" y="187"/>
                  </a:cubicBezTo>
                  <a:cubicBezTo>
                    <a:pt x="24" y="187"/>
                    <a:pt x="32" y="188"/>
                    <a:pt x="41" y="189"/>
                  </a:cubicBezTo>
                  <a:cubicBezTo>
                    <a:pt x="39" y="201"/>
                    <a:pt x="39" y="211"/>
                    <a:pt x="38" y="222"/>
                  </a:cubicBezTo>
                  <a:cubicBezTo>
                    <a:pt x="38" y="223"/>
                    <a:pt x="38" y="224"/>
                    <a:pt x="39" y="225"/>
                  </a:cubicBezTo>
                  <a:cubicBezTo>
                    <a:pt x="40" y="225"/>
                    <a:pt x="41" y="226"/>
                    <a:pt x="42" y="226"/>
                  </a:cubicBezTo>
                  <a:cubicBezTo>
                    <a:pt x="70" y="225"/>
                    <a:pt x="103" y="224"/>
                    <a:pt x="135" y="224"/>
                  </a:cubicBezTo>
                  <a:cubicBezTo>
                    <a:pt x="161" y="224"/>
                    <a:pt x="187" y="225"/>
                    <a:pt x="211" y="226"/>
                  </a:cubicBezTo>
                  <a:cubicBezTo>
                    <a:pt x="212" y="226"/>
                    <a:pt x="213" y="226"/>
                    <a:pt x="213" y="225"/>
                  </a:cubicBezTo>
                  <a:cubicBezTo>
                    <a:pt x="214" y="225"/>
                    <a:pt x="214" y="224"/>
                    <a:pt x="214" y="223"/>
                  </a:cubicBezTo>
                  <a:cubicBezTo>
                    <a:pt x="214" y="216"/>
                    <a:pt x="214" y="209"/>
                    <a:pt x="214" y="202"/>
                  </a:cubicBezTo>
                  <a:cubicBezTo>
                    <a:pt x="214" y="156"/>
                    <a:pt x="215" y="111"/>
                    <a:pt x="218" y="65"/>
                  </a:cubicBezTo>
                  <a:cubicBezTo>
                    <a:pt x="218" y="64"/>
                    <a:pt x="218" y="63"/>
                    <a:pt x="217" y="62"/>
                  </a:cubicBezTo>
                  <a:close/>
                  <a:moveTo>
                    <a:pt x="122" y="7"/>
                  </a:moveTo>
                  <a:cubicBezTo>
                    <a:pt x="131" y="8"/>
                    <a:pt x="141" y="10"/>
                    <a:pt x="150" y="13"/>
                  </a:cubicBezTo>
                  <a:cubicBezTo>
                    <a:pt x="143" y="29"/>
                    <a:pt x="136" y="45"/>
                    <a:pt x="129" y="61"/>
                  </a:cubicBezTo>
                  <a:cubicBezTo>
                    <a:pt x="129" y="62"/>
                    <a:pt x="128" y="63"/>
                    <a:pt x="128" y="63"/>
                  </a:cubicBezTo>
                  <a:cubicBezTo>
                    <a:pt x="127" y="64"/>
                    <a:pt x="127" y="64"/>
                    <a:pt x="127" y="64"/>
                  </a:cubicBezTo>
                  <a:cubicBezTo>
                    <a:pt x="126" y="65"/>
                    <a:pt x="126" y="65"/>
                    <a:pt x="126" y="65"/>
                  </a:cubicBezTo>
                  <a:cubicBezTo>
                    <a:pt x="125" y="65"/>
                    <a:pt x="124" y="65"/>
                    <a:pt x="123" y="64"/>
                  </a:cubicBezTo>
                  <a:cubicBezTo>
                    <a:pt x="115" y="63"/>
                    <a:pt x="106" y="61"/>
                    <a:pt x="97" y="60"/>
                  </a:cubicBezTo>
                  <a:cubicBezTo>
                    <a:pt x="108" y="44"/>
                    <a:pt x="116" y="26"/>
                    <a:pt x="122" y="7"/>
                  </a:cubicBezTo>
                  <a:close/>
                  <a:moveTo>
                    <a:pt x="10" y="181"/>
                  </a:moveTo>
                  <a:cubicBezTo>
                    <a:pt x="38" y="137"/>
                    <a:pt x="44" y="77"/>
                    <a:pt x="52" y="34"/>
                  </a:cubicBezTo>
                  <a:cubicBezTo>
                    <a:pt x="66" y="41"/>
                    <a:pt x="83" y="43"/>
                    <a:pt x="100" y="43"/>
                  </a:cubicBezTo>
                  <a:cubicBezTo>
                    <a:pt x="96" y="49"/>
                    <a:pt x="93" y="55"/>
                    <a:pt x="89" y="61"/>
                  </a:cubicBezTo>
                  <a:cubicBezTo>
                    <a:pt x="88" y="62"/>
                    <a:pt x="88" y="63"/>
                    <a:pt x="89" y="64"/>
                  </a:cubicBezTo>
                  <a:cubicBezTo>
                    <a:pt x="89" y="65"/>
                    <a:pt x="90" y="66"/>
                    <a:pt x="91" y="66"/>
                  </a:cubicBezTo>
                  <a:cubicBezTo>
                    <a:pt x="101" y="68"/>
                    <a:pt x="112" y="69"/>
                    <a:pt x="122" y="71"/>
                  </a:cubicBezTo>
                  <a:cubicBezTo>
                    <a:pt x="123" y="71"/>
                    <a:pt x="124" y="71"/>
                    <a:pt x="126" y="71"/>
                  </a:cubicBezTo>
                  <a:cubicBezTo>
                    <a:pt x="127" y="71"/>
                    <a:pt x="128" y="71"/>
                    <a:pt x="130" y="70"/>
                  </a:cubicBezTo>
                  <a:cubicBezTo>
                    <a:pt x="128" y="67"/>
                    <a:pt x="128" y="67"/>
                    <a:pt x="128" y="67"/>
                  </a:cubicBezTo>
                  <a:cubicBezTo>
                    <a:pt x="130" y="70"/>
                    <a:pt x="130" y="70"/>
                    <a:pt x="130" y="70"/>
                  </a:cubicBezTo>
                  <a:cubicBezTo>
                    <a:pt x="131" y="70"/>
                    <a:pt x="133" y="68"/>
                    <a:pt x="133" y="67"/>
                  </a:cubicBezTo>
                  <a:cubicBezTo>
                    <a:pt x="134" y="66"/>
                    <a:pt x="135" y="65"/>
                    <a:pt x="135" y="64"/>
                  </a:cubicBezTo>
                  <a:cubicBezTo>
                    <a:pt x="138" y="57"/>
                    <a:pt x="141" y="50"/>
                    <a:pt x="145" y="43"/>
                  </a:cubicBezTo>
                  <a:cubicBezTo>
                    <a:pt x="162" y="43"/>
                    <a:pt x="179" y="43"/>
                    <a:pt x="197" y="46"/>
                  </a:cubicBezTo>
                  <a:cubicBezTo>
                    <a:pt x="193" y="67"/>
                    <a:pt x="191" y="92"/>
                    <a:pt x="186" y="117"/>
                  </a:cubicBezTo>
                  <a:cubicBezTo>
                    <a:pt x="182" y="143"/>
                    <a:pt x="175" y="170"/>
                    <a:pt x="161" y="191"/>
                  </a:cubicBezTo>
                  <a:cubicBezTo>
                    <a:pt x="160" y="193"/>
                    <a:pt x="160" y="195"/>
                    <a:pt x="159" y="196"/>
                  </a:cubicBezTo>
                  <a:cubicBezTo>
                    <a:pt x="159" y="197"/>
                    <a:pt x="158" y="198"/>
                    <a:pt x="158" y="198"/>
                  </a:cubicBezTo>
                  <a:cubicBezTo>
                    <a:pt x="158" y="198"/>
                    <a:pt x="158" y="198"/>
                    <a:pt x="158" y="198"/>
                  </a:cubicBezTo>
                  <a:cubicBezTo>
                    <a:pt x="157" y="198"/>
                    <a:pt x="157" y="199"/>
                    <a:pt x="156" y="199"/>
                  </a:cubicBezTo>
                  <a:cubicBezTo>
                    <a:pt x="156" y="199"/>
                    <a:pt x="155" y="198"/>
                    <a:pt x="154" y="198"/>
                  </a:cubicBezTo>
                  <a:cubicBezTo>
                    <a:pt x="123" y="194"/>
                    <a:pt x="92" y="189"/>
                    <a:pt x="61" y="185"/>
                  </a:cubicBezTo>
                  <a:cubicBezTo>
                    <a:pt x="47" y="183"/>
                    <a:pt x="31" y="181"/>
                    <a:pt x="16" y="181"/>
                  </a:cubicBezTo>
                  <a:cubicBezTo>
                    <a:pt x="14" y="181"/>
                    <a:pt x="12" y="181"/>
                    <a:pt x="10" y="181"/>
                  </a:cubicBezTo>
                  <a:close/>
                  <a:moveTo>
                    <a:pt x="45" y="219"/>
                  </a:moveTo>
                  <a:cubicBezTo>
                    <a:pt x="46" y="209"/>
                    <a:pt x="46" y="200"/>
                    <a:pt x="47" y="190"/>
                  </a:cubicBezTo>
                  <a:cubicBezTo>
                    <a:pt x="52" y="190"/>
                    <a:pt x="56" y="191"/>
                    <a:pt x="60" y="192"/>
                  </a:cubicBezTo>
                  <a:cubicBezTo>
                    <a:pt x="91" y="196"/>
                    <a:pt x="122" y="201"/>
                    <a:pt x="153" y="205"/>
                  </a:cubicBezTo>
                  <a:cubicBezTo>
                    <a:pt x="154" y="205"/>
                    <a:pt x="155" y="205"/>
                    <a:pt x="156" y="205"/>
                  </a:cubicBezTo>
                  <a:cubicBezTo>
                    <a:pt x="158" y="205"/>
                    <a:pt x="159" y="205"/>
                    <a:pt x="160" y="205"/>
                  </a:cubicBezTo>
                  <a:cubicBezTo>
                    <a:pt x="162" y="204"/>
                    <a:pt x="163" y="203"/>
                    <a:pt x="164" y="202"/>
                  </a:cubicBezTo>
                  <a:cubicBezTo>
                    <a:pt x="165" y="201"/>
                    <a:pt x="165" y="199"/>
                    <a:pt x="166" y="198"/>
                  </a:cubicBezTo>
                  <a:cubicBezTo>
                    <a:pt x="166" y="196"/>
                    <a:pt x="167" y="195"/>
                    <a:pt x="167" y="195"/>
                  </a:cubicBezTo>
                  <a:cubicBezTo>
                    <a:pt x="182" y="172"/>
                    <a:pt x="189" y="145"/>
                    <a:pt x="193" y="118"/>
                  </a:cubicBezTo>
                  <a:cubicBezTo>
                    <a:pt x="196" y="100"/>
                    <a:pt x="198" y="83"/>
                    <a:pt x="200" y="68"/>
                  </a:cubicBezTo>
                  <a:cubicBezTo>
                    <a:pt x="204" y="68"/>
                    <a:pt x="207" y="68"/>
                    <a:pt x="211" y="68"/>
                  </a:cubicBezTo>
                  <a:cubicBezTo>
                    <a:pt x="208" y="113"/>
                    <a:pt x="208" y="157"/>
                    <a:pt x="208" y="202"/>
                  </a:cubicBezTo>
                  <a:cubicBezTo>
                    <a:pt x="208" y="208"/>
                    <a:pt x="208" y="214"/>
                    <a:pt x="208" y="219"/>
                  </a:cubicBezTo>
                  <a:cubicBezTo>
                    <a:pt x="185" y="218"/>
                    <a:pt x="160" y="218"/>
                    <a:pt x="135" y="218"/>
                  </a:cubicBezTo>
                  <a:cubicBezTo>
                    <a:pt x="104" y="218"/>
                    <a:pt x="73" y="218"/>
                    <a:pt x="45" y="219"/>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54" name="任意多边形 10"/>
            <p:cNvSpPr/>
            <p:nvPr/>
          </p:nvSpPr>
          <p:spPr>
            <a:xfrm>
              <a:off x="696685" y="1707969"/>
              <a:ext cx="7750629" cy="90188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grpSp>
      <p:sp>
        <p:nvSpPr>
          <p:cNvPr id="60" name="文本框 59"/>
          <p:cNvSpPr txBox="1"/>
          <p:nvPr/>
        </p:nvSpPr>
        <p:spPr>
          <a:xfrm>
            <a:off x="1418544" y="1877175"/>
            <a:ext cx="341760" cy="584775"/>
          </a:xfrm>
          <a:prstGeom prst="rect">
            <a:avLst/>
          </a:prstGeom>
          <a:noFill/>
        </p:spPr>
        <p:txBody>
          <a:bodyPr wrap="none" rtlCol="0">
            <a:spAutoFit/>
          </a:bodyPr>
          <a:lstStyle/>
          <a:p>
            <a:r>
              <a:rPr lang="en-US" altLang="zh-CN" sz="3200" dirty="0">
                <a:latin typeface="Impact" panose="020B0806030902050204" pitchFamily="34" charset="0"/>
              </a:rPr>
              <a:t>1</a:t>
            </a:r>
            <a:endParaRPr lang="zh-CN" altLang="en-US" sz="3200" dirty="0">
              <a:latin typeface="Impact" panose="020B0806030902050204" pitchFamily="34" charset="0"/>
            </a:endParaRPr>
          </a:p>
        </p:txBody>
      </p:sp>
      <p:sp>
        <p:nvSpPr>
          <p:cNvPr id="61" name="文本框 60"/>
          <p:cNvSpPr txBox="1"/>
          <p:nvPr/>
        </p:nvSpPr>
        <p:spPr>
          <a:xfrm>
            <a:off x="3247997" y="2374122"/>
            <a:ext cx="391454" cy="584775"/>
          </a:xfrm>
          <a:prstGeom prst="rect">
            <a:avLst/>
          </a:prstGeom>
          <a:noFill/>
        </p:spPr>
        <p:txBody>
          <a:bodyPr wrap="none" rtlCol="0">
            <a:spAutoFit/>
          </a:bodyPr>
          <a:lstStyle/>
          <a:p>
            <a:r>
              <a:rPr lang="en-US" altLang="zh-CN" sz="3200" dirty="0">
                <a:latin typeface="Impact" panose="020B0806030902050204" pitchFamily="34" charset="0"/>
              </a:rPr>
              <a:t>2</a:t>
            </a:r>
            <a:endParaRPr lang="zh-CN" altLang="en-US" sz="3200" dirty="0">
              <a:latin typeface="Impact" panose="020B0806030902050204" pitchFamily="34" charset="0"/>
            </a:endParaRPr>
          </a:p>
        </p:txBody>
      </p:sp>
      <p:sp>
        <p:nvSpPr>
          <p:cNvPr id="62" name="文本框 61"/>
          <p:cNvSpPr txBox="1"/>
          <p:nvPr/>
        </p:nvSpPr>
        <p:spPr>
          <a:xfrm>
            <a:off x="5052981" y="2081205"/>
            <a:ext cx="402674" cy="584775"/>
          </a:xfrm>
          <a:prstGeom prst="rect">
            <a:avLst/>
          </a:prstGeom>
          <a:noFill/>
        </p:spPr>
        <p:txBody>
          <a:bodyPr wrap="none" rtlCol="0">
            <a:spAutoFit/>
          </a:bodyPr>
          <a:lstStyle/>
          <a:p>
            <a:r>
              <a:rPr lang="en-US" altLang="zh-CN" sz="3200" dirty="0">
                <a:latin typeface="Impact" panose="020B0806030902050204" pitchFamily="34" charset="0"/>
              </a:rPr>
              <a:t>3</a:t>
            </a:r>
            <a:endParaRPr lang="zh-CN" altLang="en-US" sz="3200" dirty="0">
              <a:latin typeface="Impact" panose="020B0806030902050204" pitchFamily="34" charset="0"/>
            </a:endParaRPr>
          </a:p>
        </p:txBody>
      </p:sp>
      <p:sp>
        <p:nvSpPr>
          <p:cNvPr id="63" name="文本框 62"/>
          <p:cNvSpPr txBox="1"/>
          <p:nvPr/>
        </p:nvSpPr>
        <p:spPr>
          <a:xfrm>
            <a:off x="6893182" y="1770366"/>
            <a:ext cx="402674" cy="584775"/>
          </a:xfrm>
          <a:prstGeom prst="rect">
            <a:avLst/>
          </a:prstGeom>
          <a:noFill/>
        </p:spPr>
        <p:txBody>
          <a:bodyPr wrap="none" rtlCol="0">
            <a:spAutoFit/>
          </a:bodyPr>
          <a:lstStyle/>
          <a:p>
            <a:r>
              <a:rPr lang="en-US" altLang="zh-CN" sz="3200" dirty="0">
                <a:latin typeface="Impact" panose="020B0806030902050204" pitchFamily="34" charset="0"/>
              </a:rPr>
              <a:t>4</a:t>
            </a:r>
            <a:endParaRPr lang="zh-CN" altLang="en-US" sz="3200" dirty="0">
              <a:latin typeface="Impact" panose="020B0806030902050204" pitchFamily="34" charset="0"/>
            </a:endParaRPr>
          </a:p>
        </p:txBody>
      </p:sp>
      <p:sp>
        <p:nvSpPr>
          <p:cNvPr id="64" name="矩形 63"/>
          <p:cNvSpPr/>
          <p:nvPr/>
        </p:nvSpPr>
        <p:spPr>
          <a:xfrm>
            <a:off x="-93482" y="313434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65" name="矩形 64"/>
          <p:cNvSpPr/>
          <p:nvPr/>
        </p:nvSpPr>
        <p:spPr>
          <a:xfrm>
            <a:off x="275700" y="3542736"/>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66" name="矩形 65"/>
          <p:cNvSpPr/>
          <p:nvPr/>
        </p:nvSpPr>
        <p:spPr>
          <a:xfrm>
            <a:off x="2086461" y="3147330"/>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67" name="矩形 66"/>
          <p:cNvSpPr/>
          <p:nvPr/>
        </p:nvSpPr>
        <p:spPr>
          <a:xfrm>
            <a:off x="2455643" y="3555720"/>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68" name="矩形 67"/>
          <p:cNvSpPr/>
          <p:nvPr/>
        </p:nvSpPr>
        <p:spPr>
          <a:xfrm>
            <a:off x="4344057" y="313464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69" name="矩形 68"/>
          <p:cNvSpPr/>
          <p:nvPr/>
        </p:nvSpPr>
        <p:spPr>
          <a:xfrm>
            <a:off x="4713239" y="3543036"/>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70" name="矩形 69"/>
          <p:cNvSpPr/>
          <p:nvPr/>
        </p:nvSpPr>
        <p:spPr>
          <a:xfrm>
            <a:off x="6524000" y="3147630"/>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71" name="矩形 70"/>
          <p:cNvSpPr/>
          <p:nvPr/>
        </p:nvSpPr>
        <p:spPr>
          <a:xfrm>
            <a:off x="6893182" y="3556020"/>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12" fill="hold" nodeType="clickEffect">
                                  <p:stCondLst>
                                    <p:cond delay="0"/>
                                  </p:stCondLst>
                                  <p:childTnLst>
                                    <p:set>
                                      <p:cBhvr>
                                        <p:cTn id="6" dur="1" fill="hold">
                                          <p:stCondLst>
                                            <p:cond delay="0"/>
                                          </p:stCondLst>
                                        </p:cTn>
                                        <p:tgtEl>
                                          <p:spTgt spid="59"/>
                                        </p:tgtEl>
                                        <p:attrNameLst>
                                          <p:attrName>style.visibility</p:attrName>
                                        </p:attrNameLst>
                                      </p:cBhvr>
                                      <p:to>
                                        <p:strVal val="visible"/>
                                      </p:to>
                                    </p:set>
                                    <p:anim calcmode="lin" valueType="num">
                                      <p:cBhvr additive="base">
                                        <p:cTn id="7" dur="500" fill="hold"/>
                                        <p:tgtEl>
                                          <p:spTgt spid="59"/>
                                        </p:tgtEl>
                                        <p:attrNameLst>
                                          <p:attrName>ppt_x</p:attrName>
                                        </p:attrNameLst>
                                      </p:cBhvr>
                                      <p:tavLst>
                                        <p:tav tm="0">
                                          <p:val>
                                            <p:strVal val="0-#ppt_w/2"/>
                                          </p:val>
                                        </p:tav>
                                        <p:tav tm="100000">
                                          <p:val>
                                            <p:strVal val="#ppt_x"/>
                                          </p:val>
                                        </p:tav>
                                      </p:tavLst>
                                    </p:anim>
                                    <p:anim calcmode="lin" valueType="num">
                                      <p:cBhvr additive="base">
                                        <p:cTn id="8" dur="500" fill="hold"/>
                                        <p:tgtEl>
                                          <p:spTgt spid="59"/>
                                        </p:tgtEl>
                                        <p:attrNameLst>
                                          <p:attrName>ppt_y</p:attrName>
                                        </p:attrNameLst>
                                      </p:cBhvr>
                                      <p:tavLst>
                                        <p:tav tm="0">
                                          <p:val>
                                            <p:strVal val="1+#ppt_h/2"/>
                                          </p:val>
                                        </p:tav>
                                        <p:tav tm="100000">
                                          <p:val>
                                            <p:strVal val="#ppt_y"/>
                                          </p:val>
                                        </p:tav>
                                      </p:tavLst>
                                    </p:anim>
                                  </p:childTnLst>
                                </p:cTn>
                              </p:par>
                              <p:par>
                                <p:cTn id="9" presetID="2" presetClass="entr" presetSubtype="12" fill="hold" grpId="0" nodeType="withEffect">
                                  <p:stCondLst>
                                    <p:cond delay="0"/>
                                  </p:stCondLst>
                                  <p:childTnLst>
                                    <p:set>
                                      <p:cBhvr>
                                        <p:cTn id="10" dur="1" fill="hold">
                                          <p:stCondLst>
                                            <p:cond delay="0"/>
                                          </p:stCondLst>
                                        </p:cTn>
                                        <p:tgtEl>
                                          <p:spTgt spid="60"/>
                                        </p:tgtEl>
                                        <p:attrNameLst>
                                          <p:attrName>style.visibility</p:attrName>
                                        </p:attrNameLst>
                                      </p:cBhvr>
                                      <p:to>
                                        <p:strVal val="visible"/>
                                      </p:to>
                                    </p:set>
                                    <p:anim calcmode="lin" valueType="num">
                                      <p:cBhvr additive="base">
                                        <p:cTn id="11" dur="500" fill="hold"/>
                                        <p:tgtEl>
                                          <p:spTgt spid="60"/>
                                        </p:tgtEl>
                                        <p:attrNameLst>
                                          <p:attrName>ppt_x</p:attrName>
                                        </p:attrNameLst>
                                      </p:cBhvr>
                                      <p:tavLst>
                                        <p:tav tm="0">
                                          <p:val>
                                            <p:strVal val="0-#ppt_w/2"/>
                                          </p:val>
                                        </p:tav>
                                        <p:tav tm="100000">
                                          <p:val>
                                            <p:strVal val="#ppt_x"/>
                                          </p:val>
                                        </p:tav>
                                      </p:tavLst>
                                    </p:anim>
                                    <p:anim calcmode="lin" valueType="num">
                                      <p:cBhvr additive="base">
                                        <p:cTn id="12" dur="500" fill="hold"/>
                                        <p:tgtEl>
                                          <p:spTgt spid="60"/>
                                        </p:tgtEl>
                                        <p:attrNameLst>
                                          <p:attrName>ppt_y</p:attrName>
                                        </p:attrNameLst>
                                      </p:cBhvr>
                                      <p:tavLst>
                                        <p:tav tm="0">
                                          <p:val>
                                            <p:strVal val="1+#ppt_h/2"/>
                                          </p:val>
                                        </p:tav>
                                        <p:tav tm="100000">
                                          <p:val>
                                            <p:strVal val="#ppt_y"/>
                                          </p:val>
                                        </p:tav>
                                      </p:tavLst>
                                    </p:anim>
                                  </p:childTnLst>
                                </p:cTn>
                              </p:par>
                              <p:par>
                                <p:cTn id="13" presetID="2" presetClass="entr" presetSubtype="12" fill="hold" grpId="0" nodeType="withEffect">
                                  <p:stCondLst>
                                    <p:cond delay="0"/>
                                  </p:stCondLst>
                                  <p:childTnLst>
                                    <p:set>
                                      <p:cBhvr>
                                        <p:cTn id="14" dur="1" fill="hold">
                                          <p:stCondLst>
                                            <p:cond delay="0"/>
                                          </p:stCondLst>
                                        </p:cTn>
                                        <p:tgtEl>
                                          <p:spTgt spid="61"/>
                                        </p:tgtEl>
                                        <p:attrNameLst>
                                          <p:attrName>style.visibility</p:attrName>
                                        </p:attrNameLst>
                                      </p:cBhvr>
                                      <p:to>
                                        <p:strVal val="visible"/>
                                      </p:to>
                                    </p:set>
                                    <p:anim calcmode="lin" valueType="num">
                                      <p:cBhvr additive="base">
                                        <p:cTn id="15" dur="500" fill="hold"/>
                                        <p:tgtEl>
                                          <p:spTgt spid="61"/>
                                        </p:tgtEl>
                                        <p:attrNameLst>
                                          <p:attrName>ppt_x</p:attrName>
                                        </p:attrNameLst>
                                      </p:cBhvr>
                                      <p:tavLst>
                                        <p:tav tm="0">
                                          <p:val>
                                            <p:strVal val="0-#ppt_w/2"/>
                                          </p:val>
                                        </p:tav>
                                        <p:tav tm="100000">
                                          <p:val>
                                            <p:strVal val="#ppt_x"/>
                                          </p:val>
                                        </p:tav>
                                      </p:tavLst>
                                    </p:anim>
                                    <p:anim calcmode="lin" valueType="num">
                                      <p:cBhvr additive="base">
                                        <p:cTn id="16" dur="500" fill="hold"/>
                                        <p:tgtEl>
                                          <p:spTgt spid="61"/>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62"/>
                                        </p:tgtEl>
                                        <p:attrNameLst>
                                          <p:attrName>style.visibility</p:attrName>
                                        </p:attrNameLst>
                                      </p:cBhvr>
                                      <p:to>
                                        <p:strVal val="visible"/>
                                      </p:to>
                                    </p:set>
                                    <p:anim calcmode="lin" valueType="num">
                                      <p:cBhvr additive="base">
                                        <p:cTn id="19" dur="500" fill="hold"/>
                                        <p:tgtEl>
                                          <p:spTgt spid="62"/>
                                        </p:tgtEl>
                                        <p:attrNameLst>
                                          <p:attrName>ppt_x</p:attrName>
                                        </p:attrNameLst>
                                      </p:cBhvr>
                                      <p:tavLst>
                                        <p:tav tm="0">
                                          <p:val>
                                            <p:strVal val="0-#ppt_w/2"/>
                                          </p:val>
                                        </p:tav>
                                        <p:tav tm="100000">
                                          <p:val>
                                            <p:strVal val="#ppt_x"/>
                                          </p:val>
                                        </p:tav>
                                      </p:tavLst>
                                    </p:anim>
                                    <p:anim calcmode="lin" valueType="num">
                                      <p:cBhvr additive="base">
                                        <p:cTn id="20" dur="500" fill="hold"/>
                                        <p:tgtEl>
                                          <p:spTgt spid="62"/>
                                        </p:tgtEl>
                                        <p:attrNameLst>
                                          <p:attrName>ppt_y</p:attrName>
                                        </p:attrNameLst>
                                      </p:cBhvr>
                                      <p:tavLst>
                                        <p:tav tm="0">
                                          <p:val>
                                            <p:strVal val="1+#ppt_h/2"/>
                                          </p:val>
                                        </p:tav>
                                        <p:tav tm="100000">
                                          <p:val>
                                            <p:strVal val="#ppt_y"/>
                                          </p:val>
                                        </p:tav>
                                      </p:tavLst>
                                    </p:anim>
                                  </p:childTnLst>
                                </p:cTn>
                              </p:par>
                              <p:par>
                                <p:cTn id="21" presetID="2" presetClass="entr" presetSubtype="12" fill="hold" grpId="0" nodeType="withEffect">
                                  <p:stCondLst>
                                    <p:cond delay="0"/>
                                  </p:stCondLst>
                                  <p:childTnLst>
                                    <p:set>
                                      <p:cBhvr>
                                        <p:cTn id="22" dur="1" fill="hold">
                                          <p:stCondLst>
                                            <p:cond delay="0"/>
                                          </p:stCondLst>
                                        </p:cTn>
                                        <p:tgtEl>
                                          <p:spTgt spid="63"/>
                                        </p:tgtEl>
                                        <p:attrNameLst>
                                          <p:attrName>style.visibility</p:attrName>
                                        </p:attrNameLst>
                                      </p:cBhvr>
                                      <p:to>
                                        <p:strVal val="visible"/>
                                      </p:to>
                                    </p:set>
                                    <p:anim calcmode="lin" valueType="num">
                                      <p:cBhvr additive="base">
                                        <p:cTn id="23" dur="500" fill="hold"/>
                                        <p:tgtEl>
                                          <p:spTgt spid="63"/>
                                        </p:tgtEl>
                                        <p:attrNameLst>
                                          <p:attrName>ppt_x</p:attrName>
                                        </p:attrNameLst>
                                      </p:cBhvr>
                                      <p:tavLst>
                                        <p:tav tm="0">
                                          <p:val>
                                            <p:strVal val="0-#ppt_w/2"/>
                                          </p:val>
                                        </p:tav>
                                        <p:tav tm="100000">
                                          <p:val>
                                            <p:strVal val="#ppt_x"/>
                                          </p:val>
                                        </p:tav>
                                      </p:tavLst>
                                    </p:anim>
                                    <p:anim calcmode="lin" valueType="num">
                                      <p:cBhvr additive="base">
                                        <p:cTn id="24" dur="500" fill="hold"/>
                                        <p:tgtEl>
                                          <p:spTgt spid="63"/>
                                        </p:tgtEl>
                                        <p:attrNameLst>
                                          <p:attrName>ppt_y</p:attrName>
                                        </p:attrNameLst>
                                      </p:cBhvr>
                                      <p:tavLst>
                                        <p:tav tm="0">
                                          <p:val>
                                            <p:strVal val="1+#ppt_h/2"/>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22" presetClass="entr" presetSubtype="8"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wipe(left)">
                                      <p:cBhvr>
                                        <p:cTn id="29" dur="500"/>
                                        <p:tgtEl>
                                          <p:spTgt spid="70"/>
                                        </p:tgtEl>
                                      </p:cBhvr>
                                    </p:animEffect>
                                  </p:childTnLst>
                                </p:cTn>
                              </p:par>
                              <p:par>
                                <p:cTn id="30" presetID="22" presetClass="entr" presetSubtype="8" fill="hold" grpId="0" nodeType="withEffect">
                                  <p:stCondLst>
                                    <p:cond delay="0"/>
                                  </p:stCondLst>
                                  <p:childTnLst>
                                    <p:set>
                                      <p:cBhvr>
                                        <p:cTn id="31" dur="1" fill="hold">
                                          <p:stCondLst>
                                            <p:cond delay="0"/>
                                          </p:stCondLst>
                                        </p:cTn>
                                        <p:tgtEl>
                                          <p:spTgt spid="71"/>
                                        </p:tgtEl>
                                        <p:attrNameLst>
                                          <p:attrName>style.visibility</p:attrName>
                                        </p:attrNameLst>
                                      </p:cBhvr>
                                      <p:to>
                                        <p:strVal val="visible"/>
                                      </p:to>
                                    </p:set>
                                    <p:animEffect transition="in" filter="wipe(left)">
                                      <p:cBhvr>
                                        <p:cTn id="32" dur="500"/>
                                        <p:tgtEl>
                                          <p:spTgt spid="7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8" fill="hold" grpId="0" nodeType="clickEffect">
                                  <p:stCondLst>
                                    <p:cond delay="0"/>
                                  </p:stCondLst>
                                  <p:childTnLst>
                                    <p:set>
                                      <p:cBhvr>
                                        <p:cTn id="36" dur="1" fill="hold">
                                          <p:stCondLst>
                                            <p:cond delay="0"/>
                                          </p:stCondLst>
                                        </p:cTn>
                                        <p:tgtEl>
                                          <p:spTgt spid="68"/>
                                        </p:tgtEl>
                                        <p:attrNameLst>
                                          <p:attrName>style.visibility</p:attrName>
                                        </p:attrNameLst>
                                      </p:cBhvr>
                                      <p:to>
                                        <p:strVal val="visible"/>
                                      </p:to>
                                    </p:set>
                                    <p:animEffect transition="in" filter="wipe(left)">
                                      <p:cBhvr>
                                        <p:cTn id="37" dur="500"/>
                                        <p:tgtEl>
                                          <p:spTgt spid="68"/>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69"/>
                                        </p:tgtEl>
                                        <p:attrNameLst>
                                          <p:attrName>style.visibility</p:attrName>
                                        </p:attrNameLst>
                                      </p:cBhvr>
                                      <p:to>
                                        <p:strVal val="visible"/>
                                      </p:to>
                                    </p:set>
                                    <p:animEffect transition="in" filter="wipe(left)">
                                      <p:cBhvr>
                                        <p:cTn id="40" dur="500"/>
                                        <p:tgtEl>
                                          <p:spTgt spid="69"/>
                                        </p:tgtEl>
                                      </p:cBhvr>
                                    </p:animEffect>
                                  </p:childTnLst>
                                </p:cTn>
                              </p:par>
                            </p:childTnLst>
                          </p:cTn>
                        </p:par>
                      </p:childTnLst>
                    </p:cTn>
                  </p:par>
                  <p:par>
                    <p:cTn id="41" fill="hold">
                      <p:stCondLst>
                        <p:cond delay="indefinite"/>
                      </p:stCondLst>
                      <p:childTnLst>
                        <p:par>
                          <p:cTn id="42" fill="hold">
                            <p:stCondLst>
                              <p:cond delay="0"/>
                            </p:stCondLst>
                            <p:childTnLst>
                              <p:par>
                                <p:cTn id="43" presetID="22" presetClass="entr" presetSubtype="8" fill="hold" grpId="0" nodeType="clickEffect">
                                  <p:stCondLst>
                                    <p:cond delay="0"/>
                                  </p:stCondLst>
                                  <p:childTnLst>
                                    <p:set>
                                      <p:cBhvr>
                                        <p:cTn id="44" dur="1" fill="hold">
                                          <p:stCondLst>
                                            <p:cond delay="0"/>
                                          </p:stCondLst>
                                        </p:cTn>
                                        <p:tgtEl>
                                          <p:spTgt spid="66"/>
                                        </p:tgtEl>
                                        <p:attrNameLst>
                                          <p:attrName>style.visibility</p:attrName>
                                        </p:attrNameLst>
                                      </p:cBhvr>
                                      <p:to>
                                        <p:strVal val="visible"/>
                                      </p:to>
                                    </p:set>
                                    <p:animEffect transition="in" filter="wipe(left)">
                                      <p:cBhvr>
                                        <p:cTn id="45" dur="500"/>
                                        <p:tgtEl>
                                          <p:spTgt spid="66"/>
                                        </p:tgtEl>
                                      </p:cBhvr>
                                    </p:animEffect>
                                  </p:childTnLst>
                                </p:cTn>
                              </p:par>
                              <p:par>
                                <p:cTn id="46" presetID="22" presetClass="entr" presetSubtype="8" fill="hold" grpId="0" nodeType="withEffect">
                                  <p:stCondLst>
                                    <p:cond delay="0"/>
                                  </p:stCondLst>
                                  <p:childTnLst>
                                    <p:set>
                                      <p:cBhvr>
                                        <p:cTn id="47" dur="1" fill="hold">
                                          <p:stCondLst>
                                            <p:cond delay="0"/>
                                          </p:stCondLst>
                                        </p:cTn>
                                        <p:tgtEl>
                                          <p:spTgt spid="67"/>
                                        </p:tgtEl>
                                        <p:attrNameLst>
                                          <p:attrName>style.visibility</p:attrName>
                                        </p:attrNameLst>
                                      </p:cBhvr>
                                      <p:to>
                                        <p:strVal val="visible"/>
                                      </p:to>
                                    </p:set>
                                    <p:animEffect transition="in" filter="wipe(left)">
                                      <p:cBhvr>
                                        <p:cTn id="48" dur="500"/>
                                        <p:tgtEl>
                                          <p:spTgt spid="67"/>
                                        </p:tgtEl>
                                      </p:cBhvr>
                                    </p:animEffect>
                                  </p:childTnLst>
                                </p:cTn>
                              </p:par>
                            </p:childTnLst>
                          </p:cTn>
                        </p:par>
                      </p:childTnLst>
                    </p:cTn>
                  </p:par>
                  <p:par>
                    <p:cTn id="49" fill="hold">
                      <p:stCondLst>
                        <p:cond delay="indefinite"/>
                      </p:stCondLst>
                      <p:childTnLst>
                        <p:par>
                          <p:cTn id="50" fill="hold">
                            <p:stCondLst>
                              <p:cond delay="0"/>
                            </p:stCondLst>
                            <p:childTnLst>
                              <p:par>
                                <p:cTn id="51" presetID="22" presetClass="entr" presetSubtype="8" fill="hold" grpId="0" nodeType="clickEffect">
                                  <p:stCondLst>
                                    <p:cond delay="0"/>
                                  </p:stCondLst>
                                  <p:childTnLst>
                                    <p:set>
                                      <p:cBhvr>
                                        <p:cTn id="52" dur="1" fill="hold">
                                          <p:stCondLst>
                                            <p:cond delay="0"/>
                                          </p:stCondLst>
                                        </p:cTn>
                                        <p:tgtEl>
                                          <p:spTgt spid="64"/>
                                        </p:tgtEl>
                                        <p:attrNameLst>
                                          <p:attrName>style.visibility</p:attrName>
                                        </p:attrNameLst>
                                      </p:cBhvr>
                                      <p:to>
                                        <p:strVal val="visible"/>
                                      </p:to>
                                    </p:set>
                                    <p:animEffect transition="in" filter="wipe(left)">
                                      <p:cBhvr>
                                        <p:cTn id="53" dur="500"/>
                                        <p:tgtEl>
                                          <p:spTgt spid="64"/>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65"/>
                                        </p:tgtEl>
                                        <p:attrNameLst>
                                          <p:attrName>style.visibility</p:attrName>
                                        </p:attrNameLst>
                                      </p:cBhvr>
                                      <p:to>
                                        <p:strVal val="visible"/>
                                      </p:to>
                                    </p:set>
                                    <p:animEffect transition="in" filter="wipe(left)">
                                      <p:cBhvr>
                                        <p:cTn id="56"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p:bldP spid="61" grpId="0"/>
      <p:bldP spid="62" grpId="0"/>
      <p:bldP spid="63" grpId="0"/>
      <p:bldP spid="64" grpId="0"/>
      <p:bldP spid="65" grpId="0"/>
      <p:bldP spid="66" grpId="0"/>
      <p:bldP spid="67" grpId="0"/>
      <p:bldP spid="68" grpId="0"/>
      <p:bldP spid="69" grpId="0"/>
      <p:bldP spid="70" grpId="0"/>
      <p:bldP spid="7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0"/>
          <p:cNvSpPr/>
          <p:nvPr/>
        </p:nvSpPr>
        <p:spPr>
          <a:xfrm rot="18566359">
            <a:off x="5582545" y="2588682"/>
            <a:ext cx="2158783" cy="335438"/>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2" name="任意多边形 10"/>
          <p:cNvSpPr/>
          <p:nvPr/>
        </p:nvSpPr>
        <p:spPr>
          <a:xfrm>
            <a:off x="4522061" y="2189258"/>
            <a:ext cx="2158783" cy="335438"/>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11" name="任意多边形 10"/>
          <p:cNvSpPr/>
          <p:nvPr/>
        </p:nvSpPr>
        <p:spPr>
          <a:xfrm>
            <a:off x="1130405" y="2496895"/>
            <a:ext cx="2942533" cy="831341"/>
          </a:xfrm>
          <a:custGeom>
            <a:avLst/>
            <a:gdLst>
              <a:gd name="connsiteX0" fmla="*/ 0 w 7750629"/>
              <a:gd name="connsiteY0" fmla="*/ 174172 h 901881"/>
              <a:gd name="connsiteX1" fmla="*/ 2627086 w 7750629"/>
              <a:gd name="connsiteY1" fmla="*/ 899886 h 901881"/>
              <a:gd name="connsiteX2" fmla="*/ 5341257 w 7750629"/>
              <a:gd name="connsiteY2" fmla="*/ 377372 h 901881"/>
              <a:gd name="connsiteX3" fmla="*/ 7750629 w 7750629"/>
              <a:gd name="connsiteY3" fmla="*/ 0 h 901881"/>
            </a:gdLst>
            <a:ahLst/>
            <a:cxnLst>
              <a:cxn ang="0">
                <a:pos x="connsiteX0" y="connsiteY0"/>
              </a:cxn>
              <a:cxn ang="0">
                <a:pos x="connsiteX1" y="connsiteY1"/>
              </a:cxn>
              <a:cxn ang="0">
                <a:pos x="connsiteX2" y="connsiteY2"/>
              </a:cxn>
              <a:cxn ang="0">
                <a:pos x="connsiteX3" y="connsiteY3"/>
              </a:cxn>
            </a:cxnLst>
            <a:rect l="l" t="t" r="r" b="b"/>
            <a:pathLst>
              <a:path w="7750629" h="901881">
                <a:moveTo>
                  <a:pt x="0" y="174172"/>
                </a:moveTo>
                <a:cubicBezTo>
                  <a:pt x="868438" y="520095"/>
                  <a:pt x="1736877" y="866019"/>
                  <a:pt x="2627086" y="899886"/>
                </a:cubicBezTo>
                <a:cubicBezTo>
                  <a:pt x="3517295" y="933753"/>
                  <a:pt x="4487333" y="527353"/>
                  <a:pt x="5341257" y="377372"/>
                </a:cubicBezTo>
                <a:cubicBezTo>
                  <a:pt x="6195181" y="227391"/>
                  <a:pt x="7049105" y="152400"/>
                  <a:pt x="7750629" y="0"/>
                </a:cubicBezTo>
              </a:path>
            </a:pathLst>
          </a:custGeom>
          <a:noFill/>
          <a:ln w="2222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solidFill>
                <a:schemeClr val="tx1"/>
              </a:solidFill>
            </a:endParaRPr>
          </a:p>
        </p:txBody>
      </p:sp>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5" name="Freeform 16"/>
          <p:cNvSpPr/>
          <p:nvPr/>
        </p:nvSpPr>
        <p:spPr bwMode="auto">
          <a:xfrm>
            <a:off x="599540" y="2182599"/>
            <a:ext cx="1790057" cy="1145637"/>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a:solidFill>
              <a:schemeClr val="bg2">
                <a:lumMod val="25000"/>
              </a:schemeClr>
            </a:solidFill>
          </a:ln>
        </p:spPr>
        <p:txBody>
          <a:bodyPr/>
          <a:lstStyle/>
          <a:p>
            <a:endParaRPr lang="zh-CN" altLang="en-US"/>
          </a:p>
        </p:txBody>
      </p:sp>
      <p:sp>
        <p:nvSpPr>
          <p:cNvPr id="6" name="Freeform 16"/>
          <p:cNvSpPr/>
          <p:nvPr/>
        </p:nvSpPr>
        <p:spPr bwMode="auto">
          <a:xfrm>
            <a:off x="3568715" y="1913021"/>
            <a:ext cx="1132723" cy="724943"/>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2">
                <a:lumMod val="25000"/>
              </a:schemeClr>
            </a:solidFill>
          </a:ln>
        </p:spPr>
        <p:txBody>
          <a:bodyPr/>
          <a:lstStyle/>
          <a:p>
            <a:endParaRPr lang="zh-CN" altLang="en-US"/>
          </a:p>
        </p:txBody>
      </p:sp>
      <p:sp>
        <p:nvSpPr>
          <p:cNvPr id="7" name="Freeform 16"/>
          <p:cNvSpPr/>
          <p:nvPr/>
        </p:nvSpPr>
        <p:spPr bwMode="auto">
          <a:xfrm>
            <a:off x="5202691" y="2958766"/>
            <a:ext cx="1132723" cy="724943"/>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2">
                <a:lumMod val="25000"/>
              </a:schemeClr>
            </a:solidFill>
          </a:ln>
        </p:spPr>
        <p:txBody>
          <a:bodyPr/>
          <a:lstStyle/>
          <a:p>
            <a:endParaRPr lang="zh-CN" altLang="en-US"/>
          </a:p>
        </p:txBody>
      </p:sp>
      <p:sp>
        <p:nvSpPr>
          <p:cNvPr id="8" name="Freeform 16"/>
          <p:cNvSpPr/>
          <p:nvPr/>
        </p:nvSpPr>
        <p:spPr bwMode="auto">
          <a:xfrm>
            <a:off x="6371041" y="1665030"/>
            <a:ext cx="1132723" cy="724943"/>
          </a:xfrm>
          <a:custGeom>
            <a:avLst/>
            <a:gdLst>
              <a:gd name="T0" fmla="*/ 46 w 286"/>
              <a:gd name="T1" fmla="*/ 183 h 183"/>
              <a:gd name="T2" fmla="*/ 241 w 286"/>
              <a:gd name="T3" fmla="*/ 183 h 183"/>
              <a:gd name="T4" fmla="*/ 286 w 286"/>
              <a:gd name="T5" fmla="*/ 131 h 183"/>
              <a:gd name="T6" fmla="*/ 238 w 286"/>
              <a:gd name="T7" fmla="*/ 93 h 183"/>
              <a:gd name="T8" fmla="*/ 189 w 286"/>
              <a:gd name="T9" fmla="*/ 15 h 183"/>
              <a:gd name="T10" fmla="*/ 102 w 286"/>
              <a:gd name="T11" fmla="*/ 60 h 183"/>
              <a:gd name="T12" fmla="*/ 67 w 286"/>
              <a:gd name="T13" fmla="*/ 52 h 183"/>
              <a:gd name="T14" fmla="*/ 51 w 286"/>
              <a:gd name="T15" fmla="*/ 83 h 183"/>
              <a:gd name="T16" fmla="*/ 8 w 286"/>
              <a:gd name="T17" fmla="*/ 123 h 183"/>
              <a:gd name="T18" fmla="*/ 46 w 286"/>
              <a:gd name="T19" fmla="*/ 183 h 18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86" h="183">
                <a:moveTo>
                  <a:pt x="46" y="183"/>
                </a:moveTo>
                <a:cubicBezTo>
                  <a:pt x="76" y="183"/>
                  <a:pt x="216" y="183"/>
                  <a:pt x="241" y="183"/>
                </a:cubicBezTo>
                <a:cubicBezTo>
                  <a:pt x="267" y="183"/>
                  <a:pt x="286" y="169"/>
                  <a:pt x="286" y="131"/>
                </a:cubicBezTo>
                <a:cubicBezTo>
                  <a:pt x="286" y="93"/>
                  <a:pt x="250" y="83"/>
                  <a:pt x="238" y="93"/>
                </a:cubicBezTo>
                <a:cubicBezTo>
                  <a:pt x="238" y="93"/>
                  <a:pt x="245" y="29"/>
                  <a:pt x="189" y="15"/>
                </a:cubicBezTo>
                <a:cubicBezTo>
                  <a:pt x="132" y="0"/>
                  <a:pt x="105" y="48"/>
                  <a:pt x="102" y="60"/>
                </a:cubicBezTo>
                <a:cubicBezTo>
                  <a:pt x="102" y="60"/>
                  <a:pt x="89" y="42"/>
                  <a:pt x="67" y="52"/>
                </a:cubicBezTo>
                <a:cubicBezTo>
                  <a:pt x="46" y="62"/>
                  <a:pt x="51" y="83"/>
                  <a:pt x="51" y="83"/>
                </a:cubicBezTo>
                <a:cubicBezTo>
                  <a:pt x="51" y="83"/>
                  <a:pt x="15" y="89"/>
                  <a:pt x="8" y="123"/>
                </a:cubicBezTo>
                <a:cubicBezTo>
                  <a:pt x="0" y="159"/>
                  <a:pt x="23" y="183"/>
                  <a:pt x="46" y="183"/>
                </a:cubicBezTo>
                <a:close/>
              </a:path>
            </a:pathLst>
          </a:custGeom>
          <a:blipFill dpi="0" rotWithShape="1">
            <a:blip r:embed="rId4" cstate="print">
              <a:extLst>
                <a:ext uri="{28A0092B-C50C-407E-A947-70E740481C1C}">
                  <a14:useLocalDpi xmlns:a14="http://schemas.microsoft.com/office/drawing/2010/main" val="0"/>
                </a:ext>
              </a:extLst>
            </a:blip>
            <a:srcRect/>
            <a:stretch>
              <a:fillRect/>
            </a:stretch>
          </a:blipFill>
          <a:ln>
            <a:solidFill>
              <a:schemeClr val="bg2">
                <a:lumMod val="25000"/>
              </a:schemeClr>
            </a:solidFill>
          </a:ln>
        </p:spPr>
        <p:txBody>
          <a:bodyPr/>
          <a:lstStyle/>
          <a:p>
            <a:endParaRPr lang="zh-CN" altLang="en-US"/>
          </a:p>
        </p:txBody>
      </p:sp>
      <p:sp>
        <p:nvSpPr>
          <p:cNvPr id="14" name="矩形 13"/>
          <p:cNvSpPr/>
          <p:nvPr/>
        </p:nvSpPr>
        <p:spPr>
          <a:xfrm>
            <a:off x="36099" y="3683709"/>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 name="矩形 14"/>
          <p:cNvSpPr/>
          <p:nvPr/>
        </p:nvSpPr>
        <p:spPr>
          <a:xfrm>
            <a:off x="405281" y="4092099"/>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6" name="矩形 15"/>
          <p:cNvSpPr/>
          <p:nvPr/>
        </p:nvSpPr>
        <p:spPr>
          <a:xfrm>
            <a:off x="1144011" y="1324642"/>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7" name="矩形 16"/>
          <p:cNvSpPr/>
          <p:nvPr/>
        </p:nvSpPr>
        <p:spPr>
          <a:xfrm>
            <a:off x="1513193" y="1733032"/>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8" name="矩形 17"/>
          <p:cNvSpPr/>
          <p:nvPr/>
        </p:nvSpPr>
        <p:spPr>
          <a:xfrm>
            <a:off x="3242284" y="3731073"/>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9" name="矩形 18"/>
          <p:cNvSpPr/>
          <p:nvPr/>
        </p:nvSpPr>
        <p:spPr>
          <a:xfrm>
            <a:off x="3611466" y="4139463"/>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0" name="矩形 19"/>
          <p:cNvSpPr/>
          <p:nvPr/>
        </p:nvSpPr>
        <p:spPr>
          <a:xfrm>
            <a:off x="6311662" y="2537527"/>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 name="矩形 20"/>
          <p:cNvSpPr/>
          <p:nvPr/>
        </p:nvSpPr>
        <p:spPr>
          <a:xfrm>
            <a:off x="6680844" y="2945917"/>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down)">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wipe(down)">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down)">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2"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wipe(right)">
                                      <p:cBhvr>
                                        <p:cTn id="22" dur="500"/>
                                        <p:tgtEl>
                                          <p:spTgt spid="12"/>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wipe(down)">
                                      <p:cBhvr>
                                        <p:cTn id="27" dur="500"/>
                                        <p:tgtEl>
                                          <p:spTgt spid="6"/>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2"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wipe(right)">
                                      <p:cBhvr>
                                        <p:cTn id="32" dur="500"/>
                                        <p:tgtEl>
                                          <p:spTgt spid="11"/>
                                        </p:tgtEl>
                                      </p:cBhvr>
                                    </p:animEffect>
                                  </p:childTnLst>
                                </p:cTn>
                              </p:par>
                            </p:childTnLst>
                          </p:cTn>
                        </p:par>
                      </p:childTnLst>
                    </p:cTn>
                  </p:par>
                  <p:par>
                    <p:cTn id="33" fill="hold">
                      <p:stCondLst>
                        <p:cond delay="indefinite"/>
                      </p:stCondLst>
                      <p:childTnLst>
                        <p:par>
                          <p:cTn id="34" fill="hold">
                            <p:stCondLst>
                              <p:cond delay="0"/>
                            </p:stCondLst>
                            <p:childTnLst>
                              <p:par>
                                <p:cTn id="35" presetID="22" presetClass="entr" presetSubtype="4" fill="hold" grpId="0" nodeType="clickEffect">
                                  <p:stCondLst>
                                    <p:cond delay="0"/>
                                  </p:stCondLst>
                                  <p:childTnLst>
                                    <p:set>
                                      <p:cBhvr>
                                        <p:cTn id="36" dur="1" fill="hold">
                                          <p:stCondLst>
                                            <p:cond delay="0"/>
                                          </p:stCondLst>
                                        </p:cTn>
                                        <p:tgtEl>
                                          <p:spTgt spid="5"/>
                                        </p:tgtEl>
                                        <p:attrNameLst>
                                          <p:attrName>style.visibility</p:attrName>
                                        </p:attrNameLst>
                                      </p:cBhvr>
                                      <p:to>
                                        <p:strVal val="visible"/>
                                      </p:to>
                                    </p:set>
                                    <p:animEffect transition="in" filter="wipe(down)">
                                      <p:cBhvr>
                                        <p:cTn id="37" dur="500"/>
                                        <p:tgtEl>
                                          <p:spTgt spid="5"/>
                                        </p:tgtEl>
                                      </p:cBhvr>
                                    </p:animEffect>
                                  </p:childTnLst>
                                </p:cTn>
                              </p:par>
                            </p:childTnLst>
                          </p:cTn>
                        </p:par>
                      </p:childTnLst>
                    </p:cTn>
                  </p:par>
                  <p:par>
                    <p:cTn id="38" fill="hold">
                      <p:stCondLst>
                        <p:cond delay="indefinite"/>
                      </p:stCondLst>
                      <p:childTnLst>
                        <p:par>
                          <p:cTn id="39" fill="hold">
                            <p:stCondLst>
                              <p:cond delay="0"/>
                            </p:stCondLst>
                            <p:childTnLst>
                              <p:par>
                                <p:cTn id="40" presetID="22" presetClass="entr" presetSubtype="2" fill="hold" grpId="0" nodeType="clickEffect">
                                  <p:stCondLst>
                                    <p:cond delay="0"/>
                                  </p:stCondLst>
                                  <p:childTnLst>
                                    <p:set>
                                      <p:cBhvr>
                                        <p:cTn id="41" dur="1" fill="hold">
                                          <p:stCondLst>
                                            <p:cond delay="0"/>
                                          </p:stCondLst>
                                        </p:cTn>
                                        <p:tgtEl>
                                          <p:spTgt spid="18"/>
                                        </p:tgtEl>
                                        <p:attrNameLst>
                                          <p:attrName>style.visibility</p:attrName>
                                        </p:attrNameLst>
                                      </p:cBhvr>
                                      <p:to>
                                        <p:strVal val="visible"/>
                                      </p:to>
                                    </p:set>
                                    <p:animEffect transition="in" filter="wipe(right)">
                                      <p:cBhvr>
                                        <p:cTn id="42" dur="500"/>
                                        <p:tgtEl>
                                          <p:spTgt spid="18"/>
                                        </p:tgtEl>
                                      </p:cBhvr>
                                    </p:animEffect>
                                  </p:childTnLst>
                                </p:cTn>
                              </p:par>
                              <p:par>
                                <p:cTn id="43" presetID="22" presetClass="entr" presetSubtype="2" fill="hold" grpId="0" nodeType="with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wipe(right)">
                                      <p:cBhvr>
                                        <p:cTn id="45" dur="500"/>
                                        <p:tgtEl>
                                          <p:spTgt spid="19"/>
                                        </p:tgtEl>
                                      </p:cBhvr>
                                    </p:animEffect>
                                  </p:childTnLst>
                                </p:cTn>
                              </p:par>
                            </p:childTnLst>
                          </p:cTn>
                        </p:par>
                      </p:childTnLst>
                    </p:cTn>
                  </p:par>
                  <p:par>
                    <p:cTn id="46" fill="hold">
                      <p:stCondLst>
                        <p:cond delay="indefinite"/>
                      </p:stCondLst>
                      <p:childTnLst>
                        <p:par>
                          <p:cTn id="47" fill="hold">
                            <p:stCondLst>
                              <p:cond delay="0"/>
                            </p:stCondLst>
                            <p:childTnLst>
                              <p:par>
                                <p:cTn id="48" presetID="22" presetClass="entr" presetSubtype="2" fill="hold" grpId="0"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wipe(right)">
                                      <p:cBhvr>
                                        <p:cTn id="50" dur="500"/>
                                        <p:tgtEl>
                                          <p:spTgt spid="20"/>
                                        </p:tgtEl>
                                      </p:cBhvr>
                                    </p:animEffect>
                                  </p:childTnLst>
                                </p:cTn>
                              </p:par>
                              <p:par>
                                <p:cTn id="51" presetID="22" presetClass="entr" presetSubtype="2"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Effect transition="in" filter="wipe(right)">
                                      <p:cBhvr>
                                        <p:cTn id="53" dur="500"/>
                                        <p:tgtEl>
                                          <p:spTgt spid="21"/>
                                        </p:tgtEl>
                                      </p:cBhvr>
                                    </p:animEffect>
                                  </p:childTnLst>
                                </p:cTn>
                              </p:par>
                            </p:childTnLst>
                          </p:cTn>
                        </p:par>
                      </p:childTnLst>
                    </p:cTn>
                  </p:par>
                  <p:par>
                    <p:cTn id="54" fill="hold">
                      <p:stCondLst>
                        <p:cond delay="indefinite"/>
                      </p:stCondLst>
                      <p:childTnLst>
                        <p:par>
                          <p:cTn id="55" fill="hold">
                            <p:stCondLst>
                              <p:cond delay="0"/>
                            </p:stCondLst>
                            <p:childTnLst>
                              <p:par>
                                <p:cTn id="56" presetID="22" presetClass="entr" presetSubtype="2" fill="hold" grpId="0" nodeType="click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wipe(right)">
                                      <p:cBhvr>
                                        <p:cTn id="58" dur="500"/>
                                        <p:tgtEl>
                                          <p:spTgt spid="16"/>
                                        </p:tgtEl>
                                      </p:cBhvr>
                                    </p:animEffect>
                                  </p:childTnLst>
                                </p:cTn>
                              </p:par>
                              <p:par>
                                <p:cTn id="59" presetID="22" presetClass="entr" presetSubtype="2" fill="hold" grpId="0" nodeType="withEffect">
                                  <p:stCondLst>
                                    <p:cond delay="0"/>
                                  </p:stCondLst>
                                  <p:childTnLst>
                                    <p:set>
                                      <p:cBhvr>
                                        <p:cTn id="60" dur="1" fill="hold">
                                          <p:stCondLst>
                                            <p:cond delay="0"/>
                                          </p:stCondLst>
                                        </p:cTn>
                                        <p:tgtEl>
                                          <p:spTgt spid="17"/>
                                        </p:tgtEl>
                                        <p:attrNameLst>
                                          <p:attrName>style.visibility</p:attrName>
                                        </p:attrNameLst>
                                      </p:cBhvr>
                                      <p:to>
                                        <p:strVal val="visible"/>
                                      </p:to>
                                    </p:set>
                                    <p:animEffect transition="in" filter="wipe(right)">
                                      <p:cBhvr>
                                        <p:cTn id="61" dur="500"/>
                                        <p:tgtEl>
                                          <p:spTgt spid="1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2" fill="hold" grpId="0" nodeType="clickEffect">
                                  <p:stCondLst>
                                    <p:cond delay="0"/>
                                  </p:stCondLst>
                                  <p:childTnLst>
                                    <p:set>
                                      <p:cBhvr>
                                        <p:cTn id="65" dur="1" fill="hold">
                                          <p:stCondLst>
                                            <p:cond delay="0"/>
                                          </p:stCondLst>
                                        </p:cTn>
                                        <p:tgtEl>
                                          <p:spTgt spid="14"/>
                                        </p:tgtEl>
                                        <p:attrNameLst>
                                          <p:attrName>style.visibility</p:attrName>
                                        </p:attrNameLst>
                                      </p:cBhvr>
                                      <p:to>
                                        <p:strVal val="visible"/>
                                      </p:to>
                                    </p:set>
                                    <p:animEffect transition="in" filter="wipe(right)">
                                      <p:cBhvr>
                                        <p:cTn id="66" dur="500"/>
                                        <p:tgtEl>
                                          <p:spTgt spid="14"/>
                                        </p:tgtEl>
                                      </p:cBhvr>
                                    </p:animEffect>
                                  </p:childTnLst>
                                </p:cTn>
                              </p:par>
                              <p:par>
                                <p:cTn id="67" presetID="22" presetClass="entr" presetSubtype="2" fill="hold" grpId="0" nodeType="withEffect">
                                  <p:stCondLst>
                                    <p:cond delay="0"/>
                                  </p:stCondLst>
                                  <p:childTnLst>
                                    <p:set>
                                      <p:cBhvr>
                                        <p:cTn id="68" dur="1" fill="hold">
                                          <p:stCondLst>
                                            <p:cond delay="0"/>
                                          </p:stCondLst>
                                        </p:cTn>
                                        <p:tgtEl>
                                          <p:spTgt spid="15"/>
                                        </p:tgtEl>
                                        <p:attrNameLst>
                                          <p:attrName>style.visibility</p:attrName>
                                        </p:attrNameLst>
                                      </p:cBhvr>
                                      <p:to>
                                        <p:strVal val="visible"/>
                                      </p:to>
                                    </p:set>
                                    <p:animEffect transition="in" filter="wipe(right)">
                                      <p:cBhvr>
                                        <p:cTn id="69"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1" grpId="0" animBg="1"/>
      <p:bldP spid="5" grpId="0" animBg="1"/>
      <p:bldP spid="6" grpId="0" animBg="1"/>
      <p:bldP spid="7" grpId="0" animBg="1"/>
      <p:bldP spid="8" grpId="0" animBg="1"/>
      <p:bldP spid="14" grpId="0"/>
      <p:bldP spid="15" grpId="0"/>
      <p:bldP spid="16" grpId="0"/>
      <p:bldP spid="17" grpId="0"/>
      <p:bldP spid="18" grpId="0"/>
      <p:bldP spid="19" grpId="0"/>
      <p:bldP spid="20" grpId="0"/>
      <p:bldP spid="2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96" name="矩形 95"/>
          <p:cNvSpPr/>
          <p:nvPr/>
        </p:nvSpPr>
        <p:spPr>
          <a:xfrm>
            <a:off x="4033538" y="1821277"/>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97" name="矩形 96"/>
          <p:cNvSpPr/>
          <p:nvPr/>
        </p:nvSpPr>
        <p:spPr>
          <a:xfrm>
            <a:off x="4402720" y="2229667"/>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grpSp>
        <p:nvGrpSpPr>
          <p:cNvPr id="98" name="组合 97"/>
          <p:cNvGrpSpPr/>
          <p:nvPr/>
        </p:nvGrpSpPr>
        <p:grpSpPr>
          <a:xfrm>
            <a:off x="3638061" y="1001786"/>
            <a:ext cx="3871306" cy="2733056"/>
            <a:chOff x="3246438" y="1068388"/>
            <a:chExt cx="5711825" cy="4678363"/>
          </a:xfrm>
          <a:solidFill>
            <a:schemeClr val="tx1"/>
          </a:solidFill>
        </p:grpSpPr>
        <p:sp>
          <p:nvSpPr>
            <p:cNvPr id="99" name="Freeform 5"/>
            <p:cNvSpPr/>
            <p:nvPr/>
          </p:nvSpPr>
          <p:spPr bwMode="auto">
            <a:xfrm>
              <a:off x="3251201" y="3335338"/>
              <a:ext cx="1773238" cy="1609725"/>
            </a:xfrm>
            <a:custGeom>
              <a:avLst/>
              <a:gdLst>
                <a:gd name="T0" fmla="*/ 1697 w 1708"/>
                <a:gd name="T1" fmla="*/ 1365 h 1551"/>
                <a:gd name="T2" fmla="*/ 1422 w 1708"/>
                <a:gd name="T3" fmla="*/ 1470 h 1551"/>
                <a:gd name="T4" fmla="*/ 1072 w 1708"/>
                <a:gd name="T5" fmla="*/ 1471 h 1551"/>
                <a:gd name="T6" fmla="*/ 478 w 1708"/>
                <a:gd name="T7" fmla="*/ 1262 h 1551"/>
                <a:gd name="T8" fmla="*/ 166 w 1708"/>
                <a:gd name="T9" fmla="*/ 672 h 1551"/>
                <a:gd name="T10" fmla="*/ 422 w 1708"/>
                <a:gd name="T11" fmla="*/ 54 h 1551"/>
                <a:gd name="T12" fmla="*/ 393 w 1708"/>
                <a:gd name="T13" fmla="*/ 16 h 1551"/>
                <a:gd name="T14" fmla="*/ 349 w 1708"/>
                <a:gd name="T15" fmla="*/ 1214 h 1551"/>
                <a:gd name="T16" fmla="*/ 906 w 1708"/>
                <a:gd name="T17" fmla="*/ 1500 h 1551"/>
                <a:gd name="T18" fmla="*/ 1579 w 1708"/>
                <a:gd name="T19" fmla="*/ 1467 h 1551"/>
                <a:gd name="T20" fmla="*/ 1704 w 1708"/>
                <a:gd name="T21" fmla="*/ 1373 h 1551"/>
                <a:gd name="T22" fmla="*/ 1697 w 1708"/>
                <a:gd name="T23" fmla="*/ 1365 h 1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708" h="1551">
                  <a:moveTo>
                    <a:pt x="1697" y="1365"/>
                  </a:moveTo>
                  <a:cubicBezTo>
                    <a:pt x="1630" y="1437"/>
                    <a:pt x="1515" y="1458"/>
                    <a:pt x="1422" y="1470"/>
                  </a:cubicBezTo>
                  <a:cubicBezTo>
                    <a:pt x="1307" y="1486"/>
                    <a:pt x="1188" y="1481"/>
                    <a:pt x="1072" y="1471"/>
                  </a:cubicBezTo>
                  <a:cubicBezTo>
                    <a:pt x="854" y="1452"/>
                    <a:pt x="649" y="1407"/>
                    <a:pt x="478" y="1262"/>
                  </a:cubicBezTo>
                  <a:cubicBezTo>
                    <a:pt x="305" y="1115"/>
                    <a:pt x="190" y="898"/>
                    <a:pt x="166" y="672"/>
                  </a:cubicBezTo>
                  <a:cubicBezTo>
                    <a:pt x="142" y="434"/>
                    <a:pt x="242" y="210"/>
                    <a:pt x="422" y="54"/>
                  </a:cubicBezTo>
                  <a:cubicBezTo>
                    <a:pt x="442" y="36"/>
                    <a:pt x="414" y="0"/>
                    <a:pt x="393" y="16"/>
                  </a:cubicBezTo>
                  <a:cubicBezTo>
                    <a:pt x="0" y="317"/>
                    <a:pt x="41" y="866"/>
                    <a:pt x="349" y="1214"/>
                  </a:cubicBezTo>
                  <a:cubicBezTo>
                    <a:pt x="495" y="1380"/>
                    <a:pt x="690" y="1468"/>
                    <a:pt x="906" y="1500"/>
                  </a:cubicBezTo>
                  <a:cubicBezTo>
                    <a:pt x="1121" y="1532"/>
                    <a:pt x="1372" y="1551"/>
                    <a:pt x="1579" y="1467"/>
                  </a:cubicBezTo>
                  <a:cubicBezTo>
                    <a:pt x="1629" y="1447"/>
                    <a:pt x="1671" y="1415"/>
                    <a:pt x="1704" y="1373"/>
                  </a:cubicBezTo>
                  <a:cubicBezTo>
                    <a:pt x="1708" y="1368"/>
                    <a:pt x="1702" y="1361"/>
                    <a:pt x="1697" y="136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0" name="Freeform 6"/>
            <p:cNvSpPr/>
            <p:nvPr/>
          </p:nvSpPr>
          <p:spPr bwMode="auto">
            <a:xfrm>
              <a:off x="3246438" y="1457326"/>
              <a:ext cx="2112963" cy="1933575"/>
            </a:xfrm>
            <a:custGeom>
              <a:avLst/>
              <a:gdLst>
                <a:gd name="T0" fmla="*/ 394 w 2035"/>
                <a:gd name="T1" fmla="*/ 1839 h 1862"/>
                <a:gd name="T2" fmla="*/ 299 w 2035"/>
                <a:gd name="T3" fmla="*/ 1656 h 1862"/>
                <a:gd name="T4" fmla="*/ 221 w 2035"/>
                <a:gd name="T5" fmla="*/ 1452 h 1862"/>
                <a:gd name="T6" fmla="*/ 241 w 2035"/>
                <a:gd name="T7" fmla="*/ 997 h 1862"/>
                <a:gd name="T8" fmla="*/ 650 w 2035"/>
                <a:gd name="T9" fmla="*/ 365 h 1862"/>
                <a:gd name="T10" fmla="*/ 1301 w 2035"/>
                <a:gd name="T11" fmla="*/ 65 h 1862"/>
                <a:gd name="T12" fmla="*/ 1991 w 2035"/>
                <a:gd name="T13" fmla="*/ 323 h 1862"/>
                <a:gd name="T14" fmla="*/ 2019 w 2035"/>
                <a:gd name="T15" fmla="*/ 295 h 1862"/>
                <a:gd name="T16" fmla="*/ 1371 w 2035"/>
                <a:gd name="T17" fmla="*/ 0 h 1862"/>
                <a:gd name="T18" fmla="*/ 709 w 2035"/>
                <a:gd name="T19" fmla="*/ 241 h 1862"/>
                <a:gd name="T20" fmla="*/ 226 w 2035"/>
                <a:gd name="T21" fmla="*/ 1619 h 1862"/>
                <a:gd name="T22" fmla="*/ 375 w 2035"/>
                <a:gd name="T23" fmla="*/ 1851 h 1862"/>
                <a:gd name="T24" fmla="*/ 394 w 2035"/>
                <a:gd name="T25" fmla="*/ 1839 h 18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2035" h="1862">
                  <a:moveTo>
                    <a:pt x="394" y="1839"/>
                  </a:moveTo>
                  <a:cubicBezTo>
                    <a:pt x="360" y="1781"/>
                    <a:pt x="330" y="1716"/>
                    <a:pt x="299" y="1656"/>
                  </a:cubicBezTo>
                  <a:cubicBezTo>
                    <a:pt x="266" y="1591"/>
                    <a:pt x="240" y="1523"/>
                    <a:pt x="221" y="1452"/>
                  </a:cubicBezTo>
                  <a:cubicBezTo>
                    <a:pt x="181" y="1301"/>
                    <a:pt x="199" y="1146"/>
                    <a:pt x="241" y="997"/>
                  </a:cubicBezTo>
                  <a:cubicBezTo>
                    <a:pt x="310" y="752"/>
                    <a:pt x="461" y="533"/>
                    <a:pt x="650" y="365"/>
                  </a:cubicBezTo>
                  <a:cubicBezTo>
                    <a:pt x="830" y="204"/>
                    <a:pt x="1059" y="88"/>
                    <a:pt x="1301" y="65"/>
                  </a:cubicBezTo>
                  <a:cubicBezTo>
                    <a:pt x="1565" y="40"/>
                    <a:pt x="1795" y="154"/>
                    <a:pt x="1991" y="323"/>
                  </a:cubicBezTo>
                  <a:cubicBezTo>
                    <a:pt x="2010" y="340"/>
                    <a:pt x="2035" y="315"/>
                    <a:pt x="2019" y="295"/>
                  </a:cubicBezTo>
                  <a:cubicBezTo>
                    <a:pt x="1859" y="102"/>
                    <a:pt x="1621" y="0"/>
                    <a:pt x="1371" y="0"/>
                  </a:cubicBezTo>
                  <a:cubicBezTo>
                    <a:pt x="1131" y="0"/>
                    <a:pt x="899" y="101"/>
                    <a:pt x="709" y="241"/>
                  </a:cubicBezTo>
                  <a:cubicBezTo>
                    <a:pt x="298" y="545"/>
                    <a:pt x="0" y="1121"/>
                    <a:pt x="226" y="1619"/>
                  </a:cubicBezTo>
                  <a:cubicBezTo>
                    <a:pt x="266" y="1706"/>
                    <a:pt x="320" y="1775"/>
                    <a:pt x="375" y="1851"/>
                  </a:cubicBezTo>
                  <a:cubicBezTo>
                    <a:pt x="384" y="1862"/>
                    <a:pt x="402" y="1852"/>
                    <a:pt x="394" y="183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1" name="Freeform 7"/>
            <p:cNvSpPr/>
            <p:nvPr/>
          </p:nvSpPr>
          <p:spPr bwMode="auto">
            <a:xfrm>
              <a:off x="5292726" y="1068388"/>
              <a:ext cx="2541588" cy="1016000"/>
            </a:xfrm>
            <a:custGeom>
              <a:avLst/>
              <a:gdLst>
                <a:gd name="T0" fmla="*/ 38 w 2447"/>
                <a:gd name="T1" fmla="*/ 664 h 979"/>
                <a:gd name="T2" fmla="*/ 1375 w 2447"/>
                <a:gd name="T3" fmla="*/ 104 h 979"/>
                <a:gd name="T4" fmla="*/ 2005 w 2447"/>
                <a:gd name="T5" fmla="*/ 373 h 979"/>
                <a:gd name="T6" fmla="*/ 2402 w 2447"/>
                <a:gd name="T7" fmla="*/ 953 h 979"/>
                <a:gd name="T8" fmla="*/ 2442 w 2447"/>
                <a:gd name="T9" fmla="*/ 943 h 979"/>
                <a:gd name="T10" fmla="*/ 1377 w 2447"/>
                <a:gd name="T11" fmla="*/ 41 h 979"/>
                <a:gd name="T12" fmla="*/ 622 w 2447"/>
                <a:gd name="T13" fmla="*/ 99 h 979"/>
                <a:gd name="T14" fmla="*/ 15 w 2447"/>
                <a:gd name="T15" fmla="*/ 622 h 979"/>
                <a:gd name="T16" fmla="*/ 6 w 2447"/>
                <a:gd name="T17" fmla="*/ 656 h 979"/>
                <a:gd name="T18" fmla="*/ 38 w 2447"/>
                <a:gd name="T19" fmla="*/ 664 h 9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447" h="979">
                  <a:moveTo>
                    <a:pt x="38" y="664"/>
                  </a:moveTo>
                  <a:cubicBezTo>
                    <a:pt x="235" y="159"/>
                    <a:pt x="897" y="25"/>
                    <a:pt x="1375" y="104"/>
                  </a:cubicBezTo>
                  <a:cubicBezTo>
                    <a:pt x="1602" y="141"/>
                    <a:pt x="1823" y="231"/>
                    <a:pt x="2005" y="373"/>
                  </a:cubicBezTo>
                  <a:cubicBezTo>
                    <a:pt x="2195" y="521"/>
                    <a:pt x="2325" y="727"/>
                    <a:pt x="2402" y="953"/>
                  </a:cubicBezTo>
                  <a:cubicBezTo>
                    <a:pt x="2411" y="979"/>
                    <a:pt x="2447" y="968"/>
                    <a:pt x="2442" y="943"/>
                  </a:cubicBezTo>
                  <a:cubicBezTo>
                    <a:pt x="2340" y="436"/>
                    <a:pt x="1862" y="118"/>
                    <a:pt x="1377" y="41"/>
                  </a:cubicBezTo>
                  <a:cubicBezTo>
                    <a:pt x="1125" y="0"/>
                    <a:pt x="864" y="21"/>
                    <a:pt x="622" y="99"/>
                  </a:cubicBezTo>
                  <a:cubicBezTo>
                    <a:pt x="370" y="180"/>
                    <a:pt x="103" y="360"/>
                    <a:pt x="15" y="622"/>
                  </a:cubicBezTo>
                  <a:cubicBezTo>
                    <a:pt x="13" y="633"/>
                    <a:pt x="10" y="645"/>
                    <a:pt x="6" y="656"/>
                  </a:cubicBezTo>
                  <a:cubicBezTo>
                    <a:pt x="0" y="676"/>
                    <a:pt x="30" y="683"/>
                    <a:pt x="38" y="66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2" name="Freeform 8"/>
            <p:cNvSpPr/>
            <p:nvPr/>
          </p:nvSpPr>
          <p:spPr bwMode="auto">
            <a:xfrm>
              <a:off x="7777163" y="1998663"/>
              <a:ext cx="1181100" cy="2060575"/>
            </a:xfrm>
            <a:custGeom>
              <a:avLst/>
              <a:gdLst>
                <a:gd name="T0" fmla="*/ 20 w 1137"/>
                <a:gd name="T1" fmla="*/ 63 h 1984"/>
                <a:gd name="T2" fmla="*/ 215 w 1137"/>
                <a:gd name="T3" fmla="*/ 53 h 1984"/>
                <a:gd name="T4" fmla="*/ 400 w 1137"/>
                <a:gd name="T5" fmla="*/ 98 h 1984"/>
                <a:gd name="T6" fmla="*/ 735 w 1137"/>
                <a:gd name="T7" fmla="*/ 336 h 1984"/>
                <a:gd name="T8" fmla="*/ 1044 w 1137"/>
                <a:gd name="T9" fmla="*/ 988 h 1984"/>
                <a:gd name="T10" fmla="*/ 897 w 1137"/>
                <a:gd name="T11" fmla="*/ 1554 h 1984"/>
                <a:gd name="T12" fmla="*/ 343 w 1137"/>
                <a:gd name="T13" fmla="*/ 1942 h 1984"/>
                <a:gd name="T14" fmla="*/ 358 w 1137"/>
                <a:gd name="T15" fmla="*/ 1980 h 1984"/>
                <a:gd name="T16" fmla="*/ 953 w 1137"/>
                <a:gd name="T17" fmla="*/ 1587 h 1984"/>
                <a:gd name="T18" fmla="*/ 1107 w 1137"/>
                <a:gd name="T19" fmla="*/ 964 h 1984"/>
                <a:gd name="T20" fmla="*/ 752 w 1137"/>
                <a:gd name="T21" fmla="*/ 266 h 1984"/>
                <a:gd name="T22" fmla="*/ 415 w 1137"/>
                <a:gd name="T23" fmla="*/ 44 h 1984"/>
                <a:gd name="T24" fmla="*/ 215 w 1137"/>
                <a:gd name="T25" fmla="*/ 2 h 1984"/>
                <a:gd name="T26" fmla="*/ 119 w 1137"/>
                <a:gd name="T27" fmla="*/ 7 h 1984"/>
                <a:gd name="T28" fmla="*/ 14 w 1137"/>
                <a:gd name="T29" fmla="*/ 41 h 1984"/>
                <a:gd name="T30" fmla="*/ 20 w 1137"/>
                <a:gd name="T31" fmla="*/ 63 h 19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1137" h="1984">
                  <a:moveTo>
                    <a:pt x="20" y="63"/>
                  </a:moveTo>
                  <a:cubicBezTo>
                    <a:pt x="80" y="48"/>
                    <a:pt x="154" y="49"/>
                    <a:pt x="215" y="53"/>
                  </a:cubicBezTo>
                  <a:cubicBezTo>
                    <a:pt x="278" y="57"/>
                    <a:pt x="341" y="76"/>
                    <a:pt x="400" y="98"/>
                  </a:cubicBezTo>
                  <a:cubicBezTo>
                    <a:pt x="528" y="148"/>
                    <a:pt x="641" y="238"/>
                    <a:pt x="735" y="336"/>
                  </a:cubicBezTo>
                  <a:cubicBezTo>
                    <a:pt x="900" y="510"/>
                    <a:pt x="1016" y="750"/>
                    <a:pt x="1044" y="988"/>
                  </a:cubicBezTo>
                  <a:cubicBezTo>
                    <a:pt x="1069" y="1190"/>
                    <a:pt x="1016" y="1389"/>
                    <a:pt x="897" y="1554"/>
                  </a:cubicBezTo>
                  <a:cubicBezTo>
                    <a:pt x="757" y="1747"/>
                    <a:pt x="548" y="1839"/>
                    <a:pt x="343" y="1942"/>
                  </a:cubicBezTo>
                  <a:cubicBezTo>
                    <a:pt x="321" y="1953"/>
                    <a:pt x="337" y="1984"/>
                    <a:pt x="358" y="1980"/>
                  </a:cubicBezTo>
                  <a:cubicBezTo>
                    <a:pt x="592" y="1933"/>
                    <a:pt x="812" y="1776"/>
                    <a:pt x="953" y="1587"/>
                  </a:cubicBezTo>
                  <a:cubicBezTo>
                    <a:pt x="1086" y="1410"/>
                    <a:pt x="1137" y="1182"/>
                    <a:pt x="1107" y="964"/>
                  </a:cubicBezTo>
                  <a:cubicBezTo>
                    <a:pt x="1071" y="703"/>
                    <a:pt x="938" y="452"/>
                    <a:pt x="752" y="266"/>
                  </a:cubicBezTo>
                  <a:cubicBezTo>
                    <a:pt x="656" y="170"/>
                    <a:pt x="542" y="93"/>
                    <a:pt x="415" y="44"/>
                  </a:cubicBezTo>
                  <a:cubicBezTo>
                    <a:pt x="351" y="19"/>
                    <a:pt x="283" y="6"/>
                    <a:pt x="215" y="2"/>
                  </a:cubicBezTo>
                  <a:cubicBezTo>
                    <a:pt x="183" y="0"/>
                    <a:pt x="150" y="2"/>
                    <a:pt x="119" y="7"/>
                  </a:cubicBezTo>
                  <a:cubicBezTo>
                    <a:pt x="78" y="13"/>
                    <a:pt x="52" y="27"/>
                    <a:pt x="14" y="41"/>
                  </a:cubicBezTo>
                  <a:cubicBezTo>
                    <a:pt x="0" y="46"/>
                    <a:pt x="6" y="66"/>
                    <a:pt x="20" y="6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3" name="Freeform 9"/>
            <p:cNvSpPr/>
            <p:nvPr/>
          </p:nvSpPr>
          <p:spPr bwMode="auto">
            <a:xfrm>
              <a:off x="7016751" y="4010026"/>
              <a:ext cx="1208088" cy="1095375"/>
            </a:xfrm>
            <a:custGeom>
              <a:avLst/>
              <a:gdLst>
                <a:gd name="T0" fmla="*/ 1056 w 1164"/>
                <a:gd name="T1" fmla="*/ 16 h 1055"/>
                <a:gd name="T2" fmla="*/ 1085 w 1164"/>
                <a:gd name="T3" fmla="*/ 64 h 1055"/>
                <a:gd name="T4" fmla="*/ 1110 w 1164"/>
                <a:gd name="T5" fmla="*/ 176 h 1055"/>
                <a:gd name="T6" fmla="*/ 1081 w 1164"/>
                <a:gd name="T7" fmla="*/ 362 h 1055"/>
                <a:gd name="T8" fmla="*/ 828 w 1164"/>
                <a:gd name="T9" fmla="*/ 714 h 1055"/>
                <a:gd name="T10" fmla="*/ 30 w 1164"/>
                <a:gd name="T11" fmla="*/ 996 h 1055"/>
                <a:gd name="T12" fmla="*/ 30 w 1164"/>
                <a:gd name="T13" fmla="*/ 1042 h 1055"/>
                <a:gd name="T14" fmla="*/ 893 w 1164"/>
                <a:gd name="T15" fmla="*/ 736 h 1055"/>
                <a:gd name="T16" fmla="*/ 1143 w 1164"/>
                <a:gd name="T17" fmla="*/ 346 h 1055"/>
                <a:gd name="T18" fmla="*/ 1154 w 1164"/>
                <a:gd name="T19" fmla="*/ 140 h 1055"/>
                <a:gd name="T20" fmla="*/ 1121 w 1164"/>
                <a:gd name="T21" fmla="*/ 43 h 1055"/>
                <a:gd name="T22" fmla="*/ 1066 w 1164"/>
                <a:gd name="T23" fmla="*/ 4 h 1055"/>
                <a:gd name="T24" fmla="*/ 1056 w 1164"/>
                <a:gd name="T25" fmla="*/ 16 h 10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1164" h="1055">
                  <a:moveTo>
                    <a:pt x="1056" y="16"/>
                  </a:moveTo>
                  <a:cubicBezTo>
                    <a:pt x="1068" y="25"/>
                    <a:pt x="1078" y="52"/>
                    <a:pt x="1085" y="64"/>
                  </a:cubicBezTo>
                  <a:cubicBezTo>
                    <a:pt x="1104" y="97"/>
                    <a:pt x="1108" y="139"/>
                    <a:pt x="1110" y="176"/>
                  </a:cubicBezTo>
                  <a:cubicBezTo>
                    <a:pt x="1115" y="240"/>
                    <a:pt x="1103" y="302"/>
                    <a:pt x="1081" y="362"/>
                  </a:cubicBezTo>
                  <a:cubicBezTo>
                    <a:pt x="1032" y="501"/>
                    <a:pt x="939" y="620"/>
                    <a:pt x="828" y="714"/>
                  </a:cubicBezTo>
                  <a:cubicBezTo>
                    <a:pt x="609" y="901"/>
                    <a:pt x="312" y="981"/>
                    <a:pt x="30" y="996"/>
                  </a:cubicBezTo>
                  <a:cubicBezTo>
                    <a:pt x="0" y="998"/>
                    <a:pt x="0" y="1041"/>
                    <a:pt x="30" y="1042"/>
                  </a:cubicBezTo>
                  <a:cubicBezTo>
                    <a:pt x="339" y="1055"/>
                    <a:pt x="661" y="941"/>
                    <a:pt x="893" y="736"/>
                  </a:cubicBezTo>
                  <a:cubicBezTo>
                    <a:pt x="1011" y="632"/>
                    <a:pt x="1097" y="496"/>
                    <a:pt x="1143" y="346"/>
                  </a:cubicBezTo>
                  <a:cubicBezTo>
                    <a:pt x="1163" y="279"/>
                    <a:pt x="1164" y="208"/>
                    <a:pt x="1154" y="140"/>
                  </a:cubicBezTo>
                  <a:cubicBezTo>
                    <a:pt x="1150" y="106"/>
                    <a:pt x="1138" y="73"/>
                    <a:pt x="1121" y="43"/>
                  </a:cubicBezTo>
                  <a:cubicBezTo>
                    <a:pt x="1105" y="16"/>
                    <a:pt x="1089" y="17"/>
                    <a:pt x="1066" y="4"/>
                  </a:cubicBezTo>
                  <a:cubicBezTo>
                    <a:pt x="1058" y="0"/>
                    <a:pt x="1049" y="11"/>
                    <a:pt x="1056"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4" name="Freeform 10"/>
            <p:cNvSpPr/>
            <p:nvPr/>
          </p:nvSpPr>
          <p:spPr bwMode="auto">
            <a:xfrm>
              <a:off x="4975226" y="4775201"/>
              <a:ext cx="1274763" cy="733425"/>
            </a:xfrm>
            <a:custGeom>
              <a:avLst/>
              <a:gdLst>
                <a:gd name="T0" fmla="*/ 28 w 1229"/>
                <a:gd name="T1" fmla="*/ 8 h 706"/>
                <a:gd name="T2" fmla="*/ 139 w 1229"/>
                <a:gd name="T3" fmla="*/ 371 h 706"/>
                <a:gd name="T4" fmla="*/ 420 w 1229"/>
                <a:gd name="T5" fmla="*/ 595 h 706"/>
                <a:gd name="T6" fmla="*/ 1199 w 1229"/>
                <a:gd name="T7" fmla="*/ 617 h 706"/>
                <a:gd name="T8" fmla="*/ 1186 w 1229"/>
                <a:gd name="T9" fmla="*/ 571 h 706"/>
                <a:gd name="T10" fmla="*/ 469 w 1229"/>
                <a:gd name="T11" fmla="*/ 549 h 706"/>
                <a:gd name="T12" fmla="*/ 191 w 1229"/>
                <a:gd name="T13" fmla="*/ 341 h 706"/>
                <a:gd name="T14" fmla="*/ 105 w 1229"/>
                <a:gd name="T15" fmla="*/ 187 h 706"/>
                <a:gd name="T16" fmla="*/ 43 w 1229"/>
                <a:gd name="T17" fmla="*/ 7 h 706"/>
                <a:gd name="T18" fmla="*/ 28 w 1229"/>
                <a:gd name="T19" fmla="*/ 8 h 7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229" h="706">
                  <a:moveTo>
                    <a:pt x="28" y="8"/>
                  </a:moveTo>
                  <a:cubicBezTo>
                    <a:pt x="0" y="129"/>
                    <a:pt x="72" y="275"/>
                    <a:pt x="139" y="371"/>
                  </a:cubicBezTo>
                  <a:cubicBezTo>
                    <a:pt x="210" y="470"/>
                    <a:pt x="310" y="545"/>
                    <a:pt x="420" y="595"/>
                  </a:cubicBezTo>
                  <a:cubicBezTo>
                    <a:pt x="664" y="706"/>
                    <a:pt x="948" y="698"/>
                    <a:pt x="1199" y="617"/>
                  </a:cubicBezTo>
                  <a:cubicBezTo>
                    <a:pt x="1229" y="608"/>
                    <a:pt x="1217" y="563"/>
                    <a:pt x="1186" y="571"/>
                  </a:cubicBezTo>
                  <a:cubicBezTo>
                    <a:pt x="954" y="630"/>
                    <a:pt x="695" y="637"/>
                    <a:pt x="469" y="549"/>
                  </a:cubicBezTo>
                  <a:cubicBezTo>
                    <a:pt x="360" y="506"/>
                    <a:pt x="262" y="433"/>
                    <a:pt x="191" y="341"/>
                  </a:cubicBezTo>
                  <a:cubicBezTo>
                    <a:pt x="155" y="294"/>
                    <a:pt x="127" y="241"/>
                    <a:pt x="105" y="187"/>
                  </a:cubicBezTo>
                  <a:cubicBezTo>
                    <a:pt x="81" y="128"/>
                    <a:pt x="72" y="63"/>
                    <a:pt x="43" y="7"/>
                  </a:cubicBezTo>
                  <a:cubicBezTo>
                    <a:pt x="40" y="0"/>
                    <a:pt x="30" y="2"/>
                    <a:pt x="28"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5" name="Freeform 11"/>
            <p:cNvSpPr/>
            <p:nvPr/>
          </p:nvSpPr>
          <p:spPr bwMode="auto">
            <a:xfrm>
              <a:off x="6203951" y="5040313"/>
              <a:ext cx="1285875" cy="706438"/>
            </a:xfrm>
            <a:custGeom>
              <a:avLst/>
              <a:gdLst>
                <a:gd name="T0" fmla="*/ 9 w 1238"/>
                <a:gd name="T1" fmla="*/ 343 h 681"/>
                <a:gd name="T2" fmla="*/ 575 w 1238"/>
                <a:gd name="T3" fmla="*/ 605 h 681"/>
                <a:gd name="T4" fmla="*/ 1222 w 1238"/>
                <a:gd name="T5" fmla="*/ 529 h 681"/>
                <a:gd name="T6" fmla="*/ 1222 w 1238"/>
                <a:gd name="T7" fmla="*/ 485 h 681"/>
                <a:gd name="T8" fmla="*/ 968 w 1238"/>
                <a:gd name="T9" fmla="*/ 314 h 681"/>
                <a:gd name="T10" fmla="*/ 825 w 1238"/>
                <a:gd name="T11" fmla="*/ 32 h 681"/>
                <a:gd name="T12" fmla="*/ 776 w 1238"/>
                <a:gd name="T13" fmla="*/ 46 h 681"/>
                <a:gd name="T14" fmla="*/ 921 w 1238"/>
                <a:gd name="T15" fmla="*/ 340 h 681"/>
                <a:gd name="T16" fmla="*/ 1196 w 1238"/>
                <a:gd name="T17" fmla="*/ 529 h 681"/>
                <a:gd name="T18" fmla="*/ 1196 w 1238"/>
                <a:gd name="T19" fmla="*/ 485 h 681"/>
                <a:gd name="T20" fmla="*/ 23 w 1238"/>
                <a:gd name="T21" fmla="*/ 324 h 681"/>
                <a:gd name="T22" fmla="*/ 9 w 1238"/>
                <a:gd name="T23" fmla="*/ 343 h 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1238" h="681">
                  <a:moveTo>
                    <a:pt x="9" y="343"/>
                  </a:moveTo>
                  <a:cubicBezTo>
                    <a:pt x="152" y="493"/>
                    <a:pt x="376" y="569"/>
                    <a:pt x="575" y="605"/>
                  </a:cubicBezTo>
                  <a:cubicBezTo>
                    <a:pt x="792" y="644"/>
                    <a:pt x="1024" y="631"/>
                    <a:pt x="1222" y="529"/>
                  </a:cubicBezTo>
                  <a:cubicBezTo>
                    <a:pt x="1238" y="520"/>
                    <a:pt x="1238" y="494"/>
                    <a:pt x="1222" y="485"/>
                  </a:cubicBezTo>
                  <a:cubicBezTo>
                    <a:pt x="1131" y="437"/>
                    <a:pt x="1041" y="387"/>
                    <a:pt x="968" y="314"/>
                  </a:cubicBezTo>
                  <a:cubicBezTo>
                    <a:pt x="889" y="238"/>
                    <a:pt x="847" y="138"/>
                    <a:pt x="825" y="32"/>
                  </a:cubicBezTo>
                  <a:cubicBezTo>
                    <a:pt x="819" y="0"/>
                    <a:pt x="770" y="14"/>
                    <a:pt x="776" y="46"/>
                  </a:cubicBezTo>
                  <a:cubicBezTo>
                    <a:pt x="799" y="157"/>
                    <a:pt x="844" y="256"/>
                    <a:pt x="921" y="340"/>
                  </a:cubicBezTo>
                  <a:cubicBezTo>
                    <a:pt x="997" y="422"/>
                    <a:pt x="1098" y="479"/>
                    <a:pt x="1196" y="529"/>
                  </a:cubicBezTo>
                  <a:cubicBezTo>
                    <a:pt x="1196" y="514"/>
                    <a:pt x="1196" y="500"/>
                    <a:pt x="1196" y="485"/>
                  </a:cubicBezTo>
                  <a:cubicBezTo>
                    <a:pt x="821" y="681"/>
                    <a:pt x="352" y="551"/>
                    <a:pt x="23" y="324"/>
                  </a:cubicBezTo>
                  <a:cubicBezTo>
                    <a:pt x="12" y="316"/>
                    <a:pt x="0" y="333"/>
                    <a:pt x="9" y="34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nvGrpSpPr>
            <p:cNvPr id="106" name="组合 105"/>
            <p:cNvGrpSpPr/>
            <p:nvPr/>
          </p:nvGrpSpPr>
          <p:grpSpPr>
            <a:xfrm>
              <a:off x="3517901" y="1225551"/>
              <a:ext cx="5260975" cy="4090987"/>
              <a:chOff x="3517901" y="1225551"/>
              <a:chExt cx="5260975" cy="4090987"/>
            </a:xfrm>
            <a:grpFill/>
          </p:grpSpPr>
          <p:sp>
            <p:nvSpPr>
              <p:cNvPr id="107" name="Freeform 12"/>
              <p:cNvSpPr/>
              <p:nvPr/>
            </p:nvSpPr>
            <p:spPr bwMode="auto">
              <a:xfrm>
                <a:off x="7805738" y="2135188"/>
                <a:ext cx="109538" cy="38100"/>
              </a:xfrm>
              <a:custGeom>
                <a:avLst/>
                <a:gdLst>
                  <a:gd name="T0" fmla="*/ 6 w 106"/>
                  <a:gd name="T1" fmla="*/ 35 h 37"/>
                  <a:gd name="T2" fmla="*/ 45 w 106"/>
                  <a:gd name="T3" fmla="*/ 33 h 37"/>
                  <a:gd name="T4" fmla="*/ 97 w 106"/>
                  <a:gd name="T5" fmla="*/ 22 h 37"/>
                  <a:gd name="T6" fmla="*/ 97 w 106"/>
                  <a:gd name="T7" fmla="*/ 6 h 37"/>
                  <a:gd name="T8" fmla="*/ 52 w 106"/>
                  <a:gd name="T9" fmla="*/ 6 h 37"/>
                  <a:gd name="T10" fmla="*/ 4 w 106"/>
                  <a:gd name="T11" fmla="*/ 24 h 37"/>
                  <a:gd name="T12" fmla="*/ 6 w 106"/>
                  <a:gd name="T13" fmla="*/ 35 h 37"/>
                </a:gdLst>
                <a:ahLst/>
                <a:cxnLst>
                  <a:cxn ang="0">
                    <a:pos x="T0" y="T1"/>
                  </a:cxn>
                  <a:cxn ang="0">
                    <a:pos x="T2" y="T3"/>
                  </a:cxn>
                  <a:cxn ang="0">
                    <a:pos x="T4" y="T5"/>
                  </a:cxn>
                  <a:cxn ang="0">
                    <a:pos x="T6" y="T7"/>
                  </a:cxn>
                  <a:cxn ang="0">
                    <a:pos x="T8" y="T9"/>
                  </a:cxn>
                  <a:cxn ang="0">
                    <a:pos x="T10" y="T11"/>
                  </a:cxn>
                  <a:cxn ang="0">
                    <a:pos x="T12" y="T13"/>
                  </a:cxn>
                </a:cxnLst>
                <a:rect l="0" t="0" r="r" b="b"/>
                <a:pathLst>
                  <a:path w="106" h="37">
                    <a:moveTo>
                      <a:pt x="6" y="35"/>
                    </a:moveTo>
                    <a:cubicBezTo>
                      <a:pt x="20" y="37"/>
                      <a:pt x="32" y="35"/>
                      <a:pt x="45" y="33"/>
                    </a:cubicBezTo>
                    <a:cubicBezTo>
                      <a:pt x="63" y="30"/>
                      <a:pt x="80" y="29"/>
                      <a:pt x="97" y="22"/>
                    </a:cubicBezTo>
                    <a:cubicBezTo>
                      <a:pt x="105" y="19"/>
                      <a:pt x="106" y="9"/>
                      <a:pt x="97" y="6"/>
                    </a:cubicBezTo>
                    <a:cubicBezTo>
                      <a:pt x="81" y="0"/>
                      <a:pt x="68" y="2"/>
                      <a:pt x="52" y="6"/>
                    </a:cubicBezTo>
                    <a:cubicBezTo>
                      <a:pt x="34" y="9"/>
                      <a:pt x="17" y="13"/>
                      <a:pt x="4" y="24"/>
                    </a:cubicBezTo>
                    <a:cubicBezTo>
                      <a:pt x="0" y="27"/>
                      <a:pt x="2" y="34"/>
                      <a:pt x="6" y="3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8" name="Freeform 13"/>
              <p:cNvSpPr/>
              <p:nvPr/>
            </p:nvSpPr>
            <p:spPr bwMode="auto">
              <a:xfrm>
                <a:off x="8018463" y="2144713"/>
                <a:ext cx="92075" cy="34925"/>
              </a:xfrm>
              <a:custGeom>
                <a:avLst/>
                <a:gdLst>
                  <a:gd name="T0" fmla="*/ 4 w 89"/>
                  <a:gd name="T1" fmla="*/ 9 h 35"/>
                  <a:gd name="T2" fmla="*/ 79 w 89"/>
                  <a:gd name="T3" fmla="*/ 34 h 35"/>
                  <a:gd name="T4" fmla="*/ 83 w 89"/>
                  <a:gd name="T5" fmla="*/ 20 h 35"/>
                  <a:gd name="T6" fmla="*/ 7 w 89"/>
                  <a:gd name="T7" fmla="*/ 0 h 35"/>
                  <a:gd name="T8" fmla="*/ 4 w 89"/>
                  <a:gd name="T9" fmla="*/ 9 h 35"/>
                </a:gdLst>
                <a:ahLst/>
                <a:cxnLst>
                  <a:cxn ang="0">
                    <a:pos x="T0" y="T1"/>
                  </a:cxn>
                  <a:cxn ang="0">
                    <a:pos x="T2" y="T3"/>
                  </a:cxn>
                  <a:cxn ang="0">
                    <a:pos x="T4" y="T5"/>
                  </a:cxn>
                  <a:cxn ang="0">
                    <a:pos x="T6" y="T7"/>
                  </a:cxn>
                  <a:cxn ang="0">
                    <a:pos x="T8" y="T9"/>
                  </a:cxn>
                </a:cxnLst>
                <a:rect l="0" t="0" r="r" b="b"/>
                <a:pathLst>
                  <a:path w="89" h="35">
                    <a:moveTo>
                      <a:pt x="4" y="9"/>
                    </a:moveTo>
                    <a:cubicBezTo>
                      <a:pt x="28" y="23"/>
                      <a:pt x="52" y="31"/>
                      <a:pt x="79" y="34"/>
                    </a:cubicBezTo>
                    <a:cubicBezTo>
                      <a:pt x="87" y="35"/>
                      <a:pt x="89" y="24"/>
                      <a:pt x="83" y="20"/>
                    </a:cubicBezTo>
                    <a:cubicBezTo>
                      <a:pt x="59" y="6"/>
                      <a:pt x="34" y="3"/>
                      <a:pt x="7" y="0"/>
                    </a:cubicBezTo>
                    <a:cubicBezTo>
                      <a:pt x="2" y="0"/>
                      <a:pt x="0" y="7"/>
                      <a:pt x="4"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09" name="Freeform 14"/>
              <p:cNvSpPr/>
              <p:nvPr/>
            </p:nvSpPr>
            <p:spPr bwMode="auto">
              <a:xfrm>
                <a:off x="8228013" y="2225676"/>
                <a:ext cx="107950" cy="61913"/>
              </a:xfrm>
              <a:custGeom>
                <a:avLst/>
                <a:gdLst>
                  <a:gd name="T0" fmla="*/ 6 w 105"/>
                  <a:gd name="T1" fmla="*/ 10 h 59"/>
                  <a:gd name="T2" fmla="*/ 91 w 105"/>
                  <a:gd name="T3" fmla="*/ 55 h 59"/>
                  <a:gd name="T4" fmla="*/ 99 w 105"/>
                  <a:gd name="T5" fmla="*/ 44 h 59"/>
                  <a:gd name="T6" fmla="*/ 9 w 105"/>
                  <a:gd name="T7" fmla="*/ 1 h 59"/>
                  <a:gd name="T8" fmla="*/ 6 w 105"/>
                  <a:gd name="T9" fmla="*/ 10 h 59"/>
                </a:gdLst>
                <a:ahLst/>
                <a:cxnLst>
                  <a:cxn ang="0">
                    <a:pos x="T0" y="T1"/>
                  </a:cxn>
                  <a:cxn ang="0">
                    <a:pos x="T2" y="T3"/>
                  </a:cxn>
                  <a:cxn ang="0">
                    <a:pos x="T4" y="T5"/>
                  </a:cxn>
                  <a:cxn ang="0">
                    <a:pos x="T6" y="T7"/>
                  </a:cxn>
                  <a:cxn ang="0">
                    <a:pos x="T8" y="T9"/>
                  </a:cxn>
                </a:cxnLst>
                <a:rect l="0" t="0" r="r" b="b"/>
                <a:pathLst>
                  <a:path w="105" h="59">
                    <a:moveTo>
                      <a:pt x="6" y="10"/>
                    </a:moveTo>
                    <a:cubicBezTo>
                      <a:pt x="35" y="21"/>
                      <a:pt x="64" y="39"/>
                      <a:pt x="91" y="55"/>
                    </a:cubicBezTo>
                    <a:cubicBezTo>
                      <a:pt x="97" y="59"/>
                      <a:pt x="105" y="49"/>
                      <a:pt x="99" y="44"/>
                    </a:cubicBezTo>
                    <a:cubicBezTo>
                      <a:pt x="72" y="20"/>
                      <a:pt x="44" y="7"/>
                      <a:pt x="9" y="1"/>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0" name="Freeform 15"/>
              <p:cNvSpPr/>
              <p:nvPr/>
            </p:nvSpPr>
            <p:spPr bwMode="auto">
              <a:xfrm>
                <a:off x="8421688" y="2389188"/>
                <a:ext cx="77788" cy="84138"/>
              </a:xfrm>
              <a:custGeom>
                <a:avLst/>
                <a:gdLst>
                  <a:gd name="T0" fmla="*/ 1 w 75"/>
                  <a:gd name="T1" fmla="*/ 1 h 81"/>
                  <a:gd name="T2" fmla="*/ 14 w 75"/>
                  <a:gd name="T3" fmla="*/ 20 h 81"/>
                  <a:gd name="T4" fmla="*/ 31 w 75"/>
                  <a:gd name="T5" fmla="*/ 42 h 81"/>
                  <a:gd name="T6" fmla="*/ 62 w 75"/>
                  <a:gd name="T7" fmla="*/ 77 h 81"/>
                  <a:gd name="T8" fmla="*/ 72 w 75"/>
                  <a:gd name="T9" fmla="*/ 71 h 81"/>
                  <a:gd name="T10" fmla="*/ 45 w 75"/>
                  <a:gd name="T11" fmla="*/ 35 h 81"/>
                  <a:gd name="T12" fmla="*/ 24 w 75"/>
                  <a:gd name="T13" fmla="*/ 16 h 81"/>
                  <a:gd name="T14" fmla="*/ 2 w 75"/>
                  <a:gd name="T15" fmla="*/ 0 h 81"/>
                  <a:gd name="T16" fmla="*/ 1 w 75"/>
                  <a:gd name="T17" fmla="*/ 1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75" h="81">
                    <a:moveTo>
                      <a:pt x="1" y="1"/>
                    </a:moveTo>
                    <a:cubicBezTo>
                      <a:pt x="6" y="6"/>
                      <a:pt x="9" y="14"/>
                      <a:pt x="14" y="20"/>
                    </a:cubicBezTo>
                    <a:cubicBezTo>
                      <a:pt x="19" y="27"/>
                      <a:pt x="25" y="35"/>
                      <a:pt x="31" y="42"/>
                    </a:cubicBezTo>
                    <a:cubicBezTo>
                      <a:pt x="41" y="54"/>
                      <a:pt x="51" y="66"/>
                      <a:pt x="62" y="77"/>
                    </a:cubicBezTo>
                    <a:cubicBezTo>
                      <a:pt x="66" y="81"/>
                      <a:pt x="75" y="77"/>
                      <a:pt x="72" y="71"/>
                    </a:cubicBezTo>
                    <a:cubicBezTo>
                      <a:pt x="66" y="57"/>
                      <a:pt x="57" y="46"/>
                      <a:pt x="45" y="35"/>
                    </a:cubicBezTo>
                    <a:cubicBezTo>
                      <a:pt x="38" y="28"/>
                      <a:pt x="31" y="22"/>
                      <a:pt x="24" y="16"/>
                    </a:cubicBezTo>
                    <a:cubicBezTo>
                      <a:pt x="17" y="10"/>
                      <a:pt x="8" y="6"/>
                      <a:pt x="2" y="0"/>
                    </a:cubicBezTo>
                    <a:cubicBezTo>
                      <a:pt x="1" y="0"/>
                      <a:pt x="0" y="0"/>
                      <a:pt x="1"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1" name="Freeform 16"/>
              <p:cNvSpPr/>
              <p:nvPr/>
            </p:nvSpPr>
            <p:spPr bwMode="auto">
              <a:xfrm>
                <a:off x="8572501" y="2570163"/>
                <a:ext cx="60325" cy="90488"/>
              </a:xfrm>
              <a:custGeom>
                <a:avLst/>
                <a:gdLst>
                  <a:gd name="T0" fmla="*/ 3 w 57"/>
                  <a:gd name="T1" fmla="*/ 10 h 88"/>
                  <a:gd name="T2" fmla="*/ 47 w 57"/>
                  <a:gd name="T3" fmla="*/ 83 h 88"/>
                  <a:gd name="T4" fmla="*/ 55 w 57"/>
                  <a:gd name="T5" fmla="*/ 77 h 88"/>
                  <a:gd name="T6" fmla="*/ 11 w 57"/>
                  <a:gd name="T7" fmla="*/ 5 h 88"/>
                  <a:gd name="T8" fmla="*/ 3 w 57"/>
                  <a:gd name="T9" fmla="*/ 10 h 88"/>
                </a:gdLst>
                <a:ahLst/>
                <a:cxnLst>
                  <a:cxn ang="0">
                    <a:pos x="T0" y="T1"/>
                  </a:cxn>
                  <a:cxn ang="0">
                    <a:pos x="T2" y="T3"/>
                  </a:cxn>
                  <a:cxn ang="0">
                    <a:pos x="T4" y="T5"/>
                  </a:cxn>
                  <a:cxn ang="0">
                    <a:pos x="T6" y="T7"/>
                  </a:cxn>
                  <a:cxn ang="0">
                    <a:pos x="T8" y="T9"/>
                  </a:cxn>
                </a:cxnLst>
                <a:rect l="0" t="0" r="r" b="b"/>
                <a:pathLst>
                  <a:path w="57" h="88">
                    <a:moveTo>
                      <a:pt x="3" y="10"/>
                    </a:moveTo>
                    <a:cubicBezTo>
                      <a:pt x="17" y="35"/>
                      <a:pt x="27" y="63"/>
                      <a:pt x="47" y="83"/>
                    </a:cubicBezTo>
                    <a:cubicBezTo>
                      <a:pt x="51" y="88"/>
                      <a:pt x="57" y="82"/>
                      <a:pt x="55" y="77"/>
                    </a:cubicBezTo>
                    <a:cubicBezTo>
                      <a:pt x="44" y="51"/>
                      <a:pt x="28" y="27"/>
                      <a:pt x="11" y="5"/>
                    </a:cubicBezTo>
                    <a:cubicBezTo>
                      <a:pt x="8" y="0"/>
                      <a:pt x="0" y="4"/>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2" name="Freeform 17"/>
              <p:cNvSpPr/>
              <p:nvPr/>
            </p:nvSpPr>
            <p:spPr bwMode="auto">
              <a:xfrm>
                <a:off x="8664576" y="2767013"/>
                <a:ext cx="42863" cy="88900"/>
              </a:xfrm>
              <a:custGeom>
                <a:avLst/>
                <a:gdLst>
                  <a:gd name="T0" fmla="*/ 3 w 41"/>
                  <a:gd name="T1" fmla="*/ 7 h 86"/>
                  <a:gd name="T2" fmla="*/ 30 w 41"/>
                  <a:gd name="T3" fmla="*/ 79 h 86"/>
                  <a:gd name="T4" fmla="*/ 40 w 41"/>
                  <a:gd name="T5" fmla="*/ 76 h 86"/>
                  <a:gd name="T6" fmla="*/ 9 w 41"/>
                  <a:gd name="T7" fmla="*/ 4 h 86"/>
                  <a:gd name="T8" fmla="*/ 3 w 41"/>
                  <a:gd name="T9" fmla="*/ 7 h 86"/>
                </a:gdLst>
                <a:ahLst/>
                <a:cxnLst>
                  <a:cxn ang="0">
                    <a:pos x="T0" y="T1"/>
                  </a:cxn>
                  <a:cxn ang="0">
                    <a:pos x="T2" y="T3"/>
                  </a:cxn>
                  <a:cxn ang="0">
                    <a:pos x="T4" y="T5"/>
                  </a:cxn>
                  <a:cxn ang="0">
                    <a:pos x="T6" y="T7"/>
                  </a:cxn>
                  <a:cxn ang="0">
                    <a:pos x="T8" y="T9"/>
                  </a:cxn>
                </a:cxnLst>
                <a:rect l="0" t="0" r="r" b="b"/>
                <a:pathLst>
                  <a:path w="41" h="86">
                    <a:moveTo>
                      <a:pt x="3" y="7"/>
                    </a:moveTo>
                    <a:cubicBezTo>
                      <a:pt x="16" y="29"/>
                      <a:pt x="21" y="56"/>
                      <a:pt x="30" y="79"/>
                    </a:cubicBezTo>
                    <a:cubicBezTo>
                      <a:pt x="32" y="86"/>
                      <a:pt x="41" y="83"/>
                      <a:pt x="40" y="76"/>
                    </a:cubicBezTo>
                    <a:cubicBezTo>
                      <a:pt x="36" y="48"/>
                      <a:pt x="25" y="27"/>
                      <a:pt x="9" y="4"/>
                    </a:cubicBezTo>
                    <a:cubicBezTo>
                      <a:pt x="7" y="0"/>
                      <a:pt x="0" y="3"/>
                      <a:pt x="3"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3" name="Freeform 18"/>
              <p:cNvSpPr/>
              <p:nvPr/>
            </p:nvSpPr>
            <p:spPr bwMode="auto">
              <a:xfrm>
                <a:off x="8740776" y="2992438"/>
                <a:ext cx="26988" cy="107950"/>
              </a:xfrm>
              <a:custGeom>
                <a:avLst/>
                <a:gdLst>
                  <a:gd name="T0" fmla="*/ 2 w 27"/>
                  <a:gd name="T1" fmla="*/ 7 h 104"/>
                  <a:gd name="T2" fmla="*/ 17 w 27"/>
                  <a:gd name="T3" fmla="*/ 100 h 104"/>
                  <a:gd name="T4" fmla="*/ 23 w 27"/>
                  <a:gd name="T5" fmla="*/ 100 h 104"/>
                  <a:gd name="T6" fmla="*/ 9 w 27"/>
                  <a:gd name="T7" fmla="*/ 4 h 104"/>
                  <a:gd name="T8" fmla="*/ 2 w 27"/>
                  <a:gd name="T9" fmla="*/ 7 h 104"/>
                </a:gdLst>
                <a:ahLst/>
                <a:cxnLst>
                  <a:cxn ang="0">
                    <a:pos x="T0" y="T1"/>
                  </a:cxn>
                  <a:cxn ang="0">
                    <a:pos x="T2" y="T3"/>
                  </a:cxn>
                  <a:cxn ang="0">
                    <a:pos x="T4" y="T5"/>
                  </a:cxn>
                  <a:cxn ang="0">
                    <a:pos x="T6" y="T7"/>
                  </a:cxn>
                  <a:cxn ang="0">
                    <a:pos x="T8" y="T9"/>
                  </a:cxn>
                </a:cxnLst>
                <a:rect l="0" t="0" r="r" b="b"/>
                <a:pathLst>
                  <a:path w="27" h="104">
                    <a:moveTo>
                      <a:pt x="2" y="7"/>
                    </a:moveTo>
                    <a:cubicBezTo>
                      <a:pt x="14" y="36"/>
                      <a:pt x="13" y="68"/>
                      <a:pt x="17" y="100"/>
                    </a:cubicBezTo>
                    <a:cubicBezTo>
                      <a:pt x="17" y="104"/>
                      <a:pt x="23" y="104"/>
                      <a:pt x="23" y="100"/>
                    </a:cubicBezTo>
                    <a:cubicBezTo>
                      <a:pt x="27" y="67"/>
                      <a:pt x="24" y="33"/>
                      <a:pt x="9" y="4"/>
                    </a:cubicBezTo>
                    <a:cubicBezTo>
                      <a:pt x="7" y="0"/>
                      <a:pt x="0" y="3"/>
                      <a:pt x="2" y="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4" name="Freeform 19"/>
              <p:cNvSpPr/>
              <p:nvPr/>
            </p:nvSpPr>
            <p:spPr bwMode="auto">
              <a:xfrm>
                <a:off x="8753476" y="3206751"/>
                <a:ext cx="25400" cy="80963"/>
              </a:xfrm>
              <a:custGeom>
                <a:avLst/>
                <a:gdLst>
                  <a:gd name="T0" fmla="*/ 13 w 24"/>
                  <a:gd name="T1" fmla="*/ 2 h 78"/>
                  <a:gd name="T2" fmla="*/ 4 w 24"/>
                  <a:gd name="T3" fmla="*/ 32 h 78"/>
                  <a:gd name="T4" fmla="*/ 2 w 24"/>
                  <a:gd name="T5" fmla="*/ 46 h 78"/>
                  <a:gd name="T6" fmla="*/ 0 w 24"/>
                  <a:gd name="T7" fmla="*/ 66 h 78"/>
                  <a:gd name="T8" fmla="*/ 13 w 24"/>
                  <a:gd name="T9" fmla="*/ 71 h 78"/>
                  <a:gd name="T10" fmla="*/ 23 w 24"/>
                  <a:gd name="T11" fmla="*/ 39 h 78"/>
                  <a:gd name="T12" fmla="*/ 15 w 24"/>
                  <a:gd name="T13" fmla="*/ 2 h 78"/>
                  <a:gd name="T14" fmla="*/ 13 w 24"/>
                  <a:gd name="T15" fmla="*/ 2 h 78"/>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24" h="78">
                    <a:moveTo>
                      <a:pt x="13" y="2"/>
                    </a:moveTo>
                    <a:cubicBezTo>
                      <a:pt x="9" y="12"/>
                      <a:pt x="6" y="21"/>
                      <a:pt x="4" y="32"/>
                    </a:cubicBezTo>
                    <a:cubicBezTo>
                      <a:pt x="3" y="37"/>
                      <a:pt x="2" y="41"/>
                      <a:pt x="2" y="46"/>
                    </a:cubicBezTo>
                    <a:cubicBezTo>
                      <a:pt x="1" y="53"/>
                      <a:pt x="1" y="59"/>
                      <a:pt x="0" y="66"/>
                    </a:cubicBezTo>
                    <a:cubicBezTo>
                      <a:pt x="0" y="72"/>
                      <a:pt x="9" y="78"/>
                      <a:pt x="13" y="71"/>
                    </a:cubicBezTo>
                    <a:cubicBezTo>
                      <a:pt x="18" y="60"/>
                      <a:pt x="21" y="52"/>
                      <a:pt x="23" y="39"/>
                    </a:cubicBezTo>
                    <a:cubicBezTo>
                      <a:pt x="24" y="25"/>
                      <a:pt x="20" y="15"/>
                      <a:pt x="15" y="2"/>
                    </a:cubicBezTo>
                    <a:cubicBezTo>
                      <a:pt x="15" y="0"/>
                      <a:pt x="13" y="1"/>
                      <a:pt x="13" y="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5" name="Freeform 20"/>
              <p:cNvSpPr/>
              <p:nvPr/>
            </p:nvSpPr>
            <p:spPr bwMode="auto">
              <a:xfrm>
                <a:off x="8672513" y="3368676"/>
                <a:ext cx="61913" cy="100013"/>
              </a:xfrm>
              <a:custGeom>
                <a:avLst/>
                <a:gdLst>
                  <a:gd name="T0" fmla="*/ 46 w 61"/>
                  <a:gd name="T1" fmla="*/ 3 h 97"/>
                  <a:gd name="T2" fmla="*/ 6 w 61"/>
                  <a:gd name="T3" fmla="*/ 81 h 97"/>
                  <a:gd name="T4" fmla="*/ 20 w 61"/>
                  <a:gd name="T5" fmla="*/ 91 h 97"/>
                  <a:gd name="T6" fmla="*/ 52 w 61"/>
                  <a:gd name="T7" fmla="*/ 51 h 97"/>
                  <a:gd name="T8" fmla="*/ 53 w 61"/>
                  <a:gd name="T9" fmla="*/ 3 h 97"/>
                  <a:gd name="T10" fmla="*/ 46 w 61"/>
                  <a:gd name="T11" fmla="*/ 3 h 97"/>
                </a:gdLst>
                <a:ahLst/>
                <a:cxnLst>
                  <a:cxn ang="0">
                    <a:pos x="T0" y="T1"/>
                  </a:cxn>
                  <a:cxn ang="0">
                    <a:pos x="T2" y="T3"/>
                  </a:cxn>
                  <a:cxn ang="0">
                    <a:pos x="T4" y="T5"/>
                  </a:cxn>
                  <a:cxn ang="0">
                    <a:pos x="T6" y="T7"/>
                  </a:cxn>
                  <a:cxn ang="0">
                    <a:pos x="T8" y="T9"/>
                  </a:cxn>
                  <a:cxn ang="0">
                    <a:pos x="T10" y="T11"/>
                  </a:cxn>
                </a:cxnLst>
                <a:rect l="0" t="0" r="r" b="b"/>
                <a:pathLst>
                  <a:path w="61" h="97">
                    <a:moveTo>
                      <a:pt x="46" y="3"/>
                    </a:moveTo>
                    <a:cubicBezTo>
                      <a:pt x="33" y="29"/>
                      <a:pt x="23" y="57"/>
                      <a:pt x="6" y="81"/>
                    </a:cubicBezTo>
                    <a:cubicBezTo>
                      <a:pt x="0" y="89"/>
                      <a:pt x="13" y="97"/>
                      <a:pt x="20" y="91"/>
                    </a:cubicBezTo>
                    <a:cubicBezTo>
                      <a:pt x="34" y="80"/>
                      <a:pt x="45" y="69"/>
                      <a:pt x="52" y="51"/>
                    </a:cubicBezTo>
                    <a:cubicBezTo>
                      <a:pt x="58" y="35"/>
                      <a:pt x="61" y="20"/>
                      <a:pt x="53" y="3"/>
                    </a:cubicBezTo>
                    <a:cubicBezTo>
                      <a:pt x="52" y="0"/>
                      <a:pt x="47" y="1"/>
                      <a:pt x="4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6" name="Freeform 21"/>
              <p:cNvSpPr/>
              <p:nvPr/>
            </p:nvSpPr>
            <p:spPr bwMode="auto">
              <a:xfrm>
                <a:off x="8559801" y="3544888"/>
                <a:ext cx="68263" cy="84138"/>
              </a:xfrm>
              <a:custGeom>
                <a:avLst/>
                <a:gdLst>
                  <a:gd name="T0" fmla="*/ 51 w 66"/>
                  <a:gd name="T1" fmla="*/ 4 h 81"/>
                  <a:gd name="T2" fmla="*/ 24 w 66"/>
                  <a:gd name="T3" fmla="*/ 33 h 81"/>
                  <a:gd name="T4" fmla="*/ 14 w 66"/>
                  <a:gd name="T5" fmla="*/ 46 h 81"/>
                  <a:gd name="T6" fmla="*/ 5 w 66"/>
                  <a:gd name="T7" fmla="*/ 62 h 81"/>
                  <a:gd name="T8" fmla="*/ 18 w 66"/>
                  <a:gd name="T9" fmla="*/ 75 h 81"/>
                  <a:gd name="T10" fmla="*/ 32 w 66"/>
                  <a:gd name="T11" fmla="*/ 65 h 81"/>
                  <a:gd name="T12" fmla="*/ 45 w 66"/>
                  <a:gd name="T13" fmla="*/ 49 h 81"/>
                  <a:gd name="T14" fmla="*/ 63 w 66"/>
                  <a:gd name="T15" fmla="*/ 11 h 81"/>
                  <a:gd name="T16" fmla="*/ 51 w 66"/>
                  <a:gd name="T17" fmla="*/ 4 h 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66" h="81">
                    <a:moveTo>
                      <a:pt x="51" y="4"/>
                    </a:moveTo>
                    <a:cubicBezTo>
                      <a:pt x="41" y="13"/>
                      <a:pt x="32" y="22"/>
                      <a:pt x="24" y="33"/>
                    </a:cubicBezTo>
                    <a:cubicBezTo>
                      <a:pt x="21" y="37"/>
                      <a:pt x="17" y="41"/>
                      <a:pt x="14" y="46"/>
                    </a:cubicBezTo>
                    <a:cubicBezTo>
                      <a:pt x="10" y="51"/>
                      <a:pt x="9" y="57"/>
                      <a:pt x="5" y="62"/>
                    </a:cubicBezTo>
                    <a:cubicBezTo>
                      <a:pt x="0" y="70"/>
                      <a:pt x="10" y="81"/>
                      <a:pt x="18" y="75"/>
                    </a:cubicBezTo>
                    <a:cubicBezTo>
                      <a:pt x="22" y="72"/>
                      <a:pt x="29" y="69"/>
                      <a:pt x="32" y="65"/>
                    </a:cubicBezTo>
                    <a:cubicBezTo>
                      <a:pt x="37" y="60"/>
                      <a:pt x="41" y="55"/>
                      <a:pt x="45" y="49"/>
                    </a:cubicBezTo>
                    <a:cubicBezTo>
                      <a:pt x="53" y="37"/>
                      <a:pt x="59" y="25"/>
                      <a:pt x="63" y="11"/>
                    </a:cubicBezTo>
                    <a:cubicBezTo>
                      <a:pt x="66" y="4"/>
                      <a:pt x="56" y="0"/>
                      <a:pt x="51"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7" name="Freeform 22"/>
              <p:cNvSpPr/>
              <p:nvPr/>
            </p:nvSpPr>
            <p:spPr bwMode="auto">
              <a:xfrm>
                <a:off x="8374063" y="3732213"/>
                <a:ext cx="80963" cy="65088"/>
              </a:xfrm>
              <a:custGeom>
                <a:avLst/>
                <a:gdLst>
                  <a:gd name="T0" fmla="*/ 66 w 79"/>
                  <a:gd name="T1" fmla="*/ 3 h 62"/>
                  <a:gd name="T2" fmla="*/ 35 w 79"/>
                  <a:gd name="T3" fmla="*/ 23 h 62"/>
                  <a:gd name="T4" fmla="*/ 6 w 79"/>
                  <a:gd name="T5" fmla="*/ 48 h 62"/>
                  <a:gd name="T6" fmla="*/ 14 w 79"/>
                  <a:gd name="T7" fmla="*/ 58 h 62"/>
                  <a:gd name="T8" fmla="*/ 45 w 79"/>
                  <a:gd name="T9" fmla="*/ 38 h 62"/>
                  <a:gd name="T10" fmla="*/ 73 w 79"/>
                  <a:gd name="T11" fmla="*/ 13 h 62"/>
                  <a:gd name="T12" fmla="*/ 66 w 79"/>
                  <a:gd name="T13" fmla="*/ 3 h 62"/>
                </a:gdLst>
                <a:ahLst/>
                <a:cxnLst>
                  <a:cxn ang="0">
                    <a:pos x="T0" y="T1"/>
                  </a:cxn>
                  <a:cxn ang="0">
                    <a:pos x="T2" y="T3"/>
                  </a:cxn>
                  <a:cxn ang="0">
                    <a:pos x="T4" y="T5"/>
                  </a:cxn>
                  <a:cxn ang="0">
                    <a:pos x="T6" y="T7"/>
                  </a:cxn>
                  <a:cxn ang="0">
                    <a:pos x="T8" y="T9"/>
                  </a:cxn>
                  <a:cxn ang="0">
                    <a:pos x="T10" y="T11"/>
                  </a:cxn>
                  <a:cxn ang="0">
                    <a:pos x="T12" y="T13"/>
                  </a:cxn>
                </a:cxnLst>
                <a:rect l="0" t="0" r="r" b="b"/>
                <a:pathLst>
                  <a:path w="79" h="62">
                    <a:moveTo>
                      <a:pt x="66" y="3"/>
                    </a:moveTo>
                    <a:cubicBezTo>
                      <a:pt x="55" y="9"/>
                      <a:pt x="45" y="15"/>
                      <a:pt x="35" y="23"/>
                    </a:cubicBezTo>
                    <a:cubicBezTo>
                      <a:pt x="25" y="31"/>
                      <a:pt x="16" y="39"/>
                      <a:pt x="6" y="48"/>
                    </a:cubicBezTo>
                    <a:cubicBezTo>
                      <a:pt x="0" y="53"/>
                      <a:pt x="8" y="62"/>
                      <a:pt x="14" y="58"/>
                    </a:cubicBezTo>
                    <a:cubicBezTo>
                      <a:pt x="25" y="52"/>
                      <a:pt x="35" y="46"/>
                      <a:pt x="45" y="38"/>
                    </a:cubicBezTo>
                    <a:cubicBezTo>
                      <a:pt x="55" y="30"/>
                      <a:pt x="64" y="21"/>
                      <a:pt x="73" y="13"/>
                    </a:cubicBezTo>
                    <a:cubicBezTo>
                      <a:pt x="79" y="9"/>
                      <a:pt x="72" y="0"/>
                      <a:pt x="66" y="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8" name="Freeform 23"/>
              <p:cNvSpPr/>
              <p:nvPr/>
            </p:nvSpPr>
            <p:spPr bwMode="auto">
              <a:xfrm>
                <a:off x="7953376" y="3932238"/>
                <a:ext cx="93663" cy="30163"/>
              </a:xfrm>
              <a:custGeom>
                <a:avLst/>
                <a:gdLst>
                  <a:gd name="T0" fmla="*/ 82 w 91"/>
                  <a:gd name="T1" fmla="*/ 1 h 30"/>
                  <a:gd name="T2" fmla="*/ 42 w 91"/>
                  <a:gd name="T3" fmla="*/ 5 h 30"/>
                  <a:gd name="T4" fmla="*/ 9 w 91"/>
                  <a:gd name="T5" fmla="*/ 11 h 30"/>
                  <a:gd name="T6" fmla="*/ 9 w 91"/>
                  <a:gd name="T7" fmla="*/ 28 h 30"/>
                  <a:gd name="T8" fmla="*/ 45 w 91"/>
                  <a:gd name="T9" fmla="*/ 27 h 30"/>
                  <a:gd name="T10" fmla="*/ 86 w 91"/>
                  <a:gd name="T11" fmla="*/ 9 h 30"/>
                  <a:gd name="T12" fmla="*/ 82 w 91"/>
                  <a:gd name="T13" fmla="*/ 1 h 30"/>
                </a:gdLst>
                <a:ahLst/>
                <a:cxnLst>
                  <a:cxn ang="0">
                    <a:pos x="T0" y="T1"/>
                  </a:cxn>
                  <a:cxn ang="0">
                    <a:pos x="T2" y="T3"/>
                  </a:cxn>
                  <a:cxn ang="0">
                    <a:pos x="T4" y="T5"/>
                  </a:cxn>
                  <a:cxn ang="0">
                    <a:pos x="T6" y="T7"/>
                  </a:cxn>
                  <a:cxn ang="0">
                    <a:pos x="T8" y="T9"/>
                  </a:cxn>
                  <a:cxn ang="0">
                    <a:pos x="T10" y="T11"/>
                  </a:cxn>
                  <a:cxn ang="0">
                    <a:pos x="T12" y="T13"/>
                  </a:cxn>
                </a:cxnLst>
                <a:rect l="0" t="0" r="r" b="b"/>
                <a:pathLst>
                  <a:path w="91" h="30">
                    <a:moveTo>
                      <a:pt x="82" y="1"/>
                    </a:moveTo>
                    <a:cubicBezTo>
                      <a:pt x="69" y="3"/>
                      <a:pt x="55" y="3"/>
                      <a:pt x="42" y="5"/>
                    </a:cubicBezTo>
                    <a:cubicBezTo>
                      <a:pt x="31" y="6"/>
                      <a:pt x="20" y="9"/>
                      <a:pt x="9" y="11"/>
                    </a:cubicBezTo>
                    <a:cubicBezTo>
                      <a:pt x="0" y="13"/>
                      <a:pt x="0" y="27"/>
                      <a:pt x="9" y="28"/>
                    </a:cubicBezTo>
                    <a:cubicBezTo>
                      <a:pt x="22" y="30"/>
                      <a:pt x="32" y="30"/>
                      <a:pt x="45" y="27"/>
                    </a:cubicBezTo>
                    <a:cubicBezTo>
                      <a:pt x="60" y="23"/>
                      <a:pt x="72" y="15"/>
                      <a:pt x="86" y="9"/>
                    </a:cubicBezTo>
                    <a:cubicBezTo>
                      <a:pt x="91" y="7"/>
                      <a:pt x="87" y="0"/>
                      <a:pt x="82" y="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19" name="Freeform 24"/>
              <p:cNvSpPr/>
              <p:nvPr/>
            </p:nvSpPr>
            <p:spPr bwMode="auto">
              <a:xfrm>
                <a:off x="7991476" y="3992563"/>
                <a:ext cx="65088" cy="77788"/>
              </a:xfrm>
              <a:custGeom>
                <a:avLst/>
                <a:gdLst>
                  <a:gd name="T0" fmla="*/ 2 w 63"/>
                  <a:gd name="T1" fmla="*/ 6 h 74"/>
                  <a:gd name="T2" fmla="*/ 12 w 63"/>
                  <a:gd name="T3" fmla="*/ 18 h 74"/>
                  <a:gd name="T4" fmla="*/ 24 w 63"/>
                  <a:gd name="T5" fmla="*/ 34 h 74"/>
                  <a:gd name="T6" fmla="*/ 36 w 63"/>
                  <a:gd name="T7" fmla="*/ 51 h 74"/>
                  <a:gd name="T8" fmla="*/ 47 w 63"/>
                  <a:gd name="T9" fmla="*/ 66 h 74"/>
                  <a:gd name="T10" fmla="*/ 61 w 63"/>
                  <a:gd name="T11" fmla="*/ 60 h 74"/>
                  <a:gd name="T12" fmla="*/ 37 w 63"/>
                  <a:gd name="T13" fmla="*/ 16 h 74"/>
                  <a:gd name="T14" fmla="*/ 18 w 63"/>
                  <a:gd name="T15" fmla="*/ 3 h 74"/>
                  <a:gd name="T16" fmla="*/ 3 w 63"/>
                  <a:gd name="T17" fmla="*/ 2 h 74"/>
                  <a:gd name="T18" fmla="*/ 2 w 63"/>
                  <a:gd name="T19" fmla="*/ 6 h 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63" h="74">
                    <a:moveTo>
                      <a:pt x="2" y="6"/>
                    </a:moveTo>
                    <a:cubicBezTo>
                      <a:pt x="6" y="7"/>
                      <a:pt x="10" y="15"/>
                      <a:pt x="12" y="18"/>
                    </a:cubicBezTo>
                    <a:cubicBezTo>
                      <a:pt x="15" y="24"/>
                      <a:pt x="20" y="29"/>
                      <a:pt x="24" y="34"/>
                    </a:cubicBezTo>
                    <a:cubicBezTo>
                      <a:pt x="29" y="39"/>
                      <a:pt x="32" y="45"/>
                      <a:pt x="36" y="51"/>
                    </a:cubicBezTo>
                    <a:cubicBezTo>
                      <a:pt x="39" y="56"/>
                      <a:pt x="44" y="60"/>
                      <a:pt x="47" y="66"/>
                    </a:cubicBezTo>
                    <a:cubicBezTo>
                      <a:pt x="51" y="74"/>
                      <a:pt x="63" y="68"/>
                      <a:pt x="61" y="60"/>
                    </a:cubicBezTo>
                    <a:cubicBezTo>
                      <a:pt x="57" y="43"/>
                      <a:pt x="50" y="29"/>
                      <a:pt x="37" y="16"/>
                    </a:cubicBezTo>
                    <a:cubicBezTo>
                      <a:pt x="32" y="10"/>
                      <a:pt x="26" y="6"/>
                      <a:pt x="18" y="3"/>
                    </a:cubicBezTo>
                    <a:cubicBezTo>
                      <a:pt x="13" y="0"/>
                      <a:pt x="8" y="1"/>
                      <a:pt x="3" y="2"/>
                    </a:cubicBezTo>
                    <a:cubicBezTo>
                      <a:pt x="0" y="2"/>
                      <a:pt x="0" y="6"/>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0" name="Freeform 25"/>
              <p:cNvSpPr/>
              <p:nvPr/>
            </p:nvSpPr>
            <p:spPr bwMode="auto">
              <a:xfrm>
                <a:off x="8085138" y="4160838"/>
                <a:ext cx="26988" cy="95250"/>
              </a:xfrm>
              <a:custGeom>
                <a:avLst/>
                <a:gdLst>
                  <a:gd name="T0" fmla="*/ 0 w 26"/>
                  <a:gd name="T1" fmla="*/ 8 h 91"/>
                  <a:gd name="T2" fmla="*/ 6 w 26"/>
                  <a:gd name="T3" fmla="*/ 83 h 91"/>
                  <a:gd name="T4" fmla="*/ 22 w 26"/>
                  <a:gd name="T5" fmla="*/ 83 h 91"/>
                  <a:gd name="T6" fmla="*/ 13 w 26"/>
                  <a:gd name="T7" fmla="*/ 5 h 91"/>
                  <a:gd name="T8" fmla="*/ 0 w 26"/>
                  <a:gd name="T9" fmla="*/ 8 h 91"/>
                </a:gdLst>
                <a:ahLst/>
                <a:cxnLst>
                  <a:cxn ang="0">
                    <a:pos x="T0" y="T1"/>
                  </a:cxn>
                  <a:cxn ang="0">
                    <a:pos x="T2" y="T3"/>
                  </a:cxn>
                  <a:cxn ang="0">
                    <a:pos x="T4" y="T5"/>
                  </a:cxn>
                  <a:cxn ang="0">
                    <a:pos x="T6" y="T7"/>
                  </a:cxn>
                  <a:cxn ang="0">
                    <a:pos x="T8" y="T9"/>
                  </a:cxn>
                </a:cxnLst>
                <a:rect l="0" t="0" r="r" b="b"/>
                <a:pathLst>
                  <a:path w="26" h="91">
                    <a:moveTo>
                      <a:pt x="0" y="8"/>
                    </a:moveTo>
                    <a:cubicBezTo>
                      <a:pt x="1" y="33"/>
                      <a:pt x="2" y="59"/>
                      <a:pt x="6" y="83"/>
                    </a:cubicBezTo>
                    <a:cubicBezTo>
                      <a:pt x="8" y="91"/>
                      <a:pt x="20" y="91"/>
                      <a:pt x="22" y="83"/>
                    </a:cubicBezTo>
                    <a:cubicBezTo>
                      <a:pt x="26" y="58"/>
                      <a:pt x="26" y="27"/>
                      <a:pt x="13" y="5"/>
                    </a:cubicBezTo>
                    <a:cubicBezTo>
                      <a:pt x="9" y="0"/>
                      <a:pt x="0" y="2"/>
                      <a:pt x="0"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1" name="Freeform 26"/>
              <p:cNvSpPr/>
              <p:nvPr/>
            </p:nvSpPr>
            <p:spPr bwMode="auto">
              <a:xfrm>
                <a:off x="8034338" y="4348163"/>
                <a:ext cx="44450" cy="106363"/>
              </a:xfrm>
              <a:custGeom>
                <a:avLst/>
                <a:gdLst>
                  <a:gd name="T0" fmla="*/ 8 w 43"/>
                  <a:gd name="T1" fmla="*/ 99 h 102"/>
                  <a:gd name="T2" fmla="*/ 32 w 43"/>
                  <a:gd name="T3" fmla="*/ 61 h 102"/>
                  <a:gd name="T4" fmla="*/ 42 w 43"/>
                  <a:gd name="T5" fmla="*/ 9 h 102"/>
                  <a:gd name="T6" fmla="*/ 27 w 43"/>
                  <a:gd name="T7" fmla="*/ 7 h 102"/>
                  <a:gd name="T8" fmla="*/ 13 w 43"/>
                  <a:gd name="T9" fmla="*/ 50 h 102"/>
                  <a:gd name="T10" fmla="*/ 1 w 43"/>
                  <a:gd name="T11" fmla="*/ 95 h 102"/>
                  <a:gd name="T12" fmla="*/ 8 w 43"/>
                  <a:gd name="T13" fmla="*/ 99 h 102"/>
                </a:gdLst>
                <a:ahLst/>
                <a:cxnLst>
                  <a:cxn ang="0">
                    <a:pos x="T0" y="T1"/>
                  </a:cxn>
                  <a:cxn ang="0">
                    <a:pos x="T2" y="T3"/>
                  </a:cxn>
                  <a:cxn ang="0">
                    <a:pos x="T4" y="T5"/>
                  </a:cxn>
                  <a:cxn ang="0">
                    <a:pos x="T6" y="T7"/>
                  </a:cxn>
                  <a:cxn ang="0">
                    <a:pos x="T8" y="T9"/>
                  </a:cxn>
                  <a:cxn ang="0">
                    <a:pos x="T10" y="T11"/>
                  </a:cxn>
                  <a:cxn ang="0">
                    <a:pos x="T12" y="T13"/>
                  </a:cxn>
                </a:cxnLst>
                <a:rect l="0" t="0" r="r" b="b"/>
                <a:pathLst>
                  <a:path w="43" h="102">
                    <a:moveTo>
                      <a:pt x="8" y="99"/>
                    </a:moveTo>
                    <a:cubicBezTo>
                      <a:pt x="19" y="87"/>
                      <a:pt x="26" y="76"/>
                      <a:pt x="32" y="61"/>
                    </a:cubicBezTo>
                    <a:cubicBezTo>
                      <a:pt x="38" y="44"/>
                      <a:pt x="40" y="27"/>
                      <a:pt x="42" y="9"/>
                    </a:cubicBezTo>
                    <a:cubicBezTo>
                      <a:pt x="43" y="0"/>
                      <a:pt x="30" y="0"/>
                      <a:pt x="27" y="7"/>
                    </a:cubicBezTo>
                    <a:cubicBezTo>
                      <a:pt x="21" y="22"/>
                      <a:pt x="16" y="35"/>
                      <a:pt x="13" y="50"/>
                    </a:cubicBezTo>
                    <a:cubicBezTo>
                      <a:pt x="9" y="64"/>
                      <a:pt x="7" y="81"/>
                      <a:pt x="1" y="95"/>
                    </a:cubicBezTo>
                    <a:cubicBezTo>
                      <a:pt x="0" y="99"/>
                      <a:pt x="6" y="102"/>
                      <a:pt x="8" y="9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2" name="Freeform 27"/>
              <p:cNvSpPr/>
              <p:nvPr/>
            </p:nvSpPr>
            <p:spPr bwMode="auto">
              <a:xfrm>
                <a:off x="7883526" y="4581526"/>
                <a:ext cx="80963" cy="74613"/>
              </a:xfrm>
              <a:custGeom>
                <a:avLst/>
                <a:gdLst>
                  <a:gd name="T0" fmla="*/ 7 w 78"/>
                  <a:gd name="T1" fmla="*/ 69 h 72"/>
                  <a:gd name="T2" fmla="*/ 45 w 78"/>
                  <a:gd name="T3" fmla="*/ 47 h 72"/>
                  <a:gd name="T4" fmla="*/ 75 w 78"/>
                  <a:gd name="T5" fmla="*/ 11 h 72"/>
                  <a:gd name="T6" fmla="*/ 67 w 78"/>
                  <a:gd name="T7" fmla="*/ 5 h 72"/>
                  <a:gd name="T8" fmla="*/ 37 w 78"/>
                  <a:gd name="T9" fmla="*/ 33 h 72"/>
                  <a:gd name="T10" fmla="*/ 4 w 78"/>
                  <a:gd name="T11" fmla="*/ 63 h 72"/>
                  <a:gd name="T12" fmla="*/ 7 w 78"/>
                  <a:gd name="T13" fmla="*/ 69 h 72"/>
                </a:gdLst>
                <a:ahLst/>
                <a:cxnLst>
                  <a:cxn ang="0">
                    <a:pos x="T0" y="T1"/>
                  </a:cxn>
                  <a:cxn ang="0">
                    <a:pos x="T2" y="T3"/>
                  </a:cxn>
                  <a:cxn ang="0">
                    <a:pos x="T4" y="T5"/>
                  </a:cxn>
                  <a:cxn ang="0">
                    <a:pos x="T6" y="T7"/>
                  </a:cxn>
                  <a:cxn ang="0">
                    <a:pos x="T8" y="T9"/>
                  </a:cxn>
                  <a:cxn ang="0">
                    <a:pos x="T10" y="T11"/>
                  </a:cxn>
                  <a:cxn ang="0">
                    <a:pos x="T12" y="T13"/>
                  </a:cxn>
                </a:cxnLst>
                <a:rect l="0" t="0" r="r" b="b"/>
                <a:pathLst>
                  <a:path w="78" h="72">
                    <a:moveTo>
                      <a:pt x="7" y="69"/>
                    </a:moveTo>
                    <a:cubicBezTo>
                      <a:pt x="20" y="62"/>
                      <a:pt x="33" y="56"/>
                      <a:pt x="45" y="47"/>
                    </a:cubicBezTo>
                    <a:cubicBezTo>
                      <a:pt x="57" y="37"/>
                      <a:pt x="68" y="26"/>
                      <a:pt x="75" y="11"/>
                    </a:cubicBezTo>
                    <a:cubicBezTo>
                      <a:pt x="78" y="6"/>
                      <a:pt x="71" y="0"/>
                      <a:pt x="67" y="5"/>
                    </a:cubicBezTo>
                    <a:cubicBezTo>
                      <a:pt x="57" y="15"/>
                      <a:pt x="47" y="24"/>
                      <a:pt x="37" y="33"/>
                    </a:cubicBezTo>
                    <a:cubicBezTo>
                      <a:pt x="26" y="43"/>
                      <a:pt x="15" y="55"/>
                      <a:pt x="4" y="63"/>
                    </a:cubicBezTo>
                    <a:cubicBezTo>
                      <a:pt x="0" y="66"/>
                      <a:pt x="3" y="72"/>
                      <a:pt x="7" y="6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3" name="Freeform 28"/>
              <p:cNvSpPr/>
              <p:nvPr/>
            </p:nvSpPr>
            <p:spPr bwMode="auto">
              <a:xfrm>
                <a:off x="7666038" y="4762501"/>
                <a:ext cx="120650" cy="58738"/>
              </a:xfrm>
              <a:custGeom>
                <a:avLst/>
                <a:gdLst>
                  <a:gd name="T0" fmla="*/ 6 w 117"/>
                  <a:gd name="T1" fmla="*/ 56 h 56"/>
                  <a:gd name="T2" fmla="*/ 111 w 117"/>
                  <a:gd name="T3" fmla="*/ 13 h 56"/>
                  <a:gd name="T4" fmla="*/ 105 w 117"/>
                  <a:gd name="T5" fmla="*/ 2 h 56"/>
                  <a:gd name="T6" fmla="*/ 5 w 117"/>
                  <a:gd name="T7" fmla="*/ 48 h 56"/>
                  <a:gd name="T8" fmla="*/ 6 w 117"/>
                  <a:gd name="T9" fmla="*/ 56 h 56"/>
                </a:gdLst>
                <a:ahLst/>
                <a:cxnLst>
                  <a:cxn ang="0">
                    <a:pos x="T0" y="T1"/>
                  </a:cxn>
                  <a:cxn ang="0">
                    <a:pos x="T2" y="T3"/>
                  </a:cxn>
                  <a:cxn ang="0">
                    <a:pos x="T4" y="T5"/>
                  </a:cxn>
                  <a:cxn ang="0">
                    <a:pos x="T6" y="T7"/>
                  </a:cxn>
                  <a:cxn ang="0">
                    <a:pos x="T8" y="T9"/>
                  </a:cxn>
                </a:cxnLst>
                <a:rect l="0" t="0" r="r" b="b"/>
                <a:pathLst>
                  <a:path w="117" h="56">
                    <a:moveTo>
                      <a:pt x="6" y="56"/>
                    </a:moveTo>
                    <a:cubicBezTo>
                      <a:pt x="44" y="51"/>
                      <a:pt x="81" y="37"/>
                      <a:pt x="111" y="13"/>
                    </a:cubicBezTo>
                    <a:cubicBezTo>
                      <a:pt x="117" y="9"/>
                      <a:pt x="111" y="0"/>
                      <a:pt x="105" y="2"/>
                    </a:cubicBezTo>
                    <a:cubicBezTo>
                      <a:pt x="70" y="12"/>
                      <a:pt x="40" y="36"/>
                      <a:pt x="5" y="48"/>
                    </a:cubicBezTo>
                    <a:cubicBezTo>
                      <a:pt x="0" y="49"/>
                      <a:pt x="1" y="56"/>
                      <a:pt x="6"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4" name="Freeform 29"/>
              <p:cNvSpPr/>
              <p:nvPr/>
            </p:nvSpPr>
            <p:spPr bwMode="auto">
              <a:xfrm>
                <a:off x="7434263" y="4868863"/>
                <a:ext cx="123825" cy="47625"/>
              </a:xfrm>
              <a:custGeom>
                <a:avLst/>
                <a:gdLst>
                  <a:gd name="T0" fmla="*/ 4 w 120"/>
                  <a:gd name="T1" fmla="*/ 46 h 46"/>
                  <a:gd name="T2" fmla="*/ 117 w 120"/>
                  <a:gd name="T3" fmla="*/ 10 h 46"/>
                  <a:gd name="T4" fmla="*/ 112 w 120"/>
                  <a:gd name="T5" fmla="*/ 2 h 46"/>
                  <a:gd name="T6" fmla="*/ 3 w 120"/>
                  <a:gd name="T7" fmla="*/ 39 h 46"/>
                  <a:gd name="T8" fmla="*/ 4 w 120"/>
                  <a:gd name="T9" fmla="*/ 46 h 46"/>
                </a:gdLst>
                <a:ahLst/>
                <a:cxnLst>
                  <a:cxn ang="0">
                    <a:pos x="T0" y="T1"/>
                  </a:cxn>
                  <a:cxn ang="0">
                    <a:pos x="T2" y="T3"/>
                  </a:cxn>
                  <a:cxn ang="0">
                    <a:pos x="T4" y="T5"/>
                  </a:cxn>
                  <a:cxn ang="0">
                    <a:pos x="T6" y="T7"/>
                  </a:cxn>
                  <a:cxn ang="0">
                    <a:pos x="T8" y="T9"/>
                  </a:cxn>
                </a:cxnLst>
                <a:rect l="0" t="0" r="r" b="b"/>
                <a:pathLst>
                  <a:path w="120" h="46">
                    <a:moveTo>
                      <a:pt x="4" y="46"/>
                    </a:moveTo>
                    <a:cubicBezTo>
                      <a:pt x="43" y="44"/>
                      <a:pt x="86" y="36"/>
                      <a:pt x="117" y="10"/>
                    </a:cubicBezTo>
                    <a:cubicBezTo>
                      <a:pt x="120" y="7"/>
                      <a:pt x="116" y="0"/>
                      <a:pt x="112" y="2"/>
                    </a:cubicBezTo>
                    <a:cubicBezTo>
                      <a:pt x="75" y="14"/>
                      <a:pt x="40" y="27"/>
                      <a:pt x="3" y="39"/>
                    </a:cubicBezTo>
                    <a:cubicBezTo>
                      <a:pt x="0" y="40"/>
                      <a:pt x="0" y="46"/>
                      <a:pt x="4"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5" name="Freeform 30"/>
              <p:cNvSpPr/>
              <p:nvPr/>
            </p:nvSpPr>
            <p:spPr bwMode="auto">
              <a:xfrm>
                <a:off x="7192963" y="4932363"/>
                <a:ext cx="153988" cy="38100"/>
              </a:xfrm>
              <a:custGeom>
                <a:avLst/>
                <a:gdLst>
                  <a:gd name="T0" fmla="*/ 6 w 148"/>
                  <a:gd name="T1" fmla="*/ 36 h 37"/>
                  <a:gd name="T2" fmla="*/ 137 w 148"/>
                  <a:gd name="T3" fmla="*/ 20 h 37"/>
                  <a:gd name="T4" fmla="*/ 133 w 148"/>
                  <a:gd name="T5" fmla="*/ 3 h 37"/>
                  <a:gd name="T6" fmla="*/ 3 w 148"/>
                  <a:gd name="T7" fmla="*/ 31 h 37"/>
                  <a:gd name="T8" fmla="*/ 6 w 148"/>
                  <a:gd name="T9" fmla="*/ 36 h 37"/>
                </a:gdLst>
                <a:ahLst/>
                <a:cxnLst>
                  <a:cxn ang="0">
                    <a:pos x="T0" y="T1"/>
                  </a:cxn>
                  <a:cxn ang="0">
                    <a:pos x="T2" y="T3"/>
                  </a:cxn>
                  <a:cxn ang="0">
                    <a:pos x="T4" y="T5"/>
                  </a:cxn>
                  <a:cxn ang="0">
                    <a:pos x="T6" y="T7"/>
                  </a:cxn>
                  <a:cxn ang="0">
                    <a:pos x="T8" y="T9"/>
                  </a:cxn>
                </a:cxnLst>
                <a:rect l="0" t="0" r="r" b="b"/>
                <a:pathLst>
                  <a:path w="148" h="37">
                    <a:moveTo>
                      <a:pt x="6" y="36"/>
                    </a:moveTo>
                    <a:cubicBezTo>
                      <a:pt x="51" y="28"/>
                      <a:pt x="94" y="36"/>
                      <a:pt x="137" y="20"/>
                    </a:cubicBezTo>
                    <a:cubicBezTo>
                      <a:pt x="148" y="16"/>
                      <a:pt x="144" y="0"/>
                      <a:pt x="133" y="3"/>
                    </a:cubicBezTo>
                    <a:cubicBezTo>
                      <a:pt x="88" y="13"/>
                      <a:pt x="46" y="13"/>
                      <a:pt x="3" y="31"/>
                    </a:cubicBezTo>
                    <a:cubicBezTo>
                      <a:pt x="0" y="32"/>
                      <a:pt x="2" y="37"/>
                      <a:pt x="6" y="3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6" name="Freeform 31"/>
              <p:cNvSpPr/>
              <p:nvPr/>
            </p:nvSpPr>
            <p:spPr bwMode="auto">
              <a:xfrm>
                <a:off x="6989763" y="4945063"/>
                <a:ext cx="88900" cy="22225"/>
              </a:xfrm>
              <a:custGeom>
                <a:avLst/>
                <a:gdLst>
                  <a:gd name="T0" fmla="*/ 4 w 86"/>
                  <a:gd name="T1" fmla="*/ 18 h 22"/>
                  <a:gd name="T2" fmla="*/ 80 w 86"/>
                  <a:gd name="T3" fmla="*/ 10 h 22"/>
                  <a:gd name="T4" fmla="*/ 77 w 86"/>
                  <a:gd name="T5" fmla="*/ 1 h 22"/>
                  <a:gd name="T6" fmla="*/ 4 w 86"/>
                  <a:gd name="T7" fmla="*/ 8 h 22"/>
                  <a:gd name="T8" fmla="*/ 4 w 86"/>
                  <a:gd name="T9" fmla="*/ 18 h 22"/>
                </a:gdLst>
                <a:ahLst/>
                <a:cxnLst>
                  <a:cxn ang="0">
                    <a:pos x="T0" y="T1"/>
                  </a:cxn>
                  <a:cxn ang="0">
                    <a:pos x="T2" y="T3"/>
                  </a:cxn>
                  <a:cxn ang="0">
                    <a:pos x="T4" y="T5"/>
                  </a:cxn>
                  <a:cxn ang="0">
                    <a:pos x="T6" y="T7"/>
                  </a:cxn>
                  <a:cxn ang="0">
                    <a:pos x="T8" y="T9"/>
                  </a:cxn>
                </a:cxnLst>
                <a:rect l="0" t="0" r="r" b="b"/>
                <a:pathLst>
                  <a:path w="86" h="22">
                    <a:moveTo>
                      <a:pt x="4" y="18"/>
                    </a:moveTo>
                    <a:cubicBezTo>
                      <a:pt x="30" y="22"/>
                      <a:pt x="56" y="21"/>
                      <a:pt x="80" y="10"/>
                    </a:cubicBezTo>
                    <a:cubicBezTo>
                      <a:pt x="86" y="8"/>
                      <a:pt x="82" y="0"/>
                      <a:pt x="77" y="1"/>
                    </a:cubicBezTo>
                    <a:cubicBezTo>
                      <a:pt x="53" y="5"/>
                      <a:pt x="28" y="5"/>
                      <a:pt x="4" y="8"/>
                    </a:cubicBezTo>
                    <a:cubicBezTo>
                      <a:pt x="0" y="9"/>
                      <a:pt x="0" y="17"/>
                      <a:pt x="4" y="1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7" name="Freeform 32"/>
              <p:cNvSpPr/>
              <p:nvPr/>
            </p:nvSpPr>
            <p:spPr bwMode="auto">
              <a:xfrm>
                <a:off x="6748463" y="4924426"/>
                <a:ext cx="80963" cy="31750"/>
              </a:xfrm>
              <a:custGeom>
                <a:avLst/>
                <a:gdLst>
                  <a:gd name="T0" fmla="*/ 6 w 79"/>
                  <a:gd name="T1" fmla="*/ 17 h 31"/>
                  <a:gd name="T2" fmla="*/ 37 w 79"/>
                  <a:gd name="T3" fmla="*/ 24 h 31"/>
                  <a:gd name="T4" fmla="*/ 72 w 79"/>
                  <a:gd name="T5" fmla="*/ 31 h 31"/>
                  <a:gd name="T6" fmla="*/ 75 w 79"/>
                  <a:gd name="T7" fmla="*/ 21 h 31"/>
                  <a:gd name="T8" fmla="*/ 6 w 79"/>
                  <a:gd name="T9" fmla="*/ 6 h 31"/>
                  <a:gd name="T10" fmla="*/ 6 w 79"/>
                  <a:gd name="T11" fmla="*/ 17 h 31"/>
                </a:gdLst>
                <a:ahLst/>
                <a:cxnLst>
                  <a:cxn ang="0">
                    <a:pos x="T0" y="T1"/>
                  </a:cxn>
                  <a:cxn ang="0">
                    <a:pos x="T2" y="T3"/>
                  </a:cxn>
                  <a:cxn ang="0">
                    <a:pos x="T4" y="T5"/>
                  </a:cxn>
                  <a:cxn ang="0">
                    <a:pos x="T6" y="T7"/>
                  </a:cxn>
                  <a:cxn ang="0">
                    <a:pos x="T8" y="T9"/>
                  </a:cxn>
                  <a:cxn ang="0">
                    <a:pos x="T10" y="T11"/>
                  </a:cxn>
                </a:cxnLst>
                <a:rect l="0" t="0" r="r" b="b"/>
                <a:pathLst>
                  <a:path w="79" h="31">
                    <a:moveTo>
                      <a:pt x="6" y="17"/>
                    </a:moveTo>
                    <a:cubicBezTo>
                      <a:pt x="16" y="20"/>
                      <a:pt x="27" y="22"/>
                      <a:pt x="37" y="24"/>
                    </a:cubicBezTo>
                    <a:cubicBezTo>
                      <a:pt x="49" y="27"/>
                      <a:pt x="60" y="31"/>
                      <a:pt x="72" y="31"/>
                    </a:cubicBezTo>
                    <a:cubicBezTo>
                      <a:pt x="78" y="31"/>
                      <a:pt x="79" y="24"/>
                      <a:pt x="75" y="21"/>
                    </a:cubicBezTo>
                    <a:cubicBezTo>
                      <a:pt x="56" y="8"/>
                      <a:pt x="28" y="0"/>
                      <a:pt x="6" y="6"/>
                    </a:cubicBezTo>
                    <a:cubicBezTo>
                      <a:pt x="0" y="8"/>
                      <a:pt x="1" y="15"/>
                      <a:pt x="6" y="17"/>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8" name="Freeform 33"/>
              <p:cNvSpPr/>
              <p:nvPr/>
            </p:nvSpPr>
            <p:spPr bwMode="auto">
              <a:xfrm>
                <a:off x="6559551" y="4949826"/>
                <a:ext cx="68263" cy="61913"/>
              </a:xfrm>
              <a:custGeom>
                <a:avLst/>
                <a:gdLst>
                  <a:gd name="T0" fmla="*/ 11 w 67"/>
                  <a:gd name="T1" fmla="*/ 56 h 59"/>
                  <a:gd name="T2" fmla="*/ 39 w 67"/>
                  <a:gd name="T3" fmla="*/ 37 h 59"/>
                  <a:gd name="T4" fmla="*/ 63 w 67"/>
                  <a:gd name="T5" fmla="*/ 12 h 59"/>
                  <a:gd name="T6" fmla="*/ 55 w 67"/>
                  <a:gd name="T7" fmla="*/ 4 h 59"/>
                  <a:gd name="T8" fmla="*/ 31 w 67"/>
                  <a:gd name="T9" fmla="*/ 25 h 59"/>
                  <a:gd name="T10" fmla="*/ 4 w 67"/>
                  <a:gd name="T11" fmla="*/ 48 h 59"/>
                  <a:gd name="T12" fmla="*/ 11 w 67"/>
                  <a:gd name="T13" fmla="*/ 56 h 59"/>
                </a:gdLst>
                <a:ahLst/>
                <a:cxnLst>
                  <a:cxn ang="0">
                    <a:pos x="T0" y="T1"/>
                  </a:cxn>
                  <a:cxn ang="0">
                    <a:pos x="T2" y="T3"/>
                  </a:cxn>
                  <a:cxn ang="0">
                    <a:pos x="T4" y="T5"/>
                  </a:cxn>
                  <a:cxn ang="0">
                    <a:pos x="T6" y="T7"/>
                  </a:cxn>
                  <a:cxn ang="0">
                    <a:pos x="T8" y="T9"/>
                  </a:cxn>
                  <a:cxn ang="0">
                    <a:pos x="T10" y="T11"/>
                  </a:cxn>
                  <a:cxn ang="0">
                    <a:pos x="T12" y="T13"/>
                  </a:cxn>
                </a:cxnLst>
                <a:rect l="0" t="0" r="r" b="b"/>
                <a:pathLst>
                  <a:path w="67" h="59">
                    <a:moveTo>
                      <a:pt x="11" y="56"/>
                    </a:moveTo>
                    <a:cubicBezTo>
                      <a:pt x="21" y="50"/>
                      <a:pt x="30" y="44"/>
                      <a:pt x="39" y="37"/>
                    </a:cubicBezTo>
                    <a:cubicBezTo>
                      <a:pt x="48" y="29"/>
                      <a:pt x="55" y="21"/>
                      <a:pt x="63" y="12"/>
                    </a:cubicBezTo>
                    <a:cubicBezTo>
                      <a:pt x="67" y="7"/>
                      <a:pt x="60" y="0"/>
                      <a:pt x="55" y="4"/>
                    </a:cubicBezTo>
                    <a:cubicBezTo>
                      <a:pt x="47" y="11"/>
                      <a:pt x="39" y="17"/>
                      <a:pt x="31" y="25"/>
                    </a:cubicBezTo>
                    <a:cubicBezTo>
                      <a:pt x="22" y="33"/>
                      <a:pt x="14" y="41"/>
                      <a:pt x="4" y="48"/>
                    </a:cubicBezTo>
                    <a:cubicBezTo>
                      <a:pt x="0" y="52"/>
                      <a:pt x="6" y="59"/>
                      <a:pt x="11" y="5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29" name="Freeform 34"/>
              <p:cNvSpPr/>
              <p:nvPr/>
            </p:nvSpPr>
            <p:spPr bwMode="auto">
              <a:xfrm>
                <a:off x="6375401" y="5078413"/>
                <a:ext cx="80963" cy="49213"/>
              </a:xfrm>
              <a:custGeom>
                <a:avLst/>
                <a:gdLst>
                  <a:gd name="T0" fmla="*/ 5 w 78"/>
                  <a:gd name="T1" fmla="*/ 46 h 46"/>
                  <a:gd name="T2" fmla="*/ 41 w 78"/>
                  <a:gd name="T3" fmla="*/ 34 h 46"/>
                  <a:gd name="T4" fmla="*/ 73 w 78"/>
                  <a:gd name="T5" fmla="*/ 11 h 46"/>
                  <a:gd name="T6" fmla="*/ 67 w 78"/>
                  <a:gd name="T7" fmla="*/ 2 h 46"/>
                  <a:gd name="T8" fmla="*/ 33 w 78"/>
                  <a:gd name="T9" fmla="*/ 21 h 46"/>
                  <a:gd name="T10" fmla="*/ 3 w 78"/>
                  <a:gd name="T11" fmla="*/ 41 h 46"/>
                  <a:gd name="T12" fmla="*/ 5 w 78"/>
                  <a:gd name="T13" fmla="*/ 46 h 46"/>
                </a:gdLst>
                <a:ahLst/>
                <a:cxnLst>
                  <a:cxn ang="0">
                    <a:pos x="T0" y="T1"/>
                  </a:cxn>
                  <a:cxn ang="0">
                    <a:pos x="T2" y="T3"/>
                  </a:cxn>
                  <a:cxn ang="0">
                    <a:pos x="T4" y="T5"/>
                  </a:cxn>
                  <a:cxn ang="0">
                    <a:pos x="T6" y="T7"/>
                  </a:cxn>
                  <a:cxn ang="0">
                    <a:pos x="T8" y="T9"/>
                  </a:cxn>
                  <a:cxn ang="0">
                    <a:pos x="T10" y="T11"/>
                  </a:cxn>
                  <a:cxn ang="0">
                    <a:pos x="T12" y="T13"/>
                  </a:cxn>
                </a:cxnLst>
                <a:rect l="0" t="0" r="r" b="b"/>
                <a:pathLst>
                  <a:path w="78" h="46">
                    <a:moveTo>
                      <a:pt x="5" y="46"/>
                    </a:moveTo>
                    <a:cubicBezTo>
                      <a:pt x="17" y="42"/>
                      <a:pt x="29" y="41"/>
                      <a:pt x="41" y="34"/>
                    </a:cubicBezTo>
                    <a:cubicBezTo>
                      <a:pt x="53" y="28"/>
                      <a:pt x="63" y="20"/>
                      <a:pt x="73" y="11"/>
                    </a:cubicBezTo>
                    <a:cubicBezTo>
                      <a:pt x="78" y="6"/>
                      <a:pt x="72" y="0"/>
                      <a:pt x="67" y="2"/>
                    </a:cubicBezTo>
                    <a:cubicBezTo>
                      <a:pt x="55" y="8"/>
                      <a:pt x="44" y="14"/>
                      <a:pt x="33" y="21"/>
                    </a:cubicBezTo>
                    <a:cubicBezTo>
                      <a:pt x="23" y="28"/>
                      <a:pt x="14" y="37"/>
                      <a:pt x="3" y="41"/>
                    </a:cubicBezTo>
                    <a:cubicBezTo>
                      <a:pt x="0" y="42"/>
                      <a:pt x="2" y="46"/>
                      <a:pt x="5"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0" name="Freeform 35"/>
              <p:cNvSpPr/>
              <p:nvPr/>
            </p:nvSpPr>
            <p:spPr bwMode="auto">
              <a:xfrm>
                <a:off x="6167438" y="5192713"/>
                <a:ext cx="114300" cy="50800"/>
              </a:xfrm>
              <a:custGeom>
                <a:avLst/>
                <a:gdLst>
                  <a:gd name="T0" fmla="*/ 10 w 110"/>
                  <a:gd name="T1" fmla="*/ 48 h 50"/>
                  <a:gd name="T2" fmla="*/ 105 w 110"/>
                  <a:gd name="T3" fmla="*/ 11 h 50"/>
                  <a:gd name="T4" fmla="*/ 102 w 110"/>
                  <a:gd name="T5" fmla="*/ 2 h 50"/>
                  <a:gd name="T6" fmla="*/ 7 w 110"/>
                  <a:gd name="T7" fmla="*/ 37 h 50"/>
                  <a:gd name="T8" fmla="*/ 10 w 110"/>
                  <a:gd name="T9" fmla="*/ 48 h 50"/>
                </a:gdLst>
                <a:ahLst/>
                <a:cxnLst>
                  <a:cxn ang="0">
                    <a:pos x="T0" y="T1"/>
                  </a:cxn>
                  <a:cxn ang="0">
                    <a:pos x="T2" y="T3"/>
                  </a:cxn>
                  <a:cxn ang="0">
                    <a:pos x="T4" y="T5"/>
                  </a:cxn>
                  <a:cxn ang="0">
                    <a:pos x="T6" y="T7"/>
                  </a:cxn>
                  <a:cxn ang="0">
                    <a:pos x="T8" y="T9"/>
                  </a:cxn>
                </a:cxnLst>
                <a:rect l="0" t="0" r="r" b="b"/>
                <a:pathLst>
                  <a:path w="110" h="50">
                    <a:moveTo>
                      <a:pt x="10" y="48"/>
                    </a:moveTo>
                    <a:cubicBezTo>
                      <a:pt x="45" y="42"/>
                      <a:pt x="75" y="29"/>
                      <a:pt x="105" y="11"/>
                    </a:cubicBezTo>
                    <a:cubicBezTo>
                      <a:pt x="110" y="8"/>
                      <a:pt x="107" y="0"/>
                      <a:pt x="102" y="2"/>
                    </a:cubicBezTo>
                    <a:cubicBezTo>
                      <a:pt x="71" y="15"/>
                      <a:pt x="40" y="30"/>
                      <a:pt x="7" y="37"/>
                    </a:cubicBezTo>
                    <a:cubicBezTo>
                      <a:pt x="0" y="39"/>
                      <a:pt x="3" y="50"/>
                      <a:pt x="10"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1" name="Freeform 36"/>
              <p:cNvSpPr/>
              <p:nvPr/>
            </p:nvSpPr>
            <p:spPr bwMode="auto">
              <a:xfrm>
                <a:off x="5929313" y="5272088"/>
                <a:ext cx="131763" cy="36513"/>
              </a:xfrm>
              <a:custGeom>
                <a:avLst/>
                <a:gdLst>
                  <a:gd name="T0" fmla="*/ 7 w 128"/>
                  <a:gd name="T1" fmla="*/ 30 h 35"/>
                  <a:gd name="T2" fmla="*/ 120 w 128"/>
                  <a:gd name="T3" fmla="*/ 16 h 35"/>
                  <a:gd name="T4" fmla="*/ 114 w 128"/>
                  <a:gd name="T5" fmla="*/ 2 h 35"/>
                  <a:gd name="T6" fmla="*/ 7 w 128"/>
                  <a:gd name="T7" fmla="*/ 18 h 35"/>
                  <a:gd name="T8" fmla="*/ 7 w 128"/>
                  <a:gd name="T9" fmla="*/ 30 h 35"/>
                </a:gdLst>
                <a:ahLst/>
                <a:cxnLst>
                  <a:cxn ang="0">
                    <a:pos x="T0" y="T1"/>
                  </a:cxn>
                  <a:cxn ang="0">
                    <a:pos x="T2" y="T3"/>
                  </a:cxn>
                  <a:cxn ang="0">
                    <a:pos x="T4" y="T5"/>
                  </a:cxn>
                  <a:cxn ang="0">
                    <a:pos x="T6" y="T7"/>
                  </a:cxn>
                  <a:cxn ang="0">
                    <a:pos x="T8" y="T9"/>
                  </a:cxn>
                </a:cxnLst>
                <a:rect l="0" t="0" r="r" b="b"/>
                <a:pathLst>
                  <a:path w="128" h="35">
                    <a:moveTo>
                      <a:pt x="7" y="30"/>
                    </a:moveTo>
                    <a:cubicBezTo>
                      <a:pt x="47" y="33"/>
                      <a:pt x="84" y="35"/>
                      <a:pt x="120" y="16"/>
                    </a:cubicBezTo>
                    <a:cubicBezTo>
                      <a:pt x="128" y="11"/>
                      <a:pt x="122" y="0"/>
                      <a:pt x="114" y="2"/>
                    </a:cubicBezTo>
                    <a:cubicBezTo>
                      <a:pt x="79" y="10"/>
                      <a:pt x="43" y="15"/>
                      <a:pt x="7" y="18"/>
                    </a:cubicBezTo>
                    <a:cubicBezTo>
                      <a:pt x="0" y="18"/>
                      <a:pt x="0" y="29"/>
                      <a:pt x="7" y="3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2" name="Freeform 37"/>
              <p:cNvSpPr/>
              <p:nvPr/>
            </p:nvSpPr>
            <p:spPr bwMode="auto">
              <a:xfrm>
                <a:off x="5719763" y="5281613"/>
                <a:ext cx="104775" cy="34925"/>
              </a:xfrm>
              <a:custGeom>
                <a:avLst/>
                <a:gdLst>
                  <a:gd name="T0" fmla="*/ 3 w 101"/>
                  <a:gd name="T1" fmla="*/ 11 h 33"/>
                  <a:gd name="T2" fmla="*/ 94 w 101"/>
                  <a:gd name="T3" fmla="*/ 29 h 33"/>
                  <a:gd name="T4" fmla="*/ 94 w 101"/>
                  <a:gd name="T5" fmla="*/ 15 h 33"/>
                  <a:gd name="T6" fmla="*/ 6 w 101"/>
                  <a:gd name="T7" fmla="*/ 3 h 33"/>
                  <a:gd name="T8" fmla="*/ 3 w 101"/>
                  <a:gd name="T9" fmla="*/ 11 h 33"/>
                </a:gdLst>
                <a:ahLst/>
                <a:cxnLst>
                  <a:cxn ang="0">
                    <a:pos x="T0" y="T1"/>
                  </a:cxn>
                  <a:cxn ang="0">
                    <a:pos x="T2" y="T3"/>
                  </a:cxn>
                  <a:cxn ang="0">
                    <a:pos x="T4" y="T5"/>
                  </a:cxn>
                  <a:cxn ang="0">
                    <a:pos x="T6" y="T7"/>
                  </a:cxn>
                  <a:cxn ang="0">
                    <a:pos x="T8" y="T9"/>
                  </a:cxn>
                </a:cxnLst>
                <a:rect l="0" t="0" r="r" b="b"/>
                <a:pathLst>
                  <a:path w="101" h="33">
                    <a:moveTo>
                      <a:pt x="3" y="11"/>
                    </a:moveTo>
                    <a:cubicBezTo>
                      <a:pt x="29" y="28"/>
                      <a:pt x="65" y="33"/>
                      <a:pt x="94" y="29"/>
                    </a:cubicBezTo>
                    <a:cubicBezTo>
                      <a:pt x="101" y="28"/>
                      <a:pt x="101" y="16"/>
                      <a:pt x="94" y="15"/>
                    </a:cubicBezTo>
                    <a:cubicBezTo>
                      <a:pt x="66" y="10"/>
                      <a:pt x="34" y="0"/>
                      <a:pt x="6" y="3"/>
                    </a:cubicBezTo>
                    <a:cubicBezTo>
                      <a:pt x="1" y="3"/>
                      <a:pt x="0" y="9"/>
                      <a:pt x="3"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3" name="Freeform 38"/>
              <p:cNvSpPr/>
              <p:nvPr/>
            </p:nvSpPr>
            <p:spPr bwMode="auto">
              <a:xfrm>
                <a:off x="5516563" y="5238751"/>
                <a:ext cx="103188" cy="33338"/>
              </a:xfrm>
              <a:custGeom>
                <a:avLst/>
                <a:gdLst>
                  <a:gd name="T0" fmla="*/ 5 w 100"/>
                  <a:gd name="T1" fmla="*/ 9 h 32"/>
                  <a:gd name="T2" fmla="*/ 92 w 100"/>
                  <a:gd name="T3" fmla="*/ 31 h 32"/>
                  <a:gd name="T4" fmla="*/ 94 w 100"/>
                  <a:gd name="T5" fmla="*/ 22 h 32"/>
                  <a:gd name="T6" fmla="*/ 7 w 100"/>
                  <a:gd name="T7" fmla="*/ 1 h 32"/>
                  <a:gd name="T8" fmla="*/ 5 w 100"/>
                  <a:gd name="T9" fmla="*/ 9 h 32"/>
                </a:gdLst>
                <a:ahLst/>
                <a:cxnLst>
                  <a:cxn ang="0">
                    <a:pos x="T0" y="T1"/>
                  </a:cxn>
                  <a:cxn ang="0">
                    <a:pos x="T2" y="T3"/>
                  </a:cxn>
                  <a:cxn ang="0">
                    <a:pos x="T4" y="T5"/>
                  </a:cxn>
                  <a:cxn ang="0">
                    <a:pos x="T6" y="T7"/>
                  </a:cxn>
                  <a:cxn ang="0">
                    <a:pos x="T8" y="T9"/>
                  </a:cxn>
                </a:cxnLst>
                <a:rect l="0" t="0" r="r" b="b"/>
                <a:pathLst>
                  <a:path w="100" h="32">
                    <a:moveTo>
                      <a:pt x="5" y="9"/>
                    </a:moveTo>
                    <a:cubicBezTo>
                      <a:pt x="34" y="18"/>
                      <a:pt x="62" y="26"/>
                      <a:pt x="92" y="31"/>
                    </a:cubicBezTo>
                    <a:cubicBezTo>
                      <a:pt x="98" y="32"/>
                      <a:pt x="100" y="24"/>
                      <a:pt x="94" y="22"/>
                    </a:cubicBezTo>
                    <a:cubicBezTo>
                      <a:pt x="66" y="13"/>
                      <a:pt x="37" y="6"/>
                      <a:pt x="7" y="1"/>
                    </a:cubicBezTo>
                    <a:cubicBezTo>
                      <a:pt x="2" y="0"/>
                      <a:pt x="0" y="7"/>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4" name="Freeform 39"/>
              <p:cNvSpPr/>
              <p:nvPr/>
            </p:nvSpPr>
            <p:spPr bwMode="auto">
              <a:xfrm>
                <a:off x="5327651" y="5132388"/>
                <a:ext cx="85725" cy="60325"/>
              </a:xfrm>
              <a:custGeom>
                <a:avLst/>
                <a:gdLst>
                  <a:gd name="T0" fmla="*/ 2 w 82"/>
                  <a:gd name="T1" fmla="*/ 8 h 58"/>
                  <a:gd name="T2" fmla="*/ 71 w 82"/>
                  <a:gd name="T3" fmla="*/ 57 h 58"/>
                  <a:gd name="T4" fmla="*/ 74 w 82"/>
                  <a:gd name="T5" fmla="*/ 44 h 58"/>
                  <a:gd name="T6" fmla="*/ 11 w 82"/>
                  <a:gd name="T7" fmla="*/ 3 h 58"/>
                  <a:gd name="T8" fmla="*/ 2 w 82"/>
                  <a:gd name="T9" fmla="*/ 8 h 58"/>
                </a:gdLst>
                <a:ahLst/>
                <a:cxnLst>
                  <a:cxn ang="0">
                    <a:pos x="T0" y="T1"/>
                  </a:cxn>
                  <a:cxn ang="0">
                    <a:pos x="T2" y="T3"/>
                  </a:cxn>
                  <a:cxn ang="0">
                    <a:pos x="T4" y="T5"/>
                  </a:cxn>
                  <a:cxn ang="0">
                    <a:pos x="T6" y="T7"/>
                  </a:cxn>
                  <a:cxn ang="0">
                    <a:pos x="T8" y="T9"/>
                  </a:cxn>
                </a:cxnLst>
                <a:rect l="0" t="0" r="r" b="b"/>
                <a:pathLst>
                  <a:path w="82" h="58">
                    <a:moveTo>
                      <a:pt x="2" y="8"/>
                    </a:moveTo>
                    <a:cubicBezTo>
                      <a:pt x="14" y="38"/>
                      <a:pt x="41" y="52"/>
                      <a:pt x="71" y="57"/>
                    </a:cubicBezTo>
                    <a:cubicBezTo>
                      <a:pt x="79" y="58"/>
                      <a:pt x="82" y="47"/>
                      <a:pt x="74" y="44"/>
                    </a:cubicBezTo>
                    <a:cubicBezTo>
                      <a:pt x="51" y="35"/>
                      <a:pt x="30" y="19"/>
                      <a:pt x="11" y="3"/>
                    </a:cubicBezTo>
                    <a:cubicBezTo>
                      <a:pt x="8" y="0"/>
                      <a:pt x="0" y="3"/>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5" name="Freeform 40"/>
              <p:cNvSpPr/>
              <p:nvPr/>
            </p:nvSpPr>
            <p:spPr bwMode="auto">
              <a:xfrm>
                <a:off x="5167313" y="4940301"/>
                <a:ext cx="87313" cy="103188"/>
              </a:xfrm>
              <a:custGeom>
                <a:avLst/>
                <a:gdLst>
                  <a:gd name="T0" fmla="*/ 4 w 83"/>
                  <a:gd name="T1" fmla="*/ 13 h 98"/>
                  <a:gd name="T2" fmla="*/ 72 w 83"/>
                  <a:gd name="T3" fmla="*/ 94 h 98"/>
                  <a:gd name="T4" fmla="*/ 80 w 83"/>
                  <a:gd name="T5" fmla="*/ 87 h 98"/>
                  <a:gd name="T6" fmla="*/ 13 w 83"/>
                  <a:gd name="T7" fmla="*/ 4 h 98"/>
                  <a:gd name="T8" fmla="*/ 4 w 83"/>
                  <a:gd name="T9" fmla="*/ 13 h 98"/>
                </a:gdLst>
                <a:ahLst/>
                <a:cxnLst>
                  <a:cxn ang="0">
                    <a:pos x="T0" y="T1"/>
                  </a:cxn>
                  <a:cxn ang="0">
                    <a:pos x="T2" y="T3"/>
                  </a:cxn>
                  <a:cxn ang="0">
                    <a:pos x="T4" y="T5"/>
                  </a:cxn>
                  <a:cxn ang="0">
                    <a:pos x="T6" y="T7"/>
                  </a:cxn>
                  <a:cxn ang="0">
                    <a:pos x="T8" y="T9"/>
                  </a:cxn>
                </a:cxnLst>
                <a:rect l="0" t="0" r="r" b="b"/>
                <a:pathLst>
                  <a:path w="83" h="98">
                    <a:moveTo>
                      <a:pt x="4" y="13"/>
                    </a:moveTo>
                    <a:cubicBezTo>
                      <a:pt x="23" y="41"/>
                      <a:pt x="44" y="74"/>
                      <a:pt x="72" y="94"/>
                    </a:cubicBezTo>
                    <a:cubicBezTo>
                      <a:pt x="76" y="98"/>
                      <a:pt x="83" y="91"/>
                      <a:pt x="80" y="87"/>
                    </a:cubicBezTo>
                    <a:cubicBezTo>
                      <a:pt x="61" y="58"/>
                      <a:pt x="41" y="25"/>
                      <a:pt x="13" y="4"/>
                    </a:cubicBezTo>
                    <a:cubicBezTo>
                      <a:pt x="8" y="0"/>
                      <a:pt x="0" y="8"/>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6" name="Freeform 41"/>
              <p:cNvSpPr/>
              <p:nvPr/>
            </p:nvSpPr>
            <p:spPr bwMode="auto">
              <a:xfrm>
                <a:off x="5113338" y="4803776"/>
                <a:ext cx="50800" cy="74613"/>
              </a:xfrm>
              <a:custGeom>
                <a:avLst/>
                <a:gdLst>
                  <a:gd name="T0" fmla="*/ 2 w 49"/>
                  <a:gd name="T1" fmla="*/ 6 h 71"/>
                  <a:gd name="T2" fmla="*/ 15 w 49"/>
                  <a:gd name="T3" fmla="*/ 35 h 71"/>
                  <a:gd name="T4" fmla="*/ 35 w 49"/>
                  <a:gd name="T5" fmla="*/ 65 h 71"/>
                  <a:gd name="T6" fmla="*/ 45 w 49"/>
                  <a:gd name="T7" fmla="*/ 59 h 71"/>
                  <a:gd name="T8" fmla="*/ 26 w 49"/>
                  <a:gd name="T9" fmla="*/ 28 h 71"/>
                  <a:gd name="T10" fmla="*/ 5 w 49"/>
                  <a:gd name="T11" fmla="*/ 3 h 71"/>
                  <a:gd name="T12" fmla="*/ 2 w 49"/>
                  <a:gd name="T13" fmla="*/ 6 h 71"/>
                </a:gdLst>
                <a:ahLst/>
                <a:cxnLst>
                  <a:cxn ang="0">
                    <a:pos x="T0" y="T1"/>
                  </a:cxn>
                  <a:cxn ang="0">
                    <a:pos x="T2" y="T3"/>
                  </a:cxn>
                  <a:cxn ang="0">
                    <a:pos x="T4" y="T5"/>
                  </a:cxn>
                  <a:cxn ang="0">
                    <a:pos x="T6" y="T7"/>
                  </a:cxn>
                  <a:cxn ang="0">
                    <a:pos x="T8" y="T9"/>
                  </a:cxn>
                  <a:cxn ang="0">
                    <a:pos x="T10" y="T11"/>
                  </a:cxn>
                  <a:cxn ang="0">
                    <a:pos x="T12" y="T13"/>
                  </a:cxn>
                </a:cxnLst>
                <a:rect l="0" t="0" r="r" b="b"/>
                <a:pathLst>
                  <a:path w="49" h="71">
                    <a:moveTo>
                      <a:pt x="2" y="6"/>
                    </a:moveTo>
                    <a:cubicBezTo>
                      <a:pt x="6" y="15"/>
                      <a:pt x="10" y="25"/>
                      <a:pt x="15" y="35"/>
                    </a:cubicBezTo>
                    <a:cubicBezTo>
                      <a:pt x="21" y="46"/>
                      <a:pt x="27" y="55"/>
                      <a:pt x="35" y="65"/>
                    </a:cubicBezTo>
                    <a:cubicBezTo>
                      <a:pt x="39" y="71"/>
                      <a:pt x="49" y="66"/>
                      <a:pt x="45" y="59"/>
                    </a:cubicBezTo>
                    <a:cubicBezTo>
                      <a:pt x="39" y="49"/>
                      <a:pt x="33" y="38"/>
                      <a:pt x="26" y="28"/>
                    </a:cubicBezTo>
                    <a:cubicBezTo>
                      <a:pt x="20" y="19"/>
                      <a:pt x="13" y="11"/>
                      <a:pt x="5" y="3"/>
                    </a:cubicBezTo>
                    <a:cubicBezTo>
                      <a:pt x="4" y="0"/>
                      <a:pt x="0" y="3"/>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7" name="Freeform 42"/>
              <p:cNvSpPr/>
              <p:nvPr/>
            </p:nvSpPr>
            <p:spPr bwMode="auto">
              <a:xfrm>
                <a:off x="5035551" y="4613276"/>
                <a:ext cx="60325" cy="101600"/>
              </a:xfrm>
              <a:custGeom>
                <a:avLst/>
                <a:gdLst>
                  <a:gd name="T0" fmla="*/ 2 w 58"/>
                  <a:gd name="T1" fmla="*/ 8 h 97"/>
                  <a:gd name="T2" fmla="*/ 45 w 58"/>
                  <a:gd name="T3" fmla="*/ 91 h 97"/>
                  <a:gd name="T4" fmla="*/ 56 w 58"/>
                  <a:gd name="T5" fmla="*/ 84 h 97"/>
                  <a:gd name="T6" fmla="*/ 11 w 58"/>
                  <a:gd name="T7" fmla="*/ 4 h 97"/>
                  <a:gd name="T8" fmla="*/ 2 w 58"/>
                  <a:gd name="T9" fmla="*/ 8 h 97"/>
                </a:gdLst>
                <a:ahLst/>
                <a:cxnLst>
                  <a:cxn ang="0">
                    <a:pos x="T0" y="T1"/>
                  </a:cxn>
                  <a:cxn ang="0">
                    <a:pos x="T2" y="T3"/>
                  </a:cxn>
                  <a:cxn ang="0">
                    <a:pos x="T4" y="T5"/>
                  </a:cxn>
                  <a:cxn ang="0">
                    <a:pos x="T6" y="T7"/>
                  </a:cxn>
                  <a:cxn ang="0">
                    <a:pos x="T8" y="T9"/>
                  </a:cxn>
                </a:cxnLst>
                <a:rect l="0" t="0" r="r" b="b"/>
                <a:pathLst>
                  <a:path w="58" h="97">
                    <a:moveTo>
                      <a:pt x="2" y="8"/>
                    </a:moveTo>
                    <a:cubicBezTo>
                      <a:pt x="10" y="37"/>
                      <a:pt x="25" y="67"/>
                      <a:pt x="45" y="91"/>
                    </a:cubicBezTo>
                    <a:cubicBezTo>
                      <a:pt x="50" y="97"/>
                      <a:pt x="58" y="91"/>
                      <a:pt x="56" y="84"/>
                    </a:cubicBezTo>
                    <a:cubicBezTo>
                      <a:pt x="49" y="54"/>
                      <a:pt x="29" y="28"/>
                      <a:pt x="11" y="4"/>
                    </a:cubicBezTo>
                    <a:cubicBezTo>
                      <a:pt x="7" y="0"/>
                      <a:pt x="0" y="2"/>
                      <a:pt x="2" y="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8" name="Freeform 43"/>
              <p:cNvSpPr/>
              <p:nvPr/>
            </p:nvSpPr>
            <p:spPr bwMode="auto">
              <a:xfrm>
                <a:off x="4221163" y="4760913"/>
                <a:ext cx="82550" cy="20638"/>
              </a:xfrm>
              <a:custGeom>
                <a:avLst/>
                <a:gdLst>
                  <a:gd name="T0" fmla="*/ 2 w 79"/>
                  <a:gd name="T1" fmla="*/ 4 h 19"/>
                  <a:gd name="T2" fmla="*/ 74 w 79"/>
                  <a:gd name="T3" fmla="*/ 19 h 19"/>
                  <a:gd name="T4" fmla="*/ 76 w 79"/>
                  <a:gd name="T5" fmla="*/ 14 h 19"/>
                  <a:gd name="T6" fmla="*/ 3 w 79"/>
                  <a:gd name="T7" fmla="*/ 0 h 19"/>
                  <a:gd name="T8" fmla="*/ 2 w 79"/>
                  <a:gd name="T9" fmla="*/ 4 h 19"/>
                </a:gdLst>
                <a:ahLst/>
                <a:cxnLst>
                  <a:cxn ang="0">
                    <a:pos x="T0" y="T1"/>
                  </a:cxn>
                  <a:cxn ang="0">
                    <a:pos x="T2" y="T3"/>
                  </a:cxn>
                  <a:cxn ang="0">
                    <a:pos x="T4" y="T5"/>
                  </a:cxn>
                  <a:cxn ang="0">
                    <a:pos x="T6" y="T7"/>
                  </a:cxn>
                  <a:cxn ang="0">
                    <a:pos x="T8" y="T9"/>
                  </a:cxn>
                </a:cxnLst>
                <a:rect l="0" t="0" r="r" b="b"/>
                <a:pathLst>
                  <a:path w="79" h="19">
                    <a:moveTo>
                      <a:pt x="2" y="4"/>
                    </a:moveTo>
                    <a:cubicBezTo>
                      <a:pt x="26" y="11"/>
                      <a:pt x="50" y="14"/>
                      <a:pt x="74" y="19"/>
                    </a:cubicBezTo>
                    <a:cubicBezTo>
                      <a:pt x="77" y="19"/>
                      <a:pt x="79" y="15"/>
                      <a:pt x="76" y="14"/>
                    </a:cubicBezTo>
                    <a:cubicBezTo>
                      <a:pt x="52" y="8"/>
                      <a:pt x="27" y="7"/>
                      <a:pt x="3" y="0"/>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39" name="Freeform 44"/>
              <p:cNvSpPr/>
              <p:nvPr/>
            </p:nvSpPr>
            <p:spPr bwMode="auto">
              <a:xfrm>
                <a:off x="4384676" y="4772026"/>
                <a:ext cx="106363" cy="17463"/>
              </a:xfrm>
              <a:custGeom>
                <a:avLst/>
                <a:gdLst>
                  <a:gd name="T0" fmla="*/ 5 w 102"/>
                  <a:gd name="T1" fmla="*/ 16 h 17"/>
                  <a:gd name="T2" fmla="*/ 98 w 102"/>
                  <a:gd name="T3" fmla="*/ 10 h 17"/>
                  <a:gd name="T4" fmla="*/ 98 w 102"/>
                  <a:gd name="T5" fmla="*/ 3 h 17"/>
                  <a:gd name="T6" fmla="*/ 3 w 102"/>
                  <a:gd name="T7" fmla="*/ 11 h 17"/>
                  <a:gd name="T8" fmla="*/ 5 w 102"/>
                  <a:gd name="T9" fmla="*/ 16 h 17"/>
                </a:gdLst>
                <a:ahLst/>
                <a:cxnLst>
                  <a:cxn ang="0">
                    <a:pos x="T0" y="T1"/>
                  </a:cxn>
                  <a:cxn ang="0">
                    <a:pos x="T2" y="T3"/>
                  </a:cxn>
                  <a:cxn ang="0">
                    <a:pos x="T4" y="T5"/>
                  </a:cxn>
                  <a:cxn ang="0">
                    <a:pos x="T6" y="T7"/>
                  </a:cxn>
                  <a:cxn ang="0">
                    <a:pos x="T8" y="T9"/>
                  </a:cxn>
                </a:cxnLst>
                <a:rect l="0" t="0" r="r" b="b"/>
                <a:pathLst>
                  <a:path w="102" h="17">
                    <a:moveTo>
                      <a:pt x="5" y="16"/>
                    </a:moveTo>
                    <a:cubicBezTo>
                      <a:pt x="35" y="11"/>
                      <a:pt x="67" y="13"/>
                      <a:pt x="98" y="10"/>
                    </a:cubicBezTo>
                    <a:cubicBezTo>
                      <a:pt x="102" y="10"/>
                      <a:pt x="102" y="3"/>
                      <a:pt x="98" y="3"/>
                    </a:cubicBezTo>
                    <a:cubicBezTo>
                      <a:pt x="66" y="0"/>
                      <a:pt x="34" y="2"/>
                      <a:pt x="3" y="11"/>
                    </a:cubicBezTo>
                    <a:cubicBezTo>
                      <a:pt x="0" y="12"/>
                      <a:pt x="1" y="17"/>
                      <a:pt x="5" y="1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0" name="Freeform 45"/>
              <p:cNvSpPr/>
              <p:nvPr/>
            </p:nvSpPr>
            <p:spPr bwMode="auto">
              <a:xfrm>
                <a:off x="4584701" y="4762501"/>
                <a:ext cx="90488" cy="34925"/>
              </a:xfrm>
              <a:custGeom>
                <a:avLst/>
                <a:gdLst>
                  <a:gd name="T0" fmla="*/ 4 w 87"/>
                  <a:gd name="T1" fmla="*/ 20 h 33"/>
                  <a:gd name="T2" fmla="*/ 83 w 87"/>
                  <a:gd name="T3" fmla="*/ 12 h 33"/>
                  <a:gd name="T4" fmla="*/ 77 w 87"/>
                  <a:gd name="T5" fmla="*/ 2 h 33"/>
                  <a:gd name="T6" fmla="*/ 6 w 87"/>
                  <a:gd name="T7" fmla="*/ 10 h 33"/>
                  <a:gd name="T8" fmla="*/ 4 w 87"/>
                  <a:gd name="T9" fmla="*/ 20 h 33"/>
                </a:gdLst>
                <a:ahLst/>
                <a:cxnLst>
                  <a:cxn ang="0">
                    <a:pos x="T0" y="T1"/>
                  </a:cxn>
                  <a:cxn ang="0">
                    <a:pos x="T2" y="T3"/>
                  </a:cxn>
                  <a:cxn ang="0">
                    <a:pos x="T4" y="T5"/>
                  </a:cxn>
                  <a:cxn ang="0">
                    <a:pos x="T6" y="T7"/>
                  </a:cxn>
                  <a:cxn ang="0">
                    <a:pos x="T8" y="T9"/>
                  </a:cxn>
                </a:cxnLst>
                <a:rect l="0" t="0" r="r" b="b"/>
                <a:pathLst>
                  <a:path w="87" h="33">
                    <a:moveTo>
                      <a:pt x="4" y="20"/>
                    </a:moveTo>
                    <a:cubicBezTo>
                      <a:pt x="29" y="33"/>
                      <a:pt x="61" y="33"/>
                      <a:pt x="83" y="12"/>
                    </a:cubicBezTo>
                    <a:cubicBezTo>
                      <a:pt x="87" y="9"/>
                      <a:pt x="83" y="0"/>
                      <a:pt x="77" y="2"/>
                    </a:cubicBezTo>
                    <a:cubicBezTo>
                      <a:pt x="55" y="11"/>
                      <a:pt x="30" y="13"/>
                      <a:pt x="6" y="10"/>
                    </a:cubicBezTo>
                    <a:cubicBezTo>
                      <a:pt x="1" y="10"/>
                      <a:pt x="0" y="17"/>
                      <a:pt x="4" y="2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1" name="Freeform 46"/>
              <p:cNvSpPr/>
              <p:nvPr/>
            </p:nvSpPr>
            <p:spPr bwMode="auto">
              <a:xfrm>
                <a:off x="4751388" y="4727576"/>
                <a:ext cx="88900" cy="25400"/>
              </a:xfrm>
              <a:custGeom>
                <a:avLst/>
                <a:gdLst>
                  <a:gd name="T0" fmla="*/ 5 w 86"/>
                  <a:gd name="T1" fmla="*/ 24 h 25"/>
                  <a:gd name="T2" fmla="*/ 79 w 86"/>
                  <a:gd name="T3" fmla="*/ 11 h 25"/>
                  <a:gd name="T4" fmla="*/ 76 w 86"/>
                  <a:gd name="T5" fmla="*/ 1 h 25"/>
                  <a:gd name="T6" fmla="*/ 41 w 86"/>
                  <a:gd name="T7" fmla="*/ 8 h 25"/>
                  <a:gd name="T8" fmla="*/ 5 w 86"/>
                  <a:gd name="T9" fmla="*/ 17 h 25"/>
                  <a:gd name="T10" fmla="*/ 5 w 86"/>
                  <a:gd name="T11" fmla="*/ 24 h 25"/>
                </a:gdLst>
                <a:ahLst/>
                <a:cxnLst>
                  <a:cxn ang="0">
                    <a:pos x="T0" y="T1"/>
                  </a:cxn>
                  <a:cxn ang="0">
                    <a:pos x="T2" y="T3"/>
                  </a:cxn>
                  <a:cxn ang="0">
                    <a:pos x="T4" y="T5"/>
                  </a:cxn>
                  <a:cxn ang="0">
                    <a:pos x="T6" y="T7"/>
                  </a:cxn>
                  <a:cxn ang="0">
                    <a:pos x="T8" y="T9"/>
                  </a:cxn>
                  <a:cxn ang="0">
                    <a:pos x="T10" y="T11"/>
                  </a:cxn>
                </a:cxnLst>
                <a:rect l="0" t="0" r="r" b="b"/>
                <a:pathLst>
                  <a:path w="86" h="25">
                    <a:moveTo>
                      <a:pt x="5" y="24"/>
                    </a:moveTo>
                    <a:cubicBezTo>
                      <a:pt x="32" y="25"/>
                      <a:pt x="54" y="20"/>
                      <a:pt x="79" y="11"/>
                    </a:cubicBezTo>
                    <a:cubicBezTo>
                      <a:pt x="86" y="9"/>
                      <a:pt x="83" y="0"/>
                      <a:pt x="76" y="1"/>
                    </a:cubicBezTo>
                    <a:cubicBezTo>
                      <a:pt x="64" y="3"/>
                      <a:pt x="53" y="5"/>
                      <a:pt x="41" y="8"/>
                    </a:cubicBezTo>
                    <a:cubicBezTo>
                      <a:pt x="30" y="11"/>
                      <a:pt x="17" y="16"/>
                      <a:pt x="5" y="17"/>
                    </a:cubicBezTo>
                    <a:cubicBezTo>
                      <a:pt x="0" y="17"/>
                      <a:pt x="0" y="24"/>
                      <a:pt x="5" y="2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2" name="Freeform 47"/>
              <p:cNvSpPr/>
              <p:nvPr/>
            </p:nvSpPr>
            <p:spPr bwMode="auto">
              <a:xfrm>
                <a:off x="4892676" y="4657726"/>
                <a:ext cx="92075" cy="52388"/>
              </a:xfrm>
              <a:custGeom>
                <a:avLst/>
                <a:gdLst>
                  <a:gd name="T0" fmla="*/ 9 w 89"/>
                  <a:gd name="T1" fmla="*/ 48 h 50"/>
                  <a:gd name="T2" fmla="*/ 43 w 89"/>
                  <a:gd name="T3" fmla="*/ 32 h 50"/>
                  <a:gd name="T4" fmla="*/ 81 w 89"/>
                  <a:gd name="T5" fmla="*/ 15 h 50"/>
                  <a:gd name="T6" fmla="*/ 77 w 89"/>
                  <a:gd name="T7" fmla="*/ 1 h 50"/>
                  <a:gd name="T8" fmla="*/ 38 w 89"/>
                  <a:gd name="T9" fmla="*/ 14 h 50"/>
                  <a:gd name="T10" fmla="*/ 4 w 89"/>
                  <a:gd name="T11" fmla="*/ 41 h 50"/>
                  <a:gd name="T12" fmla="*/ 9 w 89"/>
                  <a:gd name="T13" fmla="*/ 48 h 50"/>
                </a:gdLst>
                <a:ahLst/>
                <a:cxnLst>
                  <a:cxn ang="0">
                    <a:pos x="T0" y="T1"/>
                  </a:cxn>
                  <a:cxn ang="0">
                    <a:pos x="T2" y="T3"/>
                  </a:cxn>
                  <a:cxn ang="0">
                    <a:pos x="T4" y="T5"/>
                  </a:cxn>
                  <a:cxn ang="0">
                    <a:pos x="T6" y="T7"/>
                  </a:cxn>
                  <a:cxn ang="0">
                    <a:pos x="T8" y="T9"/>
                  </a:cxn>
                  <a:cxn ang="0">
                    <a:pos x="T10" y="T11"/>
                  </a:cxn>
                  <a:cxn ang="0">
                    <a:pos x="T12" y="T13"/>
                  </a:cxn>
                </a:cxnLst>
                <a:rect l="0" t="0" r="r" b="b"/>
                <a:pathLst>
                  <a:path w="89" h="50">
                    <a:moveTo>
                      <a:pt x="9" y="48"/>
                    </a:moveTo>
                    <a:cubicBezTo>
                      <a:pt x="20" y="42"/>
                      <a:pt x="32" y="37"/>
                      <a:pt x="43" y="32"/>
                    </a:cubicBezTo>
                    <a:cubicBezTo>
                      <a:pt x="55" y="26"/>
                      <a:pt x="68" y="20"/>
                      <a:pt x="81" y="15"/>
                    </a:cubicBezTo>
                    <a:cubicBezTo>
                      <a:pt x="89" y="11"/>
                      <a:pt x="86" y="0"/>
                      <a:pt x="77" y="1"/>
                    </a:cubicBezTo>
                    <a:cubicBezTo>
                      <a:pt x="62" y="4"/>
                      <a:pt x="51" y="7"/>
                      <a:pt x="38" y="14"/>
                    </a:cubicBezTo>
                    <a:cubicBezTo>
                      <a:pt x="25" y="22"/>
                      <a:pt x="15" y="32"/>
                      <a:pt x="4" y="41"/>
                    </a:cubicBezTo>
                    <a:cubicBezTo>
                      <a:pt x="0" y="44"/>
                      <a:pt x="5" y="50"/>
                      <a:pt x="9" y="4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3" name="Freeform 48"/>
              <p:cNvSpPr/>
              <p:nvPr/>
            </p:nvSpPr>
            <p:spPr bwMode="auto">
              <a:xfrm>
                <a:off x="4024313" y="4714876"/>
                <a:ext cx="93663" cy="31750"/>
              </a:xfrm>
              <a:custGeom>
                <a:avLst/>
                <a:gdLst>
                  <a:gd name="T0" fmla="*/ 3 w 91"/>
                  <a:gd name="T1" fmla="*/ 6 h 31"/>
                  <a:gd name="T2" fmla="*/ 83 w 91"/>
                  <a:gd name="T3" fmla="*/ 30 h 31"/>
                  <a:gd name="T4" fmla="*/ 85 w 91"/>
                  <a:gd name="T5" fmla="*/ 21 h 31"/>
                  <a:gd name="T6" fmla="*/ 5 w 91"/>
                  <a:gd name="T7" fmla="*/ 1 h 31"/>
                  <a:gd name="T8" fmla="*/ 3 w 91"/>
                  <a:gd name="T9" fmla="*/ 6 h 31"/>
                </a:gdLst>
                <a:ahLst/>
                <a:cxnLst>
                  <a:cxn ang="0">
                    <a:pos x="T0" y="T1"/>
                  </a:cxn>
                  <a:cxn ang="0">
                    <a:pos x="T2" y="T3"/>
                  </a:cxn>
                  <a:cxn ang="0">
                    <a:pos x="T4" y="T5"/>
                  </a:cxn>
                  <a:cxn ang="0">
                    <a:pos x="T6" y="T7"/>
                  </a:cxn>
                  <a:cxn ang="0">
                    <a:pos x="T8" y="T9"/>
                  </a:cxn>
                </a:cxnLst>
                <a:rect l="0" t="0" r="r" b="b"/>
                <a:pathLst>
                  <a:path w="91" h="31">
                    <a:moveTo>
                      <a:pt x="3" y="6"/>
                    </a:moveTo>
                    <a:cubicBezTo>
                      <a:pt x="29" y="18"/>
                      <a:pt x="55" y="25"/>
                      <a:pt x="83" y="30"/>
                    </a:cubicBezTo>
                    <a:cubicBezTo>
                      <a:pt x="89" y="31"/>
                      <a:pt x="91" y="23"/>
                      <a:pt x="85" y="21"/>
                    </a:cubicBezTo>
                    <a:cubicBezTo>
                      <a:pt x="59" y="12"/>
                      <a:pt x="33" y="6"/>
                      <a:pt x="5"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4" name="Freeform 49"/>
              <p:cNvSpPr/>
              <p:nvPr/>
            </p:nvSpPr>
            <p:spPr bwMode="auto">
              <a:xfrm>
                <a:off x="3851276" y="4625976"/>
                <a:ext cx="98425" cy="63500"/>
              </a:xfrm>
              <a:custGeom>
                <a:avLst/>
                <a:gdLst>
                  <a:gd name="T0" fmla="*/ 2 w 94"/>
                  <a:gd name="T1" fmla="*/ 4 h 61"/>
                  <a:gd name="T2" fmla="*/ 82 w 94"/>
                  <a:gd name="T3" fmla="*/ 60 h 61"/>
                  <a:gd name="T4" fmla="*/ 88 w 94"/>
                  <a:gd name="T5" fmla="*/ 49 h 61"/>
                  <a:gd name="T6" fmla="*/ 5 w 94"/>
                  <a:gd name="T7" fmla="*/ 1 h 61"/>
                  <a:gd name="T8" fmla="*/ 2 w 94"/>
                  <a:gd name="T9" fmla="*/ 4 h 61"/>
                </a:gdLst>
                <a:ahLst/>
                <a:cxnLst>
                  <a:cxn ang="0">
                    <a:pos x="T0" y="T1"/>
                  </a:cxn>
                  <a:cxn ang="0">
                    <a:pos x="T2" y="T3"/>
                  </a:cxn>
                  <a:cxn ang="0">
                    <a:pos x="T4" y="T5"/>
                  </a:cxn>
                  <a:cxn ang="0">
                    <a:pos x="T6" y="T7"/>
                  </a:cxn>
                  <a:cxn ang="0">
                    <a:pos x="T8" y="T9"/>
                  </a:cxn>
                </a:cxnLst>
                <a:rect l="0" t="0" r="r" b="b"/>
                <a:pathLst>
                  <a:path w="94" h="61">
                    <a:moveTo>
                      <a:pt x="2" y="4"/>
                    </a:moveTo>
                    <a:cubicBezTo>
                      <a:pt x="26" y="27"/>
                      <a:pt x="50" y="51"/>
                      <a:pt x="82" y="60"/>
                    </a:cubicBezTo>
                    <a:cubicBezTo>
                      <a:pt x="88" y="61"/>
                      <a:pt x="94" y="53"/>
                      <a:pt x="88" y="49"/>
                    </a:cubicBezTo>
                    <a:cubicBezTo>
                      <a:pt x="64" y="28"/>
                      <a:pt x="35" y="13"/>
                      <a:pt x="5" y="1"/>
                    </a:cubicBezTo>
                    <a:cubicBezTo>
                      <a:pt x="3"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5" name="Freeform 50"/>
              <p:cNvSpPr/>
              <p:nvPr/>
            </p:nvSpPr>
            <p:spPr bwMode="auto">
              <a:xfrm>
                <a:off x="3706813" y="4486276"/>
                <a:ext cx="82550" cy="73025"/>
              </a:xfrm>
              <a:custGeom>
                <a:avLst/>
                <a:gdLst>
                  <a:gd name="T0" fmla="*/ 2 w 79"/>
                  <a:gd name="T1" fmla="*/ 9 h 71"/>
                  <a:gd name="T2" fmla="*/ 68 w 79"/>
                  <a:gd name="T3" fmla="*/ 69 h 71"/>
                  <a:gd name="T4" fmla="*/ 75 w 79"/>
                  <a:gd name="T5" fmla="*/ 61 h 71"/>
                  <a:gd name="T6" fmla="*/ 9 w 79"/>
                  <a:gd name="T7" fmla="*/ 4 h 71"/>
                  <a:gd name="T8" fmla="*/ 2 w 79"/>
                  <a:gd name="T9" fmla="*/ 9 h 71"/>
                </a:gdLst>
                <a:ahLst/>
                <a:cxnLst>
                  <a:cxn ang="0">
                    <a:pos x="T0" y="T1"/>
                  </a:cxn>
                  <a:cxn ang="0">
                    <a:pos x="T2" y="T3"/>
                  </a:cxn>
                  <a:cxn ang="0">
                    <a:pos x="T4" y="T5"/>
                  </a:cxn>
                  <a:cxn ang="0">
                    <a:pos x="T6" y="T7"/>
                  </a:cxn>
                  <a:cxn ang="0">
                    <a:pos x="T8" y="T9"/>
                  </a:cxn>
                </a:cxnLst>
                <a:rect l="0" t="0" r="r" b="b"/>
                <a:pathLst>
                  <a:path w="79" h="71">
                    <a:moveTo>
                      <a:pt x="2" y="9"/>
                    </a:moveTo>
                    <a:cubicBezTo>
                      <a:pt x="15" y="34"/>
                      <a:pt x="42" y="57"/>
                      <a:pt x="68" y="69"/>
                    </a:cubicBezTo>
                    <a:cubicBezTo>
                      <a:pt x="73" y="71"/>
                      <a:pt x="79" y="65"/>
                      <a:pt x="75" y="61"/>
                    </a:cubicBezTo>
                    <a:cubicBezTo>
                      <a:pt x="53" y="40"/>
                      <a:pt x="28" y="25"/>
                      <a:pt x="9" y="4"/>
                    </a:cubicBezTo>
                    <a:cubicBezTo>
                      <a:pt x="5" y="0"/>
                      <a:pt x="0" y="5"/>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6" name="Freeform 51"/>
              <p:cNvSpPr/>
              <p:nvPr/>
            </p:nvSpPr>
            <p:spPr bwMode="auto">
              <a:xfrm>
                <a:off x="3595688" y="4313238"/>
                <a:ext cx="57150" cy="82550"/>
              </a:xfrm>
              <a:custGeom>
                <a:avLst/>
                <a:gdLst>
                  <a:gd name="T0" fmla="*/ 1 w 56"/>
                  <a:gd name="T1" fmla="*/ 6 h 79"/>
                  <a:gd name="T2" fmla="*/ 45 w 56"/>
                  <a:gd name="T3" fmla="*/ 75 h 79"/>
                  <a:gd name="T4" fmla="*/ 52 w 56"/>
                  <a:gd name="T5" fmla="*/ 68 h 79"/>
                  <a:gd name="T6" fmla="*/ 9 w 56"/>
                  <a:gd name="T7" fmla="*/ 4 h 79"/>
                  <a:gd name="T8" fmla="*/ 1 w 56"/>
                  <a:gd name="T9" fmla="*/ 6 h 79"/>
                </a:gdLst>
                <a:ahLst/>
                <a:cxnLst>
                  <a:cxn ang="0">
                    <a:pos x="T0" y="T1"/>
                  </a:cxn>
                  <a:cxn ang="0">
                    <a:pos x="T2" y="T3"/>
                  </a:cxn>
                  <a:cxn ang="0">
                    <a:pos x="T4" y="T5"/>
                  </a:cxn>
                  <a:cxn ang="0">
                    <a:pos x="T6" y="T7"/>
                  </a:cxn>
                  <a:cxn ang="0">
                    <a:pos x="T8" y="T9"/>
                  </a:cxn>
                </a:cxnLst>
                <a:rect l="0" t="0" r="r" b="b"/>
                <a:pathLst>
                  <a:path w="56" h="79">
                    <a:moveTo>
                      <a:pt x="1" y="6"/>
                    </a:moveTo>
                    <a:cubicBezTo>
                      <a:pt x="5" y="35"/>
                      <a:pt x="24" y="56"/>
                      <a:pt x="45" y="75"/>
                    </a:cubicBezTo>
                    <a:cubicBezTo>
                      <a:pt x="50" y="79"/>
                      <a:pt x="56" y="73"/>
                      <a:pt x="52" y="68"/>
                    </a:cubicBezTo>
                    <a:cubicBezTo>
                      <a:pt x="35" y="48"/>
                      <a:pt x="22" y="26"/>
                      <a:pt x="9" y="4"/>
                    </a:cubicBezTo>
                    <a:cubicBezTo>
                      <a:pt x="7" y="0"/>
                      <a:pt x="0" y="2"/>
                      <a:pt x="1"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7" name="Freeform 52"/>
              <p:cNvSpPr/>
              <p:nvPr/>
            </p:nvSpPr>
            <p:spPr bwMode="auto">
              <a:xfrm>
                <a:off x="3533776" y="4113213"/>
                <a:ext cx="42863" cy="101600"/>
              </a:xfrm>
              <a:custGeom>
                <a:avLst/>
                <a:gdLst>
                  <a:gd name="T0" fmla="*/ 2 w 42"/>
                  <a:gd name="T1" fmla="*/ 5 h 99"/>
                  <a:gd name="T2" fmla="*/ 31 w 42"/>
                  <a:gd name="T3" fmla="*/ 94 h 99"/>
                  <a:gd name="T4" fmla="*/ 39 w 42"/>
                  <a:gd name="T5" fmla="*/ 89 h 99"/>
                  <a:gd name="T6" fmla="*/ 10 w 42"/>
                  <a:gd name="T7" fmla="*/ 5 h 99"/>
                  <a:gd name="T8" fmla="*/ 2 w 42"/>
                  <a:gd name="T9" fmla="*/ 5 h 99"/>
                </a:gdLst>
                <a:ahLst/>
                <a:cxnLst>
                  <a:cxn ang="0">
                    <a:pos x="T0" y="T1"/>
                  </a:cxn>
                  <a:cxn ang="0">
                    <a:pos x="T2" y="T3"/>
                  </a:cxn>
                  <a:cxn ang="0">
                    <a:pos x="T4" y="T5"/>
                  </a:cxn>
                  <a:cxn ang="0">
                    <a:pos x="T6" y="T7"/>
                  </a:cxn>
                  <a:cxn ang="0">
                    <a:pos x="T8" y="T9"/>
                  </a:cxn>
                </a:cxnLst>
                <a:rect l="0" t="0" r="r" b="b"/>
                <a:pathLst>
                  <a:path w="42" h="99">
                    <a:moveTo>
                      <a:pt x="2" y="5"/>
                    </a:moveTo>
                    <a:cubicBezTo>
                      <a:pt x="0" y="37"/>
                      <a:pt x="13" y="68"/>
                      <a:pt x="31" y="94"/>
                    </a:cubicBezTo>
                    <a:cubicBezTo>
                      <a:pt x="35" y="99"/>
                      <a:pt x="42" y="94"/>
                      <a:pt x="39" y="89"/>
                    </a:cubicBezTo>
                    <a:cubicBezTo>
                      <a:pt x="24" y="64"/>
                      <a:pt x="14" y="34"/>
                      <a:pt x="10" y="5"/>
                    </a:cubicBezTo>
                    <a:cubicBezTo>
                      <a:pt x="9" y="0"/>
                      <a:pt x="3" y="0"/>
                      <a:pt x="2" y="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8" name="Freeform 53"/>
              <p:cNvSpPr/>
              <p:nvPr/>
            </p:nvSpPr>
            <p:spPr bwMode="auto">
              <a:xfrm>
                <a:off x="3517901" y="3932238"/>
                <a:ext cx="20638" cy="79375"/>
              </a:xfrm>
              <a:custGeom>
                <a:avLst/>
                <a:gdLst>
                  <a:gd name="T0" fmla="*/ 4 w 19"/>
                  <a:gd name="T1" fmla="*/ 4 h 76"/>
                  <a:gd name="T2" fmla="*/ 10 w 19"/>
                  <a:gd name="T3" fmla="*/ 71 h 76"/>
                  <a:gd name="T4" fmla="*/ 18 w 19"/>
                  <a:gd name="T5" fmla="*/ 68 h 76"/>
                  <a:gd name="T6" fmla="*/ 10 w 19"/>
                  <a:gd name="T7" fmla="*/ 4 h 76"/>
                  <a:gd name="T8" fmla="*/ 4 w 19"/>
                  <a:gd name="T9" fmla="*/ 4 h 76"/>
                </a:gdLst>
                <a:ahLst/>
                <a:cxnLst>
                  <a:cxn ang="0">
                    <a:pos x="T0" y="T1"/>
                  </a:cxn>
                  <a:cxn ang="0">
                    <a:pos x="T2" y="T3"/>
                  </a:cxn>
                  <a:cxn ang="0">
                    <a:pos x="T4" y="T5"/>
                  </a:cxn>
                  <a:cxn ang="0">
                    <a:pos x="T6" y="T7"/>
                  </a:cxn>
                  <a:cxn ang="0">
                    <a:pos x="T8" y="T9"/>
                  </a:cxn>
                </a:cxnLst>
                <a:rect l="0" t="0" r="r" b="b"/>
                <a:pathLst>
                  <a:path w="19" h="76">
                    <a:moveTo>
                      <a:pt x="4" y="4"/>
                    </a:moveTo>
                    <a:cubicBezTo>
                      <a:pt x="2" y="27"/>
                      <a:pt x="0" y="50"/>
                      <a:pt x="10" y="71"/>
                    </a:cubicBezTo>
                    <a:cubicBezTo>
                      <a:pt x="13" y="76"/>
                      <a:pt x="19" y="72"/>
                      <a:pt x="18" y="68"/>
                    </a:cubicBezTo>
                    <a:cubicBezTo>
                      <a:pt x="15" y="47"/>
                      <a:pt x="12" y="25"/>
                      <a:pt x="10" y="4"/>
                    </a:cubicBezTo>
                    <a:cubicBezTo>
                      <a:pt x="10" y="0"/>
                      <a:pt x="4" y="0"/>
                      <a:pt x="4"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49" name="Freeform 54"/>
              <p:cNvSpPr/>
              <p:nvPr/>
            </p:nvSpPr>
            <p:spPr bwMode="auto">
              <a:xfrm>
                <a:off x="3522663" y="3695701"/>
                <a:ext cx="47625" cy="131763"/>
              </a:xfrm>
              <a:custGeom>
                <a:avLst/>
                <a:gdLst>
                  <a:gd name="T0" fmla="*/ 4 w 46"/>
                  <a:gd name="T1" fmla="*/ 125 h 127"/>
                  <a:gd name="T2" fmla="*/ 43 w 46"/>
                  <a:gd name="T3" fmla="*/ 12 h 127"/>
                  <a:gd name="T4" fmla="*/ 33 w 46"/>
                  <a:gd name="T5" fmla="*/ 6 h 127"/>
                  <a:gd name="T6" fmla="*/ 0 w 46"/>
                  <a:gd name="T7" fmla="*/ 124 h 127"/>
                  <a:gd name="T8" fmla="*/ 4 w 46"/>
                  <a:gd name="T9" fmla="*/ 125 h 127"/>
                </a:gdLst>
                <a:ahLst/>
                <a:cxnLst>
                  <a:cxn ang="0">
                    <a:pos x="T0" y="T1"/>
                  </a:cxn>
                  <a:cxn ang="0">
                    <a:pos x="T2" y="T3"/>
                  </a:cxn>
                  <a:cxn ang="0">
                    <a:pos x="T4" y="T5"/>
                  </a:cxn>
                  <a:cxn ang="0">
                    <a:pos x="T6" y="T7"/>
                  </a:cxn>
                  <a:cxn ang="0">
                    <a:pos x="T8" y="T9"/>
                  </a:cxn>
                </a:cxnLst>
                <a:rect l="0" t="0" r="r" b="b"/>
                <a:pathLst>
                  <a:path w="46" h="127">
                    <a:moveTo>
                      <a:pt x="4" y="125"/>
                    </a:moveTo>
                    <a:cubicBezTo>
                      <a:pt x="17" y="88"/>
                      <a:pt x="25" y="47"/>
                      <a:pt x="43" y="12"/>
                    </a:cubicBezTo>
                    <a:cubicBezTo>
                      <a:pt x="46" y="5"/>
                      <a:pt x="37" y="0"/>
                      <a:pt x="33" y="6"/>
                    </a:cubicBezTo>
                    <a:cubicBezTo>
                      <a:pt x="10" y="43"/>
                      <a:pt x="6" y="82"/>
                      <a:pt x="0" y="124"/>
                    </a:cubicBezTo>
                    <a:cubicBezTo>
                      <a:pt x="0" y="126"/>
                      <a:pt x="3" y="127"/>
                      <a:pt x="4" y="1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0" name="Freeform 55"/>
              <p:cNvSpPr/>
              <p:nvPr/>
            </p:nvSpPr>
            <p:spPr bwMode="auto">
              <a:xfrm>
                <a:off x="3586163" y="3575051"/>
                <a:ext cx="50800" cy="66675"/>
              </a:xfrm>
              <a:custGeom>
                <a:avLst/>
                <a:gdLst>
                  <a:gd name="T0" fmla="*/ 9 w 48"/>
                  <a:gd name="T1" fmla="*/ 61 h 64"/>
                  <a:gd name="T2" fmla="*/ 21 w 48"/>
                  <a:gd name="T3" fmla="*/ 53 h 64"/>
                  <a:gd name="T4" fmla="*/ 31 w 48"/>
                  <a:gd name="T5" fmla="*/ 40 h 64"/>
                  <a:gd name="T6" fmla="*/ 47 w 48"/>
                  <a:gd name="T7" fmla="*/ 9 h 64"/>
                  <a:gd name="T8" fmla="*/ 39 w 48"/>
                  <a:gd name="T9" fmla="*/ 3 h 64"/>
                  <a:gd name="T10" fmla="*/ 18 w 48"/>
                  <a:gd name="T11" fmla="*/ 29 h 64"/>
                  <a:gd name="T12" fmla="*/ 11 w 48"/>
                  <a:gd name="T13" fmla="*/ 41 h 64"/>
                  <a:gd name="T14" fmla="*/ 3 w 48"/>
                  <a:gd name="T15" fmla="*/ 57 h 64"/>
                  <a:gd name="T16" fmla="*/ 9 w 48"/>
                  <a:gd name="T17" fmla="*/ 61 h 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48" h="64">
                    <a:moveTo>
                      <a:pt x="9" y="61"/>
                    </a:moveTo>
                    <a:cubicBezTo>
                      <a:pt x="13" y="58"/>
                      <a:pt x="17" y="56"/>
                      <a:pt x="21" y="53"/>
                    </a:cubicBezTo>
                    <a:cubicBezTo>
                      <a:pt x="25" y="49"/>
                      <a:pt x="28" y="45"/>
                      <a:pt x="31" y="40"/>
                    </a:cubicBezTo>
                    <a:cubicBezTo>
                      <a:pt x="39" y="31"/>
                      <a:pt x="44" y="21"/>
                      <a:pt x="47" y="9"/>
                    </a:cubicBezTo>
                    <a:cubicBezTo>
                      <a:pt x="48" y="5"/>
                      <a:pt x="43" y="0"/>
                      <a:pt x="39" y="3"/>
                    </a:cubicBezTo>
                    <a:cubicBezTo>
                      <a:pt x="30" y="11"/>
                      <a:pt x="24" y="19"/>
                      <a:pt x="18" y="29"/>
                    </a:cubicBezTo>
                    <a:cubicBezTo>
                      <a:pt x="15" y="33"/>
                      <a:pt x="13" y="37"/>
                      <a:pt x="11" y="41"/>
                    </a:cubicBezTo>
                    <a:cubicBezTo>
                      <a:pt x="8" y="46"/>
                      <a:pt x="6" y="52"/>
                      <a:pt x="3" y="57"/>
                    </a:cubicBezTo>
                    <a:cubicBezTo>
                      <a:pt x="0" y="60"/>
                      <a:pt x="5" y="64"/>
                      <a:pt x="9"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1" name="Freeform 56"/>
              <p:cNvSpPr/>
              <p:nvPr/>
            </p:nvSpPr>
            <p:spPr bwMode="auto">
              <a:xfrm>
                <a:off x="3698876" y="3435351"/>
                <a:ext cx="66675" cy="74613"/>
              </a:xfrm>
              <a:custGeom>
                <a:avLst/>
                <a:gdLst>
                  <a:gd name="T0" fmla="*/ 11 w 64"/>
                  <a:gd name="T1" fmla="*/ 66 h 71"/>
                  <a:gd name="T2" fmla="*/ 60 w 64"/>
                  <a:gd name="T3" fmla="*/ 9 h 71"/>
                  <a:gd name="T4" fmla="*/ 56 w 64"/>
                  <a:gd name="T5" fmla="*/ 1 h 71"/>
                  <a:gd name="T6" fmla="*/ 2 w 64"/>
                  <a:gd name="T7" fmla="*/ 62 h 71"/>
                  <a:gd name="T8" fmla="*/ 11 w 64"/>
                  <a:gd name="T9" fmla="*/ 66 h 71"/>
                </a:gdLst>
                <a:ahLst/>
                <a:cxnLst>
                  <a:cxn ang="0">
                    <a:pos x="T0" y="T1"/>
                  </a:cxn>
                  <a:cxn ang="0">
                    <a:pos x="T2" y="T3"/>
                  </a:cxn>
                  <a:cxn ang="0">
                    <a:pos x="T4" y="T5"/>
                  </a:cxn>
                  <a:cxn ang="0">
                    <a:pos x="T6" y="T7"/>
                  </a:cxn>
                  <a:cxn ang="0">
                    <a:pos x="T8" y="T9"/>
                  </a:cxn>
                </a:cxnLst>
                <a:rect l="0" t="0" r="r" b="b"/>
                <a:pathLst>
                  <a:path w="64" h="71">
                    <a:moveTo>
                      <a:pt x="11" y="66"/>
                    </a:moveTo>
                    <a:cubicBezTo>
                      <a:pt x="22" y="42"/>
                      <a:pt x="41" y="26"/>
                      <a:pt x="60" y="9"/>
                    </a:cubicBezTo>
                    <a:cubicBezTo>
                      <a:pt x="64" y="6"/>
                      <a:pt x="60" y="0"/>
                      <a:pt x="56" y="1"/>
                    </a:cubicBezTo>
                    <a:cubicBezTo>
                      <a:pt x="26" y="8"/>
                      <a:pt x="8" y="34"/>
                      <a:pt x="2" y="62"/>
                    </a:cubicBezTo>
                    <a:cubicBezTo>
                      <a:pt x="0" y="67"/>
                      <a:pt x="8" y="71"/>
                      <a:pt x="11"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2" name="Freeform 57"/>
              <p:cNvSpPr/>
              <p:nvPr/>
            </p:nvSpPr>
            <p:spPr bwMode="auto">
              <a:xfrm>
                <a:off x="3798888" y="3357563"/>
                <a:ext cx="57150" cy="34925"/>
              </a:xfrm>
              <a:custGeom>
                <a:avLst/>
                <a:gdLst>
                  <a:gd name="T0" fmla="*/ 5 w 56"/>
                  <a:gd name="T1" fmla="*/ 33 h 34"/>
                  <a:gd name="T2" fmla="*/ 16 w 56"/>
                  <a:gd name="T3" fmla="*/ 32 h 34"/>
                  <a:gd name="T4" fmla="*/ 29 w 56"/>
                  <a:gd name="T5" fmla="*/ 28 h 34"/>
                  <a:gd name="T6" fmla="*/ 51 w 56"/>
                  <a:gd name="T7" fmla="*/ 13 h 34"/>
                  <a:gd name="T8" fmla="*/ 46 w 56"/>
                  <a:gd name="T9" fmla="*/ 2 h 34"/>
                  <a:gd name="T10" fmla="*/ 22 w 56"/>
                  <a:gd name="T11" fmla="*/ 11 h 34"/>
                  <a:gd name="T12" fmla="*/ 10 w 56"/>
                  <a:gd name="T13" fmla="*/ 19 h 34"/>
                  <a:gd name="T14" fmla="*/ 3 w 56"/>
                  <a:gd name="T15" fmla="*/ 27 h 34"/>
                  <a:gd name="T16" fmla="*/ 5 w 56"/>
                  <a:gd name="T17" fmla="*/ 33 h 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56" h="34">
                    <a:moveTo>
                      <a:pt x="5" y="33"/>
                    </a:moveTo>
                    <a:cubicBezTo>
                      <a:pt x="9" y="32"/>
                      <a:pt x="12" y="33"/>
                      <a:pt x="16" y="32"/>
                    </a:cubicBezTo>
                    <a:cubicBezTo>
                      <a:pt x="20" y="31"/>
                      <a:pt x="24" y="29"/>
                      <a:pt x="29" y="28"/>
                    </a:cubicBezTo>
                    <a:cubicBezTo>
                      <a:pt x="38" y="24"/>
                      <a:pt x="43" y="19"/>
                      <a:pt x="51" y="13"/>
                    </a:cubicBezTo>
                    <a:cubicBezTo>
                      <a:pt x="56" y="10"/>
                      <a:pt x="53" y="0"/>
                      <a:pt x="46" y="2"/>
                    </a:cubicBezTo>
                    <a:cubicBezTo>
                      <a:pt x="37" y="5"/>
                      <a:pt x="30" y="7"/>
                      <a:pt x="22" y="11"/>
                    </a:cubicBezTo>
                    <a:cubicBezTo>
                      <a:pt x="18" y="14"/>
                      <a:pt x="14" y="16"/>
                      <a:pt x="10" y="19"/>
                    </a:cubicBezTo>
                    <a:cubicBezTo>
                      <a:pt x="7" y="21"/>
                      <a:pt x="5" y="25"/>
                      <a:pt x="3" y="27"/>
                    </a:cubicBezTo>
                    <a:cubicBezTo>
                      <a:pt x="0" y="29"/>
                      <a:pt x="1" y="34"/>
                      <a:pt x="5" y="3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3" name="Freeform 58"/>
              <p:cNvSpPr/>
              <p:nvPr/>
            </p:nvSpPr>
            <p:spPr bwMode="auto">
              <a:xfrm>
                <a:off x="3725863" y="3227388"/>
                <a:ext cx="76200" cy="69850"/>
              </a:xfrm>
              <a:custGeom>
                <a:avLst/>
                <a:gdLst>
                  <a:gd name="T0" fmla="*/ 69 w 74"/>
                  <a:gd name="T1" fmla="*/ 58 h 68"/>
                  <a:gd name="T2" fmla="*/ 42 w 74"/>
                  <a:gd name="T3" fmla="*/ 36 h 68"/>
                  <a:gd name="T4" fmla="*/ 14 w 74"/>
                  <a:gd name="T5" fmla="*/ 6 h 68"/>
                  <a:gd name="T6" fmla="*/ 3 w 74"/>
                  <a:gd name="T7" fmla="*/ 15 h 68"/>
                  <a:gd name="T8" fmla="*/ 66 w 74"/>
                  <a:gd name="T9" fmla="*/ 66 h 68"/>
                  <a:gd name="T10" fmla="*/ 69 w 74"/>
                  <a:gd name="T11" fmla="*/ 58 h 68"/>
                </a:gdLst>
                <a:ahLst/>
                <a:cxnLst>
                  <a:cxn ang="0">
                    <a:pos x="T0" y="T1"/>
                  </a:cxn>
                  <a:cxn ang="0">
                    <a:pos x="T2" y="T3"/>
                  </a:cxn>
                  <a:cxn ang="0">
                    <a:pos x="T4" y="T5"/>
                  </a:cxn>
                  <a:cxn ang="0">
                    <a:pos x="T6" y="T7"/>
                  </a:cxn>
                  <a:cxn ang="0">
                    <a:pos x="T8" y="T9"/>
                  </a:cxn>
                  <a:cxn ang="0">
                    <a:pos x="T10" y="T11"/>
                  </a:cxn>
                </a:cxnLst>
                <a:rect l="0" t="0" r="r" b="b"/>
                <a:pathLst>
                  <a:path w="74" h="68">
                    <a:moveTo>
                      <a:pt x="69" y="58"/>
                    </a:moveTo>
                    <a:cubicBezTo>
                      <a:pt x="59" y="53"/>
                      <a:pt x="50" y="44"/>
                      <a:pt x="42" y="36"/>
                    </a:cubicBezTo>
                    <a:cubicBezTo>
                      <a:pt x="32" y="26"/>
                      <a:pt x="23" y="16"/>
                      <a:pt x="14" y="6"/>
                    </a:cubicBezTo>
                    <a:cubicBezTo>
                      <a:pt x="9" y="0"/>
                      <a:pt x="0" y="8"/>
                      <a:pt x="3" y="15"/>
                    </a:cubicBezTo>
                    <a:cubicBezTo>
                      <a:pt x="17" y="41"/>
                      <a:pt x="38" y="58"/>
                      <a:pt x="66" y="66"/>
                    </a:cubicBezTo>
                    <a:cubicBezTo>
                      <a:pt x="71" y="68"/>
                      <a:pt x="74" y="60"/>
                      <a:pt x="69"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4" name="Freeform 59"/>
              <p:cNvSpPr/>
              <p:nvPr/>
            </p:nvSpPr>
            <p:spPr bwMode="auto">
              <a:xfrm>
                <a:off x="3622676" y="3065463"/>
                <a:ext cx="60325" cy="96838"/>
              </a:xfrm>
              <a:custGeom>
                <a:avLst/>
                <a:gdLst>
                  <a:gd name="T0" fmla="*/ 54 w 58"/>
                  <a:gd name="T1" fmla="*/ 85 h 94"/>
                  <a:gd name="T2" fmla="*/ 12 w 58"/>
                  <a:gd name="T3" fmla="*/ 6 h 94"/>
                  <a:gd name="T4" fmla="*/ 2 w 58"/>
                  <a:gd name="T5" fmla="*/ 9 h 94"/>
                  <a:gd name="T6" fmla="*/ 47 w 58"/>
                  <a:gd name="T7" fmla="*/ 91 h 94"/>
                  <a:gd name="T8" fmla="*/ 54 w 58"/>
                  <a:gd name="T9" fmla="*/ 85 h 94"/>
                </a:gdLst>
                <a:ahLst/>
                <a:cxnLst>
                  <a:cxn ang="0">
                    <a:pos x="T0" y="T1"/>
                  </a:cxn>
                  <a:cxn ang="0">
                    <a:pos x="T2" y="T3"/>
                  </a:cxn>
                  <a:cxn ang="0">
                    <a:pos x="T4" y="T5"/>
                  </a:cxn>
                  <a:cxn ang="0">
                    <a:pos x="T6" y="T7"/>
                  </a:cxn>
                  <a:cxn ang="0">
                    <a:pos x="T8" y="T9"/>
                  </a:cxn>
                </a:cxnLst>
                <a:rect l="0" t="0" r="r" b="b"/>
                <a:pathLst>
                  <a:path w="58" h="94">
                    <a:moveTo>
                      <a:pt x="54" y="85"/>
                    </a:moveTo>
                    <a:cubicBezTo>
                      <a:pt x="37" y="61"/>
                      <a:pt x="23" y="35"/>
                      <a:pt x="12" y="6"/>
                    </a:cubicBezTo>
                    <a:cubicBezTo>
                      <a:pt x="10" y="0"/>
                      <a:pt x="0" y="2"/>
                      <a:pt x="2" y="9"/>
                    </a:cubicBezTo>
                    <a:cubicBezTo>
                      <a:pt x="7" y="41"/>
                      <a:pt x="22" y="71"/>
                      <a:pt x="47" y="91"/>
                    </a:cubicBezTo>
                    <a:cubicBezTo>
                      <a:pt x="51" y="94"/>
                      <a:pt x="58" y="90"/>
                      <a:pt x="54" y="8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5" name="Freeform 60"/>
              <p:cNvSpPr/>
              <p:nvPr/>
            </p:nvSpPr>
            <p:spPr bwMode="auto">
              <a:xfrm>
                <a:off x="3565526" y="2909888"/>
                <a:ext cx="22225" cy="68263"/>
              </a:xfrm>
              <a:custGeom>
                <a:avLst/>
                <a:gdLst>
                  <a:gd name="T0" fmla="*/ 22 w 22"/>
                  <a:gd name="T1" fmla="*/ 62 h 66"/>
                  <a:gd name="T2" fmla="*/ 9 w 22"/>
                  <a:gd name="T3" fmla="*/ 4 h 66"/>
                  <a:gd name="T4" fmla="*/ 1 w 22"/>
                  <a:gd name="T5" fmla="*/ 6 h 66"/>
                  <a:gd name="T6" fmla="*/ 18 w 22"/>
                  <a:gd name="T7" fmla="*/ 64 h 66"/>
                  <a:gd name="T8" fmla="*/ 22 w 22"/>
                  <a:gd name="T9" fmla="*/ 62 h 66"/>
                </a:gdLst>
                <a:ahLst/>
                <a:cxnLst>
                  <a:cxn ang="0">
                    <a:pos x="T0" y="T1"/>
                  </a:cxn>
                  <a:cxn ang="0">
                    <a:pos x="T2" y="T3"/>
                  </a:cxn>
                  <a:cxn ang="0">
                    <a:pos x="T4" y="T5"/>
                  </a:cxn>
                  <a:cxn ang="0">
                    <a:pos x="T6" y="T7"/>
                  </a:cxn>
                  <a:cxn ang="0">
                    <a:pos x="T8" y="T9"/>
                  </a:cxn>
                </a:cxnLst>
                <a:rect l="0" t="0" r="r" b="b"/>
                <a:pathLst>
                  <a:path w="22" h="66">
                    <a:moveTo>
                      <a:pt x="22" y="62"/>
                    </a:moveTo>
                    <a:cubicBezTo>
                      <a:pt x="17" y="43"/>
                      <a:pt x="16" y="23"/>
                      <a:pt x="9" y="4"/>
                    </a:cubicBezTo>
                    <a:cubicBezTo>
                      <a:pt x="7" y="0"/>
                      <a:pt x="0" y="1"/>
                      <a:pt x="1" y="6"/>
                    </a:cubicBezTo>
                    <a:cubicBezTo>
                      <a:pt x="6" y="25"/>
                      <a:pt x="6" y="47"/>
                      <a:pt x="18" y="64"/>
                    </a:cubicBezTo>
                    <a:cubicBezTo>
                      <a:pt x="19" y="66"/>
                      <a:pt x="22" y="65"/>
                      <a:pt x="22" y="6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6" name="Freeform 61"/>
              <p:cNvSpPr/>
              <p:nvPr/>
            </p:nvSpPr>
            <p:spPr bwMode="auto">
              <a:xfrm>
                <a:off x="3538538" y="2741613"/>
                <a:ext cx="28575" cy="100013"/>
              </a:xfrm>
              <a:custGeom>
                <a:avLst/>
                <a:gdLst>
                  <a:gd name="T0" fmla="*/ 22 w 27"/>
                  <a:gd name="T1" fmla="*/ 89 h 96"/>
                  <a:gd name="T2" fmla="*/ 15 w 27"/>
                  <a:gd name="T3" fmla="*/ 8 h 96"/>
                  <a:gd name="T4" fmla="*/ 2 w 27"/>
                  <a:gd name="T5" fmla="*/ 8 h 96"/>
                  <a:gd name="T6" fmla="*/ 9 w 27"/>
                  <a:gd name="T7" fmla="*/ 89 h 96"/>
                  <a:gd name="T8" fmla="*/ 22 w 27"/>
                  <a:gd name="T9" fmla="*/ 89 h 96"/>
                </a:gdLst>
                <a:ahLst/>
                <a:cxnLst>
                  <a:cxn ang="0">
                    <a:pos x="T0" y="T1"/>
                  </a:cxn>
                  <a:cxn ang="0">
                    <a:pos x="T2" y="T3"/>
                  </a:cxn>
                  <a:cxn ang="0">
                    <a:pos x="T4" y="T5"/>
                  </a:cxn>
                  <a:cxn ang="0">
                    <a:pos x="T6" y="T7"/>
                  </a:cxn>
                  <a:cxn ang="0">
                    <a:pos x="T8" y="T9"/>
                  </a:cxn>
                </a:cxnLst>
                <a:rect l="0" t="0" r="r" b="b"/>
                <a:pathLst>
                  <a:path w="27" h="96">
                    <a:moveTo>
                      <a:pt x="22" y="89"/>
                    </a:moveTo>
                    <a:cubicBezTo>
                      <a:pt x="27" y="62"/>
                      <a:pt x="18" y="35"/>
                      <a:pt x="15" y="8"/>
                    </a:cubicBezTo>
                    <a:cubicBezTo>
                      <a:pt x="14" y="0"/>
                      <a:pt x="3" y="0"/>
                      <a:pt x="2" y="8"/>
                    </a:cubicBezTo>
                    <a:cubicBezTo>
                      <a:pt x="0" y="35"/>
                      <a:pt x="4" y="62"/>
                      <a:pt x="9" y="89"/>
                    </a:cubicBezTo>
                    <a:cubicBezTo>
                      <a:pt x="10" y="96"/>
                      <a:pt x="21" y="96"/>
                      <a:pt x="22" y="8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7" name="Freeform 62"/>
              <p:cNvSpPr/>
              <p:nvPr/>
            </p:nvSpPr>
            <p:spPr bwMode="auto">
              <a:xfrm>
                <a:off x="3546476" y="2592388"/>
                <a:ext cx="22225" cy="73025"/>
              </a:xfrm>
              <a:custGeom>
                <a:avLst/>
                <a:gdLst>
                  <a:gd name="T0" fmla="*/ 13 w 22"/>
                  <a:gd name="T1" fmla="*/ 66 h 70"/>
                  <a:gd name="T2" fmla="*/ 21 w 22"/>
                  <a:gd name="T3" fmla="*/ 8 h 70"/>
                  <a:gd name="T4" fmla="*/ 11 w 22"/>
                  <a:gd name="T5" fmla="*/ 6 h 70"/>
                  <a:gd name="T6" fmla="*/ 5 w 22"/>
                  <a:gd name="T7" fmla="*/ 66 h 70"/>
                  <a:gd name="T8" fmla="*/ 13 w 22"/>
                  <a:gd name="T9" fmla="*/ 66 h 70"/>
                </a:gdLst>
                <a:ahLst/>
                <a:cxnLst>
                  <a:cxn ang="0">
                    <a:pos x="T0" y="T1"/>
                  </a:cxn>
                  <a:cxn ang="0">
                    <a:pos x="T2" y="T3"/>
                  </a:cxn>
                  <a:cxn ang="0">
                    <a:pos x="T4" y="T5"/>
                  </a:cxn>
                  <a:cxn ang="0">
                    <a:pos x="T6" y="T7"/>
                  </a:cxn>
                  <a:cxn ang="0">
                    <a:pos x="T8" y="T9"/>
                  </a:cxn>
                </a:cxnLst>
                <a:rect l="0" t="0" r="r" b="b"/>
                <a:pathLst>
                  <a:path w="22" h="70">
                    <a:moveTo>
                      <a:pt x="13" y="66"/>
                    </a:moveTo>
                    <a:cubicBezTo>
                      <a:pt x="17" y="47"/>
                      <a:pt x="16" y="27"/>
                      <a:pt x="21" y="8"/>
                    </a:cubicBezTo>
                    <a:cubicBezTo>
                      <a:pt x="22" y="2"/>
                      <a:pt x="13" y="0"/>
                      <a:pt x="11" y="6"/>
                    </a:cubicBezTo>
                    <a:cubicBezTo>
                      <a:pt x="4" y="26"/>
                      <a:pt x="0" y="45"/>
                      <a:pt x="5" y="66"/>
                    </a:cubicBezTo>
                    <a:cubicBezTo>
                      <a:pt x="6" y="70"/>
                      <a:pt x="12" y="70"/>
                      <a:pt x="13" y="6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8" name="Freeform 63"/>
              <p:cNvSpPr/>
              <p:nvPr/>
            </p:nvSpPr>
            <p:spPr bwMode="auto">
              <a:xfrm>
                <a:off x="3595688" y="2397126"/>
                <a:ext cx="49213" cy="103188"/>
              </a:xfrm>
              <a:custGeom>
                <a:avLst/>
                <a:gdLst>
                  <a:gd name="T0" fmla="*/ 7 w 47"/>
                  <a:gd name="T1" fmla="*/ 96 h 99"/>
                  <a:gd name="T2" fmla="*/ 45 w 47"/>
                  <a:gd name="T3" fmla="*/ 8 h 99"/>
                  <a:gd name="T4" fmla="*/ 36 w 47"/>
                  <a:gd name="T5" fmla="*/ 5 h 99"/>
                  <a:gd name="T6" fmla="*/ 0 w 47"/>
                  <a:gd name="T7" fmla="*/ 94 h 99"/>
                  <a:gd name="T8" fmla="*/ 7 w 47"/>
                  <a:gd name="T9" fmla="*/ 96 h 99"/>
                </a:gdLst>
                <a:ahLst/>
                <a:cxnLst>
                  <a:cxn ang="0">
                    <a:pos x="T0" y="T1"/>
                  </a:cxn>
                  <a:cxn ang="0">
                    <a:pos x="T2" y="T3"/>
                  </a:cxn>
                  <a:cxn ang="0">
                    <a:pos x="T4" y="T5"/>
                  </a:cxn>
                  <a:cxn ang="0">
                    <a:pos x="T6" y="T7"/>
                  </a:cxn>
                  <a:cxn ang="0">
                    <a:pos x="T8" y="T9"/>
                  </a:cxn>
                </a:cxnLst>
                <a:rect l="0" t="0" r="r" b="b"/>
                <a:pathLst>
                  <a:path w="47" h="99">
                    <a:moveTo>
                      <a:pt x="7" y="96"/>
                    </a:moveTo>
                    <a:cubicBezTo>
                      <a:pt x="20" y="67"/>
                      <a:pt x="33" y="38"/>
                      <a:pt x="45" y="8"/>
                    </a:cubicBezTo>
                    <a:cubicBezTo>
                      <a:pt x="47" y="3"/>
                      <a:pt x="39" y="0"/>
                      <a:pt x="36" y="5"/>
                    </a:cubicBezTo>
                    <a:cubicBezTo>
                      <a:pt x="19" y="33"/>
                      <a:pt x="4" y="61"/>
                      <a:pt x="0" y="94"/>
                    </a:cubicBezTo>
                    <a:cubicBezTo>
                      <a:pt x="0" y="97"/>
                      <a:pt x="6" y="99"/>
                      <a:pt x="7" y="9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59" name="Freeform 64"/>
              <p:cNvSpPr/>
              <p:nvPr/>
            </p:nvSpPr>
            <p:spPr bwMode="auto">
              <a:xfrm>
                <a:off x="3670301" y="2254251"/>
                <a:ext cx="57150" cy="80963"/>
              </a:xfrm>
              <a:custGeom>
                <a:avLst/>
                <a:gdLst>
                  <a:gd name="T0" fmla="*/ 8 w 55"/>
                  <a:gd name="T1" fmla="*/ 74 h 78"/>
                  <a:gd name="T2" fmla="*/ 27 w 55"/>
                  <a:gd name="T3" fmla="*/ 44 h 78"/>
                  <a:gd name="T4" fmla="*/ 52 w 55"/>
                  <a:gd name="T5" fmla="*/ 10 h 78"/>
                  <a:gd name="T6" fmla="*/ 45 w 55"/>
                  <a:gd name="T7" fmla="*/ 3 h 78"/>
                  <a:gd name="T8" fmla="*/ 16 w 55"/>
                  <a:gd name="T9" fmla="*/ 33 h 78"/>
                  <a:gd name="T10" fmla="*/ 1 w 55"/>
                  <a:gd name="T11" fmla="*/ 72 h 78"/>
                  <a:gd name="T12" fmla="*/ 8 w 55"/>
                  <a:gd name="T13" fmla="*/ 74 h 78"/>
                </a:gdLst>
                <a:ahLst/>
                <a:cxnLst>
                  <a:cxn ang="0">
                    <a:pos x="T0" y="T1"/>
                  </a:cxn>
                  <a:cxn ang="0">
                    <a:pos x="T2" y="T3"/>
                  </a:cxn>
                  <a:cxn ang="0">
                    <a:pos x="T4" y="T5"/>
                  </a:cxn>
                  <a:cxn ang="0">
                    <a:pos x="T6" y="T7"/>
                  </a:cxn>
                  <a:cxn ang="0">
                    <a:pos x="T8" y="T9"/>
                  </a:cxn>
                  <a:cxn ang="0">
                    <a:pos x="T10" y="T11"/>
                  </a:cxn>
                  <a:cxn ang="0">
                    <a:pos x="T12" y="T13"/>
                  </a:cxn>
                </a:cxnLst>
                <a:rect l="0" t="0" r="r" b="b"/>
                <a:pathLst>
                  <a:path w="55" h="78">
                    <a:moveTo>
                      <a:pt x="8" y="74"/>
                    </a:moveTo>
                    <a:cubicBezTo>
                      <a:pt x="12" y="63"/>
                      <a:pt x="21" y="53"/>
                      <a:pt x="27" y="44"/>
                    </a:cubicBezTo>
                    <a:cubicBezTo>
                      <a:pt x="35" y="32"/>
                      <a:pt x="45" y="22"/>
                      <a:pt x="52" y="10"/>
                    </a:cubicBezTo>
                    <a:cubicBezTo>
                      <a:pt x="55" y="6"/>
                      <a:pt x="50" y="0"/>
                      <a:pt x="45" y="3"/>
                    </a:cubicBezTo>
                    <a:cubicBezTo>
                      <a:pt x="34" y="11"/>
                      <a:pt x="25" y="21"/>
                      <a:pt x="16" y="33"/>
                    </a:cubicBezTo>
                    <a:cubicBezTo>
                      <a:pt x="7" y="45"/>
                      <a:pt x="5" y="57"/>
                      <a:pt x="1" y="72"/>
                    </a:cubicBezTo>
                    <a:cubicBezTo>
                      <a:pt x="0" y="76"/>
                      <a:pt x="6" y="78"/>
                      <a:pt x="8" y="7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0" name="Freeform 65"/>
              <p:cNvSpPr/>
              <p:nvPr/>
            </p:nvSpPr>
            <p:spPr bwMode="auto">
              <a:xfrm>
                <a:off x="3754438" y="2087563"/>
                <a:ext cx="73025" cy="87313"/>
              </a:xfrm>
              <a:custGeom>
                <a:avLst/>
                <a:gdLst>
                  <a:gd name="T0" fmla="*/ 6 w 71"/>
                  <a:gd name="T1" fmla="*/ 84 h 85"/>
                  <a:gd name="T2" fmla="*/ 66 w 71"/>
                  <a:gd name="T3" fmla="*/ 14 h 85"/>
                  <a:gd name="T4" fmla="*/ 58 w 71"/>
                  <a:gd name="T5" fmla="*/ 5 h 85"/>
                  <a:gd name="T6" fmla="*/ 1 w 71"/>
                  <a:gd name="T7" fmla="*/ 81 h 85"/>
                  <a:gd name="T8" fmla="*/ 6 w 71"/>
                  <a:gd name="T9" fmla="*/ 84 h 85"/>
                </a:gdLst>
                <a:ahLst/>
                <a:cxnLst>
                  <a:cxn ang="0">
                    <a:pos x="T0" y="T1"/>
                  </a:cxn>
                  <a:cxn ang="0">
                    <a:pos x="T2" y="T3"/>
                  </a:cxn>
                  <a:cxn ang="0">
                    <a:pos x="T4" y="T5"/>
                  </a:cxn>
                  <a:cxn ang="0">
                    <a:pos x="T6" y="T7"/>
                  </a:cxn>
                  <a:cxn ang="0">
                    <a:pos x="T8" y="T9"/>
                  </a:cxn>
                </a:cxnLst>
                <a:rect l="0" t="0" r="r" b="b"/>
                <a:pathLst>
                  <a:path w="71" h="85">
                    <a:moveTo>
                      <a:pt x="6" y="84"/>
                    </a:moveTo>
                    <a:cubicBezTo>
                      <a:pt x="31" y="64"/>
                      <a:pt x="46" y="37"/>
                      <a:pt x="66" y="14"/>
                    </a:cubicBezTo>
                    <a:cubicBezTo>
                      <a:pt x="71" y="8"/>
                      <a:pt x="64" y="0"/>
                      <a:pt x="58" y="5"/>
                    </a:cubicBezTo>
                    <a:cubicBezTo>
                      <a:pt x="33" y="26"/>
                      <a:pt x="11" y="49"/>
                      <a:pt x="1" y="81"/>
                    </a:cubicBezTo>
                    <a:cubicBezTo>
                      <a:pt x="0" y="84"/>
                      <a:pt x="4" y="85"/>
                      <a:pt x="6" y="8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1" name="Freeform 66"/>
              <p:cNvSpPr/>
              <p:nvPr/>
            </p:nvSpPr>
            <p:spPr bwMode="auto">
              <a:xfrm>
                <a:off x="3865563" y="1936751"/>
                <a:ext cx="80963" cy="104775"/>
              </a:xfrm>
              <a:custGeom>
                <a:avLst/>
                <a:gdLst>
                  <a:gd name="T0" fmla="*/ 8 w 79"/>
                  <a:gd name="T1" fmla="*/ 98 h 101"/>
                  <a:gd name="T2" fmla="*/ 74 w 79"/>
                  <a:gd name="T3" fmla="*/ 12 h 101"/>
                  <a:gd name="T4" fmla="*/ 67 w 79"/>
                  <a:gd name="T5" fmla="*/ 5 h 101"/>
                  <a:gd name="T6" fmla="*/ 31 w 79"/>
                  <a:gd name="T7" fmla="*/ 43 h 101"/>
                  <a:gd name="T8" fmla="*/ 2 w 79"/>
                  <a:gd name="T9" fmla="*/ 94 h 101"/>
                  <a:gd name="T10" fmla="*/ 8 w 79"/>
                  <a:gd name="T11" fmla="*/ 98 h 101"/>
                </a:gdLst>
                <a:ahLst/>
                <a:cxnLst>
                  <a:cxn ang="0">
                    <a:pos x="T0" y="T1"/>
                  </a:cxn>
                  <a:cxn ang="0">
                    <a:pos x="T2" y="T3"/>
                  </a:cxn>
                  <a:cxn ang="0">
                    <a:pos x="T4" y="T5"/>
                  </a:cxn>
                  <a:cxn ang="0">
                    <a:pos x="T6" y="T7"/>
                  </a:cxn>
                  <a:cxn ang="0">
                    <a:pos x="T8" y="T9"/>
                  </a:cxn>
                  <a:cxn ang="0">
                    <a:pos x="T10" y="T11"/>
                  </a:cxn>
                </a:cxnLst>
                <a:rect l="0" t="0" r="r" b="b"/>
                <a:pathLst>
                  <a:path w="79" h="101">
                    <a:moveTo>
                      <a:pt x="8" y="98"/>
                    </a:moveTo>
                    <a:cubicBezTo>
                      <a:pt x="34" y="72"/>
                      <a:pt x="51" y="41"/>
                      <a:pt x="74" y="12"/>
                    </a:cubicBezTo>
                    <a:cubicBezTo>
                      <a:pt x="79" y="7"/>
                      <a:pt x="72" y="0"/>
                      <a:pt x="67" y="5"/>
                    </a:cubicBezTo>
                    <a:cubicBezTo>
                      <a:pt x="53" y="17"/>
                      <a:pt x="41" y="28"/>
                      <a:pt x="31" y="43"/>
                    </a:cubicBezTo>
                    <a:cubicBezTo>
                      <a:pt x="20" y="59"/>
                      <a:pt x="12" y="76"/>
                      <a:pt x="2" y="94"/>
                    </a:cubicBezTo>
                    <a:cubicBezTo>
                      <a:pt x="0" y="97"/>
                      <a:pt x="5" y="101"/>
                      <a:pt x="8" y="9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2" name="Freeform 67"/>
              <p:cNvSpPr/>
              <p:nvPr/>
            </p:nvSpPr>
            <p:spPr bwMode="auto">
              <a:xfrm>
                <a:off x="3984626" y="1827213"/>
                <a:ext cx="87313" cy="65088"/>
              </a:xfrm>
              <a:custGeom>
                <a:avLst/>
                <a:gdLst>
                  <a:gd name="T0" fmla="*/ 8 w 85"/>
                  <a:gd name="T1" fmla="*/ 61 h 63"/>
                  <a:gd name="T2" fmla="*/ 23 w 85"/>
                  <a:gd name="T3" fmla="*/ 57 h 63"/>
                  <a:gd name="T4" fmla="*/ 40 w 85"/>
                  <a:gd name="T5" fmla="*/ 47 h 63"/>
                  <a:gd name="T6" fmla="*/ 76 w 85"/>
                  <a:gd name="T7" fmla="*/ 21 h 63"/>
                  <a:gd name="T8" fmla="*/ 67 w 85"/>
                  <a:gd name="T9" fmla="*/ 6 h 63"/>
                  <a:gd name="T10" fmla="*/ 34 w 85"/>
                  <a:gd name="T11" fmla="*/ 26 h 63"/>
                  <a:gd name="T12" fmla="*/ 18 w 85"/>
                  <a:gd name="T13" fmla="*/ 38 h 63"/>
                  <a:gd name="T14" fmla="*/ 3 w 85"/>
                  <a:gd name="T15" fmla="*/ 53 h 63"/>
                  <a:gd name="T16" fmla="*/ 8 w 85"/>
                  <a:gd name="T17" fmla="*/ 61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85" h="63">
                    <a:moveTo>
                      <a:pt x="8" y="61"/>
                    </a:moveTo>
                    <a:cubicBezTo>
                      <a:pt x="13" y="59"/>
                      <a:pt x="18" y="59"/>
                      <a:pt x="23" y="57"/>
                    </a:cubicBezTo>
                    <a:cubicBezTo>
                      <a:pt x="29" y="54"/>
                      <a:pt x="35" y="50"/>
                      <a:pt x="40" y="47"/>
                    </a:cubicBezTo>
                    <a:cubicBezTo>
                      <a:pt x="53" y="39"/>
                      <a:pt x="64" y="30"/>
                      <a:pt x="76" y="21"/>
                    </a:cubicBezTo>
                    <a:cubicBezTo>
                      <a:pt x="85" y="14"/>
                      <a:pt x="77" y="0"/>
                      <a:pt x="67" y="6"/>
                    </a:cubicBezTo>
                    <a:cubicBezTo>
                      <a:pt x="56" y="12"/>
                      <a:pt x="44" y="18"/>
                      <a:pt x="34" y="26"/>
                    </a:cubicBezTo>
                    <a:cubicBezTo>
                      <a:pt x="28" y="30"/>
                      <a:pt x="23" y="34"/>
                      <a:pt x="18" y="38"/>
                    </a:cubicBezTo>
                    <a:cubicBezTo>
                      <a:pt x="11" y="42"/>
                      <a:pt x="8" y="48"/>
                      <a:pt x="3" y="53"/>
                    </a:cubicBezTo>
                    <a:cubicBezTo>
                      <a:pt x="0" y="57"/>
                      <a:pt x="3" y="63"/>
                      <a:pt x="8" y="6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3" name="Freeform 68"/>
              <p:cNvSpPr/>
              <p:nvPr/>
            </p:nvSpPr>
            <p:spPr bwMode="auto">
              <a:xfrm>
                <a:off x="4127501" y="1725613"/>
                <a:ext cx="109538" cy="76200"/>
              </a:xfrm>
              <a:custGeom>
                <a:avLst/>
                <a:gdLst>
                  <a:gd name="T0" fmla="*/ 9 w 105"/>
                  <a:gd name="T1" fmla="*/ 71 h 74"/>
                  <a:gd name="T2" fmla="*/ 96 w 105"/>
                  <a:gd name="T3" fmla="*/ 16 h 74"/>
                  <a:gd name="T4" fmla="*/ 89 w 105"/>
                  <a:gd name="T5" fmla="*/ 4 h 74"/>
                  <a:gd name="T6" fmla="*/ 2 w 105"/>
                  <a:gd name="T7" fmla="*/ 66 h 74"/>
                  <a:gd name="T8" fmla="*/ 9 w 105"/>
                  <a:gd name="T9" fmla="*/ 71 h 74"/>
                </a:gdLst>
                <a:ahLst/>
                <a:cxnLst>
                  <a:cxn ang="0">
                    <a:pos x="T0" y="T1"/>
                  </a:cxn>
                  <a:cxn ang="0">
                    <a:pos x="T2" y="T3"/>
                  </a:cxn>
                  <a:cxn ang="0">
                    <a:pos x="T4" y="T5"/>
                  </a:cxn>
                  <a:cxn ang="0">
                    <a:pos x="T6" y="T7"/>
                  </a:cxn>
                  <a:cxn ang="0">
                    <a:pos x="T8" y="T9"/>
                  </a:cxn>
                </a:cxnLst>
                <a:rect l="0" t="0" r="r" b="b"/>
                <a:pathLst>
                  <a:path w="105" h="74">
                    <a:moveTo>
                      <a:pt x="9" y="71"/>
                    </a:moveTo>
                    <a:cubicBezTo>
                      <a:pt x="33" y="47"/>
                      <a:pt x="67" y="33"/>
                      <a:pt x="96" y="16"/>
                    </a:cubicBezTo>
                    <a:cubicBezTo>
                      <a:pt x="105" y="12"/>
                      <a:pt x="97" y="0"/>
                      <a:pt x="89" y="4"/>
                    </a:cubicBezTo>
                    <a:cubicBezTo>
                      <a:pt x="55" y="19"/>
                      <a:pt x="22" y="32"/>
                      <a:pt x="2" y="66"/>
                    </a:cubicBezTo>
                    <a:cubicBezTo>
                      <a:pt x="0" y="70"/>
                      <a:pt x="5" y="74"/>
                      <a:pt x="9" y="7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4" name="Freeform 69"/>
              <p:cNvSpPr/>
              <p:nvPr/>
            </p:nvSpPr>
            <p:spPr bwMode="auto">
              <a:xfrm>
                <a:off x="4300538" y="1655763"/>
                <a:ext cx="87313" cy="47625"/>
              </a:xfrm>
              <a:custGeom>
                <a:avLst/>
                <a:gdLst>
                  <a:gd name="T0" fmla="*/ 7 w 84"/>
                  <a:gd name="T1" fmla="*/ 46 h 47"/>
                  <a:gd name="T2" fmla="*/ 80 w 84"/>
                  <a:gd name="T3" fmla="*/ 9 h 47"/>
                  <a:gd name="T4" fmla="*/ 77 w 84"/>
                  <a:gd name="T5" fmla="*/ 3 h 47"/>
                  <a:gd name="T6" fmla="*/ 5 w 84"/>
                  <a:gd name="T7" fmla="*/ 38 h 47"/>
                  <a:gd name="T8" fmla="*/ 7 w 84"/>
                  <a:gd name="T9" fmla="*/ 46 h 47"/>
                </a:gdLst>
                <a:ahLst/>
                <a:cxnLst>
                  <a:cxn ang="0">
                    <a:pos x="T0" y="T1"/>
                  </a:cxn>
                  <a:cxn ang="0">
                    <a:pos x="T2" y="T3"/>
                  </a:cxn>
                  <a:cxn ang="0">
                    <a:pos x="T4" y="T5"/>
                  </a:cxn>
                  <a:cxn ang="0">
                    <a:pos x="T6" y="T7"/>
                  </a:cxn>
                  <a:cxn ang="0">
                    <a:pos x="T8" y="T9"/>
                  </a:cxn>
                </a:cxnLst>
                <a:rect l="0" t="0" r="r" b="b"/>
                <a:pathLst>
                  <a:path w="84" h="47">
                    <a:moveTo>
                      <a:pt x="7" y="46"/>
                    </a:moveTo>
                    <a:cubicBezTo>
                      <a:pt x="36" y="41"/>
                      <a:pt x="58" y="26"/>
                      <a:pt x="80" y="9"/>
                    </a:cubicBezTo>
                    <a:cubicBezTo>
                      <a:pt x="84" y="6"/>
                      <a:pt x="81" y="0"/>
                      <a:pt x="77" y="3"/>
                    </a:cubicBezTo>
                    <a:cubicBezTo>
                      <a:pt x="54" y="16"/>
                      <a:pt x="30" y="29"/>
                      <a:pt x="5" y="38"/>
                    </a:cubicBezTo>
                    <a:cubicBezTo>
                      <a:pt x="0" y="40"/>
                      <a:pt x="2" y="47"/>
                      <a:pt x="7" y="4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5" name="Freeform 70"/>
              <p:cNvSpPr/>
              <p:nvPr/>
            </p:nvSpPr>
            <p:spPr bwMode="auto">
              <a:xfrm>
                <a:off x="4451351" y="1609726"/>
                <a:ext cx="103188" cy="31750"/>
              </a:xfrm>
              <a:custGeom>
                <a:avLst/>
                <a:gdLst>
                  <a:gd name="T0" fmla="*/ 4 w 100"/>
                  <a:gd name="T1" fmla="*/ 25 h 31"/>
                  <a:gd name="T2" fmla="*/ 95 w 100"/>
                  <a:gd name="T3" fmla="*/ 11 h 31"/>
                  <a:gd name="T4" fmla="*/ 92 w 100"/>
                  <a:gd name="T5" fmla="*/ 1 h 31"/>
                  <a:gd name="T6" fmla="*/ 4 w 100"/>
                  <a:gd name="T7" fmla="*/ 17 h 31"/>
                  <a:gd name="T8" fmla="*/ 4 w 100"/>
                  <a:gd name="T9" fmla="*/ 25 h 31"/>
                </a:gdLst>
                <a:ahLst/>
                <a:cxnLst>
                  <a:cxn ang="0">
                    <a:pos x="T0" y="T1"/>
                  </a:cxn>
                  <a:cxn ang="0">
                    <a:pos x="T2" y="T3"/>
                  </a:cxn>
                  <a:cxn ang="0">
                    <a:pos x="T4" y="T5"/>
                  </a:cxn>
                  <a:cxn ang="0">
                    <a:pos x="T6" y="T7"/>
                  </a:cxn>
                  <a:cxn ang="0">
                    <a:pos x="T8" y="T9"/>
                  </a:cxn>
                </a:cxnLst>
                <a:rect l="0" t="0" r="r" b="b"/>
                <a:pathLst>
                  <a:path w="100" h="31">
                    <a:moveTo>
                      <a:pt x="4" y="25"/>
                    </a:moveTo>
                    <a:cubicBezTo>
                      <a:pt x="34" y="31"/>
                      <a:pt x="67" y="23"/>
                      <a:pt x="95" y="11"/>
                    </a:cubicBezTo>
                    <a:cubicBezTo>
                      <a:pt x="100" y="9"/>
                      <a:pt x="97" y="0"/>
                      <a:pt x="92" y="1"/>
                    </a:cubicBezTo>
                    <a:cubicBezTo>
                      <a:pt x="63" y="3"/>
                      <a:pt x="32" y="9"/>
                      <a:pt x="4" y="17"/>
                    </a:cubicBezTo>
                    <a:cubicBezTo>
                      <a:pt x="0" y="18"/>
                      <a:pt x="0" y="24"/>
                      <a:pt x="4"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6" name="Freeform 71"/>
              <p:cNvSpPr/>
              <p:nvPr/>
            </p:nvSpPr>
            <p:spPr bwMode="auto">
              <a:xfrm>
                <a:off x="4638676" y="1628776"/>
                <a:ext cx="109538" cy="19050"/>
              </a:xfrm>
              <a:custGeom>
                <a:avLst/>
                <a:gdLst>
                  <a:gd name="T0" fmla="*/ 4 w 105"/>
                  <a:gd name="T1" fmla="*/ 13 h 18"/>
                  <a:gd name="T2" fmla="*/ 99 w 105"/>
                  <a:gd name="T3" fmla="*/ 14 h 18"/>
                  <a:gd name="T4" fmla="*/ 99 w 105"/>
                  <a:gd name="T5" fmla="*/ 4 h 18"/>
                  <a:gd name="T6" fmla="*/ 4 w 105"/>
                  <a:gd name="T7" fmla="*/ 5 h 18"/>
                  <a:gd name="T8" fmla="*/ 4 w 105"/>
                  <a:gd name="T9" fmla="*/ 13 h 18"/>
                </a:gdLst>
                <a:ahLst/>
                <a:cxnLst>
                  <a:cxn ang="0">
                    <a:pos x="T0" y="T1"/>
                  </a:cxn>
                  <a:cxn ang="0">
                    <a:pos x="T2" y="T3"/>
                  </a:cxn>
                  <a:cxn ang="0">
                    <a:pos x="T4" y="T5"/>
                  </a:cxn>
                  <a:cxn ang="0">
                    <a:pos x="T6" y="T7"/>
                  </a:cxn>
                  <a:cxn ang="0">
                    <a:pos x="T8" y="T9"/>
                  </a:cxn>
                </a:cxnLst>
                <a:rect l="0" t="0" r="r" b="b"/>
                <a:pathLst>
                  <a:path w="105" h="18">
                    <a:moveTo>
                      <a:pt x="4" y="13"/>
                    </a:moveTo>
                    <a:cubicBezTo>
                      <a:pt x="35" y="18"/>
                      <a:pt x="67" y="17"/>
                      <a:pt x="99" y="14"/>
                    </a:cubicBezTo>
                    <a:cubicBezTo>
                      <a:pt x="105" y="13"/>
                      <a:pt x="105" y="5"/>
                      <a:pt x="99" y="4"/>
                    </a:cubicBezTo>
                    <a:cubicBezTo>
                      <a:pt x="67" y="1"/>
                      <a:pt x="35" y="0"/>
                      <a:pt x="4" y="5"/>
                    </a:cubicBezTo>
                    <a:cubicBezTo>
                      <a:pt x="0" y="6"/>
                      <a:pt x="0" y="12"/>
                      <a:pt x="4" y="1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7" name="Freeform 72"/>
              <p:cNvSpPr/>
              <p:nvPr/>
            </p:nvSpPr>
            <p:spPr bwMode="auto">
              <a:xfrm>
                <a:off x="4851401" y="1643063"/>
                <a:ext cx="68263" cy="30163"/>
              </a:xfrm>
              <a:custGeom>
                <a:avLst/>
                <a:gdLst>
                  <a:gd name="T0" fmla="*/ 2 w 65"/>
                  <a:gd name="T1" fmla="*/ 4 h 28"/>
                  <a:gd name="T2" fmla="*/ 59 w 65"/>
                  <a:gd name="T3" fmla="*/ 27 h 28"/>
                  <a:gd name="T4" fmla="*/ 62 w 65"/>
                  <a:gd name="T5" fmla="*/ 21 h 28"/>
                  <a:gd name="T6" fmla="*/ 3 w 65"/>
                  <a:gd name="T7" fmla="*/ 1 h 28"/>
                  <a:gd name="T8" fmla="*/ 2 w 65"/>
                  <a:gd name="T9" fmla="*/ 4 h 28"/>
                </a:gdLst>
                <a:ahLst/>
                <a:cxnLst>
                  <a:cxn ang="0">
                    <a:pos x="T0" y="T1"/>
                  </a:cxn>
                  <a:cxn ang="0">
                    <a:pos x="T2" y="T3"/>
                  </a:cxn>
                  <a:cxn ang="0">
                    <a:pos x="T4" y="T5"/>
                  </a:cxn>
                  <a:cxn ang="0">
                    <a:pos x="T6" y="T7"/>
                  </a:cxn>
                  <a:cxn ang="0">
                    <a:pos x="T8" y="T9"/>
                  </a:cxn>
                </a:cxnLst>
                <a:rect l="0" t="0" r="r" b="b"/>
                <a:pathLst>
                  <a:path w="65" h="28">
                    <a:moveTo>
                      <a:pt x="2" y="4"/>
                    </a:moveTo>
                    <a:cubicBezTo>
                      <a:pt x="19" y="15"/>
                      <a:pt x="40" y="22"/>
                      <a:pt x="59" y="27"/>
                    </a:cubicBezTo>
                    <a:cubicBezTo>
                      <a:pt x="63" y="28"/>
                      <a:pt x="65" y="23"/>
                      <a:pt x="62" y="21"/>
                    </a:cubicBezTo>
                    <a:cubicBezTo>
                      <a:pt x="43" y="13"/>
                      <a:pt x="23" y="7"/>
                      <a:pt x="3" y="1"/>
                    </a:cubicBezTo>
                    <a:cubicBezTo>
                      <a:pt x="1" y="0"/>
                      <a:pt x="0" y="3"/>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8" name="Freeform 73"/>
              <p:cNvSpPr/>
              <p:nvPr/>
            </p:nvSpPr>
            <p:spPr bwMode="auto">
              <a:xfrm>
                <a:off x="5008563" y="1714501"/>
                <a:ext cx="71438" cy="33338"/>
              </a:xfrm>
              <a:custGeom>
                <a:avLst/>
                <a:gdLst>
                  <a:gd name="T0" fmla="*/ 3 w 68"/>
                  <a:gd name="T1" fmla="*/ 10 h 33"/>
                  <a:gd name="T2" fmla="*/ 59 w 68"/>
                  <a:gd name="T3" fmla="*/ 32 h 33"/>
                  <a:gd name="T4" fmla="*/ 64 w 68"/>
                  <a:gd name="T5" fmla="*/ 26 h 33"/>
                  <a:gd name="T6" fmla="*/ 3 w 68"/>
                  <a:gd name="T7" fmla="*/ 4 h 33"/>
                  <a:gd name="T8" fmla="*/ 3 w 68"/>
                  <a:gd name="T9" fmla="*/ 10 h 33"/>
                </a:gdLst>
                <a:ahLst/>
                <a:cxnLst>
                  <a:cxn ang="0">
                    <a:pos x="T0" y="T1"/>
                  </a:cxn>
                  <a:cxn ang="0">
                    <a:pos x="T2" y="T3"/>
                  </a:cxn>
                  <a:cxn ang="0">
                    <a:pos x="T4" y="T5"/>
                  </a:cxn>
                  <a:cxn ang="0">
                    <a:pos x="T6" y="T7"/>
                  </a:cxn>
                  <a:cxn ang="0">
                    <a:pos x="T8" y="T9"/>
                  </a:cxn>
                </a:cxnLst>
                <a:rect l="0" t="0" r="r" b="b"/>
                <a:pathLst>
                  <a:path w="68" h="33">
                    <a:moveTo>
                      <a:pt x="3" y="10"/>
                    </a:moveTo>
                    <a:cubicBezTo>
                      <a:pt x="23" y="14"/>
                      <a:pt x="40" y="23"/>
                      <a:pt x="59" y="32"/>
                    </a:cubicBezTo>
                    <a:cubicBezTo>
                      <a:pt x="63" y="33"/>
                      <a:pt x="68" y="29"/>
                      <a:pt x="64" y="26"/>
                    </a:cubicBezTo>
                    <a:cubicBezTo>
                      <a:pt x="46" y="10"/>
                      <a:pt x="26" y="0"/>
                      <a:pt x="3" y="4"/>
                    </a:cubicBezTo>
                    <a:cubicBezTo>
                      <a:pt x="0" y="4"/>
                      <a:pt x="0" y="9"/>
                      <a:pt x="3"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9" name="Freeform 74"/>
              <p:cNvSpPr/>
              <p:nvPr/>
            </p:nvSpPr>
            <p:spPr bwMode="auto">
              <a:xfrm>
                <a:off x="5149851" y="1784351"/>
                <a:ext cx="85725" cy="47625"/>
              </a:xfrm>
              <a:custGeom>
                <a:avLst/>
                <a:gdLst>
                  <a:gd name="T0" fmla="*/ 3 w 83"/>
                  <a:gd name="T1" fmla="*/ 6 h 46"/>
                  <a:gd name="T2" fmla="*/ 75 w 83"/>
                  <a:gd name="T3" fmla="*/ 43 h 46"/>
                  <a:gd name="T4" fmla="*/ 79 w 83"/>
                  <a:gd name="T5" fmla="*/ 37 h 46"/>
                  <a:gd name="T6" fmla="*/ 6 w 83"/>
                  <a:gd name="T7" fmla="*/ 1 h 46"/>
                  <a:gd name="T8" fmla="*/ 3 w 83"/>
                  <a:gd name="T9" fmla="*/ 6 h 46"/>
                </a:gdLst>
                <a:ahLst/>
                <a:cxnLst>
                  <a:cxn ang="0">
                    <a:pos x="T0" y="T1"/>
                  </a:cxn>
                  <a:cxn ang="0">
                    <a:pos x="T2" y="T3"/>
                  </a:cxn>
                  <a:cxn ang="0">
                    <a:pos x="T4" y="T5"/>
                  </a:cxn>
                  <a:cxn ang="0">
                    <a:pos x="T6" y="T7"/>
                  </a:cxn>
                  <a:cxn ang="0">
                    <a:pos x="T8" y="T9"/>
                  </a:cxn>
                </a:cxnLst>
                <a:rect l="0" t="0" r="r" b="b"/>
                <a:pathLst>
                  <a:path w="83" h="46">
                    <a:moveTo>
                      <a:pt x="3" y="6"/>
                    </a:moveTo>
                    <a:cubicBezTo>
                      <a:pt x="28" y="18"/>
                      <a:pt x="52" y="30"/>
                      <a:pt x="75" y="43"/>
                    </a:cubicBezTo>
                    <a:cubicBezTo>
                      <a:pt x="80" y="46"/>
                      <a:pt x="83" y="39"/>
                      <a:pt x="79" y="37"/>
                    </a:cubicBezTo>
                    <a:cubicBezTo>
                      <a:pt x="57" y="20"/>
                      <a:pt x="33" y="7"/>
                      <a:pt x="6" y="1"/>
                    </a:cubicBezTo>
                    <a:cubicBezTo>
                      <a:pt x="2" y="0"/>
                      <a:pt x="0" y="5"/>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0" name="Freeform 75"/>
              <p:cNvSpPr/>
              <p:nvPr/>
            </p:nvSpPr>
            <p:spPr bwMode="auto">
              <a:xfrm>
                <a:off x="5305426" y="1847851"/>
                <a:ext cx="66675" cy="61913"/>
              </a:xfrm>
              <a:custGeom>
                <a:avLst/>
                <a:gdLst>
                  <a:gd name="T0" fmla="*/ 5 w 65"/>
                  <a:gd name="T1" fmla="*/ 12 h 59"/>
                  <a:gd name="T2" fmla="*/ 55 w 65"/>
                  <a:gd name="T3" fmla="*/ 55 h 59"/>
                  <a:gd name="T4" fmla="*/ 62 w 65"/>
                  <a:gd name="T5" fmla="*/ 49 h 59"/>
                  <a:gd name="T6" fmla="*/ 42 w 65"/>
                  <a:gd name="T7" fmla="*/ 23 h 59"/>
                  <a:gd name="T8" fmla="*/ 10 w 65"/>
                  <a:gd name="T9" fmla="*/ 4 h 59"/>
                  <a:gd name="T10" fmla="*/ 5 w 65"/>
                  <a:gd name="T11" fmla="*/ 12 h 59"/>
                </a:gdLst>
                <a:ahLst/>
                <a:cxnLst>
                  <a:cxn ang="0">
                    <a:pos x="T0" y="T1"/>
                  </a:cxn>
                  <a:cxn ang="0">
                    <a:pos x="T2" y="T3"/>
                  </a:cxn>
                  <a:cxn ang="0">
                    <a:pos x="T4" y="T5"/>
                  </a:cxn>
                  <a:cxn ang="0">
                    <a:pos x="T6" y="T7"/>
                  </a:cxn>
                  <a:cxn ang="0">
                    <a:pos x="T8" y="T9"/>
                  </a:cxn>
                  <a:cxn ang="0">
                    <a:pos x="T10" y="T11"/>
                  </a:cxn>
                </a:cxnLst>
                <a:rect l="0" t="0" r="r" b="b"/>
                <a:pathLst>
                  <a:path w="65" h="59">
                    <a:moveTo>
                      <a:pt x="5" y="12"/>
                    </a:moveTo>
                    <a:cubicBezTo>
                      <a:pt x="23" y="25"/>
                      <a:pt x="42" y="37"/>
                      <a:pt x="55" y="55"/>
                    </a:cubicBezTo>
                    <a:cubicBezTo>
                      <a:pt x="58" y="59"/>
                      <a:pt x="65" y="53"/>
                      <a:pt x="62" y="49"/>
                    </a:cubicBezTo>
                    <a:cubicBezTo>
                      <a:pt x="57" y="39"/>
                      <a:pt x="50" y="31"/>
                      <a:pt x="42" y="23"/>
                    </a:cubicBezTo>
                    <a:cubicBezTo>
                      <a:pt x="33" y="15"/>
                      <a:pt x="21" y="9"/>
                      <a:pt x="10" y="4"/>
                    </a:cubicBezTo>
                    <a:cubicBezTo>
                      <a:pt x="5" y="0"/>
                      <a:pt x="0" y="8"/>
                      <a:pt x="5" y="12"/>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1" name="Freeform 76"/>
              <p:cNvSpPr/>
              <p:nvPr/>
            </p:nvSpPr>
            <p:spPr bwMode="auto">
              <a:xfrm>
                <a:off x="5380038" y="1765301"/>
                <a:ext cx="30163" cy="87313"/>
              </a:xfrm>
              <a:custGeom>
                <a:avLst/>
                <a:gdLst>
                  <a:gd name="T0" fmla="*/ 10 w 28"/>
                  <a:gd name="T1" fmla="*/ 81 h 84"/>
                  <a:gd name="T2" fmla="*/ 27 w 28"/>
                  <a:gd name="T3" fmla="*/ 10 h 84"/>
                  <a:gd name="T4" fmla="*/ 17 w 28"/>
                  <a:gd name="T5" fmla="*/ 6 h 84"/>
                  <a:gd name="T6" fmla="*/ 4 w 28"/>
                  <a:gd name="T7" fmla="*/ 81 h 84"/>
                  <a:gd name="T8" fmla="*/ 10 w 28"/>
                  <a:gd name="T9" fmla="*/ 81 h 84"/>
                </a:gdLst>
                <a:ahLst/>
                <a:cxnLst>
                  <a:cxn ang="0">
                    <a:pos x="T0" y="T1"/>
                  </a:cxn>
                  <a:cxn ang="0">
                    <a:pos x="T2" y="T3"/>
                  </a:cxn>
                  <a:cxn ang="0">
                    <a:pos x="T4" y="T5"/>
                  </a:cxn>
                  <a:cxn ang="0">
                    <a:pos x="T6" y="T7"/>
                  </a:cxn>
                  <a:cxn ang="0">
                    <a:pos x="T8" y="T9"/>
                  </a:cxn>
                </a:cxnLst>
                <a:rect l="0" t="0" r="r" b="b"/>
                <a:pathLst>
                  <a:path w="28" h="84">
                    <a:moveTo>
                      <a:pt x="10" y="81"/>
                    </a:moveTo>
                    <a:cubicBezTo>
                      <a:pt x="15" y="57"/>
                      <a:pt x="22" y="34"/>
                      <a:pt x="27" y="10"/>
                    </a:cubicBezTo>
                    <a:cubicBezTo>
                      <a:pt x="28" y="4"/>
                      <a:pt x="20" y="0"/>
                      <a:pt x="17" y="6"/>
                    </a:cubicBezTo>
                    <a:cubicBezTo>
                      <a:pt x="6" y="29"/>
                      <a:pt x="0" y="55"/>
                      <a:pt x="4" y="81"/>
                    </a:cubicBezTo>
                    <a:cubicBezTo>
                      <a:pt x="5" y="84"/>
                      <a:pt x="10" y="84"/>
                      <a:pt x="10" y="8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2" name="Freeform 77"/>
              <p:cNvSpPr/>
              <p:nvPr/>
            </p:nvSpPr>
            <p:spPr bwMode="auto">
              <a:xfrm>
                <a:off x="5451476" y="1625601"/>
                <a:ext cx="39688" cy="63500"/>
              </a:xfrm>
              <a:custGeom>
                <a:avLst/>
                <a:gdLst>
                  <a:gd name="T0" fmla="*/ 7 w 39"/>
                  <a:gd name="T1" fmla="*/ 58 h 62"/>
                  <a:gd name="T2" fmla="*/ 38 w 39"/>
                  <a:gd name="T3" fmla="*/ 7 h 62"/>
                  <a:gd name="T4" fmla="*/ 29 w 39"/>
                  <a:gd name="T5" fmla="*/ 3 h 62"/>
                  <a:gd name="T6" fmla="*/ 13 w 39"/>
                  <a:gd name="T7" fmla="*/ 25 h 62"/>
                  <a:gd name="T8" fmla="*/ 1 w 39"/>
                  <a:gd name="T9" fmla="*/ 56 h 62"/>
                  <a:gd name="T10" fmla="*/ 7 w 39"/>
                  <a:gd name="T11" fmla="*/ 58 h 62"/>
                </a:gdLst>
                <a:ahLst/>
                <a:cxnLst>
                  <a:cxn ang="0">
                    <a:pos x="T0" y="T1"/>
                  </a:cxn>
                  <a:cxn ang="0">
                    <a:pos x="T2" y="T3"/>
                  </a:cxn>
                  <a:cxn ang="0">
                    <a:pos x="T4" y="T5"/>
                  </a:cxn>
                  <a:cxn ang="0">
                    <a:pos x="T6" y="T7"/>
                  </a:cxn>
                  <a:cxn ang="0">
                    <a:pos x="T8" y="T9"/>
                  </a:cxn>
                  <a:cxn ang="0">
                    <a:pos x="T10" y="T11"/>
                  </a:cxn>
                </a:cxnLst>
                <a:rect l="0" t="0" r="r" b="b"/>
                <a:pathLst>
                  <a:path w="39" h="62">
                    <a:moveTo>
                      <a:pt x="7" y="58"/>
                    </a:moveTo>
                    <a:cubicBezTo>
                      <a:pt x="16" y="40"/>
                      <a:pt x="30" y="26"/>
                      <a:pt x="38" y="7"/>
                    </a:cubicBezTo>
                    <a:cubicBezTo>
                      <a:pt x="39" y="2"/>
                      <a:pt x="32" y="0"/>
                      <a:pt x="29" y="3"/>
                    </a:cubicBezTo>
                    <a:cubicBezTo>
                      <a:pt x="24" y="11"/>
                      <a:pt x="18" y="18"/>
                      <a:pt x="13" y="25"/>
                    </a:cubicBezTo>
                    <a:cubicBezTo>
                      <a:pt x="7" y="34"/>
                      <a:pt x="4" y="45"/>
                      <a:pt x="1" y="56"/>
                    </a:cubicBezTo>
                    <a:cubicBezTo>
                      <a:pt x="0" y="59"/>
                      <a:pt x="5" y="62"/>
                      <a:pt x="7" y="5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3" name="Freeform 78"/>
              <p:cNvSpPr/>
              <p:nvPr/>
            </p:nvSpPr>
            <p:spPr bwMode="auto">
              <a:xfrm>
                <a:off x="5540376" y="1449388"/>
                <a:ext cx="88900" cy="112713"/>
              </a:xfrm>
              <a:custGeom>
                <a:avLst/>
                <a:gdLst>
                  <a:gd name="T0" fmla="*/ 8 w 86"/>
                  <a:gd name="T1" fmla="*/ 105 h 108"/>
                  <a:gd name="T2" fmla="*/ 81 w 86"/>
                  <a:gd name="T3" fmla="*/ 12 h 108"/>
                  <a:gd name="T4" fmla="*/ 75 w 86"/>
                  <a:gd name="T5" fmla="*/ 4 h 108"/>
                  <a:gd name="T6" fmla="*/ 1 w 86"/>
                  <a:gd name="T7" fmla="*/ 101 h 108"/>
                  <a:gd name="T8" fmla="*/ 8 w 86"/>
                  <a:gd name="T9" fmla="*/ 105 h 108"/>
                </a:gdLst>
                <a:ahLst/>
                <a:cxnLst>
                  <a:cxn ang="0">
                    <a:pos x="T0" y="T1"/>
                  </a:cxn>
                  <a:cxn ang="0">
                    <a:pos x="T2" y="T3"/>
                  </a:cxn>
                  <a:cxn ang="0">
                    <a:pos x="T4" y="T5"/>
                  </a:cxn>
                  <a:cxn ang="0">
                    <a:pos x="T6" y="T7"/>
                  </a:cxn>
                  <a:cxn ang="0">
                    <a:pos x="T8" y="T9"/>
                  </a:cxn>
                </a:cxnLst>
                <a:rect l="0" t="0" r="r" b="b"/>
                <a:pathLst>
                  <a:path w="86" h="108">
                    <a:moveTo>
                      <a:pt x="8" y="105"/>
                    </a:moveTo>
                    <a:cubicBezTo>
                      <a:pt x="34" y="75"/>
                      <a:pt x="53" y="41"/>
                      <a:pt x="81" y="12"/>
                    </a:cubicBezTo>
                    <a:cubicBezTo>
                      <a:pt x="86" y="8"/>
                      <a:pt x="80" y="0"/>
                      <a:pt x="75" y="4"/>
                    </a:cubicBezTo>
                    <a:cubicBezTo>
                      <a:pt x="39" y="25"/>
                      <a:pt x="16" y="63"/>
                      <a:pt x="1" y="101"/>
                    </a:cubicBezTo>
                    <a:cubicBezTo>
                      <a:pt x="0" y="105"/>
                      <a:pt x="5" y="108"/>
                      <a:pt x="8" y="10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4" name="Freeform 79"/>
              <p:cNvSpPr/>
              <p:nvPr/>
            </p:nvSpPr>
            <p:spPr bwMode="auto">
              <a:xfrm>
                <a:off x="5675313" y="1382713"/>
                <a:ext cx="88900" cy="57150"/>
              </a:xfrm>
              <a:custGeom>
                <a:avLst/>
                <a:gdLst>
                  <a:gd name="T0" fmla="*/ 7 w 86"/>
                  <a:gd name="T1" fmla="*/ 53 h 55"/>
                  <a:gd name="T2" fmla="*/ 79 w 86"/>
                  <a:gd name="T3" fmla="*/ 13 h 55"/>
                  <a:gd name="T4" fmla="*/ 76 w 86"/>
                  <a:gd name="T5" fmla="*/ 2 h 55"/>
                  <a:gd name="T6" fmla="*/ 3 w 86"/>
                  <a:gd name="T7" fmla="*/ 48 h 55"/>
                  <a:gd name="T8" fmla="*/ 7 w 86"/>
                  <a:gd name="T9" fmla="*/ 53 h 55"/>
                </a:gdLst>
                <a:ahLst/>
                <a:cxnLst>
                  <a:cxn ang="0">
                    <a:pos x="T0" y="T1"/>
                  </a:cxn>
                  <a:cxn ang="0">
                    <a:pos x="T2" y="T3"/>
                  </a:cxn>
                  <a:cxn ang="0">
                    <a:pos x="T4" y="T5"/>
                  </a:cxn>
                  <a:cxn ang="0">
                    <a:pos x="T6" y="T7"/>
                  </a:cxn>
                  <a:cxn ang="0">
                    <a:pos x="T8" y="T9"/>
                  </a:cxn>
                </a:cxnLst>
                <a:rect l="0" t="0" r="r" b="b"/>
                <a:pathLst>
                  <a:path w="86" h="55">
                    <a:moveTo>
                      <a:pt x="7" y="53"/>
                    </a:moveTo>
                    <a:cubicBezTo>
                      <a:pt x="32" y="43"/>
                      <a:pt x="53" y="22"/>
                      <a:pt x="79" y="13"/>
                    </a:cubicBezTo>
                    <a:cubicBezTo>
                      <a:pt x="86" y="10"/>
                      <a:pt x="83" y="0"/>
                      <a:pt x="76" y="2"/>
                    </a:cubicBezTo>
                    <a:cubicBezTo>
                      <a:pt x="46" y="8"/>
                      <a:pt x="24" y="27"/>
                      <a:pt x="3" y="48"/>
                    </a:cubicBezTo>
                    <a:cubicBezTo>
                      <a:pt x="0" y="51"/>
                      <a:pt x="4" y="55"/>
                      <a:pt x="7" y="53"/>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5" name="Freeform 80"/>
              <p:cNvSpPr/>
              <p:nvPr/>
            </p:nvSpPr>
            <p:spPr bwMode="auto">
              <a:xfrm>
                <a:off x="5895976" y="1304926"/>
                <a:ext cx="57150" cy="28575"/>
              </a:xfrm>
              <a:custGeom>
                <a:avLst/>
                <a:gdLst>
                  <a:gd name="T0" fmla="*/ 4 w 56"/>
                  <a:gd name="T1" fmla="*/ 26 h 27"/>
                  <a:gd name="T2" fmla="*/ 55 w 56"/>
                  <a:gd name="T3" fmla="*/ 4 h 27"/>
                  <a:gd name="T4" fmla="*/ 53 w 56"/>
                  <a:gd name="T5" fmla="*/ 2 h 27"/>
                  <a:gd name="T6" fmla="*/ 2 w 56"/>
                  <a:gd name="T7" fmla="*/ 23 h 27"/>
                  <a:gd name="T8" fmla="*/ 4 w 56"/>
                  <a:gd name="T9" fmla="*/ 26 h 27"/>
                </a:gdLst>
                <a:ahLst/>
                <a:cxnLst>
                  <a:cxn ang="0">
                    <a:pos x="T0" y="T1"/>
                  </a:cxn>
                  <a:cxn ang="0">
                    <a:pos x="T2" y="T3"/>
                  </a:cxn>
                  <a:cxn ang="0">
                    <a:pos x="T4" y="T5"/>
                  </a:cxn>
                  <a:cxn ang="0">
                    <a:pos x="T6" y="T7"/>
                  </a:cxn>
                  <a:cxn ang="0">
                    <a:pos x="T8" y="T9"/>
                  </a:cxn>
                </a:cxnLst>
                <a:rect l="0" t="0" r="r" b="b"/>
                <a:pathLst>
                  <a:path w="56" h="27">
                    <a:moveTo>
                      <a:pt x="4" y="26"/>
                    </a:moveTo>
                    <a:cubicBezTo>
                      <a:pt x="21" y="18"/>
                      <a:pt x="41" y="18"/>
                      <a:pt x="55" y="4"/>
                    </a:cubicBezTo>
                    <a:cubicBezTo>
                      <a:pt x="56" y="2"/>
                      <a:pt x="54" y="0"/>
                      <a:pt x="53" y="2"/>
                    </a:cubicBezTo>
                    <a:cubicBezTo>
                      <a:pt x="38" y="14"/>
                      <a:pt x="19" y="15"/>
                      <a:pt x="2" y="23"/>
                    </a:cubicBezTo>
                    <a:cubicBezTo>
                      <a:pt x="0" y="24"/>
                      <a:pt x="2" y="27"/>
                      <a:pt x="4" y="2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6" name="Freeform 81"/>
              <p:cNvSpPr/>
              <p:nvPr/>
            </p:nvSpPr>
            <p:spPr bwMode="auto">
              <a:xfrm>
                <a:off x="6059488" y="1247776"/>
                <a:ext cx="125413" cy="41275"/>
              </a:xfrm>
              <a:custGeom>
                <a:avLst/>
                <a:gdLst>
                  <a:gd name="T0" fmla="*/ 6 w 121"/>
                  <a:gd name="T1" fmla="*/ 38 h 40"/>
                  <a:gd name="T2" fmla="*/ 115 w 121"/>
                  <a:gd name="T3" fmla="*/ 13 h 40"/>
                  <a:gd name="T4" fmla="*/ 113 w 121"/>
                  <a:gd name="T5" fmla="*/ 0 h 40"/>
                  <a:gd name="T6" fmla="*/ 3 w 121"/>
                  <a:gd name="T7" fmla="*/ 34 h 40"/>
                  <a:gd name="T8" fmla="*/ 6 w 121"/>
                  <a:gd name="T9" fmla="*/ 38 h 40"/>
                </a:gdLst>
                <a:ahLst/>
                <a:cxnLst>
                  <a:cxn ang="0">
                    <a:pos x="T0" y="T1"/>
                  </a:cxn>
                  <a:cxn ang="0">
                    <a:pos x="T2" y="T3"/>
                  </a:cxn>
                  <a:cxn ang="0">
                    <a:pos x="T4" y="T5"/>
                  </a:cxn>
                  <a:cxn ang="0">
                    <a:pos x="T6" y="T7"/>
                  </a:cxn>
                  <a:cxn ang="0">
                    <a:pos x="T8" y="T9"/>
                  </a:cxn>
                </a:cxnLst>
                <a:rect l="0" t="0" r="r" b="b"/>
                <a:pathLst>
                  <a:path w="121" h="40">
                    <a:moveTo>
                      <a:pt x="6" y="38"/>
                    </a:moveTo>
                    <a:cubicBezTo>
                      <a:pt x="40" y="23"/>
                      <a:pt x="79" y="25"/>
                      <a:pt x="115" y="13"/>
                    </a:cubicBezTo>
                    <a:cubicBezTo>
                      <a:pt x="121" y="11"/>
                      <a:pt x="121" y="0"/>
                      <a:pt x="113" y="0"/>
                    </a:cubicBezTo>
                    <a:cubicBezTo>
                      <a:pt x="72" y="3"/>
                      <a:pt x="37" y="11"/>
                      <a:pt x="3" y="34"/>
                    </a:cubicBezTo>
                    <a:cubicBezTo>
                      <a:pt x="0" y="36"/>
                      <a:pt x="3" y="40"/>
                      <a:pt x="6" y="38"/>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7" name="Freeform 82"/>
              <p:cNvSpPr/>
              <p:nvPr/>
            </p:nvSpPr>
            <p:spPr bwMode="auto">
              <a:xfrm>
                <a:off x="6319838" y="1225551"/>
                <a:ext cx="120650" cy="30163"/>
              </a:xfrm>
              <a:custGeom>
                <a:avLst/>
                <a:gdLst>
                  <a:gd name="T0" fmla="*/ 8 w 116"/>
                  <a:gd name="T1" fmla="*/ 25 h 28"/>
                  <a:gd name="T2" fmla="*/ 108 w 116"/>
                  <a:gd name="T3" fmla="*/ 27 h 28"/>
                  <a:gd name="T4" fmla="*/ 110 w 116"/>
                  <a:gd name="T5" fmla="*/ 15 h 28"/>
                  <a:gd name="T6" fmla="*/ 4 w 116"/>
                  <a:gd name="T7" fmla="*/ 17 h 28"/>
                  <a:gd name="T8" fmla="*/ 8 w 116"/>
                  <a:gd name="T9" fmla="*/ 25 h 28"/>
                </a:gdLst>
                <a:ahLst/>
                <a:cxnLst>
                  <a:cxn ang="0">
                    <a:pos x="T0" y="T1"/>
                  </a:cxn>
                  <a:cxn ang="0">
                    <a:pos x="T2" y="T3"/>
                  </a:cxn>
                  <a:cxn ang="0">
                    <a:pos x="T4" y="T5"/>
                  </a:cxn>
                  <a:cxn ang="0">
                    <a:pos x="T6" y="T7"/>
                  </a:cxn>
                  <a:cxn ang="0">
                    <a:pos x="T8" y="T9"/>
                  </a:cxn>
                </a:cxnLst>
                <a:rect l="0" t="0" r="r" b="b"/>
                <a:pathLst>
                  <a:path w="116" h="28">
                    <a:moveTo>
                      <a:pt x="8" y="25"/>
                    </a:moveTo>
                    <a:cubicBezTo>
                      <a:pt x="41" y="16"/>
                      <a:pt x="74" y="23"/>
                      <a:pt x="108" y="27"/>
                    </a:cubicBezTo>
                    <a:cubicBezTo>
                      <a:pt x="115" y="28"/>
                      <a:pt x="116" y="17"/>
                      <a:pt x="110" y="15"/>
                    </a:cubicBezTo>
                    <a:cubicBezTo>
                      <a:pt x="72" y="4"/>
                      <a:pt x="40" y="0"/>
                      <a:pt x="4" y="17"/>
                    </a:cubicBezTo>
                    <a:cubicBezTo>
                      <a:pt x="0" y="19"/>
                      <a:pt x="3" y="26"/>
                      <a:pt x="8" y="25"/>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8" name="Freeform 83"/>
              <p:cNvSpPr/>
              <p:nvPr/>
            </p:nvSpPr>
            <p:spPr bwMode="auto">
              <a:xfrm>
                <a:off x="6584951" y="1241426"/>
                <a:ext cx="109538" cy="19050"/>
              </a:xfrm>
              <a:custGeom>
                <a:avLst/>
                <a:gdLst>
                  <a:gd name="T0" fmla="*/ 5 w 106"/>
                  <a:gd name="T1" fmla="*/ 9 h 18"/>
                  <a:gd name="T2" fmla="*/ 98 w 106"/>
                  <a:gd name="T3" fmla="*/ 17 h 18"/>
                  <a:gd name="T4" fmla="*/ 100 w 106"/>
                  <a:gd name="T5" fmla="*/ 9 h 18"/>
                  <a:gd name="T6" fmla="*/ 5 w 106"/>
                  <a:gd name="T7" fmla="*/ 2 h 18"/>
                  <a:gd name="T8" fmla="*/ 5 w 106"/>
                  <a:gd name="T9" fmla="*/ 9 h 18"/>
                </a:gdLst>
                <a:ahLst/>
                <a:cxnLst>
                  <a:cxn ang="0">
                    <a:pos x="T0" y="T1"/>
                  </a:cxn>
                  <a:cxn ang="0">
                    <a:pos x="T2" y="T3"/>
                  </a:cxn>
                  <a:cxn ang="0">
                    <a:pos x="T4" y="T5"/>
                  </a:cxn>
                  <a:cxn ang="0">
                    <a:pos x="T6" y="T7"/>
                  </a:cxn>
                  <a:cxn ang="0">
                    <a:pos x="T8" y="T9"/>
                  </a:cxn>
                </a:cxnLst>
                <a:rect l="0" t="0" r="r" b="b"/>
                <a:pathLst>
                  <a:path w="106" h="18">
                    <a:moveTo>
                      <a:pt x="5" y="9"/>
                    </a:moveTo>
                    <a:cubicBezTo>
                      <a:pt x="35" y="11"/>
                      <a:pt x="68" y="12"/>
                      <a:pt x="98" y="17"/>
                    </a:cubicBezTo>
                    <a:cubicBezTo>
                      <a:pt x="103" y="18"/>
                      <a:pt x="106" y="10"/>
                      <a:pt x="100" y="9"/>
                    </a:cubicBezTo>
                    <a:cubicBezTo>
                      <a:pt x="68" y="0"/>
                      <a:pt x="38" y="1"/>
                      <a:pt x="5" y="2"/>
                    </a:cubicBezTo>
                    <a:cubicBezTo>
                      <a:pt x="0" y="2"/>
                      <a:pt x="0" y="9"/>
                      <a:pt x="5"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9" name="Freeform 84"/>
              <p:cNvSpPr/>
              <p:nvPr/>
            </p:nvSpPr>
            <p:spPr bwMode="auto">
              <a:xfrm>
                <a:off x="6799263" y="1285876"/>
                <a:ext cx="117475" cy="47625"/>
              </a:xfrm>
              <a:custGeom>
                <a:avLst/>
                <a:gdLst>
                  <a:gd name="T0" fmla="*/ 5 w 112"/>
                  <a:gd name="T1" fmla="*/ 11 h 45"/>
                  <a:gd name="T2" fmla="*/ 100 w 112"/>
                  <a:gd name="T3" fmla="*/ 42 h 45"/>
                  <a:gd name="T4" fmla="*/ 105 w 112"/>
                  <a:gd name="T5" fmla="*/ 29 h 45"/>
                  <a:gd name="T6" fmla="*/ 8 w 112"/>
                  <a:gd name="T7" fmla="*/ 1 h 45"/>
                  <a:gd name="T8" fmla="*/ 5 w 112"/>
                  <a:gd name="T9" fmla="*/ 11 h 45"/>
                </a:gdLst>
                <a:ahLst/>
                <a:cxnLst>
                  <a:cxn ang="0">
                    <a:pos x="T0" y="T1"/>
                  </a:cxn>
                  <a:cxn ang="0">
                    <a:pos x="T2" y="T3"/>
                  </a:cxn>
                  <a:cxn ang="0">
                    <a:pos x="T4" y="T5"/>
                  </a:cxn>
                  <a:cxn ang="0">
                    <a:pos x="T6" y="T7"/>
                  </a:cxn>
                  <a:cxn ang="0">
                    <a:pos x="T8" y="T9"/>
                  </a:cxn>
                </a:cxnLst>
                <a:rect l="0" t="0" r="r" b="b"/>
                <a:pathLst>
                  <a:path w="112" h="45">
                    <a:moveTo>
                      <a:pt x="5" y="11"/>
                    </a:moveTo>
                    <a:cubicBezTo>
                      <a:pt x="35" y="25"/>
                      <a:pt x="69" y="29"/>
                      <a:pt x="100" y="42"/>
                    </a:cubicBezTo>
                    <a:cubicBezTo>
                      <a:pt x="107" y="45"/>
                      <a:pt x="112" y="33"/>
                      <a:pt x="105" y="29"/>
                    </a:cubicBezTo>
                    <a:cubicBezTo>
                      <a:pt x="76" y="13"/>
                      <a:pt x="41" y="2"/>
                      <a:pt x="8" y="1"/>
                    </a:cubicBezTo>
                    <a:cubicBezTo>
                      <a:pt x="2" y="0"/>
                      <a:pt x="0" y="9"/>
                      <a:pt x="5" y="11"/>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0" name="Freeform 85"/>
              <p:cNvSpPr/>
              <p:nvPr/>
            </p:nvSpPr>
            <p:spPr bwMode="auto">
              <a:xfrm>
                <a:off x="6962776" y="1343026"/>
                <a:ext cx="122238" cy="44450"/>
              </a:xfrm>
              <a:custGeom>
                <a:avLst/>
                <a:gdLst>
                  <a:gd name="T0" fmla="*/ 3 w 117"/>
                  <a:gd name="T1" fmla="*/ 4 h 43"/>
                  <a:gd name="T2" fmla="*/ 109 w 117"/>
                  <a:gd name="T3" fmla="*/ 41 h 43"/>
                  <a:gd name="T4" fmla="*/ 113 w 117"/>
                  <a:gd name="T5" fmla="*/ 35 h 43"/>
                  <a:gd name="T6" fmla="*/ 3 w 117"/>
                  <a:gd name="T7" fmla="*/ 0 h 43"/>
                  <a:gd name="T8" fmla="*/ 3 w 117"/>
                  <a:gd name="T9" fmla="*/ 4 h 43"/>
                </a:gdLst>
                <a:ahLst/>
                <a:cxnLst>
                  <a:cxn ang="0">
                    <a:pos x="T0" y="T1"/>
                  </a:cxn>
                  <a:cxn ang="0">
                    <a:pos x="T2" y="T3"/>
                  </a:cxn>
                  <a:cxn ang="0">
                    <a:pos x="T4" y="T5"/>
                  </a:cxn>
                  <a:cxn ang="0">
                    <a:pos x="T6" y="T7"/>
                  </a:cxn>
                  <a:cxn ang="0">
                    <a:pos x="T8" y="T9"/>
                  </a:cxn>
                </a:cxnLst>
                <a:rect l="0" t="0" r="r" b="b"/>
                <a:pathLst>
                  <a:path w="117" h="43">
                    <a:moveTo>
                      <a:pt x="3" y="4"/>
                    </a:moveTo>
                    <a:cubicBezTo>
                      <a:pt x="41" y="6"/>
                      <a:pt x="76" y="23"/>
                      <a:pt x="109" y="41"/>
                    </a:cubicBezTo>
                    <a:cubicBezTo>
                      <a:pt x="113" y="43"/>
                      <a:pt x="117" y="37"/>
                      <a:pt x="113" y="35"/>
                    </a:cubicBezTo>
                    <a:cubicBezTo>
                      <a:pt x="79" y="13"/>
                      <a:pt x="43" y="0"/>
                      <a:pt x="3" y="0"/>
                    </a:cubicBezTo>
                    <a:cubicBezTo>
                      <a:pt x="0" y="0"/>
                      <a:pt x="0" y="4"/>
                      <a:pt x="3"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1" name="Freeform 86"/>
              <p:cNvSpPr/>
              <p:nvPr/>
            </p:nvSpPr>
            <p:spPr bwMode="auto">
              <a:xfrm>
                <a:off x="7148513" y="1409701"/>
                <a:ext cx="104775" cy="49213"/>
              </a:xfrm>
              <a:custGeom>
                <a:avLst/>
                <a:gdLst>
                  <a:gd name="T0" fmla="*/ 3 w 101"/>
                  <a:gd name="T1" fmla="*/ 6 h 47"/>
                  <a:gd name="T2" fmla="*/ 90 w 101"/>
                  <a:gd name="T3" fmla="*/ 45 h 47"/>
                  <a:gd name="T4" fmla="*/ 96 w 101"/>
                  <a:gd name="T5" fmla="*/ 35 h 47"/>
                  <a:gd name="T6" fmla="*/ 4 w 101"/>
                  <a:gd name="T7" fmla="*/ 0 h 47"/>
                  <a:gd name="T8" fmla="*/ 3 w 101"/>
                  <a:gd name="T9" fmla="*/ 6 h 47"/>
                </a:gdLst>
                <a:ahLst/>
                <a:cxnLst>
                  <a:cxn ang="0">
                    <a:pos x="T0" y="T1"/>
                  </a:cxn>
                  <a:cxn ang="0">
                    <a:pos x="T2" y="T3"/>
                  </a:cxn>
                  <a:cxn ang="0">
                    <a:pos x="T4" y="T5"/>
                  </a:cxn>
                  <a:cxn ang="0">
                    <a:pos x="T6" y="T7"/>
                  </a:cxn>
                  <a:cxn ang="0">
                    <a:pos x="T8" y="T9"/>
                  </a:cxn>
                </a:cxnLst>
                <a:rect l="0" t="0" r="r" b="b"/>
                <a:pathLst>
                  <a:path w="101" h="47">
                    <a:moveTo>
                      <a:pt x="3" y="6"/>
                    </a:moveTo>
                    <a:cubicBezTo>
                      <a:pt x="31" y="18"/>
                      <a:pt x="59" y="37"/>
                      <a:pt x="90" y="45"/>
                    </a:cubicBezTo>
                    <a:cubicBezTo>
                      <a:pt x="95" y="47"/>
                      <a:pt x="101" y="39"/>
                      <a:pt x="96" y="35"/>
                    </a:cubicBezTo>
                    <a:cubicBezTo>
                      <a:pt x="70" y="15"/>
                      <a:pt x="36" y="3"/>
                      <a:pt x="4" y="0"/>
                    </a:cubicBezTo>
                    <a:cubicBezTo>
                      <a:pt x="1" y="0"/>
                      <a:pt x="0" y="4"/>
                      <a:pt x="3"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2" name="Freeform 87"/>
              <p:cNvSpPr/>
              <p:nvPr/>
            </p:nvSpPr>
            <p:spPr bwMode="auto">
              <a:xfrm>
                <a:off x="7273926" y="1504951"/>
                <a:ext cx="114300" cy="74613"/>
              </a:xfrm>
              <a:custGeom>
                <a:avLst/>
                <a:gdLst>
                  <a:gd name="T0" fmla="*/ 6 w 110"/>
                  <a:gd name="T1" fmla="*/ 10 h 71"/>
                  <a:gd name="T2" fmla="*/ 55 w 110"/>
                  <a:gd name="T3" fmla="*/ 40 h 71"/>
                  <a:gd name="T4" fmla="*/ 99 w 110"/>
                  <a:gd name="T5" fmla="*/ 67 h 71"/>
                  <a:gd name="T6" fmla="*/ 104 w 110"/>
                  <a:gd name="T7" fmla="*/ 58 h 71"/>
                  <a:gd name="T8" fmla="*/ 9 w 110"/>
                  <a:gd name="T9" fmla="*/ 0 h 71"/>
                  <a:gd name="T10" fmla="*/ 6 w 110"/>
                  <a:gd name="T11" fmla="*/ 10 h 71"/>
                </a:gdLst>
                <a:ahLst/>
                <a:cxnLst>
                  <a:cxn ang="0">
                    <a:pos x="T0" y="T1"/>
                  </a:cxn>
                  <a:cxn ang="0">
                    <a:pos x="T2" y="T3"/>
                  </a:cxn>
                  <a:cxn ang="0">
                    <a:pos x="T4" y="T5"/>
                  </a:cxn>
                  <a:cxn ang="0">
                    <a:pos x="T6" y="T7"/>
                  </a:cxn>
                  <a:cxn ang="0">
                    <a:pos x="T8" y="T9"/>
                  </a:cxn>
                  <a:cxn ang="0">
                    <a:pos x="T10" y="T11"/>
                  </a:cxn>
                </a:cxnLst>
                <a:rect l="0" t="0" r="r" b="b"/>
                <a:pathLst>
                  <a:path w="110" h="71">
                    <a:moveTo>
                      <a:pt x="6" y="10"/>
                    </a:moveTo>
                    <a:cubicBezTo>
                      <a:pt x="24" y="16"/>
                      <a:pt x="41" y="28"/>
                      <a:pt x="55" y="40"/>
                    </a:cubicBezTo>
                    <a:cubicBezTo>
                      <a:pt x="69" y="51"/>
                      <a:pt x="83" y="59"/>
                      <a:pt x="99" y="67"/>
                    </a:cubicBezTo>
                    <a:cubicBezTo>
                      <a:pt x="105" y="71"/>
                      <a:pt x="110" y="62"/>
                      <a:pt x="104" y="58"/>
                    </a:cubicBezTo>
                    <a:cubicBezTo>
                      <a:pt x="73" y="35"/>
                      <a:pt x="49" y="6"/>
                      <a:pt x="9" y="0"/>
                    </a:cubicBezTo>
                    <a:cubicBezTo>
                      <a:pt x="3" y="0"/>
                      <a:pt x="0" y="8"/>
                      <a:pt x="6" y="10"/>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3" name="Freeform 88"/>
              <p:cNvSpPr/>
              <p:nvPr/>
            </p:nvSpPr>
            <p:spPr bwMode="auto">
              <a:xfrm>
                <a:off x="7424738" y="1631951"/>
                <a:ext cx="88900" cy="96838"/>
              </a:xfrm>
              <a:custGeom>
                <a:avLst/>
                <a:gdLst>
                  <a:gd name="T0" fmla="*/ 3 w 85"/>
                  <a:gd name="T1" fmla="*/ 9 h 93"/>
                  <a:gd name="T2" fmla="*/ 75 w 85"/>
                  <a:gd name="T3" fmla="*/ 89 h 93"/>
                  <a:gd name="T4" fmla="*/ 83 w 85"/>
                  <a:gd name="T5" fmla="*/ 83 h 93"/>
                  <a:gd name="T6" fmla="*/ 8 w 85"/>
                  <a:gd name="T7" fmla="*/ 2 h 93"/>
                  <a:gd name="T8" fmla="*/ 3 w 85"/>
                  <a:gd name="T9" fmla="*/ 9 h 93"/>
                </a:gdLst>
                <a:ahLst/>
                <a:cxnLst>
                  <a:cxn ang="0">
                    <a:pos x="T0" y="T1"/>
                  </a:cxn>
                  <a:cxn ang="0">
                    <a:pos x="T2" y="T3"/>
                  </a:cxn>
                  <a:cxn ang="0">
                    <a:pos x="T4" y="T5"/>
                  </a:cxn>
                  <a:cxn ang="0">
                    <a:pos x="T6" y="T7"/>
                  </a:cxn>
                  <a:cxn ang="0">
                    <a:pos x="T8" y="T9"/>
                  </a:cxn>
                </a:cxnLst>
                <a:rect l="0" t="0" r="r" b="b"/>
                <a:pathLst>
                  <a:path w="85" h="93">
                    <a:moveTo>
                      <a:pt x="3" y="9"/>
                    </a:moveTo>
                    <a:cubicBezTo>
                      <a:pt x="28" y="35"/>
                      <a:pt x="50" y="63"/>
                      <a:pt x="75" y="89"/>
                    </a:cubicBezTo>
                    <a:cubicBezTo>
                      <a:pt x="79" y="93"/>
                      <a:pt x="85" y="88"/>
                      <a:pt x="83" y="83"/>
                    </a:cubicBezTo>
                    <a:cubicBezTo>
                      <a:pt x="64" y="52"/>
                      <a:pt x="41" y="20"/>
                      <a:pt x="8" y="2"/>
                    </a:cubicBezTo>
                    <a:cubicBezTo>
                      <a:pt x="4" y="0"/>
                      <a:pt x="0" y="5"/>
                      <a:pt x="3"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4" name="Freeform 89"/>
              <p:cNvSpPr/>
              <p:nvPr/>
            </p:nvSpPr>
            <p:spPr bwMode="auto">
              <a:xfrm>
                <a:off x="7540626" y="1792288"/>
                <a:ext cx="53975" cy="84138"/>
              </a:xfrm>
              <a:custGeom>
                <a:avLst/>
                <a:gdLst>
                  <a:gd name="T0" fmla="*/ 2 w 52"/>
                  <a:gd name="T1" fmla="*/ 4 h 81"/>
                  <a:gd name="T2" fmla="*/ 22 w 52"/>
                  <a:gd name="T3" fmla="*/ 44 h 81"/>
                  <a:gd name="T4" fmla="*/ 45 w 52"/>
                  <a:gd name="T5" fmla="*/ 78 h 81"/>
                  <a:gd name="T6" fmla="*/ 50 w 52"/>
                  <a:gd name="T7" fmla="*/ 74 h 81"/>
                  <a:gd name="T8" fmla="*/ 32 w 52"/>
                  <a:gd name="T9" fmla="*/ 39 h 81"/>
                  <a:gd name="T10" fmla="*/ 6 w 52"/>
                  <a:gd name="T11" fmla="*/ 2 h 81"/>
                  <a:gd name="T12" fmla="*/ 2 w 52"/>
                  <a:gd name="T13" fmla="*/ 4 h 81"/>
                </a:gdLst>
                <a:ahLst/>
                <a:cxnLst>
                  <a:cxn ang="0">
                    <a:pos x="T0" y="T1"/>
                  </a:cxn>
                  <a:cxn ang="0">
                    <a:pos x="T2" y="T3"/>
                  </a:cxn>
                  <a:cxn ang="0">
                    <a:pos x="T4" y="T5"/>
                  </a:cxn>
                  <a:cxn ang="0">
                    <a:pos x="T6" y="T7"/>
                  </a:cxn>
                  <a:cxn ang="0">
                    <a:pos x="T8" y="T9"/>
                  </a:cxn>
                  <a:cxn ang="0">
                    <a:pos x="T10" y="T11"/>
                  </a:cxn>
                  <a:cxn ang="0">
                    <a:pos x="T12" y="T13"/>
                  </a:cxn>
                </a:cxnLst>
                <a:rect l="0" t="0" r="r" b="b"/>
                <a:pathLst>
                  <a:path w="52" h="81">
                    <a:moveTo>
                      <a:pt x="2" y="4"/>
                    </a:moveTo>
                    <a:cubicBezTo>
                      <a:pt x="9" y="17"/>
                      <a:pt x="15" y="31"/>
                      <a:pt x="22" y="44"/>
                    </a:cubicBezTo>
                    <a:cubicBezTo>
                      <a:pt x="29" y="56"/>
                      <a:pt x="36" y="67"/>
                      <a:pt x="45" y="78"/>
                    </a:cubicBezTo>
                    <a:cubicBezTo>
                      <a:pt x="47" y="81"/>
                      <a:pt x="52" y="77"/>
                      <a:pt x="50" y="74"/>
                    </a:cubicBezTo>
                    <a:cubicBezTo>
                      <a:pt x="44" y="62"/>
                      <a:pt x="38" y="50"/>
                      <a:pt x="32" y="39"/>
                    </a:cubicBezTo>
                    <a:cubicBezTo>
                      <a:pt x="24" y="25"/>
                      <a:pt x="14" y="14"/>
                      <a:pt x="6" y="2"/>
                    </a:cubicBezTo>
                    <a:cubicBezTo>
                      <a:pt x="4" y="0"/>
                      <a:pt x="0" y="2"/>
                      <a:pt x="2" y="4"/>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5" name="Freeform 90"/>
              <p:cNvSpPr/>
              <p:nvPr/>
            </p:nvSpPr>
            <p:spPr bwMode="auto">
              <a:xfrm>
                <a:off x="7627938" y="1963738"/>
                <a:ext cx="57150" cy="109538"/>
              </a:xfrm>
              <a:custGeom>
                <a:avLst/>
                <a:gdLst>
                  <a:gd name="T0" fmla="*/ 2 w 55"/>
                  <a:gd name="T1" fmla="*/ 6 h 106"/>
                  <a:gd name="T2" fmla="*/ 45 w 55"/>
                  <a:gd name="T3" fmla="*/ 102 h 106"/>
                  <a:gd name="T4" fmla="*/ 53 w 55"/>
                  <a:gd name="T5" fmla="*/ 98 h 106"/>
                  <a:gd name="T6" fmla="*/ 9 w 55"/>
                  <a:gd name="T7" fmla="*/ 3 h 106"/>
                  <a:gd name="T8" fmla="*/ 2 w 55"/>
                  <a:gd name="T9" fmla="*/ 6 h 106"/>
                </a:gdLst>
                <a:ahLst/>
                <a:cxnLst>
                  <a:cxn ang="0">
                    <a:pos x="T0" y="T1"/>
                  </a:cxn>
                  <a:cxn ang="0">
                    <a:pos x="T2" y="T3"/>
                  </a:cxn>
                  <a:cxn ang="0">
                    <a:pos x="T4" y="T5"/>
                  </a:cxn>
                  <a:cxn ang="0">
                    <a:pos x="T6" y="T7"/>
                  </a:cxn>
                  <a:cxn ang="0">
                    <a:pos x="T8" y="T9"/>
                  </a:cxn>
                </a:cxnLst>
                <a:rect l="0" t="0" r="r" b="b"/>
                <a:pathLst>
                  <a:path w="55" h="106">
                    <a:moveTo>
                      <a:pt x="2" y="6"/>
                    </a:moveTo>
                    <a:cubicBezTo>
                      <a:pt x="14" y="39"/>
                      <a:pt x="30" y="70"/>
                      <a:pt x="45" y="102"/>
                    </a:cubicBezTo>
                    <a:cubicBezTo>
                      <a:pt x="47" y="106"/>
                      <a:pt x="55" y="103"/>
                      <a:pt x="53" y="98"/>
                    </a:cubicBezTo>
                    <a:cubicBezTo>
                      <a:pt x="42" y="65"/>
                      <a:pt x="28" y="33"/>
                      <a:pt x="9" y="3"/>
                    </a:cubicBezTo>
                    <a:cubicBezTo>
                      <a:pt x="7" y="0"/>
                      <a:pt x="0" y="2"/>
                      <a:pt x="2" y="6"/>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6" name="Freeform 91"/>
              <p:cNvSpPr/>
              <p:nvPr/>
            </p:nvSpPr>
            <p:spPr bwMode="auto">
              <a:xfrm>
                <a:off x="7700963" y="2119313"/>
                <a:ext cx="49213" cy="73025"/>
              </a:xfrm>
              <a:custGeom>
                <a:avLst/>
                <a:gdLst>
                  <a:gd name="T0" fmla="*/ 2 w 47"/>
                  <a:gd name="T1" fmla="*/ 9 h 70"/>
                  <a:gd name="T2" fmla="*/ 32 w 47"/>
                  <a:gd name="T3" fmla="*/ 63 h 70"/>
                  <a:gd name="T4" fmla="*/ 43 w 47"/>
                  <a:gd name="T5" fmla="*/ 54 h 70"/>
                  <a:gd name="T6" fmla="*/ 13 w 47"/>
                  <a:gd name="T7" fmla="*/ 4 h 70"/>
                  <a:gd name="T8" fmla="*/ 2 w 47"/>
                  <a:gd name="T9" fmla="*/ 9 h 70"/>
                </a:gdLst>
                <a:ahLst/>
                <a:cxnLst>
                  <a:cxn ang="0">
                    <a:pos x="T0" y="T1"/>
                  </a:cxn>
                  <a:cxn ang="0">
                    <a:pos x="T2" y="T3"/>
                  </a:cxn>
                  <a:cxn ang="0">
                    <a:pos x="T4" y="T5"/>
                  </a:cxn>
                  <a:cxn ang="0">
                    <a:pos x="T6" y="T7"/>
                  </a:cxn>
                  <a:cxn ang="0">
                    <a:pos x="T8" y="T9"/>
                  </a:cxn>
                </a:cxnLst>
                <a:rect l="0" t="0" r="r" b="b"/>
                <a:pathLst>
                  <a:path w="47" h="70">
                    <a:moveTo>
                      <a:pt x="2" y="9"/>
                    </a:moveTo>
                    <a:cubicBezTo>
                      <a:pt x="9" y="29"/>
                      <a:pt x="18" y="47"/>
                      <a:pt x="32" y="63"/>
                    </a:cubicBezTo>
                    <a:cubicBezTo>
                      <a:pt x="37" y="70"/>
                      <a:pt x="47" y="61"/>
                      <a:pt x="43" y="54"/>
                    </a:cubicBezTo>
                    <a:cubicBezTo>
                      <a:pt x="34" y="37"/>
                      <a:pt x="24" y="20"/>
                      <a:pt x="13" y="4"/>
                    </a:cubicBezTo>
                    <a:cubicBezTo>
                      <a:pt x="9" y="0"/>
                      <a:pt x="0" y="2"/>
                      <a:pt x="2" y="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7" name="Freeform 92"/>
              <p:cNvSpPr/>
              <p:nvPr/>
            </p:nvSpPr>
            <p:spPr bwMode="auto">
              <a:xfrm>
                <a:off x="8164513" y="3827463"/>
                <a:ext cx="123825" cy="60325"/>
              </a:xfrm>
              <a:custGeom>
                <a:avLst/>
                <a:gdLst>
                  <a:gd name="T0" fmla="*/ 1 w 118"/>
                  <a:gd name="T1" fmla="*/ 59 h 59"/>
                  <a:gd name="T2" fmla="*/ 115 w 118"/>
                  <a:gd name="T3" fmla="*/ 6 h 59"/>
                  <a:gd name="T4" fmla="*/ 112 w 118"/>
                  <a:gd name="T5" fmla="*/ 0 h 59"/>
                  <a:gd name="T6" fmla="*/ 0 w 118"/>
                  <a:gd name="T7" fmla="*/ 58 h 59"/>
                  <a:gd name="T8" fmla="*/ 1 w 118"/>
                  <a:gd name="T9" fmla="*/ 59 h 59"/>
                </a:gdLst>
                <a:ahLst/>
                <a:cxnLst>
                  <a:cxn ang="0">
                    <a:pos x="T0" y="T1"/>
                  </a:cxn>
                  <a:cxn ang="0">
                    <a:pos x="T2" y="T3"/>
                  </a:cxn>
                  <a:cxn ang="0">
                    <a:pos x="T4" y="T5"/>
                  </a:cxn>
                  <a:cxn ang="0">
                    <a:pos x="T6" y="T7"/>
                  </a:cxn>
                  <a:cxn ang="0">
                    <a:pos x="T8" y="T9"/>
                  </a:cxn>
                </a:cxnLst>
                <a:rect l="0" t="0" r="r" b="b"/>
                <a:pathLst>
                  <a:path w="118" h="59">
                    <a:moveTo>
                      <a:pt x="1" y="59"/>
                    </a:moveTo>
                    <a:cubicBezTo>
                      <a:pt x="41" y="56"/>
                      <a:pt x="81" y="26"/>
                      <a:pt x="115" y="6"/>
                    </a:cubicBezTo>
                    <a:cubicBezTo>
                      <a:pt x="118" y="4"/>
                      <a:pt x="116" y="0"/>
                      <a:pt x="112" y="0"/>
                    </a:cubicBezTo>
                    <a:cubicBezTo>
                      <a:pt x="73" y="9"/>
                      <a:pt x="33" y="35"/>
                      <a:pt x="0" y="58"/>
                    </a:cubicBezTo>
                    <a:cubicBezTo>
                      <a:pt x="0" y="58"/>
                      <a:pt x="0" y="59"/>
                      <a:pt x="1" y="59"/>
                    </a:cubicBezTo>
                    <a:close/>
                  </a:path>
                </a:pathLst>
              </a:custGeom>
              <a:grp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grpSp>
      <p:pic>
        <p:nvPicPr>
          <p:cNvPr id="197" name="图片 196"/>
          <p:cNvPicPr>
            <a:picLocks noChangeAspect="1"/>
          </p:cNvPicPr>
          <p:nvPr/>
        </p:nvPicPr>
        <p:blipFill>
          <a:blip r:embed="rId3"/>
          <a:stretch>
            <a:fillRect/>
          </a:stretch>
        </p:blipFill>
        <p:spPr>
          <a:xfrm>
            <a:off x="877549" y="1659675"/>
            <a:ext cx="3005588" cy="3798137"/>
          </a:xfrm>
          <a:prstGeom prst="rect">
            <a:avLst/>
          </a:prstGeom>
        </p:spPr>
      </p:pic>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with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fade">
                                      <p:cBhvr>
                                        <p:cTn id="7" dur="800" decel="100000"/>
                                        <p:tgtEl>
                                          <p:spTgt spid="197"/>
                                        </p:tgtEl>
                                      </p:cBhvr>
                                    </p:animEffect>
                                    <p:anim calcmode="lin" valueType="num">
                                      <p:cBhvr>
                                        <p:cTn id="8" dur="800" decel="100000" fill="hold"/>
                                        <p:tgtEl>
                                          <p:spTgt spid="197"/>
                                        </p:tgtEl>
                                        <p:attrNameLst>
                                          <p:attrName>style.rotation</p:attrName>
                                        </p:attrNameLst>
                                      </p:cBhvr>
                                      <p:tavLst>
                                        <p:tav tm="0">
                                          <p:val>
                                            <p:fltVal val="-90"/>
                                          </p:val>
                                        </p:tav>
                                        <p:tav tm="100000">
                                          <p:val>
                                            <p:fltVal val="0"/>
                                          </p:val>
                                        </p:tav>
                                      </p:tavLst>
                                    </p:anim>
                                    <p:anim calcmode="lin" valueType="num">
                                      <p:cBhvr>
                                        <p:cTn id="9" dur="800" decel="100000" fill="hold"/>
                                        <p:tgtEl>
                                          <p:spTgt spid="197"/>
                                        </p:tgtEl>
                                        <p:attrNameLst>
                                          <p:attrName>ppt_x</p:attrName>
                                        </p:attrNameLst>
                                      </p:cBhvr>
                                      <p:tavLst>
                                        <p:tav tm="0">
                                          <p:val>
                                            <p:strVal val="#ppt_x+0.4"/>
                                          </p:val>
                                        </p:tav>
                                        <p:tav tm="100000">
                                          <p:val>
                                            <p:strVal val="#ppt_x-0.05"/>
                                          </p:val>
                                        </p:tav>
                                      </p:tavLst>
                                    </p:anim>
                                    <p:anim calcmode="lin" valueType="num">
                                      <p:cBhvr>
                                        <p:cTn id="10" dur="800" decel="100000" fill="hold"/>
                                        <p:tgtEl>
                                          <p:spTgt spid="197"/>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197"/>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197"/>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96"/>
                                        </p:tgtEl>
                                        <p:attrNameLst>
                                          <p:attrName>style.visibility</p:attrName>
                                        </p:attrNameLst>
                                      </p:cBhvr>
                                      <p:to>
                                        <p:strVal val="visible"/>
                                      </p:to>
                                    </p:set>
                                    <p:animEffect transition="in" filter="wipe(down)">
                                      <p:cBhvr>
                                        <p:cTn id="17" dur="500"/>
                                        <p:tgtEl>
                                          <p:spTgt spid="96"/>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97"/>
                                        </p:tgtEl>
                                        <p:attrNameLst>
                                          <p:attrName>style.visibility</p:attrName>
                                        </p:attrNameLst>
                                      </p:cBhvr>
                                      <p:to>
                                        <p:strVal val="visible"/>
                                      </p:to>
                                    </p:set>
                                    <p:animEffect transition="in" filter="wipe(down)">
                                      <p:cBhvr>
                                        <p:cTn id="22" dur="500"/>
                                        <p:tgtEl>
                                          <p:spTgt spid="9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6" grpId="0"/>
      <p:bldP spid="9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图片 4"/>
          <p:cNvPicPr>
            <a:picLocks noChangeAspect="1"/>
          </p:cNvPicPr>
          <p:nvPr/>
        </p:nvPicPr>
        <p:blipFill rotWithShape="1">
          <a:blip r:embed="rId3" cstate="print">
            <a:extLst>
              <a:ext uri="{28A0092B-C50C-407E-A947-70E740481C1C}">
                <a14:useLocalDpi xmlns:a14="http://schemas.microsoft.com/office/drawing/2010/main" val="0"/>
              </a:ext>
            </a:extLst>
          </a:blip>
          <a:srcRect t="24404"/>
          <a:stretch>
            <a:fillRect/>
          </a:stretch>
        </p:blipFill>
        <p:spPr>
          <a:xfrm>
            <a:off x="0" y="0"/>
            <a:ext cx="9144000" cy="4768769"/>
          </a:xfrm>
          <a:prstGeom prst="rect">
            <a:avLst/>
          </a:prstGeom>
        </p:spPr>
      </p:pic>
      <p:sp>
        <p:nvSpPr>
          <p:cNvPr id="6" name="文本框 5"/>
          <p:cNvSpPr txBox="1"/>
          <p:nvPr/>
        </p:nvSpPr>
        <p:spPr>
          <a:xfrm>
            <a:off x="7220053" y="4388195"/>
            <a:ext cx="1116965" cy="829945"/>
          </a:xfrm>
          <a:prstGeom prst="rect">
            <a:avLst/>
          </a:prstGeom>
          <a:noFill/>
        </p:spPr>
        <p:txBody>
          <a:bodyPr wrap="none" rtlCol="0">
            <a:spAutoFit/>
          </a:bodyPr>
          <a:lstStyle/>
          <a:p>
            <a:r>
              <a:rPr lang="en-US" altLang="zh-CN" sz="4800">
                <a:solidFill>
                  <a:schemeClr val="tx1">
                    <a:lumMod val="95000"/>
                    <a:lumOff val="5000"/>
                  </a:schemeClr>
                </a:solidFill>
                <a:latin typeface="Broadway" panose="04040905080B02020502" pitchFamily="82" charset="0"/>
                <a:ea typeface="隶书" panose="02010509060101010101" pitchFamily="49" charset="-122"/>
              </a:rPr>
              <a:t>202X</a:t>
            </a:r>
            <a:endParaRPr lang="zh-CN" altLang="en-US" sz="4800" dirty="0">
              <a:solidFill>
                <a:schemeClr val="tx1">
                  <a:lumMod val="95000"/>
                  <a:lumOff val="5000"/>
                </a:schemeClr>
              </a:solidFill>
              <a:latin typeface="Broadway" panose="04040905080B02020502" pitchFamily="82" charset="0"/>
              <a:ea typeface="隶书" panose="02010509060101010101" pitchFamily="49" charset="-122"/>
            </a:endParaRPr>
          </a:p>
        </p:txBody>
      </p:sp>
      <p:sp>
        <p:nvSpPr>
          <p:cNvPr id="7" name="文本框 6"/>
          <p:cNvSpPr txBox="1">
            <a:spLocks noChangeAspect="1"/>
          </p:cNvSpPr>
          <p:nvPr/>
        </p:nvSpPr>
        <p:spPr bwMode="auto">
          <a:xfrm>
            <a:off x="889437" y="3297261"/>
            <a:ext cx="6437338" cy="584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defRPr>
                <a:solidFill>
                  <a:schemeClr val="tx1"/>
                </a:solidFill>
                <a:latin typeface="等线" panose="02010600030101010101" pitchFamily="2" charset="-122"/>
                <a:ea typeface="等线" panose="02010600030101010101" pitchFamily="2" charset="-122"/>
              </a:defRPr>
            </a:lvl1pPr>
            <a:lvl2pPr marL="742950" indent="-285750">
              <a:defRPr>
                <a:solidFill>
                  <a:schemeClr val="tx1"/>
                </a:solidFill>
                <a:latin typeface="等线" panose="02010600030101010101" pitchFamily="2" charset="-122"/>
                <a:ea typeface="等线" panose="02010600030101010101" pitchFamily="2" charset="-122"/>
              </a:defRPr>
            </a:lvl2pPr>
            <a:lvl3pPr marL="1143000" indent="-228600">
              <a:defRPr>
                <a:solidFill>
                  <a:schemeClr val="tx1"/>
                </a:solidFill>
                <a:latin typeface="等线" panose="02010600030101010101" pitchFamily="2" charset="-122"/>
                <a:ea typeface="等线" panose="02010600030101010101" pitchFamily="2" charset="-122"/>
              </a:defRPr>
            </a:lvl3pPr>
            <a:lvl4pPr marL="1600200" indent="-228600">
              <a:defRPr>
                <a:solidFill>
                  <a:schemeClr val="tx1"/>
                </a:solidFill>
                <a:latin typeface="等线" panose="02010600030101010101" pitchFamily="2" charset="-122"/>
                <a:ea typeface="等线" panose="02010600030101010101" pitchFamily="2" charset="-122"/>
              </a:defRPr>
            </a:lvl4pPr>
            <a:lvl5pPr marL="2057400" indent="-228600">
              <a:defRPr>
                <a:solidFill>
                  <a:schemeClr val="tx1"/>
                </a:solidFill>
                <a:latin typeface="等线" panose="02010600030101010101" pitchFamily="2" charset="-122"/>
                <a:ea typeface="等线" panose="02010600030101010101" pitchFamily="2" charset="-122"/>
              </a:defRPr>
            </a:lvl5pPr>
            <a:lvl6pPr marL="25146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6pPr>
            <a:lvl7pPr marL="29718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7pPr>
            <a:lvl8pPr marL="34290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8pPr>
            <a:lvl9pPr marL="3886200" indent="-228600" fontAlgn="base">
              <a:spcBef>
                <a:spcPct val="0"/>
              </a:spcBef>
              <a:spcAft>
                <a:spcPct val="0"/>
              </a:spcAft>
              <a:defRPr>
                <a:solidFill>
                  <a:schemeClr val="tx1"/>
                </a:solidFill>
                <a:latin typeface="等线" panose="02010600030101010101" pitchFamily="2" charset="-122"/>
                <a:ea typeface="等线" panose="02010600030101010101" pitchFamily="2" charset="-122"/>
              </a:defRPr>
            </a:lvl9pPr>
          </a:lstStyle>
          <a:p>
            <a:pPr algn="ctr"/>
            <a:r>
              <a:rPr lang="zh-CN" altLang="en-US" sz="3200" b="1" spc="600" noProof="1">
                <a:solidFill>
                  <a:schemeClr val="tx1">
                    <a:lumMod val="95000"/>
                    <a:lumOff val="5000"/>
                  </a:schemeClr>
                </a:solidFill>
                <a:latin typeface="幼圆" panose="02010509060101010101" pitchFamily="49" charset="-122"/>
                <a:ea typeface="幼圆" panose="02010509060101010101" pitchFamily="49" charset="-122"/>
              </a:rPr>
              <a:t>演讲结束，谢谢观看！</a:t>
            </a:r>
            <a:endParaRPr lang="zh-CN" altLang="zh-CN" sz="3200" b="1" spc="600" noProof="1">
              <a:solidFill>
                <a:schemeClr val="tx1">
                  <a:lumMod val="95000"/>
                  <a:lumOff val="5000"/>
                </a:schemeClr>
              </a:solidFill>
              <a:latin typeface="幼圆" panose="02010509060101010101" pitchFamily="49" charset="-122"/>
              <a:ea typeface="幼圆" panose="02010509060101010101" pitchFamily="49" charset="-122"/>
            </a:endParaRPr>
          </a:p>
        </p:txBody>
      </p:sp>
      <p:sp>
        <p:nvSpPr>
          <p:cNvPr id="10" name="文本框 9"/>
          <p:cNvSpPr txBox="1"/>
          <p:nvPr/>
        </p:nvSpPr>
        <p:spPr>
          <a:xfrm>
            <a:off x="-111920" y="3955010"/>
            <a:ext cx="9367840" cy="252313"/>
          </a:xfrm>
          <a:prstGeom prst="rect">
            <a:avLst/>
          </a:prstGeom>
          <a:noFill/>
        </p:spPr>
        <p:txBody>
          <a:bodyPr wrap="square" rtlCol="0">
            <a:spAutoFit/>
            <a:scene3d>
              <a:camera prst="orthographicFront"/>
              <a:lightRig rig="threePt" dir="t"/>
            </a:scene3d>
            <a:sp3d contourW="12700"/>
          </a:bodyPr>
          <a:lstStyle/>
          <a:p>
            <a:pPr marL="0" marR="0" lvl="0" indent="0" algn="ctr" defTabSz="914400" rtl="0" eaLnBrk="1" fontAlgn="auto" latinLnBrk="0" hangingPunct="1">
              <a:lnSpc>
                <a:spcPct val="114000"/>
              </a:lnSpc>
              <a:spcBef>
                <a:spcPts val="0"/>
              </a:spcBef>
              <a:spcAft>
                <a:spcPts val="0"/>
              </a:spcAft>
              <a:buClrTx/>
              <a:buSzTx/>
              <a:buFontTx/>
              <a:buNone/>
              <a:defRPr/>
            </a:pPr>
            <a:r>
              <a:rPr kumimoji="0" lang="en-US" altLang="zh-CN" sz="1000" b="0" i="0" u="none" strike="noStrike" kern="1200" cap="none" spc="0" normalizeH="0" baseline="0" noProof="0" dirty="0">
                <a:ln>
                  <a:noFill/>
                </a:ln>
                <a:solidFill>
                  <a:prstClr val="black">
                    <a:lumMod val="65000"/>
                    <a:lumOff val="35000"/>
                  </a:prstClr>
                </a:solidFill>
                <a:effectLst/>
                <a:uLnTx/>
                <a:uFillTx/>
                <a:latin typeface="Century Gothic" panose="020B0502020202020204" pitchFamily="34" charset="0"/>
                <a:ea typeface="微软雅黑" panose="020B0503020204020204" pitchFamily="34" charset="-122"/>
                <a:cs typeface="+mn-cs"/>
              </a:rPr>
              <a:t>The user can demonstrate on a projector or computer, presentation film to be used in a wider field</a:t>
            </a: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ipe(down)">
                                      <p:cBhvr>
                                        <p:cTn id="7" dur="580">
                                          <p:stCondLst>
                                            <p:cond delay="0"/>
                                          </p:stCondLst>
                                        </p:cTn>
                                        <p:tgtEl>
                                          <p:spTgt spid="6"/>
                                        </p:tgtEl>
                                      </p:cBhvr>
                                    </p:animEffect>
                                    <p:anim calcmode="lin" valueType="num">
                                      <p:cBhvr>
                                        <p:cTn id="8" dur="1822" tmFilter="0,0; 0.14,0.36; 0.43,0.73; 0.71,0.91; 1.0,1.0">
                                          <p:stCondLst>
                                            <p:cond delay="0"/>
                                          </p:stCondLst>
                                        </p:cTn>
                                        <p:tgtEl>
                                          <p:spTgt spid="6"/>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6"/>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6"/>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6"/>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6"/>
                                        </p:tgtEl>
                                        <p:attrNameLst>
                                          <p:attrName>ppt_y</p:attrName>
                                        </p:attrNameLst>
                                      </p:cBhvr>
                                      <p:tavLst>
                                        <p:tav tm="0" fmla="#ppt_y-sin(pi*$)/81">
                                          <p:val>
                                            <p:fltVal val="0"/>
                                          </p:val>
                                        </p:tav>
                                        <p:tav tm="100000">
                                          <p:val>
                                            <p:fltVal val="1"/>
                                          </p:val>
                                        </p:tav>
                                      </p:tavLst>
                                    </p:anim>
                                    <p:animScale>
                                      <p:cBhvr>
                                        <p:cTn id="13" dur="26">
                                          <p:stCondLst>
                                            <p:cond delay="650"/>
                                          </p:stCondLst>
                                        </p:cTn>
                                        <p:tgtEl>
                                          <p:spTgt spid="6"/>
                                        </p:tgtEl>
                                      </p:cBhvr>
                                      <p:to x="100000" y="60000"/>
                                    </p:animScale>
                                    <p:animScale>
                                      <p:cBhvr>
                                        <p:cTn id="14" dur="166" decel="50000">
                                          <p:stCondLst>
                                            <p:cond delay="676"/>
                                          </p:stCondLst>
                                        </p:cTn>
                                        <p:tgtEl>
                                          <p:spTgt spid="6"/>
                                        </p:tgtEl>
                                      </p:cBhvr>
                                      <p:to x="100000" y="100000"/>
                                    </p:animScale>
                                    <p:animScale>
                                      <p:cBhvr>
                                        <p:cTn id="15" dur="26">
                                          <p:stCondLst>
                                            <p:cond delay="1312"/>
                                          </p:stCondLst>
                                        </p:cTn>
                                        <p:tgtEl>
                                          <p:spTgt spid="6"/>
                                        </p:tgtEl>
                                      </p:cBhvr>
                                      <p:to x="100000" y="80000"/>
                                    </p:animScale>
                                    <p:animScale>
                                      <p:cBhvr>
                                        <p:cTn id="16" dur="166" decel="50000">
                                          <p:stCondLst>
                                            <p:cond delay="1338"/>
                                          </p:stCondLst>
                                        </p:cTn>
                                        <p:tgtEl>
                                          <p:spTgt spid="6"/>
                                        </p:tgtEl>
                                      </p:cBhvr>
                                      <p:to x="100000" y="100000"/>
                                    </p:animScale>
                                    <p:animScale>
                                      <p:cBhvr>
                                        <p:cTn id="17" dur="26">
                                          <p:stCondLst>
                                            <p:cond delay="1642"/>
                                          </p:stCondLst>
                                        </p:cTn>
                                        <p:tgtEl>
                                          <p:spTgt spid="6"/>
                                        </p:tgtEl>
                                      </p:cBhvr>
                                      <p:to x="100000" y="90000"/>
                                    </p:animScale>
                                    <p:animScale>
                                      <p:cBhvr>
                                        <p:cTn id="18" dur="166" decel="50000">
                                          <p:stCondLst>
                                            <p:cond delay="1668"/>
                                          </p:stCondLst>
                                        </p:cTn>
                                        <p:tgtEl>
                                          <p:spTgt spid="6"/>
                                        </p:tgtEl>
                                      </p:cBhvr>
                                      <p:to x="100000" y="100000"/>
                                    </p:animScale>
                                    <p:animScale>
                                      <p:cBhvr>
                                        <p:cTn id="19" dur="26">
                                          <p:stCondLst>
                                            <p:cond delay="1808"/>
                                          </p:stCondLst>
                                        </p:cTn>
                                        <p:tgtEl>
                                          <p:spTgt spid="6"/>
                                        </p:tgtEl>
                                      </p:cBhvr>
                                      <p:to x="100000" y="95000"/>
                                    </p:animScale>
                                    <p:animScale>
                                      <p:cBhvr>
                                        <p:cTn id="20" dur="166" decel="50000">
                                          <p:stCondLst>
                                            <p:cond delay="1834"/>
                                          </p:stCondLst>
                                        </p:cTn>
                                        <p:tgtEl>
                                          <p:spTgt spid="6"/>
                                        </p:tgtEl>
                                      </p:cBhvr>
                                      <p:to x="100000" y="100000"/>
                                    </p:animScale>
                                  </p:childTnLst>
                                </p:cTn>
                              </p:par>
                            </p:childTnLst>
                          </p:cTn>
                        </p:par>
                      </p:childTnLst>
                    </p:cTn>
                  </p:par>
                  <p:par>
                    <p:cTn id="21" fill="hold">
                      <p:stCondLst>
                        <p:cond delay="indefinite"/>
                      </p:stCondLst>
                      <p:childTnLst>
                        <p:par>
                          <p:cTn id="22" fill="hold">
                            <p:stCondLst>
                              <p:cond delay="0"/>
                            </p:stCondLst>
                            <p:childTnLst>
                              <p:par>
                                <p:cTn id="23" presetID="31" presetClass="entr" presetSubtype="0" fill="hold" grpId="0" nodeType="clickEffect">
                                  <p:stCondLst>
                                    <p:cond delay="0"/>
                                  </p:stCondLst>
                                  <p:childTnLst>
                                    <p:set>
                                      <p:cBhvr>
                                        <p:cTn id="24" dur="1" fill="hold">
                                          <p:stCondLst>
                                            <p:cond delay="0"/>
                                          </p:stCondLst>
                                        </p:cTn>
                                        <p:tgtEl>
                                          <p:spTgt spid="7"/>
                                        </p:tgtEl>
                                        <p:attrNameLst>
                                          <p:attrName>style.visibility</p:attrName>
                                        </p:attrNameLst>
                                      </p:cBhvr>
                                      <p:to>
                                        <p:strVal val="visible"/>
                                      </p:to>
                                    </p:set>
                                    <p:anim calcmode="lin" valueType="num">
                                      <p:cBhvr>
                                        <p:cTn id="25" dur="1000" fill="hold"/>
                                        <p:tgtEl>
                                          <p:spTgt spid="7"/>
                                        </p:tgtEl>
                                        <p:attrNameLst>
                                          <p:attrName>ppt_w</p:attrName>
                                        </p:attrNameLst>
                                      </p:cBhvr>
                                      <p:tavLst>
                                        <p:tav tm="0">
                                          <p:val>
                                            <p:fltVal val="0"/>
                                          </p:val>
                                        </p:tav>
                                        <p:tav tm="100000">
                                          <p:val>
                                            <p:strVal val="#ppt_w"/>
                                          </p:val>
                                        </p:tav>
                                      </p:tavLst>
                                    </p:anim>
                                    <p:anim calcmode="lin" valueType="num">
                                      <p:cBhvr>
                                        <p:cTn id="26" dur="1000" fill="hold"/>
                                        <p:tgtEl>
                                          <p:spTgt spid="7"/>
                                        </p:tgtEl>
                                        <p:attrNameLst>
                                          <p:attrName>ppt_h</p:attrName>
                                        </p:attrNameLst>
                                      </p:cBhvr>
                                      <p:tavLst>
                                        <p:tav tm="0">
                                          <p:val>
                                            <p:fltVal val="0"/>
                                          </p:val>
                                        </p:tav>
                                        <p:tav tm="100000">
                                          <p:val>
                                            <p:strVal val="#ppt_h"/>
                                          </p:val>
                                        </p:tav>
                                      </p:tavLst>
                                    </p:anim>
                                    <p:anim calcmode="lin" valueType="num">
                                      <p:cBhvr>
                                        <p:cTn id="27" dur="1000" fill="hold"/>
                                        <p:tgtEl>
                                          <p:spTgt spid="7"/>
                                        </p:tgtEl>
                                        <p:attrNameLst>
                                          <p:attrName>style.rotation</p:attrName>
                                        </p:attrNameLst>
                                      </p:cBhvr>
                                      <p:tavLst>
                                        <p:tav tm="0">
                                          <p:val>
                                            <p:fltVal val="90"/>
                                          </p:val>
                                        </p:tav>
                                        <p:tav tm="100000">
                                          <p:val>
                                            <p:fltVal val="0"/>
                                          </p:val>
                                        </p:tav>
                                      </p:tavLst>
                                    </p:anim>
                                    <p:animEffect transition="in" filter="fade">
                                      <p:cBhvr>
                                        <p:cTn id="28" dur="1000"/>
                                        <p:tgtEl>
                                          <p:spTgt spid="7"/>
                                        </p:tgtEl>
                                      </p:cBhvr>
                                    </p:animEffect>
                                  </p:childTnLst>
                                </p:cTn>
                              </p:par>
                              <p:par>
                                <p:cTn id="29" presetID="47" presetClass="entr" presetSubtype="0" fill="hold" grpId="0" nodeType="withEffect">
                                  <p:stCondLst>
                                    <p:cond delay="0"/>
                                  </p:stCondLst>
                                  <p:childTnLst>
                                    <p:set>
                                      <p:cBhvr>
                                        <p:cTn id="30" dur="1" fill="hold">
                                          <p:stCondLst>
                                            <p:cond delay="0"/>
                                          </p:stCondLst>
                                        </p:cTn>
                                        <p:tgtEl>
                                          <p:spTgt spid="10"/>
                                        </p:tgtEl>
                                        <p:attrNameLst>
                                          <p:attrName>style.visibility</p:attrName>
                                        </p:attrNameLst>
                                      </p:cBhvr>
                                      <p:to>
                                        <p:strVal val="visible"/>
                                      </p:to>
                                    </p:set>
                                    <p:animEffect transition="in" filter="fade">
                                      <p:cBhvr>
                                        <p:cTn id="31" dur="1000"/>
                                        <p:tgtEl>
                                          <p:spTgt spid="10"/>
                                        </p:tgtEl>
                                      </p:cBhvr>
                                    </p:animEffect>
                                    <p:anim calcmode="lin" valueType="num">
                                      <p:cBhvr>
                                        <p:cTn id="32" dur="1000" fill="hold"/>
                                        <p:tgtEl>
                                          <p:spTgt spid="10"/>
                                        </p:tgtEl>
                                        <p:attrNameLst>
                                          <p:attrName>ppt_x</p:attrName>
                                        </p:attrNameLst>
                                      </p:cBhvr>
                                      <p:tavLst>
                                        <p:tav tm="0">
                                          <p:val>
                                            <p:strVal val="#ppt_x"/>
                                          </p:val>
                                        </p:tav>
                                        <p:tav tm="100000">
                                          <p:val>
                                            <p:strVal val="#ppt_x"/>
                                          </p:val>
                                        </p:tav>
                                      </p:tavLst>
                                    </p:anim>
                                    <p:anim calcmode="lin" valueType="num">
                                      <p:cBhvr>
                                        <p:cTn id="33"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10"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19" y="0"/>
            <a:ext cx="5518323" cy="5833640"/>
          </a:xfrm>
          <a:prstGeom prst="rect">
            <a:avLst/>
          </a:prstGeom>
        </p:spPr>
      </p:pic>
      <p:grpSp>
        <p:nvGrpSpPr>
          <p:cNvPr id="3" name="组合 2"/>
          <p:cNvGrpSpPr/>
          <p:nvPr/>
        </p:nvGrpSpPr>
        <p:grpSpPr>
          <a:xfrm>
            <a:off x="2423028" y="2367630"/>
            <a:ext cx="5109030" cy="831498"/>
            <a:chOff x="3366539" y="641075"/>
            <a:chExt cx="5109030" cy="831498"/>
          </a:xfrm>
        </p:grpSpPr>
        <p:sp>
          <p:nvSpPr>
            <p:cNvPr id="4" name="文本框 3"/>
            <p:cNvSpPr txBox="1"/>
            <p:nvPr/>
          </p:nvSpPr>
          <p:spPr>
            <a:xfrm>
              <a:off x="3876996" y="641075"/>
              <a:ext cx="2348720"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5" name="文本框 4"/>
            <p:cNvSpPr txBox="1"/>
            <p:nvPr/>
          </p:nvSpPr>
          <p:spPr>
            <a:xfrm>
              <a:off x="3366539" y="1227057"/>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grpSp>
        <p:nvGrpSpPr>
          <p:cNvPr id="6" name="组合 5"/>
          <p:cNvGrpSpPr/>
          <p:nvPr/>
        </p:nvGrpSpPr>
        <p:grpSpPr>
          <a:xfrm>
            <a:off x="4231424" y="1736085"/>
            <a:ext cx="189399" cy="252162"/>
            <a:chOff x="3213101" y="3067051"/>
            <a:chExt cx="541337" cy="720725"/>
          </a:xfrm>
          <a:solidFill>
            <a:schemeClr val="tx1"/>
          </a:solidFill>
        </p:grpSpPr>
        <p:sp>
          <p:nvSpPr>
            <p:cNvPr id="7"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58" name="文本框 57"/>
          <p:cNvSpPr txBox="1"/>
          <p:nvPr/>
        </p:nvSpPr>
        <p:spPr>
          <a:xfrm>
            <a:off x="3838543" y="1047402"/>
            <a:ext cx="535724" cy="1200329"/>
          </a:xfrm>
          <a:prstGeom prst="rect">
            <a:avLst/>
          </a:prstGeom>
          <a:noFill/>
        </p:spPr>
        <p:txBody>
          <a:bodyPr wrap="none" rtlCol="0">
            <a:spAutoFit/>
          </a:bodyPr>
          <a:lstStyle/>
          <a:p>
            <a:r>
              <a:rPr lang="en-US" altLang="zh-CN" sz="7200" dirty="0">
                <a:latin typeface="Impact" panose="020B0806030902050204" pitchFamily="34" charset="0"/>
              </a:rPr>
              <a:t>1</a:t>
            </a:r>
            <a:endParaRPr lang="zh-CN" altLang="en-US" sz="7200"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80">
                                          <p:stCondLst>
                                            <p:cond delay="0"/>
                                          </p:stCondLst>
                                        </p:cTn>
                                        <p:tgtEl>
                                          <p:spTgt spid="58"/>
                                        </p:tgtEl>
                                      </p:cBhvr>
                                    </p:animEffect>
                                    <p:anim calcmode="lin" valueType="num">
                                      <p:cBhvr>
                                        <p:cTn id="1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3" dur="26">
                                          <p:stCondLst>
                                            <p:cond delay="650"/>
                                          </p:stCondLst>
                                        </p:cTn>
                                        <p:tgtEl>
                                          <p:spTgt spid="58"/>
                                        </p:tgtEl>
                                      </p:cBhvr>
                                      <p:to x="100000" y="60000"/>
                                    </p:animScale>
                                    <p:animScale>
                                      <p:cBhvr>
                                        <p:cTn id="24" dur="166" decel="50000">
                                          <p:stCondLst>
                                            <p:cond delay="676"/>
                                          </p:stCondLst>
                                        </p:cTn>
                                        <p:tgtEl>
                                          <p:spTgt spid="58"/>
                                        </p:tgtEl>
                                      </p:cBhvr>
                                      <p:to x="100000" y="100000"/>
                                    </p:animScale>
                                    <p:animScale>
                                      <p:cBhvr>
                                        <p:cTn id="25" dur="26">
                                          <p:stCondLst>
                                            <p:cond delay="1312"/>
                                          </p:stCondLst>
                                        </p:cTn>
                                        <p:tgtEl>
                                          <p:spTgt spid="58"/>
                                        </p:tgtEl>
                                      </p:cBhvr>
                                      <p:to x="100000" y="80000"/>
                                    </p:animScale>
                                    <p:animScale>
                                      <p:cBhvr>
                                        <p:cTn id="26" dur="166" decel="50000">
                                          <p:stCondLst>
                                            <p:cond delay="1338"/>
                                          </p:stCondLst>
                                        </p:cTn>
                                        <p:tgtEl>
                                          <p:spTgt spid="58"/>
                                        </p:tgtEl>
                                      </p:cBhvr>
                                      <p:to x="100000" y="100000"/>
                                    </p:animScale>
                                    <p:animScale>
                                      <p:cBhvr>
                                        <p:cTn id="27" dur="26">
                                          <p:stCondLst>
                                            <p:cond delay="1642"/>
                                          </p:stCondLst>
                                        </p:cTn>
                                        <p:tgtEl>
                                          <p:spTgt spid="58"/>
                                        </p:tgtEl>
                                      </p:cBhvr>
                                      <p:to x="100000" y="90000"/>
                                    </p:animScale>
                                    <p:animScale>
                                      <p:cBhvr>
                                        <p:cTn id="28" dur="166" decel="50000">
                                          <p:stCondLst>
                                            <p:cond delay="1668"/>
                                          </p:stCondLst>
                                        </p:cTn>
                                        <p:tgtEl>
                                          <p:spTgt spid="58"/>
                                        </p:tgtEl>
                                      </p:cBhvr>
                                      <p:to x="100000" y="100000"/>
                                    </p:animScale>
                                    <p:animScale>
                                      <p:cBhvr>
                                        <p:cTn id="29" dur="26">
                                          <p:stCondLst>
                                            <p:cond delay="1808"/>
                                          </p:stCondLst>
                                        </p:cTn>
                                        <p:tgtEl>
                                          <p:spTgt spid="58"/>
                                        </p:tgtEl>
                                      </p:cBhvr>
                                      <p:to x="100000" y="95000"/>
                                    </p:animScale>
                                    <p:animScale>
                                      <p:cBhvr>
                                        <p:cTn id="30" dur="166" decel="50000">
                                          <p:stCondLst>
                                            <p:cond delay="1834"/>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2" name="文本框 1"/>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3" name="文本框 2"/>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5" name="椭圆 31"/>
          <p:cNvSpPr/>
          <p:nvPr/>
        </p:nvSpPr>
        <p:spPr>
          <a:xfrm rot="16200000">
            <a:off x="1848353" y="1005735"/>
            <a:ext cx="1259307" cy="34250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2">
                <a:lumMod val="1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方正静蕾简体" panose="02000000000000000000" pitchFamily="2" charset="-122"/>
              <a:ea typeface="方正静蕾简体" panose="02000000000000000000" pitchFamily="2" charset="-122"/>
            </a:endParaRPr>
          </a:p>
        </p:txBody>
      </p:sp>
      <p:sp>
        <p:nvSpPr>
          <p:cNvPr id="6" name="椭圆 31"/>
          <p:cNvSpPr/>
          <p:nvPr/>
        </p:nvSpPr>
        <p:spPr>
          <a:xfrm rot="16200000">
            <a:off x="5886628" y="979770"/>
            <a:ext cx="1259307" cy="3425023"/>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 name="connsiteX0-333" fmla="*/ 128078 w 687378"/>
              <a:gd name="connsiteY0-334" fmla="*/ 58090 h 647015"/>
              <a:gd name="connsiteX1-335" fmla="*/ 571432 w 687378"/>
              <a:gd name="connsiteY1-336" fmla="*/ 16673 h 647015"/>
              <a:gd name="connsiteX2-337" fmla="*/ 659670 w 687378"/>
              <a:gd name="connsiteY2-338" fmla="*/ 330492 h 647015"/>
              <a:gd name="connsiteX3-339" fmla="*/ 331423 w 687378"/>
              <a:gd name="connsiteY3-340" fmla="*/ 647015 h 647015"/>
              <a:gd name="connsiteX4-341" fmla="*/ 3176 w 687378"/>
              <a:gd name="connsiteY4-342" fmla="*/ 330492 h 647015"/>
              <a:gd name="connsiteX5-343" fmla="*/ 62645 w 687378"/>
              <a:gd name="connsiteY5-344" fmla="*/ 127576 h 647015"/>
              <a:gd name="connsiteX0-345" fmla="*/ 128078 w 677145"/>
              <a:gd name="connsiteY0-346" fmla="*/ 58090 h 663933"/>
              <a:gd name="connsiteX1-347" fmla="*/ 571432 w 677145"/>
              <a:gd name="connsiteY1-348" fmla="*/ 16673 h 663933"/>
              <a:gd name="connsiteX2-349" fmla="*/ 659670 w 677145"/>
              <a:gd name="connsiteY2-350" fmla="*/ 330492 h 663933"/>
              <a:gd name="connsiteX3-351" fmla="*/ 559815 w 677145"/>
              <a:gd name="connsiteY3-352" fmla="*/ 663933 h 663933"/>
              <a:gd name="connsiteX4-353" fmla="*/ 3176 w 677145"/>
              <a:gd name="connsiteY4-354" fmla="*/ 330492 h 663933"/>
              <a:gd name="connsiteX5-355" fmla="*/ 62645 w 677145"/>
              <a:gd name="connsiteY5-356" fmla="*/ 127576 h 663933"/>
              <a:gd name="connsiteX0-357" fmla="*/ 101940 w 644966"/>
              <a:gd name="connsiteY0-358" fmla="*/ 58090 h 685888"/>
              <a:gd name="connsiteX1-359" fmla="*/ 545294 w 644966"/>
              <a:gd name="connsiteY1-360" fmla="*/ 16673 h 685888"/>
              <a:gd name="connsiteX2-361" fmla="*/ 633532 w 644966"/>
              <a:gd name="connsiteY2-362" fmla="*/ 330492 h 685888"/>
              <a:gd name="connsiteX3-363" fmla="*/ 533677 w 644966"/>
              <a:gd name="connsiteY3-364" fmla="*/ 663933 h 685888"/>
              <a:gd name="connsiteX4-365" fmla="*/ 10874 w 644966"/>
              <a:gd name="connsiteY4-366" fmla="*/ 575801 h 685888"/>
              <a:gd name="connsiteX5-367" fmla="*/ 36507 w 644966"/>
              <a:gd name="connsiteY5-368" fmla="*/ 127576 h 685888"/>
              <a:gd name="connsiteX0-369" fmla="*/ 101940 w 642626"/>
              <a:gd name="connsiteY0-370" fmla="*/ 58090 h 654766"/>
              <a:gd name="connsiteX1-371" fmla="*/ 545294 w 642626"/>
              <a:gd name="connsiteY1-372" fmla="*/ 16673 h 654766"/>
              <a:gd name="connsiteX2-373" fmla="*/ 633532 w 642626"/>
              <a:gd name="connsiteY2-374" fmla="*/ 330492 h 654766"/>
              <a:gd name="connsiteX3-375" fmla="*/ 567513 w 642626"/>
              <a:gd name="connsiteY3-376" fmla="*/ 613179 h 654766"/>
              <a:gd name="connsiteX4-377" fmla="*/ 10874 w 642626"/>
              <a:gd name="connsiteY4-378" fmla="*/ 575801 h 654766"/>
              <a:gd name="connsiteX5-379" fmla="*/ 36507 w 642626"/>
              <a:gd name="connsiteY5-380" fmla="*/ 127576 h 654766"/>
              <a:gd name="connsiteX0-381" fmla="*/ 101940 w 642626"/>
              <a:gd name="connsiteY0-382" fmla="*/ 30477 h 627153"/>
              <a:gd name="connsiteX1-383" fmla="*/ 545294 w 642626"/>
              <a:gd name="connsiteY1-384" fmla="*/ 31354 h 627153"/>
              <a:gd name="connsiteX2-385" fmla="*/ 633532 w 642626"/>
              <a:gd name="connsiteY2-386" fmla="*/ 302879 h 627153"/>
              <a:gd name="connsiteX3-387" fmla="*/ 567513 w 642626"/>
              <a:gd name="connsiteY3-388" fmla="*/ 585566 h 627153"/>
              <a:gd name="connsiteX4-389" fmla="*/ 10874 w 642626"/>
              <a:gd name="connsiteY4-390" fmla="*/ 548188 h 627153"/>
              <a:gd name="connsiteX5-391" fmla="*/ 36507 w 642626"/>
              <a:gd name="connsiteY5-392" fmla="*/ 99963 h 627153"/>
              <a:gd name="connsiteX0-393" fmla="*/ 101940 w 641803"/>
              <a:gd name="connsiteY0-394" fmla="*/ 32533 h 629209"/>
              <a:gd name="connsiteX1-395" fmla="*/ 545294 w 641803"/>
              <a:gd name="connsiteY1-396" fmla="*/ 33410 h 629209"/>
              <a:gd name="connsiteX2-397" fmla="*/ 633532 w 641803"/>
              <a:gd name="connsiteY2-398" fmla="*/ 304935 h 629209"/>
              <a:gd name="connsiteX3-399" fmla="*/ 567513 w 641803"/>
              <a:gd name="connsiteY3-400" fmla="*/ 587622 h 629209"/>
              <a:gd name="connsiteX4-401" fmla="*/ 10874 w 641803"/>
              <a:gd name="connsiteY4-402" fmla="*/ 550244 h 629209"/>
              <a:gd name="connsiteX5-403" fmla="*/ 36507 w 641803"/>
              <a:gd name="connsiteY5-404" fmla="*/ 102019 h 629209"/>
              <a:gd name="connsiteX0-405" fmla="*/ 93785 w 633648"/>
              <a:gd name="connsiteY0-406" fmla="*/ 32533 h 629209"/>
              <a:gd name="connsiteX1-407" fmla="*/ 537139 w 633648"/>
              <a:gd name="connsiteY1-408" fmla="*/ 33410 h 629209"/>
              <a:gd name="connsiteX2-409" fmla="*/ 625377 w 633648"/>
              <a:gd name="connsiteY2-410" fmla="*/ 304935 h 629209"/>
              <a:gd name="connsiteX3-411" fmla="*/ 559358 w 633648"/>
              <a:gd name="connsiteY3-412" fmla="*/ 587622 h 629209"/>
              <a:gd name="connsiteX4-413" fmla="*/ 2719 w 633648"/>
              <a:gd name="connsiteY4-414" fmla="*/ 550244 h 629209"/>
              <a:gd name="connsiteX5-415" fmla="*/ 28352 w 633648"/>
              <a:gd name="connsiteY5-416" fmla="*/ 102019 h 629209"/>
              <a:gd name="connsiteX0-417" fmla="*/ 103603 w 643466"/>
              <a:gd name="connsiteY0-418" fmla="*/ 32533 h 629209"/>
              <a:gd name="connsiteX1-419" fmla="*/ 546957 w 643466"/>
              <a:gd name="connsiteY1-420" fmla="*/ 33410 h 629209"/>
              <a:gd name="connsiteX2-421" fmla="*/ 635195 w 643466"/>
              <a:gd name="connsiteY2-422" fmla="*/ 304935 h 629209"/>
              <a:gd name="connsiteX3-423" fmla="*/ 569176 w 643466"/>
              <a:gd name="connsiteY3-424" fmla="*/ 587622 h 629209"/>
              <a:gd name="connsiteX4-425" fmla="*/ 12537 w 643466"/>
              <a:gd name="connsiteY4-426" fmla="*/ 550244 h 629209"/>
              <a:gd name="connsiteX5-427" fmla="*/ 4334 w 643466"/>
              <a:gd name="connsiteY5-428" fmla="*/ 102019 h 629209"/>
              <a:gd name="connsiteX0-429" fmla="*/ 103603 w 643466"/>
              <a:gd name="connsiteY0-430" fmla="*/ 32533 h 613248"/>
              <a:gd name="connsiteX1-431" fmla="*/ 546957 w 643466"/>
              <a:gd name="connsiteY1-432" fmla="*/ 33410 h 613248"/>
              <a:gd name="connsiteX2-433" fmla="*/ 635195 w 643466"/>
              <a:gd name="connsiteY2-434" fmla="*/ 304935 h 613248"/>
              <a:gd name="connsiteX3-435" fmla="*/ 569176 w 643466"/>
              <a:gd name="connsiteY3-436" fmla="*/ 587622 h 613248"/>
              <a:gd name="connsiteX4-437" fmla="*/ 12537 w 643466"/>
              <a:gd name="connsiteY4-438" fmla="*/ 518643 h 613248"/>
              <a:gd name="connsiteX5-439" fmla="*/ 4334 w 643466"/>
              <a:gd name="connsiteY5-440" fmla="*/ 102019 h 613248"/>
              <a:gd name="connsiteX0-441" fmla="*/ 103603 w 622280"/>
              <a:gd name="connsiteY0-442" fmla="*/ 51723 h 632438"/>
              <a:gd name="connsiteX1-443" fmla="*/ 546957 w 622280"/>
              <a:gd name="connsiteY1-444" fmla="*/ 52600 h 632438"/>
              <a:gd name="connsiteX2-445" fmla="*/ 569176 w 622280"/>
              <a:gd name="connsiteY2-446" fmla="*/ 606812 h 632438"/>
              <a:gd name="connsiteX3-447" fmla="*/ 12537 w 622280"/>
              <a:gd name="connsiteY3-448" fmla="*/ 537833 h 632438"/>
              <a:gd name="connsiteX4-449" fmla="*/ 4334 w 622280"/>
              <a:gd name="connsiteY4-450" fmla="*/ 121209 h 632438"/>
              <a:gd name="connsiteX0-451" fmla="*/ 103603 w 640916"/>
              <a:gd name="connsiteY0-452" fmla="*/ 51277 h 628066"/>
              <a:gd name="connsiteX1-453" fmla="*/ 546957 w 640916"/>
              <a:gd name="connsiteY1-454" fmla="*/ 52154 h 628066"/>
              <a:gd name="connsiteX2-455" fmla="*/ 595444 w 640916"/>
              <a:gd name="connsiteY2-456" fmla="*/ 600046 h 628066"/>
              <a:gd name="connsiteX3-457" fmla="*/ 12537 w 640916"/>
              <a:gd name="connsiteY3-458" fmla="*/ 537387 h 628066"/>
              <a:gd name="connsiteX4-459" fmla="*/ 4334 w 640916"/>
              <a:gd name="connsiteY4-460" fmla="*/ 120763 h 628066"/>
              <a:gd name="connsiteX0-461" fmla="*/ 103603 w 629940"/>
              <a:gd name="connsiteY0-462" fmla="*/ 26437 h 603226"/>
              <a:gd name="connsiteX1-463" fmla="*/ 546957 w 629940"/>
              <a:gd name="connsiteY1-464" fmla="*/ 27314 h 603226"/>
              <a:gd name="connsiteX2-465" fmla="*/ 595444 w 629940"/>
              <a:gd name="connsiteY2-466" fmla="*/ 575206 h 603226"/>
              <a:gd name="connsiteX3-467" fmla="*/ 12537 w 629940"/>
              <a:gd name="connsiteY3-468" fmla="*/ 512547 h 603226"/>
              <a:gd name="connsiteX4-469" fmla="*/ 4334 w 629940"/>
              <a:gd name="connsiteY4-470" fmla="*/ 95923 h 603226"/>
              <a:gd name="connsiteX0-471" fmla="*/ 103603 w 651443"/>
              <a:gd name="connsiteY0-472" fmla="*/ 20041 h 614843"/>
              <a:gd name="connsiteX1-473" fmla="*/ 608249 w 651443"/>
              <a:gd name="connsiteY1-474" fmla="*/ 39879 h 614843"/>
              <a:gd name="connsiteX2-475" fmla="*/ 595444 w 651443"/>
              <a:gd name="connsiteY2-476" fmla="*/ 568810 h 614843"/>
              <a:gd name="connsiteX3-477" fmla="*/ 12537 w 651443"/>
              <a:gd name="connsiteY3-478" fmla="*/ 506151 h 614843"/>
              <a:gd name="connsiteX4-479" fmla="*/ 4334 w 651443"/>
              <a:gd name="connsiteY4-480" fmla="*/ 89527 h 614843"/>
              <a:gd name="connsiteX0-481" fmla="*/ 103603 w 640788"/>
              <a:gd name="connsiteY0-482" fmla="*/ 20041 h 614843"/>
              <a:gd name="connsiteX1-483" fmla="*/ 581981 w 640788"/>
              <a:gd name="connsiteY1-484" fmla="*/ 39879 h 614843"/>
              <a:gd name="connsiteX2-485" fmla="*/ 595444 w 640788"/>
              <a:gd name="connsiteY2-486" fmla="*/ 568810 h 614843"/>
              <a:gd name="connsiteX3-487" fmla="*/ 12537 w 640788"/>
              <a:gd name="connsiteY3-488" fmla="*/ 506151 h 614843"/>
              <a:gd name="connsiteX4-489" fmla="*/ 4334 w 640788"/>
              <a:gd name="connsiteY4-490" fmla="*/ 89527 h 614843"/>
              <a:gd name="connsiteX0-491" fmla="*/ 103603 w 673655"/>
              <a:gd name="connsiteY0-492" fmla="*/ 38763 h 618146"/>
              <a:gd name="connsiteX1-493" fmla="*/ 581981 w 673655"/>
              <a:gd name="connsiteY1-494" fmla="*/ 58601 h 618146"/>
              <a:gd name="connsiteX2-495" fmla="*/ 621713 w 673655"/>
              <a:gd name="connsiteY2-496" fmla="*/ 562250 h 618146"/>
              <a:gd name="connsiteX3-497" fmla="*/ 12537 w 673655"/>
              <a:gd name="connsiteY3-498" fmla="*/ 524873 h 618146"/>
              <a:gd name="connsiteX4-499" fmla="*/ 4334 w 673655"/>
              <a:gd name="connsiteY4-500" fmla="*/ 108249 h 618146"/>
              <a:gd name="connsiteX0-501" fmla="*/ 103603 w 654750"/>
              <a:gd name="connsiteY0-502" fmla="*/ 38763 h 605787"/>
              <a:gd name="connsiteX1-503" fmla="*/ 581981 w 654750"/>
              <a:gd name="connsiteY1-504" fmla="*/ 58601 h 605787"/>
              <a:gd name="connsiteX2-505" fmla="*/ 621713 w 654750"/>
              <a:gd name="connsiteY2-506" fmla="*/ 562250 h 605787"/>
              <a:gd name="connsiteX3-507" fmla="*/ 12537 w 654750"/>
              <a:gd name="connsiteY3-508" fmla="*/ 524873 h 605787"/>
              <a:gd name="connsiteX4-509" fmla="*/ 4334 w 654750"/>
              <a:gd name="connsiteY4-510" fmla="*/ 108249 h 605787"/>
              <a:gd name="connsiteX0-511" fmla="*/ 103603 w 643734"/>
              <a:gd name="connsiteY0-512" fmla="*/ 31800 h 598824"/>
              <a:gd name="connsiteX1-513" fmla="*/ 581981 w 643734"/>
              <a:gd name="connsiteY1-514" fmla="*/ 51638 h 598824"/>
              <a:gd name="connsiteX2-515" fmla="*/ 621713 w 643734"/>
              <a:gd name="connsiteY2-516" fmla="*/ 555287 h 598824"/>
              <a:gd name="connsiteX3-517" fmla="*/ 12537 w 643734"/>
              <a:gd name="connsiteY3-518" fmla="*/ 517910 h 598824"/>
              <a:gd name="connsiteX4-519" fmla="*/ 4334 w 643734"/>
              <a:gd name="connsiteY4-520" fmla="*/ 101286 h 598824"/>
              <a:gd name="connsiteX0-521" fmla="*/ 103603 w 643734"/>
              <a:gd name="connsiteY0-522" fmla="*/ 24551 h 591575"/>
              <a:gd name="connsiteX1-523" fmla="*/ 581981 w 643734"/>
              <a:gd name="connsiteY1-524" fmla="*/ 44389 h 591575"/>
              <a:gd name="connsiteX2-525" fmla="*/ 621713 w 643734"/>
              <a:gd name="connsiteY2-526" fmla="*/ 548038 h 591575"/>
              <a:gd name="connsiteX3-527" fmla="*/ 12537 w 643734"/>
              <a:gd name="connsiteY3-528" fmla="*/ 510661 h 591575"/>
              <a:gd name="connsiteX4-529" fmla="*/ 4334 w 643734"/>
              <a:gd name="connsiteY4-530" fmla="*/ 94037 h 591575"/>
              <a:gd name="connsiteX0-531" fmla="*/ 103603 w 643734"/>
              <a:gd name="connsiteY0-532" fmla="*/ 20135 h 587159"/>
              <a:gd name="connsiteX1-533" fmla="*/ 581981 w 643734"/>
              <a:gd name="connsiteY1-534" fmla="*/ 39973 h 587159"/>
              <a:gd name="connsiteX2-535" fmla="*/ 621713 w 643734"/>
              <a:gd name="connsiteY2-536" fmla="*/ 543622 h 587159"/>
              <a:gd name="connsiteX3-537" fmla="*/ 12537 w 643734"/>
              <a:gd name="connsiteY3-538" fmla="*/ 506245 h 587159"/>
              <a:gd name="connsiteX4-539" fmla="*/ 4334 w 643734"/>
              <a:gd name="connsiteY4-540" fmla="*/ 89621 h 587159"/>
              <a:gd name="connsiteX0-541" fmla="*/ 51067 w 657504"/>
              <a:gd name="connsiteY0-542" fmla="*/ 31623 h 592327"/>
              <a:gd name="connsiteX1-543" fmla="*/ 581981 w 657504"/>
              <a:gd name="connsiteY1-544" fmla="*/ 45141 h 592327"/>
              <a:gd name="connsiteX2-545" fmla="*/ 621713 w 657504"/>
              <a:gd name="connsiteY2-546" fmla="*/ 548790 h 592327"/>
              <a:gd name="connsiteX3-547" fmla="*/ 12537 w 657504"/>
              <a:gd name="connsiteY3-548" fmla="*/ 511413 h 592327"/>
              <a:gd name="connsiteX4-549" fmla="*/ 4334 w 657504"/>
              <a:gd name="connsiteY4-550" fmla="*/ 94789 h 592327"/>
              <a:gd name="connsiteX0-551" fmla="*/ 51067 w 676118"/>
              <a:gd name="connsiteY0-552" fmla="*/ 31623 h 604686"/>
              <a:gd name="connsiteX1-553" fmla="*/ 581981 w 676118"/>
              <a:gd name="connsiteY1-554" fmla="*/ 45141 h 604686"/>
              <a:gd name="connsiteX2-555" fmla="*/ 621713 w 676118"/>
              <a:gd name="connsiteY2-556" fmla="*/ 548790 h 604686"/>
              <a:gd name="connsiteX3-557" fmla="*/ 12537 w 676118"/>
              <a:gd name="connsiteY3-558" fmla="*/ 511413 h 604686"/>
              <a:gd name="connsiteX4-559" fmla="*/ 4334 w 676118"/>
              <a:gd name="connsiteY4-560" fmla="*/ 94789 h 604686"/>
              <a:gd name="connsiteX0-561" fmla="*/ 51067 w 659741"/>
              <a:gd name="connsiteY0-562" fmla="*/ 18182 h 591245"/>
              <a:gd name="connsiteX1-563" fmla="*/ 581981 w 659741"/>
              <a:gd name="connsiteY1-564" fmla="*/ 31700 h 591245"/>
              <a:gd name="connsiteX2-565" fmla="*/ 621713 w 659741"/>
              <a:gd name="connsiteY2-566" fmla="*/ 535349 h 591245"/>
              <a:gd name="connsiteX3-567" fmla="*/ 12537 w 659741"/>
              <a:gd name="connsiteY3-568" fmla="*/ 497972 h 591245"/>
              <a:gd name="connsiteX4-569" fmla="*/ 4334 w 659741"/>
              <a:gd name="connsiteY4-570" fmla="*/ 81348 h 591245"/>
              <a:gd name="connsiteX0-571" fmla="*/ 51067 w 671131"/>
              <a:gd name="connsiteY0-572" fmla="*/ 18182 h 591245"/>
              <a:gd name="connsiteX1-573" fmla="*/ 617005 w 671131"/>
              <a:gd name="connsiteY1-574" fmla="*/ 31700 h 591245"/>
              <a:gd name="connsiteX2-575" fmla="*/ 621713 w 671131"/>
              <a:gd name="connsiteY2-576" fmla="*/ 535349 h 591245"/>
              <a:gd name="connsiteX3-577" fmla="*/ 12537 w 671131"/>
              <a:gd name="connsiteY3-578" fmla="*/ 497972 h 591245"/>
              <a:gd name="connsiteX4-579" fmla="*/ 4334 w 671131"/>
              <a:gd name="connsiteY4-580" fmla="*/ 81348 h 591245"/>
              <a:gd name="connsiteX0-581" fmla="*/ 51067 w 648099"/>
              <a:gd name="connsiteY0-582" fmla="*/ 18182 h 578886"/>
              <a:gd name="connsiteX1-583" fmla="*/ 617005 w 648099"/>
              <a:gd name="connsiteY1-584" fmla="*/ 31700 h 578886"/>
              <a:gd name="connsiteX2-585" fmla="*/ 621713 w 648099"/>
              <a:gd name="connsiteY2-586" fmla="*/ 535349 h 578886"/>
              <a:gd name="connsiteX3-587" fmla="*/ 12537 w 648099"/>
              <a:gd name="connsiteY3-588" fmla="*/ 497972 h 578886"/>
              <a:gd name="connsiteX4-589" fmla="*/ 4334 w 648099"/>
              <a:gd name="connsiteY4-590" fmla="*/ 81348 h 578886"/>
              <a:gd name="connsiteX0-591" fmla="*/ 51067 w 648099"/>
              <a:gd name="connsiteY0-592" fmla="*/ 18182 h 565791"/>
              <a:gd name="connsiteX1-593" fmla="*/ 617005 w 648099"/>
              <a:gd name="connsiteY1-594" fmla="*/ 31700 h 565791"/>
              <a:gd name="connsiteX2-595" fmla="*/ 621713 w 648099"/>
              <a:gd name="connsiteY2-596" fmla="*/ 535349 h 565791"/>
              <a:gd name="connsiteX3-597" fmla="*/ 12537 w 648099"/>
              <a:gd name="connsiteY3-598" fmla="*/ 497972 h 565791"/>
              <a:gd name="connsiteX4-599" fmla="*/ 4334 w 648099"/>
              <a:gd name="connsiteY4-600" fmla="*/ 81348 h 565791"/>
            </a:gdLst>
            <a:ahLst/>
            <a:cxnLst>
              <a:cxn ang="0">
                <a:pos x="connsiteX0-591" y="connsiteY0-592"/>
              </a:cxn>
              <a:cxn ang="0">
                <a:pos x="connsiteX1-593" y="connsiteY1-594"/>
              </a:cxn>
              <a:cxn ang="0">
                <a:pos x="connsiteX2-595" y="connsiteY2-596"/>
              </a:cxn>
              <a:cxn ang="0">
                <a:pos x="connsiteX3-597" y="connsiteY3-598"/>
              </a:cxn>
              <a:cxn ang="0">
                <a:pos x="connsiteX4-599" y="connsiteY4-600"/>
              </a:cxn>
            </a:cxnLst>
            <a:rect l="l" t="t" r="r" b="b"/>
            <a:pathLst>
              <a:path w="648099" h="565791">
                <a:moveTo>
                  <a:pt x="51067" y="18182"/>
                </a:moveTo>
                <a:cubicBezTo>
                  <a:pt x="281003" y="7261"/>
                  <a:pt x="591945" y="-22893"/>
                  <a:pt x="617005" y="31700"/>
                </a:cubicBezTo>
                <a:cubicBezTo>
                  <a:pt x="642065" y="86293"/>
                  <a:pt x="669922" y="489239"/>
                  <a:pt x="621713" y="535349"/>
                </a:cubicBezTo>
                <a:cubicBezTo>
                  <a:pt x="573504" y="581459"/>
                  <a:pt x="32838" y="579874"/>
                  <a:pt x="12537" y="497972"/>
                </a:cubicBezTo>
                <a:cubicBezTo>
                  <a:pt x="992" y="378148"/>
                  <a:pt x="-4426" y="189998"/>
                  <a:pt x="4334" y="81348"/>
                </a:cubicBezTo>
              </a:path>
            </a:pathLst>
          </a:custGeom>
          <a:noFill/>
          <a:ln w="25400" cap="rnd">
            <a:solidFill>
              <a:schemeClr val="bg2">
                <a:lumMod val="1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2000">
              <a:solidFill>
                <a:schemeClr val="bg1"/>
              </a:solidFill>
              <a:latin typeface="方正静蕾简体" panose="02000000000000000000" pitchFamily="2" charset="-122"/>
              <a:ea typeface="方正静蕾简体" panose="02000000000000000000" pitchFamily="2" charset="-122"/>
            </a:endParaRPr>
          </a:p>
        </p:txBody>
      </p:sp>
      <p:sp>
        <p:nvSpPr>
          <p:cNvPr id="7" name="矩形 6"/>
          <p:cNvSpPr/>
          <p:nvPr/>
        </p:nvSpPr>
        <p:spPr>
          <a:xfrm>
            <a:off x="1043479" y="2165403"/>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8" name="矩形 7"/>
          <p:cNvSpPr/>
          <p:nvPr/>
        </p:nvSpPr>
        <p:spPr>
          <a:xfrm>
            <a:off x="1412661" y="2573793"/>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9" name="矩形 8"/>
          <p:cNvSpPr/>
          <p:nvPr/>
        </p:nvSpPr>
        <p:spPr>
          <a:xfrm>
            <a:off x="5242559" y="2165403"/>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0" name="矩形 9"/>
          <p:cNvSpPr/>
          <p:nvPr/>
        </p:nvSpPr>
        <p:spPr>
          <a:xfrm>
            <a:off x="5611741" y="2573793"/>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63" name="椭圆 62"/>
          <p:cNvSpPr/>
          <p:nvPr/>
        </p:nvSpPr>
        <p:spPr>
          <a:xfrm>
            <a:off x="539384" y="2804625"/>
            <a:ext cx="972274" cy="820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 name="组合 10"/>
          <p:cNvGrpSpPr/>
          <p:nvPr/>
        </p:nvGrpSpPr>
        <p:grpSpPr>
          <a:xfrm>
            <a:off x="769774" y="2812893"/>
            <a:ext cx="612934" cy="816048"/>
            <a:chOff x="3213101" y="3067051"/>
            <a:chExt cx="541337" cy="720725"/>
          </a:xfrm>
          <a:solidFill>
            <a:schemeClr val="tx1"/>
          </a:solidFill>
        </p:grpSpPr>
        <p:sp>
          <p:nvSpPr>
            <p:cNvPr id="12"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8"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9"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0"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1"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62"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116" name="椭圆 115"/>
          <p:cNvSpPr/>
          <p:nvPr/>
        </p:nvSpPr>
        <p:spPr>
          <a:xfrm>
            <a:off x="4494204" y="2768419"/>
            <a:ext cx="972274" cy="820936"/>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nvGrpSpPr>
          <p:cNvPr id="117" name="组合 116"/>
          <p:cNvGrpSpPr/>
          <p:nvPr/>
        </p:nvGrpSpPr>
        <p:grpSpPr>
          <a:xfrm>
            <a:off x="4724594" y="2776687"/>
            <a:ext cx="612934" cy="816048"/>
            <a:chOff x="3213101" y="3067051"/>
            <a:chExt cx="541337" cy="720725"/>
          </a:xfrm>
          <a:solidFill>
            <a:schemeClr val="tx1"/>
          </a:solidFill>
        </p:grpSpPr>
        <p:sp>
          <p:nvSpPr>
            <p:cNvPr id="118"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9"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0"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1"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2"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3"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4"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5"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6"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7"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8"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9"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0"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1"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2"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3"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4"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5"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6"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7"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8"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9"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0"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1"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2"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3"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4"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5"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6"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7"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8"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9"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0"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1"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2"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3"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4"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5"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6"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7"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8"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9"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0"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1"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2"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3"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4"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5"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6"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7"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8"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8"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ipe(left)">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8" fill="hold" grpId="0"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wipe(left)">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8"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left)">
                                      <p:cBhvr>
                                        <p:cTn id="2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P spid="10"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5" name="文本框 4"/>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6" name="文本框 5"/>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187" name="组合 186"/>
          <p:cNvGrpSpPr/>
          <p:nvPr/>
        </p:nvGrpSpPr>
        <p:grpSpPr>
          <a:xfrm>
            <a:off x="5440546" y="1397715"/>
            <a:ext cx="3468624" cy="2473578"/>
            <a:chOff x="1944992" y="937549"/>
            <a:chExt cx="5254016" cy="3746794"/>
          </a:xfrm>
        </p:grpSpPr>
        <p:grpSp>
          <p:nvGrpSpPr>
            <p:cNvPr id="166" name="组合 165"/>
            <p:cNvGrpSpPr/>
            <p:nvPr/>
          </p:nvGrpSpPr>
          <p:grpSpPr>
            <a:xfrm>
              <a:off x="1944992" y="937549"/>
              <a:ext cx="5254016" cy="3746794"/>
              <a:chOff x="3154364" y="2608264"/>
              <a:chExt cx="4337050" cy="3062288"/>
            </a:xfrm>
            <a:solidFill>
              <a:schemeClr val="bg1"/>
            </a:solidFill>
          </p:grpSpPr>
          <p:sp>
            <p:nvSpPr>
              <p:cNvPr id="167" name="Freeform 28"/>
              <p:cNvSpPr>
                <a:spLocks noEditPoints="1"/>
              </p:cNvSpPr>
              <p:nvPr/>
            </p:nvSpPr>
            <p:spPr bwMode="auto">
              <a:xfrm>
                <a:off x="3775076" y="2779714"/>
                <a:ext cx="3013075" cy="1584325"/>
              </a:xfrm>
              <a:custGeom>
                <a:avLst/>
                <a:gdLst>
                  <a:gd name="T0" fmla="*/ 1641 w 1898"/>
                  <a:gd name="T1" fmla="*/ 31 h 998"/>
                  <a:gd name="T2" fmla="*/ 1035 w 1898"/>
                  <a:gd name="T3" fmla="*/ 28 h 998"/>
                  <a:gd name="T4" fmla="*/ 376 w 1898"/>
                  <a:gd name="T5" fmla="*/ 23 h 998"/>
                  <a:gd name="T6" fmla="*/ 101 w 1898"/>
                  <a:gd name="T7" fmla="*/ 1 h 998"/>
                  <a:gd name="T8" fmla="*/ 462 w 1898"/>
                  <a:gd name="T9" fmla="*/ 3 h 998"/>
                  <a:gd name="T10" fmla="*/ 1135 w 1898"/>
                  <a:gd name="T11" fmla="*/ 6 h 998"/>
                  <a:gd name="T12" fmla="*/ 1712 w 1898"/>
                  <a:gd name="T13" fmla="*/ 11 h 998"/>
                  <a:gd name="T14" fmla="*/ 1850 w 1898"/>
                  <a:gd name="T15" fmla="*/ 84 h 998"/>
                  <a:gd name="T16" fmla="*/ 1853 w 1898"/>
                  <a:gd name="T17" fmla="*/ 54 h 998"/>
                  <a:gd name="T18" fmla="*/ 1851 w 1898"/>
                  <a:gd name="T19" fmla="*/ 38 h 998"/>
                  <a:gd name="T20" fmla="*/ 1839 w 1898"/>
                  <a:gd name="T21" fmla="*/ 34 h 998"/>
                  <a:gd name="T22" fmla="*/ 1849 w 1898"/>
                  <a:gd name="T23" fmla="*/ 11 h 998"/>
                  <a:gd name="T24" fmla="*/ 1881 w 1898"/>
                  <a:gd name="T25" fmla="*/ 16 h 998"/>
                  <a:gd name="T26" fmla="*/ 1891 w 1898"/>
                  <a:gd name="T27" fmla="*/ 31 h 998"/>
                  <a:gd name="T28" fmla="*/ 1888 w 1898"/>
                  <a:gd name="T29" fmla="*/ 59 h 998"/>
                  <a:gd name="T30" fmla="*/ 1861 w 1898"/>
                  <a:gd name="T31" fmla="*/ 959 h 998"/>
                  <a:gd name="T32" fmla="*/ 1859 w 1898"/>
                  <a:gd name="T33" fmla="*/ 752 h 998"/>
                  <a:gd name="T34" fmla="*/ 1854 w 1898"/>
                  <a:gd name="T35" fmla="*/ 412 h 998"/>
                  <a:gd name="T36" fmla="*/ 1850 w 1898"/>
                  <a:gd name="T37" fmla="*/ 135 h 998"/>
                  <a:gd name="T38" fmla="*/ 1887 w 1898"/>
                  <a:gd name="T39" fmla="*/ 122 h 998"/>
                  <a:gd name="T40" fmla="*/ 1891 w 1898"/>
                  <a:gd name="T41" fmla="*/ 398 h 998"/>
                  <a:gd name="T42" fmla="*/ 1896 w 1898"/>
                  <a:gd name="T43" fmla="*/ 739 h 998"/>
                  <a:gd name="T44" fmla="*/ 1898 w 1898"/>
                  <a:gd name="T45" fmla="*/ 946 h 998"/>
                  <a:gd name="T46" fmla="*/ 1833 w 1898"/>
                  <a:gd name="T47" fmla="*/ 974 h 998"/>
                  <a:gd name="T48" fmla="*/ 1866 w 1898"/>
                  <a:gd name="T49" fmla="*/ 977 h 998"/>
                  <a:gd name="T50" fmla="*/ 1857 w 1898"/>
                  <a:gd name="T51" fmla="*/ 983 h 998"/>
                  <a:gd name="T52" fmla="*/ 1860 w 1898"/>
                  <a:gd name="T53" fmla="*/ 972 h 998"/>
                  <a:gd name="T54" fmla="*/ 1894 w 1898"/>
                  <a:gd name="T55" fmla="*/ 971 h 998"/>
                  <a:gd name="T56" fmla="*/ 1860 w 1898"/>
                  <a:gd name="T57" fmla="*/ 997 h 998"/>
                  <a:gd name="T58" fmla="*/ 1829 w 1898"/>
                  <a:gd name="T59" fmla="*/ 997 h 998"/>
                  <a:gd name="T60" fmla="*/ 1794 w 1898"/>
                  <a:gd name="T61" fmla="*/ 996 h 998"/>
                  <a:gd name="T62" fmla="*/ 235 w 1898"/>
                  <a:gd name="T63" fmla="*/ 974 h 998"/>
                  <a:gd name="T64" fmla="*/ 813 w 1898"/>
                  <a:gd name="T65" fmla="*/ 974 h 998"/>
                  <a:gd name="T66" fmla="*/ 1475 w 1898"/>
                  <a:gd name="T67" fmla="*/ 974 h 998"/>
                  <a:gd name="T68" fmla="*/ 1818 w 1898"/>
                  <a:gd name="T69" fmla="*/ 974 h 998"/>
                  <a:gd name="T70" fmla="*/ 1514 w 1898"/>
                  <a:gd name="T71" fmla="*/ 996 h 998"/>
                  <a:gd name="T72" fmla="*/ 867 w 1898"/>
                  <a:gd name="T73" fmla="*/ 996 h 998"/>
                  <a:gd name="T74" fmla="*/ 259 w 1898"/>
                  <a:gd name="T75" fmla="*/ 996 h 998"/>
                  <a:gd name="T76" fmla="*/ 7 w 1898"/>
                  <a:gd name="T77" fmla="*/ 936 h 998"/>
                  <a:gd name="T78" fmla="*/ 47 w 1898"/>
                  <a:gd name="T79" fmla="*/ 949 h 998"/>
                  <a:gd name="T80" fmla="*/ 50 w 1898"/>
                  <a:gd name="T81" fmla="*/ 967 h 998"/>
                  <a:gd name="T82" fmla="*/ 66 w 1898"/>
                  <a:gd name="T83" fmla="*/ 973 h 998"/>
                  <a:gd name="T84" fmla="*/ 71 w 1898"/>
                  <a:gd name="T85" fmla="*/ 996 h 998"/>
                  <a:gd name="T86" fmla="*/ 28 w 1898"/>
                  <a:gd name="T87" fmla="*/ 992 h 998"/>
                  <a:gd name="T88" fmla="*/ 11 w 1898"/>
                  <a:gd name="T89" fmla="*/ 978 h 998"/>
                  <a:gd name="T90" fmla="*/ 9 w 1898"/>
                  <a:gd name="T91" fmla="*/ 953 h 998"/>
                  <a:gd name="T92" fmla="*/ 46 w 1898"/>
                  <a:gd name="T93" fmla="*/ 50 h 998"/>
                  <a:gd name="T94" fmla="*/ 40 w 1898"/>
                  <a:gd name="T95" fmla="*/ 234 h 998"/>
                  <a:gd name="T96" fmla="*/ 38 w 1898"/>
                  <a:gd name="T97" fmla="*/ 565 h 998"/>
                  <a:gd name="T98" fmla="*/ 42 w 1898"/>
                  <a:gd name="T99" fmla="*/ 851 h 998"/>
                  <a:gd name="T100" fmla="*/ 6 w 1898"/>
                  <a:gd name="T101" fmla="*/ 904 h 998"/>
                  <a:gd name="T102" fmla="*/ 1 w 1898"/>
                  <a:gd name="T103" fmla="*/ 652 h 998"/>
                  <a:gd name="T104" fmla="*/ 1 w 1898"/>
                  <a:gd name="T105" fmla="*/ 314 h 998"/>
                  <a:gd name="T106" fmla="*/ 6 w 1898"/>
                  <a:gd name="T107" fmla="*/ 81 h 998"/>
                  <a:gd name="T108" fmla="*/ 65 w 1898"/>
                  <a:gd name="T109" fmla="*/ 23 h 998"/>
                  <a:gd name="T110" fmla="*/ 31 w 1898"/>
                  <a:gd name="T111" fmla="*/ 22 h 998"/>
                  <a:gd name="T112" fmla="*/ 52 w 1898"/>
                  <a:gd name="T113" fmla="*/ 12 h 998"/>
                  <a:gd name="T114" fmla="*/ 48 w 1898"/>
                  <a:gd name="T115" fmla="*/ 36 h 998"/>
                  <a:gd name="T116" fmla="*/ 12 w 1898"/>
                  <a:gd name="T117" fmla="*/ 41 h 998"/>
                  <a:gd name="T118" fmla="*/ 16 w 1898"/>
                  <a:gd name="T119" fmla="*/ 19 h 998"/>
                  <a:gd name="T120" fmla="*/ 58 w 1898"/>
                  <a:gd name="T121" fmla="*/ 0 h 998"/>
                  <a:gd name="T122" fmla="*/ 101 w 1898"/>
                  <a:gd name="T123" fmla="*/ 1 h 9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98" h="998">
                    <a:moveTo>
                      <a:pt x="1839" y="11"/>
                    </a:moveTo>
                    <a:lnTo>
                      <a:pt x="1816" y="32"/>
                    </a:lnTo>
                    <a:lnTo>
                      <a:pt x="1816" y="32"/>
                    </a:lnTo>
                    <a:lnTo>
                      <a:pt x="1806" y="32"/>
                    </a:lnTo>
                    <a:lnTo>
                      <a:pt x="1788" y="32"/>
                    </a:lnTo>
                    <a:lnTo>
                      <a:pt x="1762" y="32"/>
                    </a:lnTo>
                    <a:lnTo>
                      <a:pt x="1728" y="32"/>
                    </a:lnTo>
                    <a:lnTo>
                      <a:pt x="1688" y="31"/>
                    </a:lnTo>
                    <a:lnTo>
                      <a:pt x="1641" y="31"/>
                    </a:lnTo>
                    <a:lnTo>
                      <a:pt x="1589" y="31"/>
                    </a:lnTo>
                    <a:lnTo>
                      <a:pt x="1532" y="31"/>
                    </a:lnTo>
                    <a:lnTo>
                      <a:pt x="1469" y="30"/>
                    </a:lnTo>
                    <a:lnTo>
                      <a:pt x="1404" y="30"/>
                    </a:lnTo>
                    <a:lnTo>
                      <a:pt x="1335" y="29"/>
                    </a:lnTo>
                    <a:lnTo>
                      <a:pt x="1263" y="29"/>
                    </a:lnTo>
                    <a:lnTo>
                      <a:pt x="1188" y="29"/>
                    </a:lnTo>
                    <a:lnTo>
                      <a:pt x="1111" y="28"/>
                    </a:lnTo>
                    <a:lnTo>
                      <a:pt x="1035" y="28"/>
                    </a:lnTo>
                    <a:lnTo>
                      <a:pt x="956" y="26"/>
                    </a:lnTo>
                    <a:lnTo>
                      <a:pt x="879" y="26"/>
                    </a:lnTo>
                    <a:lnTo>
                      <a:pt x="801" y="25"/>
                    </a:lnTo>
                    <a:lnTo>
                      <a:pt x="724" y="25"/>
                    </a:lnTo>
                    <a:lnTo>
                      <a:pt x="650" y="25"/>
                    </a:lnTo>
                    <a:lnTo>
                      <a:pt x="576" y="24"/>
                    </a:lnTo>
                    <a:lnTo>
                      <a:pt x="506" y="24"/>
                    </a:lnTo>
                    <a:lnTo>
                      <a:pt x="439" y="24"/>
                    </a:lnTo>
                    <a:lnTo>
                      <a:pt x="376" y="23"/>
                    </a:lnTo>
                    <a:lnTo>
                      <a:pt x="318" y="23"/>
                    </a:lnTo>
                    <a:lnTo>
                      <a:pt x="264" y="23"/>
                    </a:lnTo>
                    <a:lnTo>
                      <a:pt x="216" y="23"/>
                    </a:lnTo>
                    <a:lnTo>
                      <a:pt x="175" y="23"/>
                    </a:lnTo>
                    <a:lnTo>
                      <a:pt x="139" y="22"/>
                    </a:lnTo>
                    <a:lnTo>
                      <a:pt x="110" y="22"/>
                    </a:lnTo>
                    <a:lnTo>
                      <a:pt x="90" y="22"/>
                    </a:lnTo>
                    <a:lnTo>
                      <a:pt x="78" y="23"/>
                    </a:lnTo>
                    <a:lnTo>
                      <a:pt x="101" y="1"/>
                    </a:lnTo>
                    <a:lnTo>
                      <a:pt x="114" y="1"/>
                    </a:lnTo>
                    <a:lnTo>
                      <a:pt x="134" y="0"/>
                    </a:lnTo>
                    <a:lnTo>
                      <a:pt x="161" y="1"/>
                    </a:lnTo>
                    <a:lnTo>
                      <a:pt x="197" y="1"/>
                    </a:lnTo>
                    <a:lnTo>
                      <a:pt x="239" y="1"/>
                    </a:lnTo>
                    <a:lnTo>
                      <a:pt x="288" y="1"/>
                    </a:lnTo>
                    <a:lnTo>
                      <a:pt x="340" y="1"/>
                    </a:lnTo>
                    <a:lnTo>
                      <a:pt x="400" y="1"/>
                    </a:lnTo>
                    <a:lnTo>
                      <a:pt x="462" y="3"/>
                    </a:lnTo>
                    <a:lnTo>
                      <a:pt x="529" y="3"/>
                    </a:lnTo>
                    <a:lnTo>
                      <a:pt x="599" y="3"/>
                    </a:lnTo>
                    <a:lnTo>
                      <a:pt x="672" y="4"/>
                    </a:lnTo>
                    <a:lnTo>
                      <a:pt x="747" y="4"/>
                    </a:lnTo>
                    <a:lnTo>
                      <a:pt x="824" y="5"/>
                    </a:lnTo>
                    <a:lnTo>
                      <a:pt x="901" y="5"/>
                    </a:lnTo>
                    <a:lnTo>
                      <a:pt x="980" y="5"/>
                    </a:lnTo>
                    <a:lnTo>
                      <a:pt x="1058" y="6"/>
                    </a:lnTo>
                    <a:lnTo>
                      <a:pt x="1135" y="6"/>
                    </a:lnTo>
                    <a:lnTo>
                      <a:pt x="1212" y="7"/>
                    </a:lnTo>
                    <a:lnTo>
                      <a:pt x="1286" y="7"/>
                    </a:lnTo>
                    <a:lnTo>
                      <a:pt x="1358" y="9"/>
                    </a:lnTo>
                    <a:lnTo>
                      <a:pt x="1428" y="9"/>
                    </a:lnTo>
                    <a:lnTo>
                      <a:pt x="1493" y="9"/>
                    </a:lnTo>
                    <a:lnTo>
                      <a:pt x="1555" y="10"/>
                    </a:lnTo>
                    <a:lnTo>
                      <a:pt x="1613" y="10"/>
                    </a:lnTo>
                    <a:lnTo>
                      <a:pt x="1665" y="10"/>
                    </a:lnTo>
                    <a:lnTo>
                      <a:pt x="1712" y="11"/>
                    </a:lnTo>
                    <a:lnTo>
                      <a:pt x="1751" y="11"/>
                    </a:lnTo>
                    <a:lnTo>
                      <a:pt x="1785" y="11"/>
                    </a:lnTo>
                    <a:lnTo>
                      <a:pt x="1811" y="11"/>
                    </a:lnTo>
                    <a:lnTo>
                      <a:pt x="1830" y="11"/>
                    </a:lnTo>
                    <a:lnTo>
                      <a:pt x="1839" y="11"/>
                    </a:lnTo>
                    <a:lnTo>
                      <a:pt x="1839" y="11"/>
                    </a:lnTo>
                    <a:lnTo>
                      <a:pt x="1839" y="11"/>
                    </a:lnTo>
                    <a:close/>
                    <a:moveTo>
                      <a:pt x="1887" y="71"/>
                    </a:moveTo>
                    <a:lnTo>
                      <a:pt x="1850" y="84"/>
                    </a:lnTo>
                    <a:lnTo>
                      <a:pt x="1850" y="84"/>
                    </a:lnTo>
                    <a:lnTo>
                      <a:pt x="1850" y="79"/>
                    </a:lnTo>
                    <a:lnTo>
                      <a:pt x="1850" y="75"/>
                    </a:lnTo>
                    <a:lnTo>
                      <a:pt x="1851" y="71"/>
                    </a:lnTo>
                    <a:lnTo>
                      <a:pt x="1851" y="67"/>
                    </a:lnTo>
                    <a:lnTo>
                      <a:pt x="1851" y="63"/>
                    </a:lnTo>
                    <a:lnTo>
                      <a:pt x="1853" y="60"/>
                    </a:lnTo>
                    <a:lnTo>
                      <a:pt x="1853" y="57"/>
                    </a:lnTo>
                    <a:lnTo>
                      <a:pt x="1853" y="54"/>
                    </a:lnTo>
                    <a:lnTo>
                      <a:pt x="1854" y="52"/>
                    </a:lnTo>
                    <a:lnTo>
                      <a:pt x="1854" y="49"/>
                    </a:lnTo>
                    <a:lnTo>
                      <a:pt x="1854" y="47"/>
                    </a:lnTo>
                    <a:lnTo>
                      <a:pt x="1854" y="44"/>
                    </a:lnTo>
                    <a:lnTo>
                      <a:pt x="1854" y="43"/>
                    </a:lnTo>
                    <a:lnTo>
                      <a:pt x="1853" y="42"/>
                    </a:lnTo>
                    <a:lnTo>
                      <a:pt x="1853" y="40"/>
                    </a:lnTo>
                    <a:lnTo>
                      <a:pt x="1853" y="38"/>
                    </a:lnTo>
                    <a:lnTo>
                      <a:pt x="1851" y="38"/>
                    </a:lnTo>
                    <a:lnTo>
                      <a:pt x="1851" y="37"/>
                    </a:lnTo>
                    <a:lnTo>
                      <a:pt x="1850" y="36"/>
                    </a:lnTo>
                    <a:lnTo>
                      <a:pt x="1849" y="36"/>
                    </a:lnTo>
                    <a:lnTo>
                      <a:pt x="1849" y="35"/>
                    </a:lnTo>
                    <a:lnTo>
                      <a:pt x="1848" y="35"/>
                    </a:lnTo>
                    <a:lnTo>
                      <a:pt x="1845" y="35"/>
                    </a:lnTo>
                    <a:lnTo>
                      <a:pt x="1844" y="34"/>
                    </a:lnTo>
                    <a:lnTo>
                      <a:pt x="1842" y="34"/>
                    </a:lnTo>
                    <a:lnTo>
                      <a:pt x="1839" y="34"/>
                    </a:lnTo>
                    <a:lnTo>
                      <a:pt x="1837" y="34"/>
                    </a:lnTo>
                    <a:lnTo>
                      <a:pt x="1833" y="32"/>
                    </a:lnTo>
                    <a:lnTo>
                      <a:pt x="1830" y="32"/>
                    </a:lnTo>
                    <a:lnTo>
                      <a:pt x="1825" y="32"/>
                    </a:lnTo>
                    <a:lnTo>
                      <a:pt x="1822" y="32"/>
                    </a:lnTo>
                    <a:lnTo>
                      <a:pt x="1816" y="32"/>
                    </a:lnTo>
                    <a:lnTo>
                      <a:pt x="1839" y="11"/>
                    </a:lnTo>
                    <a:lnTo>
                      <a:pt x="1844" y="11"/>
                    </a:lnTo>
                    <a:lnTo>
                      <a:pt x="1849" y="11"/>
                    </a:lnTo>
                    <a:lnTo>
                      <a:pt x="1854" y="11"/>
                    </a:lnTo>
                    <a:lnTo>
                      <a:pt x="1859" y="11"/>
                    </a:lnTo>
                    <a:lnTo>
                      <a:pt x="1862" y="12"/>
                    </a:lnTo>
                    <a:lnTo>
                      <a:pt x="1866" y="12"/>
                    </a:lnTo>
                    <a:lnTo>
                      <a:pt x="1869" y="12"/>
                    </a:lnTo>
                    <a:lnTo>
                      <a:pt x="1873" y="13"/>
                    </a:lnTo>
                    <a:lnTo>
                      <a:pt x="1876" y="13"/>
                    </a:lnTo>
                    <a:lnTo>
                      <a:pt x="1879" y="14"/>
                    </a:lnTo>
                    <a:lnTo>
                      <a:pt x="1881" y="16"/>
                    </a:lnTo>
                    <a:lnTo>
                      <a:pt x="1884" y="17"/>
                    </a:lnTo>
                    <a:lnTo>
                      <a:pt x="1885" y="18"/>
                    </a:lnTo>
                    <a:lnTo>
                      <a:pt x="1887" y="19"/>
                    </a:lnTo>
                    <a:lnTo>
                      <a:pt x="1888" y="22"/>
                    </a:lnTo>
                    <a:lnTo>
                      <a:pt x="1890" y="23"/>
                    </a:lnTo>
                    <a:lnTo>
                      <a:pt x="1890" y="25"/>
                    </a:lnTo>
                    <a:lnTo>
                      <a:pt x="1891" y="26"/>
                    </a:lnTo>
                    <a:lnTo>
                      <a:pt x="1891" y="29"/>
                    </a:lnTo>
                    <a:lnTo>
                      <a:pt x="1891" y="31"/>
                    </a:lnTo>
                    <a:lnTo>
                      <a:pt x="1891" y="34"/>
                    </a:lnTo>
                    <a:lnTo>
                      <a:pt x="1891" y="36"/>
                    </a:lnTo>
                    <a:lnTo>
                      <a:pt x="1891" y="38"/>
                    </a:lnTo>
                    <a:lnTo>
                      <a:pt x="1891" y="42"/>
                    </a:lnTo>
                    <a:lnTo>
                      <a:pt x="1890" y="44"/>
                    </a:lnTo>
                    <a:lnTo>
                      <a:pt x="1890" y="48"/>
                    </a:lnTo>
                    <a:lnTo>
                      <a:pt x="1890" y="52"/>
                    </a:lnTo>
                    <a:lnTo>
                      <a:pt x="1888" y="55"/>
                    </a:lnTo>
                    <a:lnTo>
                      <a:pt x="1888" y="59"/>
                    </a:lnTo>
                    <a:lnTo>
                      <a:pt x="1888" y="62"/>
                    </a:lnTo>
                    <a:lnTo>
                      <a:pt x="1887" y="67"/>
                    </a:lnTo>
                    <a:lnTo>
                      <a:pt x="1887" y="71"/>
                    </a:lnTo>
                    <a:lnTo>
                      <a:pt x="1887" y="71"/>
                    </a:lnTo>
                    <a:lnTo>
                      <a:pt x="1887" y="71"/>
                    </a:lnTo>
                    <a:close/>
                    <a:moveTo>
                      <a:pt x="1898" y="952"/>
                    </a:moveTo>
                    <a:lnTo>
                      <a:pt x="1861" y="965"/>
                    </a:lnTo>
                    <a:lnTo>
                      <a:pt x="1861" y="965"/>
                    </a:lnTo>
                    <a:lnTo>
                      <a:pt x="1861" y="959"/>
                    </a:lnTo>
                    <a:lnTo>
                      <a:pt x="1861" y="949"/>
                    </a:lnTo>
                    <a:lnTo>
                      <a:pt x="1861" y="935"/>
                    </a:lnTo>
                    <a:lnTo>
                      <a:pt x="1861" y="917"/>
                    </a:lnTo>
                    <a:lnTo>
                      <a:pt x="1861" y="897"/>
                    </a:lnTo>
                    <a:lnTo>
                      <a:pt x="1860" y="873"/>
                    </a:lnTo>
                    <a:lnTo>
                      <a:pt x="1860" y="847"/>
                    </a:lnTo>
                    <a:lnTo>
                      <a:pt x="1860" y="817"/>
                    </a:lnTo>
                    <a:lnTo>
                      <a:pt x="1860" y="786"/>
                    </a:lnTo>
                    <a:lnTo>
                      <a:pt x="1859" y="752"/>
                    </a:lnTo>
                    <a:lnTo>
                      <a:pt x="1859" y="718"/>
                    </a:lnTo>
                    <a:lnTo>
                      <a:pt x="1857" y="682"/>
                    </a:lnTo>
                    <a:lnTo>
                      <a:pt x="1857" y="644"/>
                    </a:lnTo>
                    <a:lnTo>
                      <a:pt x="1856" y="605"/>
                    </a:lnTo>
                    <a:lnTo>
                      <a:pt x="1856" y="567"/>
                    </a:lnTo>
                    <a:lnTo>
                      <a:pt x="1855" y="528"/>
                    </a:lnTo>
                    <a:lnTo>
                      <a:pt x="1855" y="488"/>
                    </a:lnTo>
                    <a:lnTo>
                      <a:pt x="1854" y="450"/>
                    </a:lnTo>
                    <a:lnTo>
                      <a:pt x="1854" y="412"/>
                    </a:lnTo>
                    <a:lnTo>
                      <a:pt x="1853" y="374"/>
                    </a:lnTo>
                    <a:lnTo>
                      <a:pt x="1853" y="338"/>
                    </a:lnTo>
                    <a:lnTo>
                      <a:pt x="1851" y="302"/>
                    </a:lnTo>
                    <a:lnTo>
                      <a:pt x="1851" y="269"/>
                    </a:lnTo>
                    <a:lnTo>
                      <a:pt x="1850" y="237"/>
                    </a:lnTo>
                    <a:lnTo>
                      <a:pt x="1850" y="208"/>
                    </a:lnTo>
                    <a:lnTo>
                      <a:pt x="1850" y="180"/>
                    </a:lnTo>
                    <a:lnTo>
                      <a:pt x="1850" y="157"/>
                    </a:lnTo>
                    <a:lnTo>
                      <a:pt x="1850" y="135"/>
                    </a:lnTo>
                    <a:lnTo>
                      <a:pt x="1850" y="116"/>
                    </a:lnTo>
                    <a:lnTo>
                      <a:pt x="1850" y="102"/>
                    </a:lnTo>
                    <a:lnTo>
                      <a:pt x="1850" y="91"/>
                    </a:lnTo>
                    <a:lnTo>
                      <a:pt x="1850" y="84"/>
                    </a:lnTo>
                    <a:lnTo>
                      <a:pt x="1887" y="71"/>
                    </a:lnTo>
                    <a:lnTo>
                      <a:pt x="1887" y="78"/>
                    </a:lnTo>
                    <a:lnTo>
                      <a:pt x="1887" y="89"/>
                    </a:lnTo>
                    <a:lnTo>
                      <a:pt x="1887" y="103"/>
                    </a:lnTo>
                    <a:lnTo>
                      <a:pt x="1887" y="122"/>
                    </a:lnTo>
                    <a:lnTo>
                      <a:pt x="1887" y="142"/>
                    </a:lnTo>
                    <a:lnTo>
                      <a:pt x="1887" y="167"/>
                    </a:lnTo>
                    <a:lnTo>
                      <a:pt x="1887" y="195"/>
                    </a:lnTo>
                    <a:lnTo>
                      <a:pt x="1888" y="223"/>
                    </a:lnTo>
                    <a:lnTo>
                      <a:pt x="1888" y="256"/>
                    </a:lnTo>
                    <a:lnTo>
                      <a:pt x="1890" y="289"/>
                    </a:lnTo>
                    <a:lnTo>
                      <a:pt x="1890" y="324"/>
                    </a:lnTo>
                    <a:lnTo>
                      <a:pt x="1890" y="361"/>
                    </a:lnTo>
                    <a:lnTo>
                      <a:pt x="1891" y="398"/>
                    </a:lnTo>
                    <a:lnTo>
                      <a:pt x="1891" y="437"/>
                    </a:lnTo>
                    <a:lnTo>
                      <a:pt x="1892" y="475"/>
                    </a:lnTo>
                    <a:lnTo>
                      <a:pt x="1893" y="515"/>
                    </a:lnTo>
                    <a:lnTo>
                      <a:pt x="1893" y="554"/>
                    </a:lnTo>
                    <a:lnTo>
                      <a:pt x="1894" y="592"/>
                    </a:lnTo>
                    <a:lnTo>
                      <a:pt x="1894" y="631"/>
                    </a:lnTo>
                    <a:lnTo>
                      <a:pt x="1896" y="668"/>
                    </a:lnTo>
                    <a:lnTo>
                      <a:pt x="1896" y="705"/>
                    </a:lnTo>
                    <a:lnTo>
                      <a:pt x="1896" y="739"/>
                    </a:lnTo>
                    <a:lnTo>
                      <a:pt x="1897" y="773"/>
                    </a:lnTo>
                    <a:lnTo>
                      <a:pt x="1897" y="804"/>
                    </a:lnTo>
                    <a:lnTo>
                      <a:pt x="1898" y="832"/>
                    </a:lnTo>
                    <a:lnTo>
                      <a:pt x="1898" y="860"/>
                    </a:lnTo>
                    <a:lnTo>
                      <a:pt x="1898" y="884"/>
                    </a:lnTo>
                    <a:lnTo>
                      <a:pt x="1898" y="904"/>
                    </a:lnTo>
                    <a:lnTo>
                      <a:pt x="1898" y="922"/>
                    </a:lnTo>
                    <a:lnTo>
                      <a:pt x="1898" y="936"/>
                    </a:lnTo>
                    <a:lnTo>
                      <a:pt x="1898" y="946"/>
                    </a:lnTo>
                    <a:lnTo>
                      <a:pt x="1898" y="952"/>
                    </a:lnTo>
                    <a:lnTo>
                      <a:pt x="1898" y="952"/>
                    </a:lnTo>
                    <a:lnTo>
                      <a:pt x="1898" y="952"/>
                    </a:lnTo>
                    <a:close/>
                    <a:moveTo>
                      <a:pt x="1794" y="996"/>
                    </a:moveTo>
                    <a:lnTo>
                      <a:pt x="1818" y="974"/>
                    </a:lnTo>
                    <a:lnTo>
                      <a:pt x="1818" y="974"/>
                    </a:lnTo>
                    <a:lnTo>
                      <a:pt x="1823" y="974"/>
                    </a:lnTo>
                    <a:lnTo>
                      <a:pt x="1829" y="974"/>
                    </a:lnTo>
                    <a:lnTo>
                      <a:pt x="1833" y="974"/>
                    </a:lnTo>
                    <a:lnTo>
                      <a:pt x="1838" y="974"/>
                    </a:lnTo>
                    <a:lnTo>
                      <a:pt x="1843" y="974"/>
                    </a:lnTo>
                    <a:lnTo>
                      <a:pt x="1847" y="976"/>
                    </a:lnTo>
                    <a:lnTo>
                      <a:pt x="1850" y="976"/>
                    </a:lnTo>
                    <a:lnTo>
                      <a:pt x="1854" y="976"/>
                    </a:lnTo>
                    <a:lnTo>
                      <a:pt x="1857" y="976"/>
                    </a:lnTo>
                    <a:lnTo>
                      <a:pt x="1861" y="977"/>
                    </a:lnTo>
                    <a:lnTo>
                      <a:pt x="1863" y="977"/>
                    </a:lnTo>
                    <a:lnTo>
                      <a:pt x="1866" y="977"/>
                    </a:lnTo>
                    <a:lnTo>
                      <a:pt x="1868" y="977"/>
                    </a:lnTo>
                    <a:lnTo>
                      <a:pt x="1869" y="977"/>
                    </a:lnTo>
                    <a:lnTo>
                      <a:pt x="1870" y="977"/>
                    </a:lnTo>
                    <a:lnTo>
                      <a:pt x="1870" y="977"/>
                    </a:lnTo>
                    <a:lnTo>
                      <a:pt x="1870" y="977"/>
                    </a:lnTo>
                    <a:lnTo>
                      <a:pt x="1868" y="977"/>
                    </a:lnTo>
                    <a:lnTo>
                      <a:pt x="1864" y="979"/>
                    </a:lnTo>
                    <a:lnTo>
                      <a:pt x="1861" y="980"/>
                    </a:lnTo>
                    <a:lnTo>
                      <a:pt x="1857" y="983"/>
                    </a:lnTo>
                    <a:lnTo>
                      <a:pt x="1856" y="984"/>
                    </a:lnTo>
                    <a:lnTo>
                      <a:pt x="1856" y="984"/>
                    </a:lnTo>
                    <a:lnTo>
                      <a:pt x="1856" y="984"/>
                    </a:lnTo>
                    <a:lnTo>
                      <a:pt x="1857" y="983"/>
                    </a:lnTo>
                    <a:lnTo>
                      <a:pt x="1857" y="982"/>
                    </a:lnTo>
                    <a:lnTo>
                      <a:pt x="1859" y="979"/>
                    </a:lnTo>
                    <a:lnTo>
                      <a:pt x="1859" y="977"/>
                    </a:lnTo>
                    <a:lnTo>
                      <a:pt x="1860" y="974"/>
                    </a:lnTo>
                    <a:lnTo>
                      <a:pt x="1860" y="972"/>
                    </a:lnTo>
                    <a:lnTo>
                      <a:pt x="1860" y="968"/>
                    </a:lnTo>
                    <a:lnTo>
                      <a:pt x="1861" y="965"/>
                    </a:lnTo>
                    <a:lnTo>
                      <a:pt x="1898" y="952"/>
                    </a:lnTo>
                    <a:lnTo>
                      <a:pt x="1898" y="956"/>
                    </a:lnTo>
                    <a:lnTo>
                      <a:pt x="1897" y="959"/>
                    </a:lnTo>
                    <a:lnTo>
                      <a:pt x="1897" y="962"/>
                    </a:lnTo>
                    <a:lnTo>
                      <a:pt x="1896" y="966"/>
                    </a:lnTo>
                    <a:lnTo>
                      <a:pt x="1896" y="968"/>
                    </a:lnTo>
                    <a:lnTo>
                      <a:pt x="1894" y="971"/>
                    </a:lnTo>
                    <a:lnTo>
                      <a:pt x="1893" y="973"/>
                    </a:lnTo>
                    <a:lnTo>
                      <a:pt x="1892" y="976"/>
                    </a:lnTo>
                    <a:lnTo>
                      <a:pt x="1891" y="979"/>
                    </a:lnTo>
                    <a:lnTo>
                      <a:pt x="1888" y="982"/>
                    </a:lnTo>
                    <a:lnTo>
                      <a:pt x="1884" y="985"/>
                    </a:lnTo>
                    <a:lnTo>
                      <a:pt x="1879" y="989"/>
                    </a:lnTo>
                    <a:lnTo>
                      <a:pt x="1872" y="992"/>
                    </a:lnTo>
                    <a:lnTo>
                      <a:pt x="1864" y="995"/>
                    </a:lnTo>
                    <a:lnTo>
                      <a:pt x="1860" y="997"/>
                    </a:lnTo>
                    <a:lnTo>
                      <a:pt x="1855" y="997"/>
                    </a:lnTo>
                    <a:lnTo>
                      <a:pt x="1851" y="998"/>
                    </a:lnTo>
                    <a:lnTo>
                      <a:pt x="1848" y="998"/>
                    </a:lnTo>
                    <a:lnTo>
                      <a:pt x="1844" y="998"/>
                    </a:lnTo>
                    <a:lnTo>
                      <a:pt x="1841" y="998"/>
                    </a:lnTo>
                    <a:lnTo>
                      <a:pt x="1838" y="998"/>
                    </a:lnTo>
                    <a:lnTo>
                      <a:pt x="1835" y="997"/>
                    </a:lnTo>
                    <a:lnTo>
                      <a:pt x="1831" y="997"/>
                    </a:lnTo>
                    <a:lnTo>
                      <a:pt x="1829" y="997"/>
                    </a:lnTo>
                    <a:lnTo>
                      <a:pt x="1825" y="997"/>
                    </a:lnTo>
                    <a:lnTo>
                      <a:pt x="1820" y="997"/>
                    </a:lnTo>
                    <a:lnTo>
                      <a:pt x="1817" y="996"/>
                    </a:lnTo>
                    <a:lnTo>
                      <a:pt x="1813" y="996"/>
                    </a:lnTo>
                    <a:lnTo>
                      <a:pt x="1808" y="996"/>
                    </a:lnTo>
                    <a:lnTo>
                      <a:pt x="1804" y="996"/>
                    </a:lnTo>
                    <a:lnTo>
                      <a:pt x="1800" y="996"/>
                    </a:lnTo>
                    <a:lnTo>
                      <a:pt x="1794" y="996"/>
                    </a:lnTo>
                    <a:lnTo>
                      <a:pt x="1794" y="996"/>
                    </a:lnTo>
                    <a:lnTo>
                      <a:pt x="1794" y="996"/>
                    </a:lnTo>
                    <a:close/>
                    <a:moveTo>
                      <a:pt x="78" y="996"/>
                    </a:moveTo>
                    <a:lnTo>
                      <a:pt x="102" y="974"/>
                    </a:lnTo>
                    <a:lnTo>
                      <a:pt x="102" y="974"/>
                    </a:lnTo>
                    <a:lnTo>
                      <a:pt x="112" y="974"/>
                    </a:lnTo>
                    <a:lnTo>
                      <a:pt x="133" y="974"/>
                    </a:lnTo>
                    <a:lnTo>
                      <a:pt x="160" y="974"/>
                    </a:lnTo>
                    <a:lnTo>
                      <a:pt x="195" y="974"/>
                    </a:lnTo>
                    <a:lnTo>
                      <a:pt x="235" y="974"/>
                    </a:lnTo>
                    <a:lnTo>
                      <a:pt x="283" y="974"/>
                    </a:lnTo>
                    <a:lnTo>
                      <a:pt x="336" y="974"/>
                    </a:lnTo>
                    <a:lnTo>
                      <a:pt x="393" y="974"/>
                    </a:lnTo>
                    <a:lnTo>
                      <a:pt x="455" y="974"/>
                    </a:lnTo>
                    <a:lnTo>
                      <a:pt x="522" y="974"/>
                    </a:lnTo>
                    <a:lnTo>
                      <a:pt x="591" y="974"/>
                    </a:lnTo>
                    <a:lnTo>
                      <a:pt x="663" y="974"/>
                    </a:lnTo>
                    <a:lnTo>
                      <a:pt x="737" y="974"/>
                    </a:lnTo>
                    <a:lnTo>
                      <a:pt x="813" y="974"/>
                    </a:lnTo>
                    <a:lnTo>
                      <a:pt x="889" y="974"/>
                    </a:lnTo>
                    <a:lnTo>
                      <a:pt x="967" y="974"/>
                    </a:lnTo>
                    <a:lnTo>
                      <a:pt x="1043" y="974"/>
                    </a:lnTo>
                    <a:lnTo>
                      <a:pt x="1121" y="974"/>
                    </a:lnTo>
                    <a:lnTo>
                      <a:pt x="1196" y="974"/>
                    </a:lnTo>
                    <a:lnTo>
                      <a:pt x="1270" y="974"/>
                    </a:lnTo>
                    <a:lnTo>
                      <a:pt x="1341" y="974"/>
                    </a:lnTo>
                    <a:lnTo>
                      <a:pt x="1410" y="974"/>
                    </a:lnTo>
                    <a:lnTo>
                      <a:pt x="1475" y="974"/>
                    </a:lnTo>
                    <a:lnTo>
                      <a:pt x="1536" y="974"/>
                    </a:lnTo>
                    <a:lnTo>
                      <a:pt x="1592" y="974"/>
                    </a:lnTo>
                    <a:lnTo>
                      <a:pt x="1645" y="974"/>
                    </a:lnTo>
                    <a:lnTo>
                      <a:pt x="1690" y="974"/>
                    </a:lnTo>
                    <a:lnTo>
                      <a:pt x="1731" y="974"/>
                    </a:lnTo>
                    <a:lnTo>
                      <a:pt x="1764" y="974"/>
                    </a:lnTo>
                    <a:lnTo>
                      <a:pt x="1789" y="974"/>
                    </a:lnTo>
                    <a:lnTo>
                      <a:pt x="1808" y="974"/>
                    </a:lnTo>
                    <a:lnTo>
                      <a:pt x="1818" y="974"/>
                    </a:lnTo>
                    <a:lnTo>
                      <a:pt x="1794" y="996"/>
                    </a:lnTo>
                    <a:lnTo>
                      <a:pt x="1785" y="996"/>
                    </a:lnTo>
                    <a:lnTo>
                      <a:pt x="1767" y="996"/>
                    </a:lnTo>
                    <a:lnTo>
                      <a:pt x="1740" y="996"/>
                    </a:lnTo>
                    <a:lnTo>
                      <a:pt x="1708" y="996"/>
                    </a:lnTo>
                    <a:lnTo>
                      <a:pt x="1668" y="996"/>
                    </a:lnTo>
                    <a:lnTo>
                      <a:pt x="1621" y="996"/>
                    </a:lnTo>
                    <a:lnTo>
                      <a:pt x="1570" y="996"/>
                    </a:lnTo>
                    <a:lnTo>
                      <a:pt x="1514" y="996"/>
                    </a:lnTo>
                    <a:lnTo>
                      <a:pt x="1452" y="996"/>
                    </a:lnTo>
                    <a:lnTo>
                      <a:pt x="1387" y="996"/>
                    </a:lnTo>
                    <a:lnTo>
                      <a:pt x="1318" y="996"/>
                    </a:lnTo>
                    <a:lnTo>
                      <a:pt x="1246" y="996"/>
                    </a:lnTo>
                    <a:lnTo>
                      <a:pt x="1172" y="996"/>
                    </a:lnTo>
                    <a:lnTo>
                      <a:pt x="1097" y="996"/>
                    </a:lnTo>
                    <a:lnTo>
                      <a:pt x="1021" y="996"/>
                    </a:lnTo>
                    <a:lnTo>
                      <a:pt x="943" y="996"/>
                    </a:lnTo>
                    <a:lnTo>
                      <a:pt x="867" y="996"/>
                    </a:lnTo>
                    <a:lnTo>
                      <a:pt x="789" y="996"/>
                    </a:lnTo>
                    <a:lnTo>
                      <a:pt x="714" y="996"/>
                    </a:lnTo>
                    <a:lnTo>
                      <a:pt x="640" y="996"/>
                    </a:lnTo>
                    <a:lnTo>
                      <a:pt x="567" y="996"/>
                    </a:lnTo>
                    <a:lnTo>
                      <a:pt x="498" y="996"/>
                    </a:lnTo>
                    <a:lnTo>
                      <a:pt x="432" y="996"/>
                    </a:lnTo>
                    <a:lnTo>
                      <a:pt x="370" y="996"/>
                    </a:lnTo>
                    <a:lnTo>
                      <a:pt x="313" y="996"/>
                    </a:lnTo>
                    <a:lnTo>
                      <a:pt x="259" y="996"/>
                    </a:lnTo>
                    <a:lnTo>
                      <a:pt x="213" y="996"/>
                    </a:lnTo>
                    <a:lnTo>
                      <a:pt x="171" y="996"/>
                    </a:lnTo>
                    <a:lnTo>
                      <a:pt x="136" y="996"/>
                    </a:lnTo>
                    <a:lnTo>
                      <a:pt x="109" y="996"/>
                    </a:lnTo>
                    <a:lnTo>
                      <a:pt x="90" y="996"/>
                    </a:lnTo>
                    <a:lnTo>
                      <a:pt x="78" y="996"/>
                    </a:lnTo>
                    <a:lnTo>
                      <a:pt x="78" y="996"/>
                    </a:lnTo>
                    <a:lnTo>
                      <a:pt x="78" y="996"/>
                    </a:lnTo>
                    <a:close/>
                    <a:moveTo>
                      <a:pt x="7" y="936"/>
                    </a:moveTo>
                    <a:lnTo>
                      <a:pt x="44" y="922"/>
                    </a:lnTo>
                    <a:lnTo>
                      <a:pt x="44" y="922"/>
                    </a:lnTo>
                    <a:lnTo>
                      <a:pt x="46" y="927"/>
                    </a:lnTo>
                    <a:lnTo>
                      <a:pt x="46" y="931"/>
                    </a:lnTo>
                    <a:lnTo>
                      <a:pt x="46" y="935"/>
                    </a:lnTo>
                    <a:lnTo>
                      <a:pt x="47" y="939"/>
                    </a:lnTo>
                    <a:lnTo>
                      <a:pt x="47" y="942"/>
                    </a:lnTo>
                    <a:lnTo>
                      <a:pt x="47" y="946"/>
                    </a:lnTo>
                    <a:lnTo>
                      <a:pt x="47" y="949"/>
                    </a:lnTo>
                    <a:lnTo>
                      <a:pt x="47" y="952"/>
                    </a:lnTo>
                    <a:lnTo>
                      <a:pt x="47" y="955"/>
                    </a:lnTo>
                    <a:lnTo>
                      <a:pt x="47" y="958"/>
                    </a:lnTo>
                    <a:lnTo>
                      <a:pt x="47" y="959"/>
                    </a:lnTo>
                    <a:lnTo>
                      <a:pt x="48" y="961"/>
                    </a:lnTo>
                    <a:lnTo>
                      <a:pt x="48" y="964"/>
                    </a:lnTo>
                    <a:lnTo>
                      <a:pt x="48" y="965"/>
                    </a:lnTo>
                    <a:lnTo>
                      <a:pt x="49" y="966"/>
                    </a:lnTo>
                    <a:lnTo>
                      <a:pt x="50" y="967"/>
                    </a:lnTo>
                    <a:lnTo>
                      <a:pt x="50" y="968"/>
                    </a:lnTo>
                    <a:lnTo>
                      <a:pt x="52" y="968"/>
                    </a:lnTo>
                    <a:lnTo>
                      <a:pt x="53" y="970"/>
                    </a:lnTo>
                    <a:lnTo>
                      <a:pt x="54" y="971"/>
                    </a:lnTo>
                    <a:lnTo>
                      <a:pt x="55" y="971"/>
                    </a:lnTo>
                    <a:lnTo>
                      <a:pt x="58" y="972"/>
                    </a:lnTo>
                    <a:lnTo>
                      <a:pt x="60" y="972"/>
                    </a:lnTo>
                    <a:lnTo>
                      <a:pt x="62" y="972"/>
                    </a:lnTo>
                    <a:lnTo>
                      <a:pt x="66" y="973"/>
                    </a:lnTo>
                    <a:lnTo>
                      <a:pt x="69" y="973"/>
                    </a:lnTo>
                    <a:lnTo>
                      <a:pt x="73" y="973"/>
                    </a:lnTo>
                    <a:lnTo>
                      <a:pt x="78" y="973"/>
                    </a:lnTo>
                    <a:lnTo>
                      <a:pt x="83" y="974"/>
                    </a:lnTo>
                    <a:lnTo>
                      <a:pt x="89" y="974"/>
                    </a:lnTo>
                    <a:lnTo>
                      <a:pt x="95" y="974"/>
                    </a:lnTo>
                    <a:lnTo>
                      <a:pt x="102" y="974"/>
                    </a:lnTo>
                    <a:lnTo>
                      <a:pt x="78" y="996"/>
                    </a:lnTo>
                    <a:lnTo>
                      <a:pt x="71" y="996"/>
                    </a:lnTo>
                    <a:lnTo>
                      <a:pt x="65" y="996"/>
                    </a:lnTo>
                    <a:lnTo>
                      <a:pt x="59" y="996"/>
                    </a:lnTo>
                    <a:lnTo>
                      <a:pt x="53" y="995"/>
                    </a:lnTo>
                    <a:lnTo>
                      <a:pt x="48" y="995"/>
                    </a:lnTo>
                    <a:lnTo>
                      <a:pt x="43" y="995"/>
                    </a:lnTo>
                    <a:lnTo>
                      <a:pt x="38" y="995"/>
                    </a:lnTo>
                    <a:lnTo>
                      <a:pt x="35" y="994"/>
                    </a:lnTo>
                    <a:lnTo>
                      <a:pt x="31" y="994"/>
                    </a:lnTo>
                    <a:lnTo>
                      <a:pt x="28" y="992"/>
                    </a:lnTo>
                    <a:lnTo>
                      <a:pt x="24" y="991"/>
                    </a:lnTo>
                    <a:lnTo>
                      <a:pt x="22" y="990"/>
                    </a:lnTo>
                    <a:lnTo>
                      <a:pt x="19" y="989"/>
                    </a:lnTo>
                    <a:lnTo>
                      <a:pt x="17" y="988"/>
                    </a:lnTo>
                    <a:lnTo>
                      <a:pt x="15" y="986"/>
                    </a:lnTo>
                    <a:lnTo>
                      <a:pt x="13" y="984"/>
                    </a:lnTo>
                    <a:lnTo>
                      <a:pt x="12" y="983"/>
                    </a:lnTo>
                    <a:lnTo>
                      <a:pt x="12" y="980"/>
                    </a:lnTo>
                    <a:lnTo>
                      <a:pt x="11" y="978"/>
                    </a:lnTo>
                    <a:lnTo>
                      <a:pt x="11" y="976"/>
                    </a:lnTo>
                    <a:lnTo>
                      <a:pt x="10" y="973"/>
                    </a:lnTo>
                    <a:lnTo>
                      <a:pt x="10" y="971"/>
                    </a:lnTo>
                    <a:lnTo>
                      <a:pt x="10" y="968"/>
                    </a:lnTo>
                    <a:lnTo>
                      <a:pt x="10" y="966"/>
                    </a:lnTo>
                    <a:lnTo>
                      <a:pt x="10" y="962"/>
                    </a:lnTo>
                    <a:lnTo>
                      <a:pt x="10" y="960"/>
                    </a:lnTo>
                    <a:lnTo>
                      <a:pt x="9" y="956"/>
                    </a:lnTo>
                    <a:lnTo>
                      <a:pt x="9" y="953"/>
                    </a:lnTo>
                    <a:lnTo>
                      <a:pt x="9" y="949"/>
                    </a:lnTo>
                    <a:lnTo>
                      <a:pt x="9" y="945"/>
                    </a:lnTo>
                    <a:lnTo>
                      <a:pt x="9" y="941"/>
                    </a:lnTo>
                    <a:lnTo>
                      <a:pt x="7" y="936"/>
                    </a:lnTo>
                    <a:lnTo>
                      <a:pt x="7" y="936"/>
                    </a:lnTo>
                    <a:lnTo>
                      <a:pt x="7" y="936"/>
                    </a:lnTo>
                    <a:close/>
                    <a:moveTo>
                      <a:pt x="9" y="62"/>
                    </a:moveTo>
                    <a:lnTo>
                      <a:pt x="46" y="50"/>
                    </a:lnTo>
                    <a:lnTo>
                      <a:pt x="46" y="50"/>
                    </a:lnTo>
                    <a:lnTo>
                      <a:pt x="44" y="57"/>
                    </a:lnTo>
                    <a:lnTo>
                      <a:pt x="43" y="68"/>
                    </a:lnTo>
                    <a:lnTo>
                      <a:pt x="43" y="83"/>
                    </a:lnTo>
                    <a:lnTo>
                      <a:pt x="42" y="102"/>
                    </a:lnTo>
                    <a:lnTo>
                      <a:pt x="41" y="122"/>
                    </a:lnTo>
                    <a:lnTo>
                      <a:pt x="41" y="147"/>
                    </a:lnTo>
                    <a:lnTo>
                      <a:pt x="40" y="173"/>
                    </a:lnTo>
                    <a:lnTo>
                      <a:pt x="40" y="203"/>
                    </a:lnTo>
                    <a:lnTo>
                      <a:pt x="40" y="234"/>
                    </a:lnTo>
                    <a:lnTo>
                      <a:pt x="38" y="266"/>
                    </a:lnTo>
                    <a:lnTo>
                      <a:pt x="38" y="301"/>
                    </a:lnTo>
                    <a:lnTo>
                      <a:pt x="38" y="337"/>
                    </a:lnTo>
                    <a:lnTo>
                      <a:pt x="38" y="374"/>
                    </a:lnTo>
                    <a:lnTo>
                      <a:pt x="38" y="412"/>
                    </a:lnTo>
                    <a:lnTo>
                      <a:pt x="38" y="450"/>
                    </a:lnTo>
                    <a:lnTo>
                      <a:pt x="38" y="488"/>
                    </a:lnTo>
                    <a:lnTo>
                      <a:pt x="38" y="527"/>
                    </a:lnTo>
                    <a:lnTo>
                      <a:pt x="38" y="565"/>
                    </a:lnTo>
                    <a:lnTo>
                      <a:pt x="38" y="602"/>
                    </a:lnTo>
                    <a:lnTo>
                      <a:pt x="40" y="639"/>
                    </a:lnTo>
                    <a:lnTo>
                      <a:pt x="40" y="675"/>
                    </a:lnTo>
                    <a:lnTo>
                      <a:pt x="40" y="709"/>
                    </a:lnTo>
                    <a:lnTo>
                      <a:pt x="40" y="742"/>
                    </a:lnTo>
                    <a:lnTo>
                      <a:pt x="41" y="773"/>
                    </a:lnTo>
                    <a:lnTo>
                      <a:pt x="41" y="801"/>
                    </a:lnTo>
                    <a:lnTo>
                      <a:pt x="42" y="828"/>
                    </a:lnTo>
                    <a:lnTo>
                      <a:pt x="42" y="851"/>
                    </a:lnTo>
                    <a:lnTo>
                      <a:pt x="43" y="873"/>
                    </a:lnTo>
                    <a:lnTo>
                      <a:pt x="43" y="891"/>
                    </a:lnTo>
                    <a:lnTo>
                      <a:pt x="43" y="905"/>
                    </a:lnTo>
                    <a:lnTo>
                      <a:pt x="44" y="916"/>
                    </a:lnTo>
                    <a:lnTo>
                      <a:pt x="44" y="922"/>
                    </a:lnTo>
                    <a:lnTo>
                      <a:pt x="7" y="936"/>
                    </a:lnTo>
                    <a:lnTo>
                      <a:pt x="7" y="929"/>
                    </a:lnTo>
                    <a:lnTo>
                      <a:pt x="6" y="918"/>
                    </a:lnTo>
                    <a:lnTo>
                      <a:pt x="6" y="904"/>
                    </a:lnTo>
                    <a:lnTo>
                      <a:pt x="5" y="886"/>
                    </a:lnTo>
                    <a:lnTo>
                      <a:pt x="5" y="866"/>
                    </a:lnTo>
                    <a:lnTo>
                      <a:pt x="4" y="842"/>
                    </a:lnTo>
                    <a:lnTo>
                      <a:pt x="4" y="816"/>
                    </a:lnTo>
                    <a:lnTo>
                      <a:pt x="4" y="786"/>
                    </a:lnTo>
                    <a:lnTo>
                      <a:pt x="3" y="755"/>
                    </a:lnTo>
                    <a:lnTo>
                      <a:pt x="3" y="722"/>
                    </a:lnTo>
                    <a:lnTo>
                      <a:pt x="3" y="688"/>
                    </a:lnTo>
                    <a:lnTo>
                      <a:pt x="1" y="652"/>
                    </a:lnTo>
                    <a:lnTo>
                      <a:pt x="1" y="615"/>
                    </a:lnTo>
                    <a:lnTo>
                      <a:pt x="1" y="578"/>
                    </a:lnTo>
                    <a:lnTo>
                      <a:pt x="1" y="540"/>
                    </a:lnTo>
                    <a:lnTo>
                      <a:pt x="1" y="502"/>
                    </a:lnTo>
                    <a:lnTo>
                      <a:pt x="1" y="463"/>
                    </a:lnTo>
                    <a:lnTo>
                      <a:pt x="0" y="425"/>
                    </a:lnTo>
                    <a:lnTo>
                      <a:pt x="1" y="387"/>
                    </a:lnTo>
                    <a:lnTo>
                      <a:pt x="1" y="350"/>
                    </a:lnTo>
                    <a:lnTo>
                      <a:pt x="1" y="314"/>
                    </a:lnTo>
                    <a:lnTo>
                      <a:pt x="1" y="280"/>
                    </a:lnTo>
                    <a:lnTo>
                      <a:pt x="1" y="247"/>
                    </a:lnTo>
                    <a:lnTo>
                      <a:pt x="3" y="215"/>
                    </a:lnTo>
                    <a:lnTo>
                      <a:pt x="3" y="186"/>
                    </a:lnTo>
                    <a:lnTo>
                      <a:pt x="3" y="160"/>
                    </a:lnTo>
                    <a:lnTo>
                      <a:pt x="4" y="135"/>
                    </a:lnTo>
                    <a:lnTo>
                      <a:pt x="5" y="114"/>
                    </a:lnTo>
                    <a:lnTo>
                      <a:pt x="5" y="96"/>
                    </a:lnTo>
                    <a:lnTo>
                      <a:pt x="6" y="81"/>
                    </a:lnTo>
                    <a:lnTo>
                      <a:pt x="7" y="69"/>
                    </a:lnTo>
                    <a:lnTo>
                      <a:pt x="9" y="62"/>
                    </a:lnTo>
                    <a:lnTo>
                      <a:pt x="9" y="62"/>
                    </a:lnTo>
                    <a:lnTo>
                      <a:pt x="9" y="62"/>
                    </a:lnTo>
                    <a:close/>
                    <a:moveTo>
                      <a:pt x="101" y="1"/>
                    </a:moveTo>
                    <a:lnTo>
                      <a:pt x="78" y="23"/>
                    </a:lnTo>
                    <a:lnTo>
                      <a:pt x="78" y="23"/>
                    </a:lnTo>
                    <a:lnTo>
                      <a:pt x="72" y="23"/>
                    </a:lnTo>
                    <a:lnTo>
                      <a:pt x="65" y="23"/>
                    </a:lnTo>
                    <a:lnTo>
                      <a:pt x="59" y="23"/>
                    </a:lnTo>
                    <a:lnTo>
                      <a:pt x="54" y="23"/>
                    </a:lnTo>
                    <a:lnTo>
                      <a:pt x="49" y="22"/>
                    </a:lnTo>
                    <a:lnTo>
                      <a:pt x="44" y="22"/>
                    </a:lnTo>
                    <a:lnTo>
                      <a:pt x="41" y="22"/>
                    </a:lnTo>
                    <a:lnTo>
                      <a:pt x="37" y="22"/>
                    </a:lnTo>
                    <a:lnTo>
                      <a:pt x="35" y="22"/>
                    </a:lnTo>
                    <a:lnTo>
                      <a:pt x="32" y="22"/>
                    </a:lnTo>
                    <a:lnTo>
                      <a:pt x="31" y="22"/>
                    </a:lnTo>
                    <a:lnTo>
                      <a:pt x="31" y="22"/>
                    </a:lnTo>
                    <a:lnTo>
                      <a:pt x="34" y="22"/>
                    </a:lnTo>
                    <a:lnTo>
                      <a:pt x="37" y="20"/>
                    </a:lnTo>
                    <a:lnTo>
                      <a:pt x="44" y="17"/>
                    </a:lnTo>
                    <a:lnTo>
                      <a:pt x="49" y="13"/>
                    </a:lnTo>
                    <a:lnTo>
                      <a:pt x="52" y="12"/>
                    </a:lnTo>
                    <a:lnTo>
                      <a:pt x="52" y="11"/>
                    </a:lnTo>
                    <a:lnTo>
                      <a:pt x="52" y="11"/>
                    </a:lnTo>
                    <a:lnTo>
                      <a:pt x="52" y="12"/>
                    </a:lnTo>
                    <a:lnTo>
                      <a:pt x="50" y="13"/>
                    </a:lnTo>
                    <a:lnTo>
                      <a:pt x="50" y="16"/>
                    </a:lnTo>
                    <a:lnTo>
                      <a:pt x="50" y="17"/>
                    </a:lnTo>
                    <a:lnTo>
                      <a:pt x="50" y="19"/>
                    </a:lnTo>
                    <a:lnTo>
                      <a:pt x="50" y="23"/>
                    </a:lnTo>
                    <a:lnTo>
                      <a:pt x="50" y="25"/>
                    </a:lnTo>
                    <a:lnTo>
                      <a:pt x="49" y="29"/>
                    </a:lnTo>
                    <a:lnTo>
                      <a:pt x="49" y="32"/>
                    </a:lnTo>
                    <a:lnTo>
                      <a:pt x="48" y="36"/>
                    </a:lnTo>
                    <a:lnTo>
                      <a:pt x="48" y="41"/>
                    </a:lnTo>
                    <a:lnTo>
                      <a:pt x="47" y="46"/>
                    </a:lnTo>
                    <a:lnTo>
                      <a:pt x="46" y="50"/>
                    </a:lnTo>
                    <a:lnTo>
                      <a:pt x="9" y="62"/>
                    </a:lnTo>
                    <a:lnTo>
                      <a:pt x="10" y="57"/>
                    </a:lnTo>
                    <a:lnTo>
                      <a:pt x="11" y="53"/>
                    </a:lnTo>
                    <a:lnTo>
                      <a:pt x="11" y="48"/>
                    </a:lnTo>
                    <a:lnTo>
                      <a:pt x="12" y="44"/>
                    </a:lnTo>
                    <a:lnTo>
                      <a:pt x="12" y="41"/>
                    </a:lnTo>
                    <a:lnTo>
                      <a:pt x="12" y="38"/>
                    </a:lnTo>
                    <a:lnTo>
                      <a:pt x="12" y="35"/>
                    </a:lnTo>
                    <a:lnTo>
                      <a:pt x="13" y="32"/>
                    </a:lnTo>
                    <a:lnTo>
                      <a:pt x="13" y="30"/>
                    </a:lnTo>
                    <a:lnTo>
                      <a:pt x="13" y="28"/>
                    </a:lnTo>
                    <a:lnTo>
                      <a:pt x="13" y="25"/>
                    </a:lnTo>
                    <a:lnTo>
                      <a:pt x="13" y="24"/>
                    </a:lnTo>
                    <a:lnTo>
                      <a:pt x="15" y="22"/>
                    </a:lnTo>
                    <a:lnTo>
                      <a:pt x="16" y="19"/>
                    </a:lnTo>
                    <a:lnTo>
                      <a:pt x="17" y="17"/>
                    </a:lnTo>
                    <a:lnTo>
                      <a:pt x="21" y="13"/>
                    </a:lnTo>
                    <a:lnTo>
                      <a:pt x="28" y="9"/>
                    </a:lnTo>
                    <a:lnTo>
                      <a:pt x="36" y="4"/>
                    </a:lnTo>
                    <a:lnTo>
                      <a:pt x="43" y="3"/>
                    </a:lnTo>
                    <a:lnTo>
                      <a:pt x="48" y="1"/>
                    </a:lnTo>
                    <a:lnTo>
                      <a:pt x="52" y="1"/>
                    </a:lnTo>
                    <a:lnTo>
                      <a:pt x="55" y="0"/>
                    </a:lnTo>
                    <a:lnTo>
                      <a:pt x="58" y="0"/>
                    </a:lnTo>
                    <a:lnTo>
                      <a:pt x="61" y="0"/>
                    </a:lnTo>
                    <a:lnTo>
                      <a:pt x="65" y="0"/>
                    </a:lnTo>
                    <a:lnTo>
                      <a:pt x="68" y="1"/>
                    </a:lnTo>
                    <a:lnTo>
                      <a:pt x="73" y="1"/>
                    </a:lnTo>
                    <a:lnTo>
                      <a:pt x="78" y="1"/>
                    </a:lnTo>
                    <a:lnTo>
                      <a:pt x="83" y="1"/>
                    </a:lnTo>
                    <a:lnTo>
                      <a:pt x="89" y="1"/>
                    </a:lnTo>
                    <a:lnTo>
                      <a:pt x="95" y="1"/>
                    </a:lnTo>
                    <a:lnTo>
                      <a:pt x="101" y="1"/>
                    </a:lnTo>
                    <a:lnTo>
                      <a:pt x="101" y="1"/>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8" name="Freeform 29"/>
              <p:cNvSpPr>
                <a:spLocks noEditPoints="1"/>
              </p:cNvSpPr>
              <p:nvPr/>
            </p:nvSpPr>
            <p:spPr bwMode="auto">
              <a:xfrm>
                <a:off x="3154364" y="4465639"/>
                <a:ext cx="4337050" cy="1204913"/>
              </a:xfrm>
              <a:custGeom>
                <a:avLst/>
                <a:gdLst>
                  <a:gd name="T0" fmla="*/ 385 w 2732"/>
                  <a:gd name="T1" fmla="*/ 0 h 759"/>
                  <a:gd name="T2" fmla="*/ 391 w 2732"/>
                  <a:gd name="T3" fmla="*/ 1 h 759"/>
                  <a:gd name="T4" fmla="*/ 394 w 2732"/>
                  <a:gd name="T5" fmla="*/ 4 h 759"/>
                  <a:gd name="T6" fmla="*/ 390 w 2732"/>
                  <a:gd name="T7" fmla="*/ 9 h 759"/>
                  <a:gd name="T8" fmla="*/ 384 w 2732"/>
                  <a:gd name="T9" fmla="*/ 14 h 759"/>
                  <a:gd name="T10" fmla="*/ 376 w 2732"/>
                  <a:gd name="T11" fmla="*/ 19 h 759"/>
                  <a:gd name="T12" fmla="*/ 281 w 2732"/>
                  <a:gd name="T13" fmla="*/ 66 h 759"/>
                  <a:gd name="T14" fmla="*/ 310 w 2732"/>
                  <a:gd name="T15" fmla="*/ 20 h 759"/>
                  <a:gd name="T16" fmla="*/ 359 w 2732"/>
                  <a:gd name="T17" fmla="*/ 1 h 759"/>
                  <a:gd name="T18" fmla="*/ 381 w 2732"/>
                  <a:gd name="T19" fmla="*/ 1 h 759"/>
                  <a:gd name="T20" fmla="*/ 348 w 2732"/>
                  <a:gd name="T21" fmla="*/ 21 h 759"/>
                  <a:gd name="T22" fmla="*/ 336 w 2732"/>
                  <a:gd name="T23" fmla="*/ 22 h 759"/>
                  <a:gd name="T24" fmla="*/ 329 w 2732"/>
                  <a:gd name="T25" fmla="*/ 33 h 759"/>
                  <a:gd name="T26" fmla="*/ 15 w 2732"/>
                  <a:gd name="T27" fmla="*/ 632 h 759"/>
                  <a:gd name="T28" fmla="*/ 88 w 2732"/>
                  <a:gd name="T29" fmla="*/ 484 h 759"/>
                  <a:gd name="T30" fmla="*/ 198 w 2732"/>
                  <a:gd name="T31" fmla="*/ 254 h 759"/>
                  <a:gd name="T32" fmla="*/ 275 w 2732"/>
                  <a:gd name="T33" fmla="*/ 81 h 759"/>
                  <a:gd name="T34" fmla="*/ 281 w 2732"/>
                  <a:gd name="T35" fmla="*/ 143 h 759"/>
                  <a:gd name="T36" fmla="*/ 179 w 2732"/>
                  <a:gd name="T37" fmla="*/ 361 h 759"/>
                  <a:gd name="T38" fmla="*/ 79 w 2732"/>
                  <a:gd name="T39" fmla="*/ 569 h 759"/>
                  <a:gd name="T40" fmla="*/ 93 w 2732"/>
                  <a:gd name="T41" fmla="*/ 747 h 759"/>
                  <a:gd name="T42" fmla="*/ 26 w 2732"/>
                  <a:gd name="T43" fmla="*/ 736 h 759"/>
                  <a:gd name="T44" fmla="*/ 0 w 2732"/>
                  <a:gd name="T45" fmla="*/ 699 h 759"/>
                  <a:gd name="T46" fmla="*/ 9 w 2732"/>
                  <a:gd name="T47" fmla="*/ 644 h 759"/>
                  <a:gd name="T48" fmla="*/ 38 w 2732"/>
                  <a:gd name="T49" fmla="*/ 661 h 759"/>
                  <a:gd name="T50" fmla="*/ 45 w 2732"/>
                  <a:gd name="T51" fmla="*/ 704 h 759"/>
                  <a:gd name="T52" fmla="*/ 82 w 2732"/>
                  <a:gd name="T53" fmla="*/ 725 h 759"/>
                  <a:gd name="T54" fmla="*/ 2569 w 2732"/>
                  <a:gd name="T55" fmla="*/ 755 h 759"/>
                  <a:gd name="T56" fmla="*/ 1975 w 2732"/>
                  <a:gd name="T57" fmla="*/ 743 h 759"/>
                  <a:gd name="T58" fmla="*/ 909 w 2732"/>
                  <a:gd name="T59" fmla="*/ 739 h 759"/>
                  <a:gd name="T60" fmla="*/ 142 w 2732"/>
                  <a:gd name="T61" fmla="*/ 745 h 759"/>
                  <a:gd name="T62" fmla="*/ 463 w 2732"/>
                  <a:gd name="T63" fmla="*/ 719 h 759"/>
                  <a:gd name="T64" fmla="*/ 1476 w 2732"/>
                  <a:gd name="T65" fmla="*/ 718 h 759"/>
                  <a:gd name="T66" fmla="*/ 2403 w 2732"/>
                  <a:gd name="T67" fmla="*/ 727 h 759"/>
                  <a:gd name="T68" fmla="*/ 2721 w 2732"/>
                  <a:gd name="T69" fmla="*/ 666 h 759"/>
                  <a:gd name="T70" fmla="*/ 2728 w 2732"/>
                  <a:gd name="T71" fmla="*/ 700 h 759"/>
                  <a:gd name="T72" fmla="*/ 2679 w 2732"/>
                  <a:gd name="T73" fmla="*/ 743 h 759"/>
                  <a:gd name="T74" fmla="*/ 2590 w 2732"/>
                  <a:gd name="T75" fmla="*/ 758 h 759"/>
                  <a:gd name="T76" fmla="*/ 2651 w 2732"/>
                  <a:gd name="T77" fmla="*/ 736 h 759"/>
                  <a:gd name="T78" fmla="*/ 2683 w 2732"/>
                  <a:gd name="T79" fmla="*/ 722 h 759"/>
                  <a:gd name="T80" fmla="*/ 2693 w 2732"/>
                  <a:gd name="T81" fmla="*/ 696 h 759"/>
                  <a:gd name="T82" fmla="*/ 2402 w 2732"/>
                  <a:gd name="T83" fmla="*/ 50 h 759"/>
                  <a:gd name="T84" fmla="*/ 2477 w 2732"/>
                  <a:gd name="T85" fmla="*/ 213 h 759"/>
                  <a:gd name="T86" fmla="*/ 2612 w 2732"/>
                  <a:gd name="T87" fmla="*/ 477 h 759"/>
                  <a:gd name="T88" fmla="*/ 2714 w 2732"/>
                  <a:gd name="T89" fmla="*/ 657 h 759"/>
                  <a:gd name="T90" fmla="*/ 2636 w 2732"/>
                  <a:gd name="T91" fmla="*/ 605 h 759"/>
                  <a:gd name="T92" fmla="*/ 2506 w 2732"/>
                  <a:gd name="T93" fmla="*/ 360 h 759"/>
                  <a:gd name="T94" fmla="*/ 2390 w 2732"/>
                  <a:gd name="T95" fmla="*/ 123 h 759"/>
                  <a:gd name="T96" fmla="*/ 2310 w 2732"/>
                  <a:gd name="T97" fmla="*/ 6 h 759"/>
                  <a:gd name="T98" fmla="*/ 2353 w 2732"/>
                  <a:gd name="T99" fmla="*/ 4 h 759"/>
                  <a:gd name="T100" fmla="*/ 2384 w 2732"/>
                  <a:gd name="T101" fmla="*/ 15 h 759"/>
                  <a:gd name="T102" fmla="*/ 2401 w 2732"/>
                  <a:gd name="T103" fmla="*/ 46 h 759"/>
                  <a:gd name="T104" fmla="*/ 2353 w 2732"/>
                  <a:gd name="T105" fmla="*/ 39 h 759"/>
                  <a:gd name="T106" fmla="*/ 2335 w 2732"/>
                  <a:gd name="T107" fmla="*/ 27 h 759"/>
                  <a:gd name="T108" fmla="*/ 2303 w 2732"/>
                  <a:gd name="T109" fmla="*/ 27 h 759"/>
                  <a:gd name="T110" fmla="*/ 2281 w 2732"/>
                  <a:gd name="T111" fmla="*/ 27 h 759"/>
                  <a:gd name="T112" fmla="*/ 2276 w 2732"/>
                  <a:gd name="T113" fmla="*/ 25 h 759"/>
                  <a:gd name="T114" fmla="*/ 2276 w 2732"/>
                  <a:gd name="T115" fmla="*/ 21 h 759"/>
                  <a:gd name="T116" fmla="*/ 2279 w 2732"/>
                  <a:gd name="T117" fmla="*/ 16 h 759"/>
                  <a:gd name="T118" fmla="*/ 2287 w 2732"/>
                  <a:gd name="T119" fmla="*/ 11 h 759"/>
                  <a:gd name="T120" fmla="*/ 2296 w 2732"/>
                  <a:gd name="T121" fmla="*/ 8 h 759"/>
                  <a:gd name="T122" fmla="*/ 2304 w 2732"/>
                  <a:gd name="T123" fmla="*/ 6 h 75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32" h="759">
                    <a:moveTo>
                      <a:pt x="370" y="20"/>
                    </a:moveTo>
                    <a:lnTo>
                      <a:pt x="379" y="1"/>
                    </a:lnTo>
                    <a:lnTo>
                      <a:pt x="381" y="1"/>
                    </a:lnTo>
                    <a:lnTo>
                      <a:pt x="381" y="1"/>
                    </a:lnTo>
                    <a:lnTo>
                      <a:pt x="382" y="0"/>
                    </a:lnTo>
                    <a:lnTo>
                      <a:pt x="383" y="0"/>
                    </a:lnTo>
                    <a:lnTo>
                      <a:pt x="384" y="0"/>
                    </a:lnTo>
                    <a:lnTo>
                      <a:pt x="384" y="0"/>
                    </a:lnTo>
                    <a:lnTo>
                      <a:pt x="385" y="0"/>
                    </a:lnTo>
                    <a:lnTo>
                      <a:pt x="385" y="0"/>
                    </a:lnTo>
                    <a:lnTo>
                      <a:pt x="386" y="0"/>
                    </a:lnTo>
                    <a:lnTo>
                      <a:pt x="388" y="0"/>
                    </a:lnTo>
                    <a:lnTo>
                      <a:pt x="388" y="0"/>
                    </a:lnTo>
                    <a:lnTo>
                      <a:pt x="389" y="0"/>
                    </a:lnTo>
                    <a:lnTo>
                      <a:pt x="389" y="0"/>
                    </a:lnTo>
                    <a:lnTo>
                      <a:pt x="390" y="0"/>
                    </a:lnTo>
                    <a:lnTo>
                      <a:pt x="390" y="1"/>
                    </a:lnTo>
                    <a:lnTo>
                      <a:pt x="390" y="1"/>
                    </a:lnTo>
                    <a:lnTo>
                      <a:pt x="391" y="1"/>
                    </a:lnTo>
                    <a:lnTo>
                      <a:pt x="391" y="1"/>
                    </a:lnTo>
                    <a:lnTo>
                      <a:pt x="391" y="1"/>
                    </a:lnTo>
                    <a:lnTo>
                      <a:pt x="392" y="2"/>
                    </a:lnTo>
                    <a:lnTo>
                      <a:pt x="392" y="2"/>
                    </a:lnTo>
                    <a:lnTo>
                      <a:pt x="392" y="2"/>
                    </a:lnTo>
                    <a:lnTo>
                      <a:pt x="392" y="2"/>
                    </a:lnTo>
                    <a:lnTo>
                      <a:pt x="392" y="3"/>
                    </a:lnTo>
                    <a:lnTo>
                      <a:pt x="394" y="3"/>
                    </a:lnTo>
                    <a:lnTo>
                      <a:pt x="394" y="3"/>
                    </a:lnTo>
                    <a:lnTo>
                      <a:pt x="394" y="4"/>
                    </a:lnTo>
                    <a:lnTo>
                      <a:pt x="394" y="4"/>
                    </a:lnTo>
                    <a:lnTo>
                      <a:pt x="394" y="4"/>
                    </a:lnTo>
                    <a:lnTo>
                      <a:pt x="392" y="6"/>
                    </a:lnTo>
                    <a:lnTo>
                      <a:pt x="392" y="6"/>
                    </a:lnTo>
                    <a:lnTo>
                      <a:pt x="392" y="6"/>
                    </a:lnTo>
                    <a:lnTo>
                      <a:pt x="392" y="7"/>
                    </a:lnTo>
                    <a:lnTo>
                      <a:pt x="392" y="7"/>
                    </a:lnTo>
                    <a:lnTo>
                      <a:pt x="391" y="8"/>
                    </a:lnTo>
                    <a:lnTo>
                      <a:pt x="391" y="8"/>
                    </a:lnTo>
                    <a:lnTo>
                      <a:pt x="391" y="9"/>
                    </a:lnTo>
                    <a:lnTo>
                      <a:pt x="390" y="9"/>
                    </a:lnTo>
                    <a:lnTo>
                      <a:pt x="390" y="10"/>
                    </a:lnTo>
                    <a:lnTo>
                      <a:pt x="389" y="10"/>
                    </a:lnTo>
                    <a:lnTo>
                      <a:pt x="389" y="10"/>
                    </a:lnTo>
                    <a:lnTo>
                      <a:pt x="388" y="11"/>
                    </a:lnTo>
                    <a:lnTo>
                      <a:pt x="388" y="11"/>
                    </a:lnTo>
                    <a:lnTo>
                      <a:pt x="386" y="13"/>
                    </a:lnTo>
                    <a:lnTo>
                      <a:pt x="386" y="13"/>
                    </a:lnTo>
                    <a:lnTo>
                      <a:pt x="385" y="14"/>
                    </a:lnTo>
                    <a:lnTo>
                      <a:pt x="384" y="14"/>
                    </a:lnTo>
                    <a:lnTo>
                      <a:pt x="384" y="14"/>
                    </a:lnTo>
                    <a:lnTo>
                      <a:pt x="383" y="15"/>
                    </a:lnTo>
                    <a:lnTo>
                      <a:pt x="383" y="15"/>
                    </a:lnTo>
                    <a:lnTo>
                      <a:pt x="382" y="15"/>
                    </a:lnTo>
                    <a:lnTo>
                      <a:pt x="381" y="16"/>
                    </a:lnTo>
                    <a:lnTo>
                      <a:pt x="379" y="16"/>
                    </a:lnTo>
                    <a:lnTo>
                      <a:pt x="379" y="17"/>
                    </a:lnTo>
                    <a:lnTo>
                      <a:pt x="378" y="17"/>
                    </a:lnTo>
                    <a:lnTo>
                      <a:pt x="377" y="17"/>
                    </a:lnTo>
                    <a:lnTo>
                      <a:pt x="376" y="19"/>
                    </a:lnTo>
                    <a:lnTo>
                      <a:pt x="376" y="19"/>
                    </a:lnTo>
                    <a:lnTo>
                      <a:pt x="375" y="19"/>
                    </a:lnTo>
                    <a:lnTo>
                      <a:pt x="373" y="19"/>
                    </a:lnTo>
                    <a:lnTo>
                      <a:pt x="372" y="20"/>
                    </a:lnTo>
                    <a:lnTo>
                      <a:pt x="372" y="20"/>
                    </a:lnTo>
                    <a:lnTo>
                      <a:pt x="371" y="20"/>
                    </a:lnTo>
                    <a:lnTo>
                      <a:pt x="370" y="20"/>
                    </a:lnTo>
                    <a:lnTo>
                      <a:pt x="370" y="20"/>
                    </a:lnTo>
                    <a:close/>
                    <a:moveTo>
                      <a:pt x="318" y="56"/>
                    </a:moveTo>
                    <a:lnTo>
                      <a:pt x="281" y="66"/>
                    </a:lnTo>
                    <a:lnTo>
                      <a:pt x="281" y="66"/>
                    </a:lnTo>
                    <a:lnTo>
                      <a:pt x="284" y="60"/>
                    </a:lnTo>
                    <a:lnTo>
                      <a:pt x="286" y="54"/>
                    </a:lnTo>
                    <a:lnTo>
                      <a:pt x="289" y="49"/>
                    </a:lnTo>
                    <a:lnTo>
                      <a:pt x="291" y="44"/>
                    </a:lnTo>
                    <a:lnTo>
                      <a:pt x="293" y="39"/>
                    </a:lnTo>
                    <a:lnTo>
                      <a:pt x="297" y="35"/>
                    </a:lnTo>
                    <a:lnTo>
                      <a:pt x="299" y="32"/>
                    </a:lnTo>
                    <a:lnTo>
                      <a:pt x="303" y="27"/>
                    </a:lnTo>
                    <a:lnTo>
                      <a:pt x="307" y="23"/>
                    </a:lnTo>
                    <a:lnTo>
                      <a:pt x="310" y="20"/>
                    </a:lnTo>
                    <a:lnTo>
                      <a:pt x="314" y="17"/>
                    </a:lnTo>
                    <a:lnTo>
                      <a:pt x="318" y="14"/>
                    </a:lnTo>
                    <a:lnTo>
                      <a:pt x="324" y="10"/>
                    </a:lnTo>
                    <a:lnTo>
                      <a:pt x="330" y="8"/>
                    </a:lnTo>
                    <a:lnTo>
                      <a:pt x="336" y="6"/>
                    </a:lnTo>
                    <a:lnTo>
                      <a:pt x="341" y="3"/>
                    </a:lnTo>
                    <a:lnTo>
                      <a:pt x="347" y="2"/>
                    </a:lnTo>
                    <a:lnTo>
                      <a:pt x="351" y="1"/>
                    </a:lnTo>
                    <a:lnTo>
                      <a:pt x="355" y="1"/>
                    </a:lnTo>
                    <a:lnTo>
                      <a:pt x="359" y="1"/>
                    </a:lnTo>
                    <a:lnTo>
                      <a:pt x="363" y="1"/>
                    </a:lnTo>
                    <a:lnTo>
                      <a:pt x="365" y="0"/>
                    </a:lnTo>
                    <a:lnTo>
                      <a:pt x="367" y="1"/>
                    </a:lnTo>
                    <a:lnTo>
                      <a:pt x="370" y="1"/>
                    </a:lnTo>
                    <a:lnTo>
                      <a:pt x="372" y="1"/>
                    </a:lnTo>
                    <a:lnTo>
                      <a:pt x="375" y="1"/>
                    </a:lnTo>
                    <a:lnTo>
                      <a:pt x="377" y="1"/>
                    </a:lnTo>
                    <a:lnTo>
                      <a:pt x="378" y="1"/>
                    </a:lnTo>
                    <a:lnTo>
                      <a:pt x="379" y="1"/>
                    </a:lnTo>
                    <a:lnTo>
                      <a:pt x="381" y="1"/>
                    </a:lnTo>
                    <a:lnTo>
                      <a:pt x="381" y="1"/>
                    </a:lnTo>
                    <a:lnTo>
                      <a:pt x="379" y="1"/>
                    </a:lnTo>
                    <a:lnTo>
                      <a:pt x="370" y="20"/>
                    </a:lnTo>
                    <a:lnTo>
                      <a:pt x="365" y="21"/>
                    </a:lnTo>
                    <a:lnTo>
                      <a:pt x="361" y="21"/>
                    </a:lnTo>
                    <a:lnTo>
                      <a:pt x="358" y="22"/>
                    </a:lnTo>
                    <a:lnTo>
                      <a:pt x="355" y="22"/>
                    </a:lnTo>
                    <a:lnTo>
                      <a:pt x="353" y="22"/>
                    </a:lnTo>
                    <a:lnTo>
                      <a:pt x="351" y="22"/>
                    </a:lnTo>
                    <a:lnTo>
                      <a:pt x="348" y="21"/>
                    </a:lnTo>
                    <a:lnTo>
                      <a:pt x="346" y="21"/>
                    </a:lnTo>
                    <a:lnTo>
                      <a:pt x="344" y="21"/>
                    </a:lnTo>
                    <a:lnTo>
                      <a:pt x="342" y="21"/>
                    </a:lnTo>
                    <a:lnTo>
                      <a:pt x="340" y="21"/>
                    </a:lnTo>
                    <a:lnTo>
                      <a:pt x="339" y="21"/>
                    </a:lnTo>
                    <a:lnTo>
                      <a:pt x="338" y="22"/>
                    </a:lnTo>
                    <a:lnTo>
                      <a:pt x="336" y="22"/>
                    </a:lnTo>
                    <a:lnTo>
                      <a:pt x="336" y="22"/>
                    </a:lnTo>
                    <a:lnTo>
                      <a:pt x="336" y="22"/>
                    </a:lnTo>
                    <a:lnTo>
                      <a:pt x="336" y="22"/>
                    </a:lnTo>
                    <a:lnTo>
                      <a:pt x="338" y="21"/>
                    </a:lnTo>
                    <a:lnTo>
                      <a:pt x="339" y="21"/>
                    </a:lnTo>
                    <a:lnTo>
                      <a:pt x="339" y="21"/>
                    </a:lnTo>
                    <a:lnTo>
                      <a:pt x="339" y="21"/>
                    </a:lnTo>
                    <a:lnTo>
                      <a:pt x="338" y="21"/>
                    </a:lnTo>
                    <a:lnTo>
                      <a:pt x="336" y="22"/>
                    </a:lnTo>
                    <a:lnTo>
                      <a:pt x="335" y="25"/>
                    </a:lnTo>
                    <a:lnTo>
                      <a:pt x="333" y="27"/>
                    </a:lnTo>
                    <a:lnTo>
                      <a:pt x="332" y="29"/>
                    </a:lnTo>
                    <a:lnTo>
                      <a:pt x="329" y="33"/>
                    </a:lnTo>
                    <a:lnTo>
                      <a:pt x="327" y="37"/>
                    </a:lnTo>
                    <a:lnTo>
                      <a:pt x="324" y="40"/>
                    </a:lnTo>
                    <a:lnTo>
                      <a:pt x="323" y="45"/>
                    </a:lnTo>
                    <a:lnTo>
                      <a:pt x="321" y="50"/>
                    </a:lnTo>
                    <a:lnTo>
                      <a:pt x="318" y="56"/>
                    </a:lnTo>
                    <a:lnTo>
                      <a:pt x="318" y="56"/>
                    </a:lnTo>
                    <a:lnTo>
                      <a:pt x="318" y="56"/>
                    </a:lnTo>
                    <a:close/>
                    <a:moveTo>
                      <a:pt x="51" y="624"/>
                    </a:moveTo>
                    <a:lnTo>
                      <a:pt x="15" y="632"/>
                    </a:lnTo>
                    <a:lnTo>
                      <a:pt x="15" y="632"/>
                    </a:lnTo>
                    <a:lnTo>
                      <a:pt x="19" y="625"/>
                    </a:lnTo>
                    <a:lnTo>
                      <a:pt x="24" y="616"/>
                    </a:lnTo>
                    <a:lnTo>
                      <a:pt x="30" y="605"/>
                    </a:lnTo>
                    <a:lnTo>
                      <a:pt x="36" y="592"/>
                    </a:lnTo>
                    <a:lnTo>
                      <a:pt x="43" y="577"/>
                    </a:lnTo>
                    <a:lnTo>
                      <a:pt x="51" y="561"/>
                    </a:lnTo>
                    <a:lnTo>
                      <a:pt x="59" y="543"/>
                    </a:lnTo>
                    <a:lnTo>
                      <a:pt x="69" y="525"/>
                    </a:lnTo>
                    <a:lnTo>
                      <a:pt x="79" y="505"/>
                    </a:lnTo>
                    <a:lnTo>
                      <a:pt x="88" y="484"/>
                    </a:lnTo>
                    <a:lnTo>
                      <a:pt x="99" y="462"/>
                    </a:lnTo>
                    <a:lnTo>
                      <a:pt x="110" y="440"/>
                    </a:lnTo>
                    <a:lnTo>
                      <a:pt x="120" y="417"/>
                    </a:lnTo>
                    <a:lnTo>
                      <a:pt x="131" y="394"/>
                    </a:lnTo>
                    <a:lnTo>
                      <a:pt x="143" y="370"/>
                    </a:lnTo>
                    <a:lnTo>
                      <a:pt x="154" y="347"/>
                    </a:lnTo>
                    <a:lnTo>
                      <a:pt x="164" y="323"/>
                    </a:lnTo>
                    <a:lnTo>
                      <a:pt x="176" y="299"/>
                    </a:lnTo>
                    <a:lnTo>
                      <a:pt x="187" y="277"/>
                    </a:lnTo>
                    <a:lnTo>
                      <a:pt x="198" y="254"/>
                    </a:lnTo>
                    <a:lnTo>
                      <a:pt x="207" y="231"/>
                    </a:lnTo>
                    <a:lnTo>
                      <a:pt x="218" y="210"/>
                    </a:lnTo>
                    <a:lnTo>
                      <a:pt x="228" y="189"/>
                    </a:lnTo>
                    <a:lnTo>
                      <a:pt x="236" y="170"/>
                    </a:lnTo>
                    <a:lnTo>
                      <a:pt x="244" y="151"/>
                    </a:lnTo>
                    <a:lnTo>
                      <a:pt x="253" y="134"/>
                    </a:lnTo>
                    <a:lnTo>
                      <a:pt x="260" y="119"/>
                    </a:lnTo>
                    <a:lnTo>
                      <a:pt x="266" y="105"/>
                    </a:lnTo>
                    <a:lnTo>
                      <a:pt x="271" y="91"/>
                    </a:lnTo>
                    <a:lnTo>
                      <a:pt x="275" y="81"/>
                    </a:lnTo>
                    <a:lnTo>
                      <a:pt x="279" y="72"/>
                    </a:lnTo>
                    <a:lnTo>
                      <a:pt x="281" y="66"/>
                    </a:lnTo>
                    <a:lnTo>
                      <a:pt x="318" y="56"/>
                    </a:lnTo>
                    <a:lnTo>
                      <a:pt x="316" y="63"/>
                    </a:lnTo>
                    <a:lnTo>
                      <a:pt x="312" y="72"/>
                    </a:lnTo>
                    <a:lnTo>
                      <a:pt x="308" y="83"/>
                    </a:lnTo>
                    <a:lnTo>
                      <a:pt x="302" y="95"/>
                    </a:lnTo>
                    <a:lnTo>
                      <a:pt x="296" y="109"/>
                    </a:lnTo>
                    <a:lnTo>
                      <a:pt x="289" y="126"/>
                    </a:lnTo>
                    <a:lnTo>
                      <a:pt x="281" y="143"/>
                    </a:lnTo>
                    <a:lnTo>
                      <a:pt x="273" y="161"/>
                    </a:lnTo>
                    <a:lnTo>
                      <a:pt x="264" y="181"/>
                    </a:lnTo>
                    <a:lnTo>
                      <a:pt x="254" y="201"/>
                    </a:lnTo>
                    <a:lnTo>
                      <a:pt x="244" y="223"/>
                    </a:lnTo>
                    <a:lnTo>
                      <a:pt x="234" y="245"/>
                    </a:lnTo>
                    <a:lnTo>
                      <a:pt x="223" y="268"/>
                    </a:lnTo>
                    <a:lnTo>
                      <a:pt x="212" y="291"/>
                    </a:lnTo>
                    <a:lnTo>
                      <a:pt x="201" y="315"/>
                    </a:lnTo>
                    <a:lnTo>
                      <a:pt x="190" y="337"/>
                    </a:lnTo>
                    <a:lnTo>
                      <a:pt x="179" y="361"/>
                    </a:lnTo>
                    <a:lnTo>
                      <a:pt x="168" y="385"/>
                    </a:lnTo>
                    <a:lnTo>
                      <a:pt x="156" y="408"/>
                    </a:lnTo>
                    <a:lnTo>
                      <a:pt x="145" y="432"/>
                    </a:lnTo>
                    <a:lnTo>
                      <a:pt x="135" y="453"/>
                    </a:lnTo>
                    <a:lnTo>
                      <a:pt x="124" y="475"/>
                    </a:lnTo>
                    <a:lnTo>
                      <a:pt x="114" y="496"/>
                    </a:lnTo>
                    <a:lnTo>
                      <a:pt x="105" y="515"/>
                    </a:lnTo>
                    <a:lnTo>
                      <a:pt x="95" y="534"/>
                    </a:lnTo>
                    <a:lnTo>
                      <a:pt x="87" y="552"/>
                    </a:lnTo>
                    <a:lnTo>
                      <a:pt x="79" y="569"/>
                    </a:lnTo>
                    <a:lnTo>
                      <a:pt x="71" y="583"/>
                    </a:lnTo>
                    <a:lnTo>
                      <a:pt x="65" y="597"/>
                    </a:lnTo>
                    <a:lnTo>
                      <a:pt x="59" y="607"/>
                    </a:lnTo>
                    <a:lnTo>
                      <a:pt x="55" y="617"/>
                    </a:lnTo>
                    <a:lnTo>
                      <a:pt x="51" y="624"/>
                    </a:lnTo>
                    <a:lnTo>
                      <a:pt x="51" y="624"/>
                    </a:lnTo>
                    <a:lnTo>
                      <a:pt x="51" y="624"/>
                    </a:lnTo>
                    <a:close/>
                    <a:moveTo>
                      <a:pt x="112" y="725"/>
                    </a:moveTo>
                    <a:lnTo>
                      <a:pt x="93" y="747"/>
                    </a:lnTo>
                    <a:lnTo>
                      <a:pt x="93" y="747"/>
                    </a:lnTo>
                    <a:lnTo>
                      <a:pt x="85" y="747"/>
                    </a:lnTo>
                    <a:lnTo>
                      <a:pt x="76" y="748"/>
                    </a:lnTo>
                    <a:lnTo>
                      <a:pt x="69" y="747"/>
                    </a:lnTo>
                    <a:lnTo>
                      <a:pt x="62" y="747"/>
                    </a:lnTo>
                    <a:lnTo>
                      <a:pt x="55" y="746"/>
                    </a:lnTo>
                    <a:lnTo>
                      <a:pt x="48" y="745"/>
                    </a:lnTo>
                    <a:lnTo>
                      <a:pt x="42" y="743"/>
                    </a:lnTo>
                    <a:lnTo>
                      <a:pt x="37" y="741"/>
                    </a:lnTo>
                    <a:lnTo>
                      <a:pt x="31" y="739"/>
                    </a:lnTo>
                    <a:lnTo>
                      <a:pt x="26" y="736"/>
                    </a:lnTo>
                    <a:lnTo>
                      <a:pt x="22" y="734"/>
                    </a:lnTo>
                    <a:lnTo>
                      <a:pt x="19" y="731"/>
                    </a:lnTo>
                    <a:lnTo>
                      <a:pt x="15" y="728"/>
                    </a:lnTo>
                    <a:lnTo>
                      <a:pt x="12" y="724"/>
                    </a:lnTo>
                    <a:lnTo>
                      <a:pt x="9" y="721"/>
                    </a:lnTo>
                    <a:lnTo>
                      <a:pt x="6" y="717"/>
                    </a:lnTo>
                    <a:lnTo>
                      <a:pt x="5" y="712"/>
                    </a:lnTo>
                    <a:lnTo>
                      <a:pt x="2" y="708"/>
                    </a:lnTo>
                    <a:lnTo>
                      <a:pt x="1" y="704"/>
                    </a:lnTo>
                    <a:lnTo>
                      <a:pt x="0" y="699"/>
                    </a:lnTo>
                    <a:lnTo>
                      <a:pt x="0" y="694"/>
                    </a:lnTo>
                    <a:lnTo>
                      <a:pt x="0" y="690"/>
                    </a:lnTo>
                    <a:lnTo>
                      <a:pt x="0" y="684"/>
                    </a:lnTo>
                    <a:lnTo>
                      <a:pt x="0" y="679"/>
                    </a:lnTo>
                    <a:lnTo>
                      <a:pt x="0" y="673"/>
                    </a:lnTo>
                    <a:lnTo>
                      <a:pt x="1" y="668"/>
                    </a:lnTo>
                    <a:lnTo>
                      <a:pt x="3" y="662"/>
                    </a:lnTo>
                    <a:lnTo>
                      <a:pt x="5" y="656"/>
                    </a:lnTo>
                    <a:lnTo>
                      <a:pt x="7" y="650"/>
                    </a:lnTo>
                    <a:lnTo>
                      <a:pt x="9" y="644"/>
                    </a:lnTo>
                    <a:lnTo>
                      <a:pt x="12" y="638"/>
                    </a:lnTo>
                    <a:lnTo>
                      <a:pt x="15" y="632"/>
                    </a:lnTo>
                    <a:lnTo>
                      <a:pt x="51" y="624"/>
                    </a:lnTo>
                    <a:lnTo>
                      <a:pt x="48" y="630"/>
                    </a:lnTo>
                    <a:lnTo>
                      <a:pt x="45" y="636"/>
                    </a:lnTo>
                    <a:lnTo>
                      <a:pt x="43" y="641"/>
                    </a:lnTo>
                    <a:lnTo>
                      <a:pt x="42" y="645"/>
                    </a:lnTo>
                    <a:lnTo>
                      <a:pt x="40" y="651"/>
                    </a:lnTo>
                    <a:lnTo>
                      <a:pt x="39" y="656"/>
                    </a:lnTo>
                    <a:lnTo>
                      <a:pt x="38" y="661"/>
                    </a:lnTo>
                    <a:lnTo>
                      <a:pt x="37" y="666"/>
                    </a:lnTo>
                    <a:lnTo>
                      <a:pt x="37" y="671"/>
                    </a:lnTo>
                    <a:lnTo>
                      <a:pt x="37" y="675"/>
                    </a:lnTo>
                    <a:lnTo>
                      <a:pt x="37" y="680"/>
                    </a:lnTo>
                    <a:lnTo>
                      <a:pt x="38" y="685"/>
                    </a:lnTo>
                    <a:lnTo>
                      <a:pt x="38" y="688"/>
                    </a:lnTo>
                    <a:lnTo>
                      <a:pt x="39" y="693"/>
                    </a:lnTo>
                    <a:lnTo>
                      <a:pt x="42" y="697"/>
                    </a:lnTo>
                    <a:lnTo>
                      <a:pt x="43" y="700"/>
                    </a:lnTo>
                    <a:lnTo>
                      <a:pt x="45" y="704"/>
                    </a:lnTo>
                    <a:lnTo>
                      <a:pt x="48" y="706"/>
                    </a:lnTo>
                    <a:lnTo>
                      <a:pt x="50" y="710"/>
                    </a:lnTo>
                    <a:lnTo>
                      <a:pt x="53" y="712"/>
                    </a:lnTo>
                    <a:lnTo>
                      <a:pt x="57" y="715"/>
                    </a:lnTo>
                    <a:lnTo>
                      <a:pt x="61" y="717"/>
                    </a:lnTo>
                    <a:lnTo>
                      <a:pt x="64" y="719"/>
                    </a:lnTo>
                    <a:lnTo>
                      <a:pt x="68" y="721"/>
                    </a:lnTo>
                    <a:lnTo>
                      <a:pt x="73" y="723"/>
                    </a:lnTo>
                    <a:lnTo>
                      <a:pt x="77" y="724"/>
                    </a:lnTo>
                    <a:lnTo>
                      <a:pt x="82" y="725"/>
                    </a:lnTo>
                    <a:lnTo>
                      <a:pt x="88" y="725"/>
                    </a:lnTo>
                    <a:lnTo>
                      <a:pt x="94" y="727"/>
                    </a:lnTo>
                    <a:lnTo>
                      <a:pt x="99" y="727"/>
                    </a:lnTo>
                    <a:lnTo>
                      <a:pt x="106" y="725"/>
                    </a:lnTo>
                    <a:lnTo>
                      <a:pt x="112" y="725"/>
                    </a:lnTo>
                    <a:lnTo>
                      <a:pt x="112" y="725"/>
                    </a:lnTo>
                    <a:lnTo>
                      <a:pt x="112" y="725"/>
                    </a:lnTo>
                    <a:close/>
                    <a:moveTo>
                      <a:pt x="2598" y="735"/>
                    </a:moveTo>
                    <a:lnTo>
                      <a:pt x="2569" y="755"/>
                    </a:lnTo>
                    <a:lnTo>
                      <a:pt x="2569" y="755"/>
                    </a:lnTo>
                    <a:lnTo>
                      <a:pt x="2554" y="754"/>
                    </a:lnTo>
                    <a:lnTo>
                      <a:pt x="2526" y="753"/>
                    </a:lnTo>
                    <a:lnTo>
                      <a:pt x="2487" y="751"/>
                    </a:lnTo>
                    <a:lnTo>
                      <a:pt x="2438" y="749"/>
                    </a:lnTo>
                    <a:lnTo>
                      <a:pt x="2380" y="748"/>
                    </a:lnTo>
                    <a:lnTo>
                      <a:pt x="2313" y="747"/>
                    </a:lnTo>
                    <a:lnTo>
                      <a:pt x="2238" y="746"/>
                    </a:lnTo>
                    <a:lnTo>
                      <a:pt x="2156" y="745"/>
                    </a:lnTo>
                    <a:lnTo>
                      <a:pt x="2068" y="743"/>
                    </a:lnTo>
                    <a:lnTo>
                      <a:pt x="1975" y="743"/>
                    </a:lnTo>
                    <a:lnTo>
                      <a:pt x="1877" y="742"/>
                    </a:lnTo>
                    <a:lnTo>
                      <a:pt x="1775" y="741"/>
                    </a:lnTo>
                    <a:lnTo>
                      <a:pt x="1669" y="741"/>
                    </a:lnTo>
                    <a:lnTo>
                      <a:pt x="1562" y="740"/>
                    </a:lnTo>
                    <a:lnTo>
                      <a:pt x="1452" y="740"/>
                    </a:lnTo>
                    <a:lnTo>
                      <a:pt x="1342" y="740"/>
                    </a:lnTo>
                    <a:lnTo>
                      <a:pt x="1233" y="739"/>
                    </a:lnTo>
                    <a:lnTo>
                      <a:pt x="1123" y="739"/>
                    </a:lnTo>
                    <a:lnTo>
                      <a:pt x="1014" y="739"/>
                    </a:lnTo>
                    <a:lnTo>
                      <a:pt x="909" y="739"/>
                    </a:lnTo>
                    <a:lnTo>
                      <a:pt x="805" y="739"/>
                    </a:lnTo>
                    <a:lnTo>
                      <a:pt x="706" y="739"/>
                    </a:lnTo>
                    <a:lnTo>
                      <a:pt x="612" y="740"/>
                    </a:lnTo>
                    <a:lnTo>
                      <a:pt x="523" y="740"/>
                    </a:lnTo>
                    <a:lnTo>
                      <a:pt x="440" y="740"/>
                    </a:lnTo>
                    <a:lnTo>
                      <a:pt x="364" y="741"/>
                    </a:lnTo>
                    <a:lnTo>
                      <a:pt x="295" y="742"/>
                    </a:lnTo>
                    <a:lnTo>
                      <a:pt x="234" y="742"/>
                    </a:lnTo>
                    <a:lnTo>
                      <a:pt x="182" y="743"/>
                    </a:lnTo>
                    <a:lnTo>
                      <a:pt x="142" y="745"/>
                    </a:lnTo>
                    <a:lnTo>
                      <a:pt x="111" y="746"/>
                    </a:lnTo>
                    <a:lnTo>
                      <a:pt x="93" y="747"/>
                    </a:lnTo>
                    <a:lnTo>
                      <a:pt x="112" y="725"/>
                    </a:lnTo>
                    <a:lnTo>
                      <a:pt x="132" y="724"/>
                    </a:lnTo>
                    <a:lnTo>
                      <a:pt x="163" y="723"/>
                    </a:lnTo>
                    <a:lnTo>
                      <a:pt x="205" y="722"/>
                    </a:lnTo>
                    <a:lnTo>
                      <a:pt x="256" y="721"/>
                    </a:lnTo>
                    <a:lnTo>
                      <a:pt x="317" y="721"/>
                    </a:lnTo>
                    <a:lnTo>
                      <a:pt x="386" y="719"/>
                    </a:lnTo>
                    <a:lnTo>
                      <a:pt x="463" y="719"/>
                    </a:lnTo>
                    <a:lnTo>
                      <a:pt x="546" y="718"/>
                    </a:lnTo>
                    <a:lnTo>
                      <a:pt x="635" y="718"/>
                    </a:lnTo>
                    <a:lnTo>
                      <a:pt x="730" y="718"/>
                    </a:lnTo>
                    <a:lnTo>
                      <a:pt x="829" y="717"/>
                    </a:lnTo>
                    <a:lnTo>
                      <a:pt x="932" y="717"/>
                    </a:lnTo>
                    <a:lnTo>
                      <a:pt x="1038" y="717"/>
                    </a:lnTo>
                    <a:lnTo>
                      <a:pt x="1146" y="717"/>
                    </a:lnTo>
                    <a:lnTo>
                      <a:pt x="1255" y="717"/>
                    </a:lnTo>
                    <a:lnTo>
                      <a:pt x="1365" y="718"/>
                    </a:lnTo>
                    <a:lnTo>
                      <a:pt x="1476" y="718"/>
                    </a:lnTo>
                    <a:lnTo>
                      <a:pt x="1585" y="718"/>
                    </a:lnTo>
                    <a:lnTo>
                      <a:pt x="1693" y="719"/>
                    </a:lnTo>
                    <a:lnTo>
                      <a:pt x="1798" y="719"/>
                    </a:lnTo>
                    <a:lnTo>
                      <a:pt x="1900" y="721"/>
                    </a:lnTo>
                    <a:lnTo>
                      <a:pt x="1999" y="722"/>
                    </a:lnTo>
                    <a:lnTo>
                      <a:pt x="2092" y="722"/>
                    </a:lnTo>
                    <a:lnTo>
                      <a:pt x="2180" y="723"/>
                    </a:lnTo>
                    <a:lnTo>
                      <a:pt x="2261" y="724"/>
                    </a:lnTo>
                    <a:lnTo>
                      <a:pt x="2337" y="725"/>
                    </a:lnTo>
                    <a:lnTo>
                      <a:pt x="2403" y="727"/>
                    </a:lnTo>
                    <a:lnTo>
                      <a:pt x="2462" y="728"/>
                    </a:lnTo>
                    <a:lnTo>
                      <a:pt x="2512" y="730"/>
                    </a:lnTo>
                    <a:lnTo>
                      <a:pt x="2551" y="731"/>
                    </a:lnTo>
                    <a:lnTo>
                      <a:pt x="2580" y="733"/>
                    </a:lnTo>
                    <a:lnTo>
                      <a:pt x="2598" y="735"/>
                    </a:lnTo>
                    <a:lnTo>
                      <a:pt x="2598" y="735"/>
                    </a:lnTo>
                    <a:lnTo>
                      <a:pt x="2598" y="735"/>
                    </a:lnTo>
                    <a:close/>
                    <a:moveTo>
                      <a:pt x="2686" y="685"/>
                    </a:moveTo>
                    <a:lnTo>
                      <a:pt x="2721" y="666"/>
                    </a:lnTo>
                    <a:lnTo>
                      <a:pt x="2721" y="666"/>
                    </a:lnTo>
                    <a:lnTo>
                      <a:pt x="2725" y="669"/>
                    </a:lnTo>
                    <a:lnTo>
                      <a:pt x="2727" y="672"/>
                    </a:lnTo>
                    <a:lnTo>
                      <a:pt x="2728" y="674"/>
                    </a:lnTo>
                    <a:lnTo>
                      <a:pt x="2729" y="678"/>
                    </a:lnTo>
                    <a:lnTo>
                      <a:pt x="2730" y="681"/>
                    </a:lnTo>
                    <a:lnTo>
                      <a:pt x="2732" y="685"/>
                    </a:lnTo>
                    <a:lnTo>
                      <a:pt x="2730" y="688"/>
                    </a:lnTo>
                    <a:lnTo>
                      <a:pt x="2730" y="692"/>
                    </a:lnTo>
                    <a:lnTo>
                      <a:pt x="2729" y="697"/>
                    </a:lnTo>
                    <a:lnTo>
                      <a:pt x="2728" y="700"/>
                    </a:lnTo>
                    <a:lnTo>
                      <a:pt x="2726" y="704"/>
                    </a:lnTo>
                    <a:lnTo>
                      <a:pt x="2723" y="709"/>
                    </a:lnTo>
                    <a:lnTo>
                      <a:pt x="2720" y="714"/>
                    </a:lnTo>
                    <a:lnTo>
                      <a:pt x="2716" y="717"/>
                    </a:lnTo>
                    <a:lnTo>
                      <a:pt x="2713" y="722"/>
                    </a:lnTo>
                    <a:lnTo>
                      <a:pt x="2707" y="727"/>
                    </a:lnTo>
                    <a:lnTo>
                      <a:pt x="2701" y="730"/>
                    </a:lnTo>
                    <a:lnTo>
                      <a:pt x="2695" y="735"/>
                    </a:lnTo>
                    <a:lnTo>
                      <a:pt x="2688" y="739"/>
                    </a:lnTo>
                    <a:lnTo>
                      <a:pt x="2679" y="743"/>
                    </a:lnTo>
                    <a:lnTo>
                      <a:pt x="2671" y="747"/>
                    </a:lnTo>
                    <a:lnTo>
                      <a:pt x="2662" y="749"/>
                    </a:lnTo>
                    <a:lnTo>
                      <a:pt x="2654" y="753"/>
                    </a:lnTo>
                    <a:lnTo>
                      <a:pt x="2645" y="754"/>
                    </a:lnTo>
                    <a:lnTo>
                      <a:pt x="2636" y="756"/>
                    </a:lnTo>
                    <a:lnTo>
                      <a:pt x="2627" y="758"/>
                    </a:lnTo>
                    <a:lnTo>
                      <a:pt x="2618" y="759"/>
                    </a:lnTo>
                    <a:lnTo>
                      <a:pt x="2609" y="759"/>
                    </a:lnTo>
                    <a:lnTo>
                      <a:pt x="2599" y="759"/>
                    </a:lnTo>
                    <a:lnTo>
                      <a:pt x="2590" y="758"/>
                    </a:lnTo>
                    <a:lnTo>
                      <a:pt x="2580" y="758"/>
                    </a:lnTo>
                    <a:lnTo>
                      <a:pt x="2569" y="755"/>
                    </a:lnTo>
                    <a:lnTo>
                      <a:pt x="2598" y="735"/>
                    </a:lnTo>
                    <a:lnTo>
                      <a:pt x="2606" y="736"/>
                    </a:lnTo>
                    <a:lnTo>
                      <a:pt x="2615" y="737"/>
                    </a:lnTo>
                    <a:lnTo>
                      <a:pt x="2623" y="737"/>
                    </a:lnTo>
                    <a:lnTo>
                      <a:pt x="2631" y="737"/>
                    </a:lnTo>
                    <a:lnTo>
                      <a:pt x="2639" y="737"/>
                    </a:lnTo>
                    <a:lnTo>
                      <a:pt x="2645" y="736"/>
                    </a:lnTo>
                    <a:lnTo>
                      <a:pt x="2651" y="736"/>
                    </a:lnTo>
                    <a:lnTo>
                      <a:pt x="2655" y="735"/>
                    </a:lnTo>
                    <a:lnTo>
                      <a:pt x="2660" y="734"/>
                    </a:lnTo>
                    <a:lnTo>
                      <a:pt x="2664" y="733"/>
                    </a:lnTo>
                    <a:lnTo>
                      <a:pt x="2667" y="731"/>
                    </a:lnTo>
                    <a:lnTo>
                      <a:pt x="2671" y="730"/>
                    </a:lnTo>
                    <a:lnTo>
                      <a:pt x="2673" y="729"/>
                    </a:lnTo>
                    <a:lnTo>
                      <a:pt x="2676" y="728"/>
                    </a:lnTo>
                    <a:lnTo>
                      <a:pt x="2678" y="725"/>
                    </a:lnTo>
                    <a:lnTo>
                      <a:pt x="2680" y="724"/>
                    </a:lnTo>
                    <a:lnTo>
                      <a:pt x="2683" y="722"/>
                    </a:lnTo>
                    <a:lnTo>
                      <a:pt x="2685" y="719"/>
                    </a:lnTo>
                    <a:lnTo>
                      <a:pt x="2686" y="717"/>
                    </a:lnTo>
                    <a:lnTo>
                      <a:pt x="2689" y="715"/>
                    </a:lnTo>
                    <a:lnTo>
                      <a:pt x="2690" y="712"/>
                    </a:lnTo>
                    <a:lnTo>
                      <a:pt x="2691" y="710"/>
                    </a:lnTo>
                    <a:lnTo>
                      <a:pt x="2692" y="706"/>
                    </a:lnTo>
                    <a:lnTo>
                      <a:pt x="2693" y="704"/>
                    </a:lnTo>
                    <a:lnTo>
                      <a:pt x="2693" y="702"/>
                    </a:lnTo>
                    <a:lnTo>
                      <a:pt x="2693" y="698"/>
                    </a:lnTo>
                    <a:lnTo>
                      <a:pt x="2693" y="696"/>
                    </a:lnTo>
                    <a:lnTo>
                      <a:pt x="2692" y="693"/>
                    </a:lnTo>
                    <a:lnTo>
                      <a:pt x="2692" y="691"/>
                    </a:lnTo>
                    <a:lnTo>
                      <a:pt x="2690" y="688"/>
                    </a:lnTo>
                    <a:lnTo>
                      <a:pt x="2689" y="687"/>
                    </a:lnTo>
                    <a:lnTo>
                      <a:pt x="2686" y="685"/>
                    </a:lnTo>
                    <a:lnTo>
                      <a:pt x="2686" y="685"/>
                    </a:lnTo>
                    <a:lnTo>
                      <a:pt x="2686" y="685"/>
                    </a:lnTo>
                    <a:close/>
                    <a:moveTo>
                      <a:pt x="2365" y="65"/>
                    </a:moveTo>
                    <a:lnTo>
                      <a:pt x="2402" y="50"/>
                    </a:lnTo>
                    <a:lnTo>
                      <a:pt x="2402" y="50"/>
                    </a:lnTo>
                    <a:lnTo>
                      <a:pt x="2405" y="57"/>
                    </a:lnTo>
                    <a:lnTo>
                      <a:pt x="2408" y="65"/>
                    </a:lnTo>
                    <a:lnTo>
                      <a:pt x="2413" y="77"/>
                    </a:lnTo>
                    <a:lnTo>
                      <a:pt x="2419" y="91"/>
                    </a:lnTo>
                    <a:lnTo>
                      <a:pt x="2426" y="107"/>
                    </a:lnTo>
                    <a:lnTo>
                      <a:pt x="2436" y="125"/>
                    </a:lnTo>
                    <a:lnTo>
                      <a:pt x="2444" y="145"/>
                    </a:lnTo>
                    <a:lnTo>
                      <a:pt x="2455" y="167"/>
                    </a:lnTo>
                    <a:lnTo>
                      <a:pt x="2466" y="189"/>
                    </a:lnTo>
                    <a:lnTo>
                      <a:pt x="2477" y="213"/>
                    </a:lnTo>
                    <a:lnTo>
                      <a:pt x="2489" y="237"/>
                    </a:lnTo>
                    <a:lnTo>
                      <a:pt x="2503" y="263"/>
                    </a:lnTo>
                    <a:lnTo>
                      <a:pt x="2516" y="290"/>
                    </a:lnTo>
                    <a:lnTo>
                      <a:pt x="2530" y="317"/>
                    </a:lnTo>
                    <a:lnTo>
                      <a:pt x="2543" y="343"/>
                    </a:lnTo>
                    <a:lnTo>
                      <a:pt x="2557" y="371"/>
                    </a:lnTo>
                    <a:lnTo>
                      <a:pt x="2571" y="398"/>
                    </a:lnTo>
                    <a:lnTo>
                      <a:pt x="2585" y="425"/>
                    </a:lnTo>
                    <a:lnTo>
                      <a:pt x="2599" y="451"/>
                    </a:lnTo>
                    <a:lnTo>
                      <a:pt x="2612" y="477"/>
                    </a:lnTo>
                    <a:lnTo>
                      <a:pt x="2625" y="502"/>
                    </a:lnTo>
                    <a:lnTo>
                      <a:pt x="2639" y="526"/>
                    </a:lnTo>
                    <a:lnTo>
                      <a:pt x="2651" y="548"/>
                    </a:lnTo>
                    <a:lnTo>
                      <a:pt x="2662" y="569"/>
                    </a:lnTo>
                    <a:lnTo>
                      <a:pt x="2673" y="589"/>
                    </a:lnTo>
                    <a:lnTo>
                      <a:pt x="2683" y="607"/>
                    </a:lnTo>
                    <a:lnTo>
                      <a:pt x="2692" y="623"/>
                    </a:lnTo>
                    <a:lnTo>
                      <a:pt x="2701" y="637"/>
                    </a:lnTo>
                    <a:lnTo>
                      <a:pt x="2708" y="648"/>
                    </a:lnTo>
                    <a:lnTo>
                      <a:pt x="2714" y="657"/>
                    </a:lnTo>
                    <a:lnTo>
                      <a:pt x="2719" y="663"/>
                    </a:lnTo>
                    <a:lnTo>
                      <a:pt x="2721" y="666"/>
                    </a:lnTo>
                    <a:lnTo>
                      <a:pt x="2686" y="685"/>
                    </a:lnTo>
                    <a:lnTo>
                      <a:pt x="2683" y="681"/>
                    </a:lnTo>
                    <a:lnTo>
                      <a:pt x="2678" y="674"/>
                    </a:lnTo>
                    <a:lnTo>
                      <a:pt x="2672" y="665"/>
                    </a:lnTo>
                    <a:lnTo>
                      <a:pt x="2664" y="654"/>
                    </a:lnTo>
                    <a:lnTo>
                      <a:pt x="2657" y="639"/>
                    </a:lnTo>
                    <a:lnTo>
                      <a:pt x="2647" y="624"/>
                    </a:lnTo>
                    <a:lnTo>
                      <a:pt x="2636" y="605"/>
                    </a:lnTo>
                    <a:lnTo>
                      <a:pt x="2625" y="586"/>
                    </a:lnTo>
                    <a:lnTo>
                      <a:pt x="2614" y="564"/>
                    </a:lnTo>
                    <a:lnTo>
                      <a:pt x="2602" y="542"/>
                    </a:lnTo>
                    <a:lnTo>
                      <a:pt x="2588" y="518"/>
                    </a:lnTo>
                    <a:lnTo>
                      <a:pt x="2575" y="493"/>
                    </a:lnTo>
                    <a:lnTo>
                      <a:pt x="2562" y="468"/>
                    </a:lnTo>
                    <a:lnTo>
                      <a:pt x="2548" y="441"/>
                    </a:lnTo>
                    <a:lnTo>
                      <a:pt x="2535" y="414"/>
                    </a:lnTo>
                    <a:lnTo>
                      <a:pt x="2520" y="388"/>
                    </a:lnTo>
                    <a:lnTo>
                      <a:pt x="2506" y="360"/>
                    </a:lnTo>
                    <a:lnTo>
                      <a:pt x="2493" y="333"/>
                    </a:lnTo>
                    <a:lnTo>
                      <a:pt x="2479" y="306"/>
                    </a:lnTo>
                    <a:lnTo>
                      <a:pt x="2466" y="279"/>
                    </a:lnTo>
                    <a:lnTo>
                      <a:pt x="2454" y="254"/>
                    </a:lnTo>
                    <a:lnTo>
                      <a:pt x="2440" y="229"/>
                    </a:lnTo>
                    <a:lnTo>
                      <a:pt x="2429" y="205"/>
                    </a:lnTo>
                    <a:lnTo>
                      <a:pt x="2418" y="182"/>
                    </a:lnTo>
                    <a:lnTo>
                      <a:pt x="2408" y="161"/>
                    </a:lnTo>
                    <a:lnTo>
                      <a:pt x="2399" y="142"/>
                    </a:lnTo>
                    <a:lnTo>
                      <a:pt x="2390" y="123"/>
                    </a:lnTo>
                    <a:lnTo>
                      <a:pt x="2382" y="107"/>
                    </a:lnTo>
                    <a:lnTo>
                      <a:pt x="2376" y="93"/>
                    </a:lnTo>
                    <a:lnTo>
                      <a:pt x="2371" y="81"/>
                    </a:lnTo>
                    <a:lnTo>
                      <a:pt x="2368" y="72"/>
                    </a:lnTo>
                    <a:lnTo>
                      <a:pt x="2365" y="65"/>
                    </a:lnTo>
                    <a:lnTo>
                      <a:pt x="2365" y="65"/>
                    </a:lnTo>
                    <a:lnTo>
                      <a:pt x="2365" y="65"/>
                    </a:lnTo>
                    <a:close/>
                    <a:moveTo>
                      <a:pt x="2283" y="27"/>
                    </a:moveTo>
                    <a:lnTo>
                      <a:pt x="2306" y="6"/>
                    </a:lnTo>
                    <a:lnTo>
                      <a:pt x="2310" y="6"/>
                    </a:lnTo>
                    <a:lnTo>
                      <a:pt x="2315" y="6"/>
                    </a:lnTo>
                    <a:lnTo>
                      <a:pt x="2320" y="6"/>
                    </a:lnTo>
                    <a:lnTo>
                      <a:pt x="2325" y="6"/>
                    </a:lnTo>
                    <a:lnTo>
                      <a:pt x="2328" y="6"/>
                    </a:lnTo>
                    <a:lnTo>
                      <a:pt x="2333" y="4"/>
                    </a:lnTo>
                    <a:lnTo>
                      <a:pt x="2338" y="4"/>
                    </a:lnTo>
                    <a:lnTo>
                      <a:pt x="2341" y="4"/>
                    </a:lnTo>
                    <a:lnTo>
                      <a:pt x="2345" y="4"/>
                    </a:lnTo>
                    <a:lnTo>
                      <a:pt x="2350" y="4"/>
                    </a:lnTo>
                    <a:lnTo>
                      <a:pt x="2353" y="4"/>
                    </a:lnTo>
                    <a:lnTo>
                      <a:pt x="2357" y="6"/>
                    </a:lnTo>
                    <a:lnTo>
                      <a:pt x="2361" y="6"/>
                    </a:lnTo>
                    <a:lnTo>
                      <a:pt x="2364" y="6"/>
                    </a:lnTo>
                    <a:lnTo>
                      <a:pt x="2368" y="7"/>
                    </a:lnTo>
                    <a:lnTo>
                      <a:pt x="2370" y="8"/>
                    </a:lnTo>
                    <a:lnTo>
                      <a:pt x="2374" y="9"/>
                    </a:lnTo>
                    <a:lnTo>
                      <a:pt x="2376" y="10"/>
                    </a:lnTo>
                    <a:lnTo>
                      <a:pt x="2378" y="11"/>
                    </a:lnTo>
                    <a:lnTo>
                      <a:pt x="2382" y="13"/>
                    </a:lnTo>
                    <a:lnTo>
                      <a:pt x="2384" y="15"/>
                    </a:lnTo>
                    <a:lnTo>
                      <a:pt x="2386" y="16"/>
                    </a:lnTo>
                    <a:lnTo>
                      <a:pt x="2388" y="19"/>
                    </a:lnTo>
                    <a:lnTo>
                      <a:pt x="2390" y="21"/>
                    </a:lnTo>
                    <a:lnTo>
                      <a:pt x="2392" y="25"/>
                    </a:lnTo>
                    <a:lnTo>
                      <a:pt x="2394" y="27"/>
                    </a:lnTo>
                    <a:lnTo>
                      <a:pt x="2395" y="31"/>
                    </a:lnTo>
                    <a:lnTo>
                      <a:pt x="2396" y="34"/>
                    </a:lnTo>
                    <a:lnTo>
                      <a:pt x="2399" y="38"/>
                    </a:lnTo>
                    <a:lnTo>
                      <a:pt x="2400" y="41"/>
                    </a:lnTo>
                    <a:lnTo>
                      <a:pt x="2401" y="46"/>
                    </a:lnTo>
                    <a:lnTo>
                      <a:pt x="2402" y="50"/>
                    </a:lnTo>
                    <a:lnTo>
                      <a:pt x="2365" y="65"/>
                    </a:lnTo>
                    <a:lnTo>
                      <a:pt x="2364" y="60"/>
                    </a:lnTo>
                    <a:lnTo>
                      <a:pt x="2363" y="57"/>
                    </a:lnTo>
                    <a:lnTo>
                      <a:pt x="2362" y="53"/>
                    </a:lnTo>
                    <a:lnTo>
                      <a:pt x="2361" y="50"/>
                    </a:lnTo>
                    <a:lnTo>
                      <a:pt x="2358" y="46"/>
                    </a:lnTo>
                    <a:lnTo>
                      <a:pt x="2357" y="44"/>
                    </a:lnTo>
                    <a:lnTo>
                      <a:pt x="2356" y="40"/>
                    </a:lnTo>
                    <a:lnTo>
                      <a:pt x="2353" y="39"/>
                    </a:lnTo>
                    <a:lnTo>
                      <a:pt x="2352" y="37"/>
                    </a:lnTo>
                    <a:lnTo>
                      <a:pt x="2351" y="34"/>
                    </a:lnTo>
                    <a:lnTo>
                      <a:pt x="2349" y="33"/>
                    </a:lnTo>
                    <a:lnTo>
                      <a:pt x="2347" y="32"/>
                    </a:lnTo>
                    <a:lnTo>
                      <a:pt x="2345" y="31"/>
                    </a:lnTo>
                    <a:lnTo>
                      <a:pt x="2344" y="29"/>
                    </a:lnTo>
                    <a:lnTo>
                      <a:pt x="2341" y="28"/>
                    </a:lnTo>
                    <a:lnTo>
                      <a:pt x="2339" y="28"/>
                    </a:lnTo>
                    <a:lnTo>
                      <a:pt x="2338" y="27"/>
                    </a:lnTo>
                    <a:lnTo>
                      <a:pt x="2335" y="27"/>
                    </a:lnTo>
                    <a:lnTo>
                      <a:pt x="2333" y="27"/>
                    </a:lnTo>
                    <a:lnTo>
                      <a:pt x="2331" y="26"/>
                    </a:lnTo>
                    <a:lnTo>
                      <a:pt x="2328" y="26"/>
                    </a:lnTo>
                    <a:lnTo>
                      <a:pt x="2325" y="26"/>
                    </a:lnTo>
                    <a:lnTo>
                      <a:pt x="2322" y="26"/>
                    </a:lnTo>
                    <a:lnTo>
                      <a:pt x="2319" y="26"/>
                    </a:lnTo>
                    <a:lnTo>
                      <a:pt x="2315" y="26"/>
                    </a:lnTo>
                    <a:lnTo>
                      <a:pt x="2312" y="26"/>
                    </a:lnTo>
                    <a:lnTo>
                      <a:pt x="2307" y="26"/>
                    </a:lnTo>
                    <a:lnTo>
                      <a:pt x="2303" y="27"/>
                    </a:lnTo>
                    <a:lnTo>
                      <a:pt x="2298" y="27"/>
                    </a:lnTo>
                    <a:lnTo>
                      <a:pt x="2294" y="27"/>
                    </a:lnTo>
                    <a:lnTo>
                      <a:pt x="2288" y="27"/>
                    </a:lnTo>
                    <a:lnTo>
                      <a:pt x="2283" y="27"/>
                    </a:lnTo>
                    <a:lnTo>
                      <a:pt x="2283" y="27"/>
                    </a:lnTo>
                    <a:close/>
                    <a:moveTo>
                      <a:pt x="2306" y="6"/>
                    </a:moveTo>
                    <a:lnTo>
                      <a:pt x="2283" y="27"/>
                    </a:lnTo>
                    <a:lnTo>
                      <a:pt x="2282" y="27"/>
                    </a:lnTo>
                    <a:lnTo>
                      <a:pt x="2282" y="27"/>
                    </a:lnTo>
                    <a:lnTo>
                      <a:pt x="2281" y="27"/>
                    </a:lnTo>
                    <a:lnTo>
                      <a:pt x="2279" y="27"/>
                    </a:lnTo>
                    <a:lnTo>
                      <a:pt x="2279" y="27"/>
                    </a:lnTo>
                    <a:lnTo>
                      <a:pt x="2278" y="27"/>
                    </a:lnTo>
                    <a:lnTo>
                      <a:pt x="2278" y="27"/>
                    </a:lnTo>
                    <a:lnTo>
                      <a:pt x="2278" y="26"/>
                    </a:lnTo>
                    <a:lnTo>
                      <a:pt x="2277" y="26"/>
                    </a:lnTo>
                    <a:lnTo>
                      <a:pt x="2277" y="26"/>
                    </a:lnTo>
                    <a:lnTo>
                      <a:pt x="2277" y="26"/>
                    </a:lnTo>
                    <a:lnTo>
                      <a:pt x="2276" y="26"/>
                    </a:lnTo>
                    <a:lnTo>
                      <a:pt x="2276" y="25"/>
                    </a:lnTo>
                    <a:lnTo>
                      <a:pt x="2276" y="25"/>
                    </a:lnTo>
                    <a:lnTo>
                      <a:pt x="2276" y="25"/>
                    </a:lnTo>
                    <a:lnTo>
                      <a:pt x="2276" y="25"/>
                    </a:lnTo>
                    <a:lnTo>
                      <a:pt x="2276" y="23"/>
                    </a:lnTo>
                    <a:lnTo>
                      <a:pt x="2276" y="23"/>
                    </a:lnTo>
                    <a:lnTo>
                      <a:pt x="2275" y="23"/>
                    </a:lnTo>
                    <a:lnTo>
                      <a:pt x="2276" y="22"/>
                    </a:lnTo>
                    <a:lnTo>
                      <a:pt x="2276" y="22"/>
                    </a:lnTo>
                    <a:lnTo>
                      <a:pt x="2276" y="22"/>
                    </a:lnTo>
                    <a:lnTo>
                      <a:pt x="2276" y="21"/>
                    </a:lnTo>
                    <a:lnTo>
                      <a:pt x="2276" y="21"/>
                    </a:lnTo>
                    <a:lnTo>
                      <a:pt x="2276" y="20"/>
                    </a:lnTo>
                    <a:lnTo>
                      <a:pt x="2276" y="20"/>
                    </a:lnTo>
                    <a:lnTo>
                      <a:pt x="2277" y="20"/>
                    </a:lnTo>
                    <a:lnTo>
                      <a:pt x="2277" y="19"/>
                    </a:lnTo>
                    <a:lnTo>
                      <a:pt x="2277" y="19"/>
                    </a:lnTo>
                    <a:lnTo>
                      <a:pt x="2278" y="17"/>
                    </a:lnTo>
                    <a:lnTo>
                      <a:pt x="2278" y="17"/>
                    </a:lnTo>
                    <a:lnTo>
                      <a:pt x="2279" y="16"/>
                    </a:lnTo>
                    <a:lnTo>
                      <a:pt x="2279" y="16"/>
                    </a:lnTo>
                    <a:lnTo>
                      <a:pt x="2281" y="15"/>
                    </a:lnTo>
                    <a:lnTo>
                      <a:pt x="2281" y="15"/>
                    </a:lnTo>
                    <a:lnTo>
                      <a:pt x="2282" y="15"/>
                    </a:lnTo>
                    <a:lnTo>
                      <a:pt x="2282" y="14"/>
                    </a:lnTo>
                    <a:lnTo>
                      <a:pt x="2283" y="14"/>
                    </a:lnTo>
                    <a:lnTo>
                      <a:pt x="2284" y="13"/>
                    </a:lnTo>
                    <a:lnTo>
                      <a:pt x="2284" y="13"/>
                    </a:lnTo>
                    <a:lnTo>
                      <a:pt x="2285" y="11"/>
                    </a:lnTo>
                    <a:lnTo>
                      <a:pt x="2287" y="11"/>
                    </a:lnTo>
                    <a:lnTo>
                      <a:pt x="2287" y="11"/>
                    </a:lnTo>
                    <a:lnTo>
                      <a:pt x="2288" y="10"/>
                    </a:lnTo>
                    <a:lnTo>
                      <a:pt x="2289" y="10"/>
                    </a:lnTo>
                    <a:lnTo>
                      <a:pt x="2289" y="10"/>
                    </a:lnTo>
                    <a:lnTo>
                      <a:pt x="2290" y="9"/>
                    </a:lnTo>
                    <a:lnTo>
                      <a:pt x="2291" y="9"/>
                    </a:lnTo>
                    <a:lnTo>
                      <a:pt x="2292" y="9"/>
                    </a:lnTo>
                    <a:lnTo>
                      <a:pt x="2292" y="8"/>
                    </a:lnTo>
                    <a:lnTo>
                      <a:pt x="2294" y="8"/>
                    </a:lnTo>
                    <a:lnTo>
                      <a:pt x="2295" y="8"/>
                    </a:lnTo>
                    <a:lnTo>
                      <a:pt x="2296" y="8"/>
                    </a:lnTo>
                    <a:lnTo>
                      <a:pt x="2296" y="7"/>
                    </a:lnTo>
                    <a:lnTo>
                      <a:pt x="2297" y="7"/>
                    </a:lnTo>
                    <a:lnTo>
                      <a:pt x="2298" y="7"/>
                    </a:lnTo>
                    <a:lnTo>
                      <a:pt x="2300" y="7"/>
                    </a:lnTo>
                    <a:lnTo>
                      <a:pt x="2300" y="7"/>
                    </a:lnTo>
                    <a:lnTo>
                      <a:pt x="2301" y="7"/>
                    </a:lnTo>
                    <a:lnTo>
                      <a:pt x="2302" y="6"/>
                    </a:lnTo>
                    <a:lnTo>
                      <a:pt x="2303" y="6"/>
                    </a:lnTo>
                    <a:lnTo>
                      <a:pt x="2303" y="6"/>
                    </a:lnTo>
                    <a:lnTo>
                      <a:pt x="2304" y="6"/>
                    </a:lnTo>
                    <a:lnTo>
                      <a:pt x="2306" y="6"/>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69" name="Freeform 30"/>
              <p:cNvSpPr>
                <a:spLocks noEditPoints="1"/>
              </p:cNvSpPr>
              <p:nvPr/>
            </p:nvSpPr>
            <p:spPr bwMode="auto">
              <a:xfrm>
                <a:off x="4691064" y="5149851"/>
                <a:ext cx="1200150" cy="415925"/>
              </a:xfrm>
              <a:custGeom>
                <a:avLst/>
                <a:gdLst>
                  <a:gd name="T0" fmla="*/ 563 w 756"/>
                  <a:gd name="T1" fmla="*/ 21 h 262"/>
                  <a:gd name="T2" fmla="*/ 386 w 756"/>
                  <a:gd name="T3" fmla="*/ 23 h 262"/>
                  <a:gd name="T4" fmla="*/ 198 w 756"/>
                  <a:gd name="T5" fmla="*/ 26 h 262"/>
                  <a:gd name="T6" fmla="*/ 119 w 756"/>
                  <a:gd name="T7" fmla="*/ 8 h 262"/>
                  <a:gd name="T8" fmla="*/ 238 w 756"/>
                  <a:gd name="T9" fmla="*/ 4 h 262"/>
                  <a:gd name="T10" fmla="*/ 431 w 756"/>
                  <a:gd name="T11" fmla="*/ 2 h 262"/>
                  <a:gd name="T12" fmla="*/ 601 w 756"/>
                  <a:gd name="T13" fmla="*/ 0 h 262"/>
                  <a:gd name="T14" fmla="*/ 696 w 756"/>
                  <a:gd name="T15" fmla="*/ 71 h 262"/>
                  <a:gd name="T16" fmla="*/ 688 w 756"/>
                  <a:gd name="T17" fmla="*/ 47 h 262"/>
                  <a:gd name="T18" fmla="*/ 676 w 756"/>
                  <a:gd name="T19" fmla="*/ 31 h 262"/>
                  <a:gd name="T20" fmla="*/ 653 w 756"/>
                  <a:gd name="T21" fmla="*/ 22 h 262"/>
                  <a:gd name="T22" fmla="*/ 662 w 756"/>
                  <a:gd name="T23" fmla="*/ 0 h 262"/>
                  <a:gd name="T24" fmla="*/ 699 w 756"/>
                  <a:gd name="T25" fmla="*/ 6 h 262"/>
                  <a:gd name="T26" fmla="*/ 721 w 756"/>
                  <a:gd name="T27" fmla="*/ 22 h 262"/>
                  <a:gd name="T28" fmla="*/ 730 w 756"/>
                  <a:gd name="T29" fmla="*/ 46 h 262"/>
                  <a:gd name="T30" fmla="*/ 718 w 756"/>
                  <a:gd name="T31" fmla="*/ 197 h 262"/>
                  <a:gd name="T32" fmla="*/ 713 w 756"/>
                  <a:gd name="T33" fmla="*/ 163 h 262"/>
                  <a:gd name="T34" fmla="*/ 706 w 756"/>
                  <a:gd name="T35" fmla="*/ 125 h 262"/>
                  <a:gd name="T36" fmla="*/ 699 w 756"/>
                  <a:gd name="T37" fmla="*/ 87 h 262"/>
                  <a:gd name="T38" fmla="*/ 736 w 756"/>
                  <a:gd name="T39" fmla="*/ 72 h 262"/>
                  <a:gd name="T40" fmla="*/ 743 w 756"/>
                  <a:gd name="T41" fmla="*/ 111 h 262"/>
                  <a:gd name="T42" fmla="*/ 750 w 756"/>
                  <a:gd name="T43" fmla="*/ 149 h 262"/>
                  <a:gd name="T44" fmla="*/ 755 w 756"/>
                  <a:gd name="T45" fmla="*/ 182 h 262"/>
                  <a:gd name="T46" fmla="*/ 666 w 756"/>
                  <a:gd name="T47" fmla="*/ 241 h 262"/>
                  <a:gd name="T48" fmla="*/ 707 w 756"/>
                  <a:gd name="T49" fmla="*/ 234 h 262"/>
                  <a:gd name="T50" fmla="*/ 715 w 756"/>
                  <a:gd name="T51" fmla="*/ 228 h 262"/>
                  <a:gd name="T52" fmla="*/ 719 w 756"/>
                  <a:gd name="T53" fmla="*/ 206 h 262"/>
                  <a:gd name="T54" fmla="*/ 755 w 756"/>
                  <a:gd name="T55" fmla="*/ 205 h 262"/>
                  <a:gd name="T56" fmla="*/ 738 w 756"/>
                  <a:gd name="T57" fmla="*/ 234 h 262"/>
                  <a:gd name="T58" fmla="*/ 682 w 756"/>
                  <a:gd name="T59" fmla="*/ 257 h 262"/>
                  <a:gd name="T60" fmla="*/ 618 w 756"/>
                  <a:gd name="T61" fmla="*/ 262 h 262"/>
                  <a:gd name="T62" fmla="*/ 148 w 756"/>
                  <a:gd name="T63" fmla="*/ 236 h 262"/>
                  <a:gd name="T64" fmla="*/ 312 w 756"/>
                  <a:gd name="T65" fmla="*/ 238 h 262"/>
                  <a:gd name="T66" fmla="*/ 503 w 756"/>
                  <a:gd name="T67" fmla="*/ 241 h 262"/>
                  <a:gd name="T68" fmla="*/ 641 w 756"/>
                  <a:gd name="T69" fmla="*/ 241 h 262"/>
                  <a:gd name="T70" fmla="*/ 500 w 756"/>
                  <a:gd name="T71" fmla="*/ 262 h 262"/>
                  <a:gd name="T72" fmla="*/ 310 w 756"/>
                  <a:gd name="T73" fmla="*/ 260 h 262"/>
                  <a:gd name="T74" fmla="*/ 138 w 756"/>
                  <a:gd name="T75" fmla="*/ 257 h 262"/>
                  <a:gd name="T76" fmla="*/ 2 w 756"/>
                  <a:gd name="T77" fmla="*/ 163 h 262"/>
                  <a:gd name="T78" fmla="*/ 37 w 756"/>
                  <a:gd name="T79" fmla="*/ 183 h 262"/>
                  <a:gd name="T80" fmla="*/ 44 w 756"/>
                  <a:gd name="T81" fmla="*/ 214 h 262"/>
                  <a:gd name="T82" fmla="*/ 67 w 756"/>
                  <a:gd name="T83" fmla="*/ 232 h 262"/>
                  <a:gd name="T84" fmla="*/ 67 w 756"/>
                  <a:gd name="T85" fmla="*/ 257 h 262"/>
                  <a:gd name="T86" fmla="*/ 24 w 756"/>
                  <a:gd name="T87" fmla="*/ 247 h 262"/>
                  <a:gd name="T88" fmla="*/ 3 w 756"/>
                  <a:gd name="T89" fmla="*/ 222 h 262"/>
                  <a:gd name="T90" fmla="*/ 0 w 756"/>
                  <a:gd name="T91" fmla="*/ 183 h 262"/>
                  <a:gd name="T92" fmla="*/ 62 w 756"/>
                  <a:gd name="T93" fmla="*/ 51 h 262"/>
                  <a:gd name="T94" fmla="*/ 56 w 756"/>
                  <a:gd name="T95" fmla="*/ 76 h 262"/>
                  <a:gd name="T96" fmla="*/ 50 w 756"/>
                  <a:gd name="T97" fmla="*/ 97 h 262"/>
                  <a:gd name="T98" fmla="*/ 43 w 756"/>
                  <a:gd name="T99" fmla="*/ 127 h 262"/>
                  <a:gd name="T100" fmla="*/ 4 w 756"/>
                  <a:gd name="T101" fmla="*/ 148 h 262"/>
                  <a:gd name="T102" fmla="*/ 10 w 756"/>
                  <a:gd name="T103" fmla="*/ 114 h 262"/>
                  <a:gd name="T104" fmla="*/ 18 w 756"/>
                  <a:gd name="T105" fmla="*/ 91 h 262"/>
                  <a:gd name="T106" fmla="*/ 24 w 756"/>
                  <a:gd name="T107" fmla="*/ 68 h 262"/>
                  <a:gd name="T108" fmla="*/ 89 w 756"/>
                  <a:gd name="T109" fmla="*/ 29 h 262"/>
                  <a:gd name="T110" fmla="*/ 68 w 756"/>
                  <a:gd name="T111" fmla="*/ 32 h 262"/>
                  <a:gd name="T112" fmla="*/ 71 w 756"/>
                  <a:gd name="T113" fmla="*/ 29 h 262"/>
                  <a:gd name="T114" fmla="*/ 64 w 756"/>
                  <a:gd name="T115" fmla="*/ 43 h 262"/>
                  <a:gd name="T116" fmla="*/ 30 w 756"/>
                  <a:gd name="T117" fmla="*/ 47 h 262"/>
                  <a:gd name="T118" fmla="*/ 45 w 756"/>
                  <a:gd name="T119" fmla="*/ 26 h 262"/>
                  <a:gd name="T120" fmla="*/ 83 w 756"/>
                  <a:gd name="T121" fmla="*/ 10 h 262"/>
                  <a:gd name="T122" fmla="*/ 119 w 756"/>
                  <a:gd name="T123" fmla="*/ 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756" h="262">
                    <a:moveTo>
                      <a:pt x="651" y="0"/>
                    </a:moveTo>
                    <a:lnTo>
                      <a:pt x="627" y="21"/>
                    </a:lnTo>
                    <a:lnTo>
                      <a:pt x="627" y="21"/>
                    </a:lnTo>
                    <a:lnTo>
                      <a:pt x="622" y="21"/>
                    </a:lnTo>
                    <a:lnTo>
                      <a:pt x="613" y="21"/>
                    </a:lnTo>
                    <a:lnTo>
                      <a:pt x="604" y="21"/>
                    </a:lnTo>
                    <a:lnTo>
                      <a:pt x="592" y="21"/>
                    </a:lnTo>
                    <a:lnTo>
                      <a:pt x="579" y="21"/>
                    </a:lnTo>
                    <a:lnTo>
                      <a:pt x="563" y="21"/>
                    </a:lnTo>
                    <a:lnTo>
                      <a:pt x="548" y="21"/>
                    </a:lnTo>
                    <a:lnTo>
                      <a:pt x="530" y="22"/>
                    </a:lnTo>
                    <a:lnTo>
                      <a:pt x="512" y="22"/>
                    </a:lnTo>
                    <a:lnTo>
                      <a:pt x="493" y="22"/>
                    </a:lnTo>
                    <a:lnTo>
                      <a:pt x="472" y="22"/>
                    </a:lnTo>
                    <a:lnTo>
                      <a:pt x="452" y="22"/>
                    </a:lnTo>
                    <a:lnTo>
                      <a:pt x="431" y="23"/>
                    </a:lnTo>
                    <a:lnTo>
                      <a:pt x="409" y="23"/>
                    </a:lnTo>
                    <a:lnTo>
                      <a:pt x="386" y="23"/>
                    </a:lnTo>
                    <a:lnTo>
                      <a:pt x="365" y="23"/>
                    </a:lnTo>
                    <a:lnTo>
                      <a:pt x="342" y="25"/>
                    </a:lnTo>
                    <a:lnTo>
                      <a:pt x="321" y="25"/>
                    </a:lnTo>
                    <a:lnTo>
                      <a:pt x="298" y="25"/>
                    </a:lnTo>
                    <a:lnTo>
                      <a:pt x="277" y="25"/>
                    </a:lnTo>
                    <a:lnTo>
                      <a:pt x="256" y="26"/>
                    </a:lnTo>
                    <a:lnTo>
                      <a:pt x="236" y="26"/>
                    </a:lnTo>
                    <a:lnTo>
                      <a:pt x="217" y="26"/>
                    </a:lnTo>
                    <a:lnTo>
                      <a:pt x="198" y="26"/>
                    </a:lnTo>
                    <a:lnTo>
                      <a:pt x="180" y="27"/>
                    </a:lnTo>
                    <a:lnTo>
                      <a:pt x="164" y="27"/>
                    </a:lnTo>
                    <a:lnTo>
                      <a:pt x="149" y="27"/>
                    </a:lnTo>
                    <a:lnTo>
                      <a:pt x="135" y="27"/>
                    </a:lnTo>
                    <a:lnTo>
                      <a:pt x="123" y="28"/>
                    </a:lnTo>
                    <a:lnTo>
                      <a:pt x="113" y="28"/>
                    </a:lnTo>
                    <a:lnTo>
                      <a:pt x="104" y="28"/>
                    </a:lnTo>
                    <a:lnTo>
                      <a:pt x="98" y="28"/>
                    </a:lnTo>
                    <a:lnTo>
                      <a:pt x="119" y="8"/>
                    </a:lnTo>
                    <a:lnTo>
                      <a:pt x="125" y="7"/>
                    </a:lnTo>
                    <a:lnTo>
                      <a:pt x="135" y="7"/>
                    </a:lnTo>
                    <a:lnTo>
                      <a:pt x="145" y="7"/>
                    </a:lnTo>
                    <a:lnTo>
                      <a:pt x="157" y="7"/>
                    </a:lnTo>
                    <a:lnTo>
                      <a:pt x="172" y="6"/>
                    </a:lnTo>
                    <a:lnTo>
                      <a:pt x="186" y="6"/>
                    </a:lnTo>
                    <a:lnTo>
                      <a:pt x="203" y="6"/>
                    </a:lnTo>
                    <a:lnTo>
                      <a:pt x="221" y="4"/>
                    </a:lnTo>
                    <a:lnTo>
                      <a:pt x="238" y="4"/>
                    </a:lnTo>
                    <a:lnTo>
                      <a:pt x="259" y="4"/>
                    </a:lnTo>
                    <a:lnTo>
                      <a:pt x="279" y="4"/>
                    </a:lnTo>
                    <a:lnTo>
                      <a:pt x="299" y="3"/>
                    </a:lnTo>
                    <a:lnTo>
                      <a:pt x="321" y="3"/>
                    </a:lnTo>
                    <a:lnTo>
                      <a:pt x="342" y="3"/>
                    </a:lnTo>
                    <a:lnTo>
                      <a:pt x="365" y="3"/>
                    </a:lnTo>
                    <a:lnTo>
                      <a:pt x="388" y="2"/>
                    </a:lnTo>
                    <a:lnTo>
                      <a:pt x="409" y="2"/>
                    </a:lnTo>
                    <a:lnTo>
                      <a:pt x="431" y="2"/>
                    </a:lnTo>
                    <a:lnTo>
                      <a:pt x="453" y="2"/>
                    </a:lnTo>
                    <a:lnTo>
                      <a:pt x="475" y="1"/>
                    </a:lnTo>
                    <a:lnTo>
                      <a:pt x="495" y="1"/>
                    </a:lnTo>
                    <a:lnTo>
                      <a:pt x="515" y="1"/>
                    </a:lnTo>
                    <a:lnTo>
                      <a:pt x="534" y="1"/>
                    </a:lnTo>
                    <a:lnTo>
                      <a:pt x="552" y="1"/>
                    </a:lnTo>
                    <a:lnTo>
                      <a:pt x="570" y="1"/>
                    </a:lnTo>
                    <a:lnTo>
                      <a:pt x="586" y="0"/>
                    </a:lnTo>
                    <a:lnTo>
                      <a:pt x="601" y="0"/>
                    </a:lnTo>
                    <a:lnTo>
                      <a:pt x="614" y="0"/>
                    </a:lnTo>
                    <a:lnTo>
                      <a:pt x="626" y="0"/>
                    </a:lnTo>
                    <a:lnTo>
                      <a:pt x="637" y="0"/>
                    </a:lnTo>
                    <a:lnTo>
                      <a:pt x="644" y="0"/>
                    </a:lnTo>
                    <a:lnTo>
                      <a:pt x="651" y="0"/>
                    </a:lnTo>
                    <a:lnTo>
                      <a:pt x="651" y="0"/>
                    </a:lnTo>
                    <a:lnTo>
                      <a:pt x="651" y="0"/>
                    </a:lnTo>
                    <a:close/>
                    <a:moveTo>
                      <a:pt x="733" y="57"/>
                    </a:moveTo>
                    <a:lnTo>
                      <a:pt x="696" y="71"/>
                    </a:lnTo>
                    <a:lnTo>
                      <a:pt x="696" y="71"/>
                    </a:lnTo>
                    <a:lnTo>
                      <a:pt x="694" y="68"/>
                    </a:lnTo>
                    <a:lnTo>
                      <a:pt x="694" y="65"/>
                    </a:lnTo>
                    <a:lnTo>
                      <a:pt x="693" y="62"/>
                    </a:lnTo>
                    <a:lnTo>
                      <a:pt x="692" y="58"/>
                    </a:lnTo>
                    <a:lnTo>
                      <a:pt x="692" y="56"/>
                    </a:lnTo>
                    <a:lnTo>
                      <a:pt x="691" y="52"/>
                    </a:lnTo>
                    <a:lnTo>
                      <a:pt x="690" y="50"/>
                    </a:lnTo>
                    <a:lnTo>
                      <a:pt x="688" y="47"/>
                    </a:lnTo>
                    <a:lnTo>
                      <a:pt x="687" y="45"/>
                    </a:lnTo>
                    <a:lnTo>
                      <a:pt x="686" y="43"/>
                    </a:lnTo>
                    <a:lnTo>
                      <a:pt x="685" y="40"/>
                    </a:lnTo>
                    <a:lnTo>
                      <a:pt x="684" y="39"/>
                    </a:lnTo>
                    <a:lnTo>
                      <a:pt x="682" y="37"/>
                    </a:lnTo>
                    <a:lnTo>
                      <a:pt x="681" y="35"/>
                    </a:lnTo>
                    <a:lnTo>
                      <a:pt x="680" y="33"/>
                    </a:lnTo>
                    <a:lnTo>
                      <a:pt x="678" y="32"/>
                    </a:lnTo>
                    <a:lnTo>
                      <a:pt x="676" y="31"/>
                    </a:lnTo>
                    <a:lnTo>
                      <a:pt x="674" y="29"/>
                    </a:lnTo>
                    <a:lnTo>
                      <a:pt x="672" y="28"/>
                    </a:lnTo>
                    <a:lnTo>
                      <a:pt x="669" y="27"/>
                    </a:lnTo>
                    <a:lnTo>
                      <a:pt x="667" y="26"/>
                    </a:lnTo>
                    <a:lnTo>
                      <a:pt x="664" y="26"/>
                    </a:lnTo>
                    <a:lnTo>
                      <a:pt x="662" y="25"/>
                    </a:lnTo>
                    <a:lnTo>
                      <a:pt x="660" y="23"/>
                    </a:lnTo>
                    <a:lnTo>
                      <a:pt x="656" y="23"/>
                    </a:lnTo>
                    <a:lnTo>
                      <a:pt x="653" y="22"/>
                    </a:lnTo>
                    <a:lnTo>
                      <a:pt x="649" y="22"/>
                    </a:lnTo>
                    <a:lnTo>
                      <a:pt x="645" y="22"/>
                    </a:lnTo>
                    <a:lnTo>
                      <a:pt x="642" y="21"/>
                    </a:lnTo>
                    <a:lnTo>
                      <a:pt x="637" y="21"/>
                    </a:lnTo>
                    <a:lnTo>
                      <a:pt x="633" y="21"/>
                    </a:lnTo>
                    <a:lnTo>
                      <a:pt x="627" y="21"/>
                    </a:lnTo>
                    <a:lnTo>
                      <a:pt x="651" y="0"/>
                    </a:lnTo>
                    <a:lnTo>
                      <a:pt x="656" y="0"/>
                    </a:lnTo>
                    <a:lnTo>
                      <a:pt x="662" y="0"/>
                    </a:lnTo>
                    <a:lnTo>
                      <a:pt x="667" y="0"/>
                    </a:lnTo>
                    <a:lnTo>
                      <a:pt x="672" y="1"/>
                    </a:lnTo>
                    <a:lnTo>
                      <a:pt x="676" y="1"/>
                    </a:lnTo>
                    <a:lnTo>
                      <a:pt x="681" y="2"/>
                    </a:lnTo>
                    <a:lnTo>
                      <a:pt x="685" y="2"/>
                    </a:lnTo>
                    <a:lnTo>
                      <a:pt x="688" y="3"/>
                    </a:lnTo>
                    <a:lnTo>
                      <a:pt x="692" y="4"/>
                    </a:lnTo>
                    <a:lnTo>
                      <a:pt x="696" y="6"/>
                    </a:lnTo>
                    <a:lnTo>
                      <a:pt x="699" y="6"/>
                    </a:lnTo>
                    <a:lnTo>
                      <a:pt x="703" y="8"/>
                    </a:lnTo>
                    <a:lnTo>
                      <a:pt x="705" y="9"/>
                    </a:lnTo>
                    <a:lnTo>
                      <a:pt x="707" y="10"/>
                    </a:lnTo>
                    <a:lnTo>
                      <a:pt x="710" y="11"/>
                    </a:lnTo>
                    <a:lnTo>
                      <a:pt x="712" y="14"/>
                    </a:lnTo>
                    <a:lnTo>
                      <a:pt x="715" y="15"/>
                    </a:lnTo>
                    <a:lnTo>
                      <a:pt x="717" y="17"/>
                    </a:lnTo>
                    <a:lnTo>
                      <a:pt x="718" y="20"/>
                    </a:lnTo>
                    <a:lnTo>
                      <a:pt x="721" y="22"/>
                    </a:lnTo>
                    <a:lnTo>
                      <a:pt x="722" y="25"/>
                    </a:lnTo>
                    <a:lnTo>
                      <a:pt x="723" y="27"/>
                    </a:lnTo>
                    <a:lnTo>
                      <a:pt x="724" y="29"/>
                    </a:lnTo>
                    <a:lnTo>
                      <a:pt x="725" y="32"/>
                    </a:lnTo>
                    <a:lnTo>
                      <a:pt x="727" y="34"/>
                    </a:lnTo>
                    <a:lnTo>
                      <a:pt x="728" y="38"/>
                    </a:lnTo>
                    <a:lnTo>
                      <a:pt x="729" y="40"/>
                    </a:lnTo>
                    <a:lnTo>
                      <a:pt x="730" y="44"/>
                    </a:lnTo>
                    <a:lnTo>
                      <a:pt x="730" y="46"/>
                    </a:lnTo>
                    <a:lnTo>
                      <a:pt x="731" y="50"/>
                    </a:lnTo>
                    <a:lnTo>
                      <a:pt x="733" y="53"/>
                    </a:lnTo>
                    <a:lnTo>
                      <a:pt x="733" y="57"/>
                    </a:lnTo>
                    <a:lnTo>
                      <a:pt x="733" y="57"/>
                    </a:lnTo>
                    <a:lnTo>
                      <a:pt x="733" y="57"/>
                    </a:lnTo>
                    <a:close/>
                    <a:moveTo>
                      <a:pt x="756" y="186"/>
                    </a:moveTo>
                    <a:lnTo>
                      <a:pt x="718" y="200"/>
                    </a:lnTo>
                    <a:lnTo>
                      <a:pt x="718" y="200"/>
                    </a:lnTo>
                    <a:lnTo>
                      <a:pt x="718" y="197"/>
                    </a:lnTo>
                    <a:lnTo>
                      <a:pt x="718" y="193"/>
                    </a:lnTo>
                    <a:lnTo>
                      <a:pt x="717" y="189"/>
                    </a:lnTo>
                    <a:lnTo>
                      <a:pt x="717" y="186"/>
                    </a:lnTo>
                    <a:lnTo>
                      <a:pt x="717" y="182"/>
                    </a:lnTo>
                    <a:lnTo>
                      <a:pt x="716" y="179"/>
                    </a:lnTo>
                    <a:lnTo>
                      <a:pt x="716" y="175"/>
                    </a:lnTo>
                    <a:lnTo>
                      <a:pt x="715" y="171"/>
                    </a:lnTo>
                    <a:lnTo>
                      <a:pt x="715" y="167"/>
                    </a:lnTo>
                    <a:lnTo>
                      <a:pt x="713" y="163"/>
                    </a:lnTo>
                    <a:lnTo>
                      <a:pt x="713" y="160"/>
                    </a:lnTo>
                    <a:lnTo>
                      <a:pt x="712" y="155"/>
                    </a:lnTo>
                    <a:lnTo>
                      <a:pt x="711" y="151"/>
                    </a:lnTo>
                    <a:lnTo>
                      <a:pt x="711" y="146"/>
                    </a:lnTo>
                    <a:lnTo>
                      <a:pt x="710" y="142"/>
                    </a:lnTo>
                    <a:lnTo>
                      <a:pt x="709" y="138"/>
                    </a:lnTo>
                    <a:lnTo>
                      <a:pt x="709" y="133"/>
                    </a:lnTo>
                    <a:lnTo>
                      <a:pt x="707" y="128"/>
                    </a:lnTo>
                    <a:lnTo>
                      <a:pt x="706" y="125"/>
                    </a:lnTo>
                    <a:lnTo>
                      <a:pt x="705" y="120"/>
                    </a:lnTo>
                    <a:lnTo>
                      <a:pt x="705" y="117"/>
                    </a:lnTo>
                    <a:lnTo>
                      <a:pt x="704" y="112"/>
                    </a:lnTo>
                    <a:lnTo>
                      <a:pt x="703" y="107"/>
                    </a:lnTo>
                    <a:lnTo>
                      <a:pt x="701" y="103"/>
                    </a:lnTo>
                    <a:lnTo>
                      <a:pt x="701" y="99"/>
                    </a:lnTo>
                    <a:lnTo>
                      <a:pt x="700" y="95"/>
                    </a:lnTo>
                    <a:lnTo>
                      <a:pt x="699" y="90"/>
                    </a:lnTo>
                    <a:lnTo>
                      <a:pt x="699" y="87"/>
                    </a:lnTo>
                    <a:lnTo>
                      <a:pt x="698" y="83"/>
                    </a:lnTo>
                    <a:lnTo>
                      <a:pt x="697" y="80"/>
                    </a:lnTo>
                    <a:lnTo>
                      <a:pt x="697" y="75"/>
                    </a:lnTo>
                    <a:lnTo>
                      <a:pt x="696" y="71"/>
                    </a:lnTo>
                    <a:lnTo>
                      <a:pt x="733" y="57"/>
                    </a:lnTo>
                    <a:lnTo>
                      <a:pt x="734" y="60"/>
                    </a:lnTo>
                    <a:lnTo>
                      <a:pt x="734" y="64"/>
                    </a:lnTo>
                    <a:lnTo>
                      <a:pt x="735" y="69"/>
                    </a:lnTo>
                    <a:lnTo>
                      <a:pt x="736" y="72"/>
                    </a:lnTo>
                    <a:lnTo>
                      <a:pt x="736" y="76"/>
                    </a:lnTo>
                    <a:lnTo>
                      <a:pt x="737" y="81"/>
                    </a:lnTo>
                    <a:lnTo>
                      <a:pt x="738" y="84"/>
                    </a:lnTo>
                    <a:lnTo>
                      <a:pt x="740" y="89"/>
                    </a:lnTo>
                    <a:lnTo>
                      <a:pt x="740" y="93"/>
                    </a:lnTo>
                    <a:lnTo>
                      <a:pt x="741" y="97"/>
                    </a:lnTo>
                    <a:lnTo>
                      <a:pt x="742" y="101"/>
                    </a:lnTo>
                    <a:lnTo>
                      <a:pt x="743" y="106"/>
                    </a:lnTo>
                    <a:lnTo>
                      <a:pt x="743" y="111"/>
                    </a:lnTo>
                    <a:lnTo>
                      <a:pt x="744" y="114"/>
                    </a:lnTo>
                    <a:lnTo>
                      <a:pt x="746" y="119"/>
                    </a:lnTo>
                    <a:lnTo>
                      <a:pt x="746" y="124"/>
                    </a:lnTo>
                    <a:lnTo>
                      <a:pt x="747" y="127"/>
                    </a:lnTo>
                    <a:lnTo>
                      <a:pt x="748" y="132"/>
                    </a:lnTo>
                    <a:lnTo>
                      <a:pt x="749" y="136"/>
                    </a:lnTo>
                    <a:lnTo>
                      <a:pt x="749" y="140"/>
                    </a:lnTo>
                    <a:lnTo>
                      <a:pt x="750" y="144"/>
                    </a:lnTo>
                    <a:lnTo>
                      <a:pt x="750" y="149"/>
                    </a:lnTo>
                    <a:lnTo>
                      <a:pt x="752" y="152"/>
                    </a:lnTo>
                    <a:lnTo>
                      <a:pt x="753" y="157"/>
                    </a:lnTo>
                    <a:lnTo>
                      <a:pt x="753" y="161"/>
                    </a:lnTo>
                    <a:lnTo>
                      <a:pt x="754" y="164"/>
                    </a:lnTo>
                    <a:lnTo>
                      <a:pt x="754" y="168"/>
                    </a:lnTo>
                    <a:lnTo>
                      <a:pt x="754" y="173"/>
                    </a:lnTo>
                    <a:lnTo>
                      <a:pt x="755" y="176"/>
                    </a:lnTo>
                    <a:lnTo>
                      <a:pt x="755" y="180"/>
                    </a:lnTo>
                    <a:lnTo>
                      <a:pt x="755" y="182"/>
                    </a:lnTo>
                    <a:lnTo>
                      <a:pt x="756" y="186"/>
                    </a:lnTo>
                    <a:lnTo>
                      <a:pt x="756" y="186"/>
                    </a:lnTo>
                    <a:lnTo>
                      <a:pt x="756" y="186"/>
                    </a:lnTo>
                    <a:close/>
                    <a:moveTo>
                      <a:pt x="618" y="262"/>
                    </a:moveTo>
                    <a:lnTo>
                      <a:pt x="641" y="241"/>
                    </a:lnTo>
                    <a:lnTo>
                      <a:pt x="641" y="241"/>
                    </a:lnTo>
                    <a:lnTo>
                      <a:pt x="650" y="241"/>
                    </a:lnTo>
                    <a:lnTo>
                      <a:pt x="657" y="241"/>
                    </a:lnTo>
                    <a:lnTo>
                      <a:pt x="666" y="241"/>
                    </a:lnTo>
                    <a:lnTo>
                      <a:pt x="673" y="240"/>
                    </a:lnTo>
                    <a:lnTo>
                      <a:pt x="679" y="240"/>
                    </a:lnTo>
                    <a:lnTo>
                      <a:pt x="685" y="238"/>
                    </a:lnTo>
                    <a:lnTo>
                      <a:pt x="691" y="238"/>
                    </a:lnTo>
                    <a:lnTo>
                      <a:pt x="696" y="237"/>
                    </a:lnTo>
                    <a:lnTo>
                      <a:pt x="699" y="236"/>
                    </a:lnTo>
                    <a:lnTo>
                      <a:pt x="703" y="236"/>
                    </a:lnTo>
                    <a:lnTo>
                      <a:pt x="705" y="235"/>
                    </a:lnTo>
                    <a:lnTo>
                      <a:pt x="707" y="234"/>
                    </a:lnTo>
                    <a:lnTo>
                      <a:pt x="709" y="234"/>
                    </a:lnTo>
                    <a:lnTo>
                      <a:pt x="709" y="234"/>
                    </a:lnTo>
                    <a:lnTo>
                      <a:pt x="710" y="232"/>
                    </a:lnTo>
                    <a:lnTo>
                      <a:pt x="710" y="232"/>
                    </a:lnTo>
                    <a:lnTo>
                      <a:pt x="711" y="232"/>
                    </a:lnTo>
                    <a:lnTo>
                      <a:pt x="711" y="231"/>
                    </a:lnTo>
                    <a:lnTo>
                      <a:pt x="712" y="230"/>
                    </a:lnTo>
                    <a:lnTo>
                      <a:pt x="713" y="229"/>
                    </a:lnTo>
                    <a:lnTo>
                      <a:pt x="715" y="228"/>
                    </a:lnTo>
                    <a:lnTo>
                      <a:pt x="716" y="225"/>
                    </a:lnTo>
                    <a:lnTo>
                      <a:pt x="716" y="224"/>
                    </a:lnTo>
                    <a:lnTo>
                      <a:pt x="717" y="222"/>
                    </a:lnTo>
                    <a:lnTo>
                      <a:pt x="718" y="219"/>
                    </a:lnTo>
                    <a:lnTo>
                      <a:pt x="718" y="217"/>
                    </a:lnTo>
                    <a:lnTo>
                      <a:pt x="718" y="214"/>
                    </a:lnTo>
                    <a:lnTo>
                      <a:pt x="718" y="211"/>
                    </a:lnTo>
                    <a:lnTo>
                      <a:pt x="719" y="208"/>
                    </a:lnTo>
                    <a:lnTo>
                      <a:pt x="719" y="206"/>
                    </a:lnTo>
                    <a:lnTo>
                      <a:pt x="718" y="203"/>
                    </a:lnTo>
                    <a:lnTo>
                      <a:pt x="718" y="200"/>
                    </a:lnTo>
                    <a:lnTo>
                      <a:pt x="756" y="186"/>
                    </a:lnTo>
                    <a:lnTo>
                      <a:pt x="756" y="189"/>
                    </a:lnTo>
                    <a:lnTo>
                      <a:pt x="756" y="192"/>
                    </a:lnTo>
                    <a:lnTo>
                      <a:pt x="756" y="195"/>
                    </a:lnTo>
                    <a:lnTo>
                      <a:pt x="756" y="199"/>
                    </a:lnTo>
                    <a:lnTo>
                      <a:pt x="756" y="201"/>
                    </a:lnTo>
                    <a:lnTo>
                      <a:pt x="755" y="205"/>
                    </a:lnTo>
                    <a:lnTo>
                      <a:pt x="755" y="207"/>
                    </a:lnTo>
                    <a:lnTo>
                      <a:pt x="754" y="211"/>
                    </a:lnTo>
                    <a:lnTo>
                      <a:pt x="753" y="214"/>
                    </a:lnTo>
                    <a:lnTo>
                      <a:pt x="752" y="217"/>
                    </a:lnTo>
                    <a:lnTo>
                      <a:pt x="750" y="220"/>
                    </a:lnTo>
                    <a:lnTo>
                      <a:pt x="748" y="223"/>
                    </a:lnTo>
                    <a:lnTo>
                      <a:pt x="746" y="226"/>
                    </a:lnTo>
                    <a:lnTo>
                      <a:pt x="742" y="230"/>
                    </a:lnTo>
                    <a:lnTo>
                      <a:pt x="738" y="234"/>
                    </a:lnTo>
                    <a:lnTo>
                      <a:pt x="734" y="237"/>
                    </a:lnTo>
                    <a:lnTo>
                      <a:pt x="728" y="241"/>
                    </a:lnTo>
                    <a:lnTo>
                      <a:pt x="722" y="244"/>
                    </a:lnTo>
                    <a:lnTo>
                      <a:pt x="716" y="247"/>
                    </a:lnTo>
                    <a:lnTo>
                      <a:pt x="710" y="250"/>
                    </a:lnTo>
                    <a:lnTo>
                      <a:pt x="703" y="253"/>
                    </a:lnTo>
                    <a:lnTo>
                      <a:pt x="697" y="254"/>
                    </a:lnTo>
                    <a:lnTo>
                      <a:pt x="690" y="256"/>
                    </a:lnTo>
                    <a:lnTo>
                      <a:pt x="682" y="257"/>
                    </a:lnTo>
                    <a:lnTo>
                      <a:pt x="675" y="259"/>
                    </a:lnTo>
                    <a:lnTo>
                      <a:pt x="668" y="260"/>
                    </a:lnTo>
                    <a:lnTo>
                      <a:pt x="661" y="261"/>
                    </a:lnTo>
                    <a:lnTo>
                      <a:pt x="653" y="261"/>
                    </a:lnTo>
                    <a:lnTo>
                      <a:pt x="645" y="262"/>
                    </a:lnTo>
                    <a:lnTo>
                      <a:pt x="636" y="262"/>
                    </a:lnTo>
                    <a:lnTo>
                      <a:pt x="627" y="262"/>
                    </a:lnTo>
                    <a:lnTo>
                      <a:pt x="618" y="262"/>
                    </a:lnTo>
                    <a:lnTo>
                      <a:pt x="618" y="262"/>
                    </a:lnTo>
                    <a:lnTo>
                      <a:pt x="618" y="262"/>
                    </a:lnTo>
                    <a:close/>
                    <a:moveTo>
                      <a:pt x="74" y="257"/>
                    </a:moveTo>
                    <a:lnTo>
                      <a:pt x="96" y="236"/>
                    </a:lnTo>
                    <a:lnTo>
                      <a:pt x="96" y="236"/>
                    </a:lnTo>
                    <a:lnTo>
                      <a:pt x="104" y="236"/>
                    </a:lnTo>
                    <a:lnTo>
                      <a:pt x="112" y="236"/>
                    </a:lnTo>
                    <a:lnTo>
                      <a:pt x="123" y="236"/>
                    </a:lnTo>
                    <a:lnTo>
                      <a:pt x="135" y="236"/>
                    </a:lnTo>
                    <a:lnTo>
                      <a:pt x="148" y="236"/>
                    </a:lnTo>
                    <a:lnTo>
                      <a:pt x="162" y="236"/>
                    </a:lnTo>
                    <a:lnTo>
                      <a:pt x="178" y="237"/>
                    </a:lnTo>
                    <a:lnTo>
                      <a:pt x="194" y="237"/>
                    </a:lnTo>
                    <a:lnTo>
                      <a:pt x="212" y="237"/>
                    </a:lnTo>
                    <a:lnTo>
                      <a:pt x="231" y="237"/>
                    </a:lnTo>
                    <a:lnTo>
                      <a:pt x="250" y="237"/>
                    </a:lnTo>
                    <a:lnTo>
                      <a:pt x="271" y="237"/>
                    </a:lnTo>
                    <a:lnTo>
                      <a:pt x="291" y="238"/>
                    </a:lnTo>
                    <a:lnTo>
                      <a:pt x="312" y="238"/>
                    </a:lnTo>
                    <a:lnTo>
                      <a:pt x="334" y="238"/>
                    </a:lnTo>
                    <a:lnTo>
                      <a:pt x="355" y="238"/>
                    </a:lnTo>
                    <a:lnTo>
                      <a:pt x="377" y="238"/>
                    </a:lnTo>
                    <a:lnTo>
                      <a:pt x="398" y="240"/>
                    </a:lnTo>
                    <a:lnTo>
                      <a:pt x="420" y="240"/>
                    </a:lnTo>
                    <a:lnTo>
                      <a:pt x="441" y="240"/>
                    </a:lnTo>
                    <a:lnTo>
                      <a:pt x="463" y="240"/>
                    </a:lnTo>
                    <a:lnTo>
                      <a:pt x="483" y="240"/>
                    </a:lnTo>
                    <a:lnTo>
                      <a:pt x="503" y="241"/>
                    </a:lnTo>
                    <a:lnTo>
                      <a:pt x="522" y="241"/>
                    </a:lnTo>
                    <a:lnTo>
                      <a:pt x="542" y="241"/>
                    </a:lnTo>
                    <a:lnTo>
                      <a:pt x="559" y="241"/>
                    </a:lnTo>
                    <a:lnTo>
                      <a:pt x="576" y="241"/>
                    </a:lnTo>
                    <a:lnTo>
                      <a:pt x="592" y="241"/>
                    </a:lnTo>
                    <a:lnTo>
                      <a:pt x="606" y="241"/>
                    </a:lnTo>
                    <a:lnTo>
                      <a:pt x="619" y="241"/>
                    </a:lnTo>
                    <a:lnTo>
                      <a:pt x="631" y="241"/>
                    </a:lnTo>
                    <a:lnTo>
                      <a:pt x="641" y="241"/>
                    </a:lnTo>
                    <a:lnTo>
                      <a:pt x="618" y="262"/>
                    </a:lnTo>
                    <a:lnTo>
                      <a:pt x="607" y="262"/>
                    </a:lnTo>
                    <a:lnTo>
                      <a:pt x="595" y="262"/>
                    </a:lnTo>
                    <a:lnTo>
                      <a:pt x="582" y="262"/>
                    </a:lnTo>
                    <a:lnTo>
                      <a:pt x="568" y="262"/>
                    </a:lnTo>
                    <a:lnTo>
                      <a:pt x="552" y="262"/>
                    </a:lnTo>
                    <a:lnTo>
                      <a:pt x="536" y="262"/>
                    </a:lnTo>
                    <a:lnTo>
                      <a:pt x="518" y="262"/>
                    </a:lnTo>
                    <a:lnTo>
                      <a:pt x="500" y="262"/>
                    </a:lnTo>
                    <a:lnTo>
                      <a:pt x="479" y="261"/>
                    </a:lnTo>
                    <a:lnTo>
                      <a:pt x="460" y="261"/>
                    </a:lnTo>
                    <a:lnTo>
                      <a:pt x="439" y="261"/>
                    </a:lnTo>
                    <a:lnTo>
                      <a:pt x="419" y="261"/>
                    </a:lnTo>
                    <a:lnTo>
                      <a:pt x="397" y="261"/>
                    </a:lnTo>
                    <a:lnTo>
                      <a:pt x="376" y="261"/>
                    </a:lnTo>
                    <a:lnTo>
                      <a:pt x="353" y="260"/>
                    </a:lnTo>
                    <a:lnTo>
                      <a:pt x="332" y="260"/>
                    </a:lnTo>
                    <a:lnTo>
                      <a:pt x="310" y="260"/>
                    </a:lnTo>
                    <a:lnTo>
                      <a:pt x="289" y="260"/>
                    </a:lnTo>
                    <a:lnTo>
                      <a:pt x="268" y="260"/>
                    </a:lnTo>
                    <a:lnTo>
                      <a:pt x="247" y="259"/>
                    </a:lnTo>
                    <a:lnTo>
                      <a:pt x="228" y="259"/>
                    </a:lnTo>
                    <a:lnTo>
                      <a:pt x="207" y="259"/>
                    </a:lnTo>
                    <a:lnTo>
                      <a:pt x="189" y="259"/>
                    </a:lnTo>
                    <a:lnTo>
                      <a:pt x="172" y="259"/>
                    </a:lnTo>
                    <a:lnTo>
                      <a:pt x="155" y="257"/>
                    </a:lnTo>
                    <a:lnTo>
                      <a:pt x="138" y="257"/>
                    </a:lnTo>
                    <a:lnTo>
                      <a:pt x="124" y="257"/>
                    </a:lnTo>
                    <a:lnTo>
                      <a:pt x="111" y="257"/>
                    </a:lnTo>
                    <a:lnTo>
                      <a:pt x="99" y="257"/>
                    </a:lnTo>
                    <a:lnTo>
                      <a:pt x="89" y="257"/>
                    </a:lnTo>
                    <a:lnTo>
                      <a:pt x="80" y="257"/>
                    </a:lnTo>
                    <a:lnTo>
                      <a:pt x="74" y="257"/>
                    </a:lnTo>
                    <a:lnTo>
                      <a:pt x="74" y="257"/>
                    </a:lnTo>
                    <a:lnTo>
                      <a:pt x="74" y="257"/>
                    </a:lnTo>
                    <a:close/>
                    <a:moveTo>
                      <a:pt x="2" y="163"/>
                    </a:moveTo>
                    <a:lnTo>
                      <a:pt x="39" y="151"/>
                    </a:lnTo>
                    <a:lnTo>
                      <a:pt x="39" y="151"/>
                    </a:lnTo>
                    <a:lnTo>
                      <a:pt x="39" y="156"/>
                    </a:lnTo>
                    <a:lnTo>
                      <a:pt x="38" y="161"/>
                    </a:lnTo>
                    <a:lnTo>
                      <a:pt x="38" y="166"/>
                    </a:lnTo>
                    <a:lnTo>
                      <a:pt x="37" y="170"/>
                    </a:lnTo>
                    <a:lnTo>
                      <a:pt x="37" y="175"/>
                    </a:lnTo>
                    <a:lnTo>
                      <a:pt x="37" y="180"/>
                    </a:lnTo>
                    <a:lnTo>
                      <a:pt x="37" y="183"/>
                    </a:lnTo>
                    <a:lnTo>
                      <a:pt x="37" y="188"/>
                    </a:lnTo>
                    <a:lnTo>
                      <a:pt x="38" y="192"/>
                    </a:lnTo>
                    <a:lnTo>
                      <a:pt x="38" y="195"/>
                    </a:lnTo>
                    <a:lnTo>
                      <a:pt x="38" y="199"/>
                    </a:lnTo>
                    <a:lnTo>
                      <a:pt x="39" y="203"/>
                    </a:lnTo>
                    <a:lnTo>
                      <a:pt x="40" y="206"/>
                    </a:lnTo>
                    <a:lnTo>
                      <a:pt x="41" y="208"/>
                    </a:lnTo>
                    <a:lnTo>
                      <a:pt x="43" y="212"/>
                    </a:lnTo>
                    <a:lnTo>
                      <a:pt x="44" y="214"/>
                    </a:lnTo>
                    <a:lnTo>
                      <a:pt x="46" y="217"/>
                    </a:lnTo>
                    <a:lnTo>
                      <a:pt x="47" y="219"/>
                    </a:lnTo>
                    <a:lnTo>
                      <a:pt x="50" y="222"/>
                    </a:lnTo>
                    <a:lnTo>
                      <a:pt x="52" y="224"/>
                    </a:lnTo>
                    <a:lnTo>
                      <a:pt x="55" y="226"/>
                    </a:lnTo>
                    <a:lnTo>
                      <a:pt x="57" y="228"/>
                    </a:lnTo>
                    <a:lnTo>
                      <a:pt x="59" y="229"/>
                    </a:lnTo>
                    <a:lnTo>
                      <a:pt x="63" y="231"/>
                    </a:lnTo>
                    <a:lnTo>
                      <a:pt x="67" y="232"/>
                    </a:lnTo>
                    <a:lnTo>
                      <a:pt x="70" y="234"/>
                    </a:lnTo>
                    <a:lnTo>
                      <a:pt x="74" y="234"/>
                    </a:lnTo>
                    <a:lnTo>
                      <a:pt x="77" y="235"/>
                    </a:lnTo>
                    <a:lnTo>
                      <a:pt x="82" y="235"/>
                    </a:lnTo>
                    <a:lnTo>
                      <a:pt x="87" y="236"/>
                    </a:lnTo>
                    <a:lnTo>
                      <a:pt x="92" y="236"/>
                    </a:lnTo>
                    <a:lnTo>
                      <a:pt x="96" y="236"/>
                    </a:lnTo>
                    <a:lnTo>
                      <a:pt x="74" y="257"/>
                    </a:lnTo>
                    <a:lnTo>
                      <a:pt x="67" y="257"/>
                    </a:lnTo>
                    <a:lnTo>
                      <a:pt x="61" y="257"/>
                    </a:lnTo>
                    <a:lnTo>
                      <a:pt x="55" y="256"/>
                    </a:lnTo>
                    <a:lnTo>
                      <a:pt x="50" y="256"/>
                    </a:lnTo>
                    <a:lnTo>
                      <a:pt x="44" y="255"/>
                    </a:lnTo>
                    <a:lnTo>
                      <a:pt x="39" y="254"/>
                    </a:lnTo>
                    <a:lnTo>
                      <a:pt x="34" y="253"/>
                    </a:lnTo>
                    <a:lnTo>
                      <a:pt x="31" y="250"/>
                    </a:lnTo>
                    <a:lnTo>
                      <a:pt x="27" y="249"/>
                    </a:lnTo>
                    <a:lnTo>
                      <a:pt x="24" y="247"/>
                    </a:lnTo>
                    <a:lnTo>
                      <a:pt x="20" y="244"/>
                    </a:lnTo>
                    <a:lnTo>
                      <a:pt x="16" y="242"/>
                    </a:lnTo>
                    <a:lnTo>
                      <a:pt x="14" y="240"/>
                    </a:lnTo>
                    <a:lnTo>
                      <a:pt x="12" y="237"/>
                    </a:lnTo>
                    <a:lnTo>
                      <a:pt x="9" y="235"/>
                    </a:lnTo>
                    <a:lnTo>
                      <a:pt x="8" y="231"/>
                    </a:lnTo>
                    <a:lnTo>
                      <a:pt x="6" y="228"/>
                    </a:lnTo>
                    <a:lnTo>
                      <a:pt x="4" y="225"/>
                    </a:lnTo>
                    <a:lnTo>
                      <a:pt x="3" y="222"/>
                    </a:lnTo>
                    <a:lnTo>
                      <a:pt x="2" y="218"/>
                    </a:lnTo>
                    <a:lnTo>
                      <a:pt x="1" y="213"/>
                    </a:lnTo>
                    <a:lnTo>
                      <a:pt x="1" y="210"/>
                    </a:lnTo>
                    <a:lnTo>
                      <a:pt x="0" y="206"/>
                    </a:lnTo>
                    <a:lnTo>
                      <a:pt x="0" y="201"/>
                    </a:lnTo>
                    <a:lnTo>
                      <a:pt x="0" y="197"/>
                    </a:lnTo>
                    <a:lnTo>
                      <a:pt x="0" y="193"/>
                    </a:lnTo>
                    <a:lnTo>
                      <a:pt x="0" y="188"/>
                    </a:lnTo>
                    <a:lnTo>
                      <a:pt x="0" y="183"/>
                    </a:lnTo>
                    <a:lnTo>
                      <a:pt x="0" y="179"/>
                    </a:lnTo>
                    <a:lnTo>
                      <a:pt x="1" y="174"/>
                    </a:lnTo>
                    <a:lnTo>
                      <a:pt x="1" y="168"/>
                    </a:lnTo>
                    <a:lnTo>
                      <a:pt x="2" y="163"/>
                    </a:lnTo>
                    <a:lnTo>
                      <a:pt x="2" y="163"/>
                    </a:lnTo>
                    <a:lnTo>
                      <a:pt x="2" y="163"/>
                    </a:lnTo>
                    <a:close/>
                    <a:moveTo>
                      <a:pt x="25" y="62"/>
                    </a:moveTo>
                    <a:lnTo>
                      <a:pt x="62" y="51"/>
                    </a:lnTo>
                    <a:lnTo>
                      <a:pt x="62" y="51"/>
                    </a:lnTo>
                    <a:lnTo>
                      <a:pt x="62" y="54"/>
                    </a:lnTo>
                    <a:lnTo>
                      <a:pt x="61" y="57"/>
                    </a:lnTo>
                    <a:lnTo>
                      <a:pt x="61" y="60"/>
                    </a:lnTo>
                    <a:lnTo>
                      <a:pt x="59" y="63"/>
                    </a:lnTo>
                    <a:lnTo>
                      <a:pt x="58" y="65"/>
                    </a:lnTo>
                    <a:lnTo>
                      <a:pt x="58" y="68"/>
                    </a:lnTo>
                    <a:lnTo>
                      <a:pt x="57" y="70"/>
                    </a:lnTo>
                    <a:lnTo>
                      <a:pt x="57" y="74"/>
                    </a:lnTo>
                    <a:lnTo>
                      <a:pt x="56" y="76"/>
                    </a:lnTo>
                    <a:lnTo>
                      <a:pt x="55" y="78"/>
                    </a:lnTo>
                    <a:lnTo>
                      <a:pt x="55" y="81"/>
                    </a:lnTo>
                    <a:lnTo>
                      <a:pt x="53" y="83"/>
                    </a:lnTo>
                    <a:lnTo>
                      <a:pt x="53" y="86"/>
                    </a:lnTo>
                    <a:lnTo>
                      <a:pt x="52" y="88"/>
                    </a:lnTo>
                    <a:lnTo>
                      <a:pt x="51" y="90"/>
                    </a:lnTo>
                    <a:lnTo>
                      <a:pt x="51" y="93"/>
                    </a:lnTo>
                    <a:lnTo>
                      <a:pt x="50" y="95"/>
                    </a:lnTo>
                    <a:lnTo>
                      <a:pt x="50" y="97"/>
                    </a:lnTo>
                    <a:lnTo>
                      <a:pt x="49" y="101"/>
                    </a:lnTo>
                    <a:lnTo>
                      <a:pt x="47" y="103"/>
                    </a:lnTo>
                    <a:lnTo>
                      <a:pt x="47" y="107"/>
                    </a:lnTo>
                    <a:lnTo>
                      <a:pt x="46" y="109"/>
                    </a:lnTo>
                    <a:lnTo>
                      <a:pt x="46" y="113"/>
                    </a:lnTo>
                    <a:lnTo>
                      <a:pt x="45" y="117"/>
                    </a:lnTo>
                    <a:lnTo>
                      <a:pt x="44" y="120"/>
                    </a:lnTo>
                    <a:lnTo>
                      <a:pt x="44" y="124"/>
                    </a:lnTo>
                    <a:lnTo>
                      <a:pt x="43" y="127"/>
                    </a:lnTo>
                    <a:lnTo>
                      <a:pt x="43" y="132"/>
                    </a:lnTo>
                    <a:lnTo>
                      <a:pt x="41" y="136"/>
                    </a:lnTo>
                    <a:lnTo>
                      <a:pt x="40" y="140"/>
                    </a:lnTo>
                    <a:lnTo>
                      <a:pt x="40" y="145"/>
                    </a:lnTo>
                    <a:lnTo>
                      <a:pt x="39" y="151"/>
                    </a:lnTo>
                    <a:lnTo>
                      <a:pt x="2" y="163"/>
                    </a:lnTo>
                    <a:lnTo>
                      <a:pt x="3" y="157"/>
                    </a:lnTo>
                    <a:lnTo>
                      <a:pt x="3" y="152"/>
                    </a:lnTo>
                    <a:lnTo>
                      <a:pt x="4" y="148"/>
                    </a:lnTo>
                    <a:lnTo>
                      <a:pt x="4" y="144"/>
                    </a:lnTo>
                    <a:lnTo>
                      <a:pt x="6" y="139"/>
                    </a:lnTo>
                    <a:lnTo>
                      <a:pt x="7" y="136"/>
                    </a:lnTo>
                    <a:lnTo>
                      <a:pt x="7" y="131"/>
                    </a:lnTo>
                    <a:lnTo>
                      <a:pt x="8" y="127"/>
                    </a:lnTo>
                    <a:lnTo>
                      <a:pt x="8" y="124"/>
                    </a:lnTo>
                    <a:lnTo>
                      <a:pt x="9" y="121"/>
                    </a:lnTo>
                    <a:lnTo>
                      <a:pt x="10" y="118"/>
                    </a:lnTo>
                    <a:lnTo>
                      <a:pt x="10" y="114"/>
                    </a:lnTo>
                    <a:lnTo>
                      <a:pt x="12" y="112"/>
                    </a:lnTo>
                    <a:lnTo>
                      <a:pt x="12" y="109"/>
                    </a:lnTo>
                    <a:lnTo>
                      <a:pt x="13" y="106"/>
                    </a:lnTo>
                    <a:lnTo>
                      <a:pt x="14" y="103"/>
                    </a:lnTo>
                    <a:lnTo>
                      <a:pt x="14" y="101"/>
                    </a:lnTo>
                    <a:lnTo>
                      <a:pt x="15" y="99"/>
                    </a:lnTo>
                    <a:lnTo>
                      <a:pt x="16" y="96"/>
                    </a:lnTo>
                    <a:lnTo>
                      <a:pt x="16" y="94"/>
                    </a:lnTo>
                    <a:lnTo>
                      <a:pt x="18" y="91"/>
                    </a:lnTo>
                    <a:lnTo>
                      <a:pt x="18" y="89"/>
                    </a:lnTo>
                    <a:lnTo>
                      <a:pt x="19" y="86"/>
                    </a:lnTo>
                    <a:lnTo>
                      <a:pt x="20" y="83"/>
                    </a:lnTo>
                    <a:lnTo>
                      <a:pt x="20" y="81"/>
                    </a:lnTo>
                    <a:lnTo>
                      <a:pt x="21" y="78"/>
                    </a:lnTo>
                    <a:lnTo>
                      <a:pt x="21" y="76"/>
                    </a:lnTo>
                    <a:lnTo>
                      <a:pt x="22" y="74"/>
                    </a:lnTo>
                    <a:lnTo>
                      <a:pt x="24" y="71"/>
                    </a:lnTo>
                    <a:lnTo>
                      <a:pt x="24" y="68"/>
                    </a:lnTo>
                    <a:lnTo>
                      <a:pt x="25" y="65"/>
                    </a:lnTo>
                    <a:lnTo>
                      <a:pt x="25" y="62"/>
                    </a:lnTo>
                    <a:lnTo>
                      <a:pt x="25" y="62"/>
                    </a:lnTo>
                    <a:lnTo>
                      <a:pt x="25" y="62"/>
                    </a:lnTo>
                    <a:close/>
                    <a:moveTo>
                      <a:pt x="119" y="8"/>
                    </a:moveTo>
                    <a:lnTo>
                      <a:pt x="98" y="28"/>
                    </a:lnTo>
                    <a:lnTo>
                      <a:pt x="98" y="28"/>
                    </a:lnTo>
                    <a:lnTo>
                      <a:pt x="93" y="29"/>
                    </a:lnTo>
                    <a:lnTo>
                      <a:pt x="89" y="29"/>
                    </a:lnTo>
                    <a:lnTo>
                      <a:pt x="86" y="29"/>
                    </a:lnTo>
                    <a:lnTo>
                      <a:pt x="82" y="29"/>
                    </a:lnTo>
                    <a:lnTo>
                      <a:pt x="80" y="29"/>
                    </a:lnTo>
                    <a:lnTo>
                      <a:pt x="76" y="31"/>
                    </a:lnTo>
                    <a:lnTo>
                      <a:pt x="74" y="31"/>
                    </a:lnTo>
                    <a:lnTo>
                      <a:pt x="71" y="31"/>
                    </a:lnTo>
                    <a:lnTo>
                      <a:pt x="70" y="31"/>
                    </a:lnTo>
                    <a:lnTo>
                      <a:pt x="68" y="32"/>
                    </a:lnTo>
                    <a:lnTo>
                      <a:pt x="68" y="32"/>
                    </a:lnTo>
                    <a:lnTo>
                      <a:pt x="67" y="32"/>
                    </a:lnTo>
                    <a:lnTo>
                      <a:pt x="67" y="32"/>
                    </a:lnTo>
                    <a:lnTo>
                      <a:pt x="68" y="32"/>
                    </a:lnTo>
                    <a:lnTo>
                      <a:pt x="68" y="31"/>
                    </a:lnTo>
                    <a:lnTo>
                      <a:pt x="69" y="31"/>
                    </a:lnTo>
                    <a:lnTo>
                      <a:pt x="70" y="29"/>
                    </a:lnTo>
                    <a:lnTo>
                      <a:pt x="70" y="29"/>
                    </a:lnTo>
                    <a:lnTo>
                      <a:pt x="71" y="29"/>
                    </a:lnTo>
                    <a:lnTo>
                      <a:pt x="71" y="29"/>
                    </a:lnTo>
                    <a:lnTo>
                      <a:pt x="70" y="29"/>
                    </a:lnTo>
                    <a:lnTo>
                      <a:pt x="70" y="31"/>
                    </a:lnTo>
                    <a:lnTo>
                      <a:pt x="69" y="32"/>
                    </a:lnTo>
                    <a:lnTo>
                      <a:pt x="69" y="33"/>
                    </a:lnTo>
                    <a:lnTo>
                      <a:pt x="68" y="34"/>
                    </a:lnTo>
                    <a:lnTo>
                      <a:pt x="67" y="37"/>
                    </a:lnTo>
                    <a:lnTo>
                      <a:pt x="67" y="38"/>
                    </a:lnTo>
                    <a:lnTo>
                      <a:pt x="65" y="40"/>
                    </a:lnTo>
                    <a:lnTo>
                      <a:pt x="64" y="43"/>
                    </a:lnTo>
                    <a:lnTo>
                      <a:pt x="64" y="45"/>
                    </a:lnTo>
                    <a:lnTo>
                      <a:pt x="63" y="49"/>
                    </a:lnTo>
                    <a:lnTo>
                      <a:pt x="62" y="51"/>
                    </a:lnTo>
                    <a:lnTo>
                      <a:pt x="25" y="62"/>
                    </a:lnTo>
                    <a:lnTo>
                      <a:pt x="26" y="59"/>
                    </a:lnTo>
                    <a:lnTo>
                      <a:pt x="27" y="56"/>
                    </a:lnTo>
                    <a:lnTo>
                      <a:pt x="27" y="53"/>
                    </a:lnTo>
                    <a:lnTo>
                      <a:pt x="28" y="51"/>
                    </a:lnTo>
                    <a:lnTo>
                      <a:pt x="30" y="47"/>
                    </a:lnTo>
                    <a:lnTo>
                      <a:pt x="31" y="45"/>
                    </a:lnTo>
                    <a:lnTo>
                      <a:pt x="32" y="43"/>
                    </a:lnTo>
                    <a:lnTo>
                      <a:pt x="33" y="40"/>
                    </a:lnTo>
                    <a:lnTo>
                      <a:pt x="34" y="38"/>
                    </a:lnTo>
                    <a:lnTo>
                      <a:pt x="36" y="35"/>
                    </a:lnTo>
                    <a:lnTo>
                      <a:pt x="38" y="33"/>
                    </a:lnTo>
                    <a:lnTo>
                      <a:pt x="40" y="31"/>
                    </a:lnTo>
                    <a:lnTo>
                      <a:pt x="43" y="28"/>
                    </a:lnTo>
                    <a:lnTo>
                      <a:pt x="45" y="26"/>
                    </a:lnTo>
                    <a:lnTo>
                      <a:pt x="50" y="23"/>
                    </a:lnTo>
                    <a:lnTo>
                      <a:pt x="53" y="21"/>
                    </a:lnTo>
                    <a:lnTo>
                      <a:pt x="58" y="19"/>
                    </a:lnTo>
                    <a:lnTo>
                      <a:pt x="63" y="16"/>
                    </a:lnTo>
                    <a:lnTo>
                      <a:pt x="68" y="15"/>
                    </a:lnTo>
                    <a:lnTo>
                      <a:pt x="73" y="13"/>
                    </a:lnTo>
                    <a:lnTo>
                      <a:pt x="76" y="11"/>
                    </a:lnTo>
                    <a:lnTo>
                      <a:pt x="80" y="11"/>
                    </a:lnTo>
                    <a:lnTo>
                      <a:pt x="83" y="10"/>
                    </a:lnTo>
                    <a:lnTo>
                      <a:pt x="87" y="10"/>
                    </a:lnTo>
                    <a:lnTo>
                      <a:pt x="90" y="9"/>
                    </a:lnTo>
                    <a:lnTo>
                      <a:pt x="95" y="9"/>
                    </a:lnTo>
                    <a:lnTo>
                      <a:pt x="99" y="9"/>
                    </a:lnTo>
                    <a:lnTo>
                      <a:pt x="102" y="8"/>
                    </a:lnTo>
                    <a:lnTo>
                      <a:pt x="106" y="8"/>
                    </a:lnTo>
                    <a:lnTo>
                      <a:pt x="110" y="8"/>
                    </a:lnTo>
                    <a:lnTo>
                      <a:pt x="114" y="8"/>
                    </a:lnTo>
                    <a:lnTo>
                      <a:pt x="119" y="8"/>
                    </a:lnTo>
                    <a:lnTo>
                      <a:pt x="119" y="8"/>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0" name="Freeform 31"/>
              <p:cNvSpPr>
                <a:spLocks noEditPoints="1"/>
              </p:cNvSpPr>
              <p:nvPr/>
            </p:nvSpPr>
            <p:spPr bwMode="auto">
              <a:xfrm>
                <a:off x="3714751" y="4546601"/>
                <a:ext cx="3133725" cy="539750"/>
              </a:xfrm>
              <a:custGeom>
                <a:avLst/>
                <a:gdLst>
                  <a:gd name="T0" fmla="*/ 90 w 1974"/>
                  <a:gd name="T1" fmla="*/ 74 h 340"/>
                  <a:gd name="T2" fmla="*/ 111 w 1974"/>
                  <a:gd name="T3" fmla="*/ 48 h 340"/>
                  <a:gd name="T4" fmla="*/ 148 w 1974"/>
                  <a:gd name="T5" fmla="*/ 23 h 340"/>
                  <a:gd name="T6" fmla="*/ 170 w 1974"/>
                  <a:gd name="T7" fmla="*/ 36 h 340"/>
                  <a:gd name="T8" fmla="*/ 150 w 1974"/>
                  <a:gd name="T9" fmla="*/ 39 h 340"/>
                  <a:gd name="T10" fmla="*/ 140 w 1974"/>
                  <a:gd name="T11" fmla="*/ 48 h 340"/>
                  <a:gd name="T12" fmla="*/ 123 w 1974"/>
                  <a:gd name="T13" fmla="*/ 72 h 340"/>
                  <a:gd name="T14" fmla="*/ 5 w 1974"/>
                  <a:gd name="T15" fmla="*/ 273 h 340"/>
                  <a:gd name="T16" fmla="*/ 18 w 1974"/>
                  <a:gd name="T17" fmla="*/ 236 h 340"/>
                  <a:gd name="T18" fmla="*/ 38 w 1974"/>
                  <a:gd name="T19" fmla="*/ 180 h 340"/>
                  <a:gd name="T20" fmla="*/ 61 w 1974"/>
                  <a:gd name="T21" fmla="*/ 125 h 340"/>
                  <a:gd name="T22" fmla="*/ 106 w 1974"/>
                  <a:gd name="T23" fmla="*/ 97 h 340"/>
                  <a:gd name="T24" fmla="*/ 85 w 1974"/>
                  <a:gd name="T25" fmla="*/ 146 h 340"/>
                  <a:gd name="T26" fmla="*/ 63 w 1974"/>
                  <a:gd name="T27" fmla="*/ 203 h 340"/>
                  <a:gd name="T28" fmla="*/ 45 w 1974"/>
                  <a:gd name="T29" fmla="*/ 252 h 340"/>
                  <a:gd name="T30" fmla="*/ 111 w 1974"/>
                  <a:gd name="T31" fmla="*/ 328 h 340"/>
                  <a:gd name="T32" fmla="*/ 45 w 1974"/>
                  <a:gd name="T33" fmla="*/ 325 h 340"/>
                  <a:gd name="T34" fmla="*/ 10 w 1974"/>
                  <a:gd name="T35" fmla="*/ 312 h 340"/>
                  <a:gd name="T36" fmla="*/ 0 w 1974"/>
                  <a:gd name="T37" fmla="*/ 288 h 340"/>
                  <a:gd name="T38" fmla="*/ 37 w 1974"/>
                  <a:gd name="T39" fmla="*/ 276 h 340"/>
                  <a:gd name="T40" fmla="*/ 44 w 1974"/>
                  <a:gd name="T41" fmla="*/ 294 h 340"/>
                  <a:gd name="T42" fmla="*/ 74 w 1974"/>
                  <a:gd name="T43" fmla="*/ 303 h 340"/>
                  <a:gd name="T44" fmla="*/ 134 w 1974"/>
                  <a:gd name="T45" fmla="*/ 307 h 340"/>
                  <a:gd name="T46" fmla="*/ 1782 w 1974"/>
                  <a:gd name="T47" fmla="*/ 340 h 340"/>
                  <a:gd name="T48" fmla="*/ 1288 w 1974"/>
                  <a:gd name="T49" fmla="*/ 338 h 340"/>
                  <a:gd name="T50" fmla="*/ 615 w 1974"/>
                  <a:gd name="T51" fmla="*/ 332 h 340"/>
                  <a:gd name="T52" fmla="*/ 154 w 1974"/>
                  <a:gd name="T53" fmla="*/ 328 h 340"/>
                  <a:gd name="T54" fmla="*/ 332 w 1974"/>
                  <a:gd name="T55" fmla="*/ 308 h 340"/>
                  <a:gd name="T56" fmla="*/ 935 w 1974"/>
                  <a:gd name="T57" fmla="*/ 313 h 340"/>
                  <a:gd name="T58" fmla="*/ 1575 w 1974"/>
                  <a:gd name="T59" fmla="*/ 317 h 340"/>
                  <a:gd name="T60" fmla="*/ 1861 w 1974"/>
                  <a:gd name="T61" fmla="*/ 317 h 340"/>
                  <a:gd name="T62" fmla="*/ 1974 w 1974"/>
                  <a:gd name="T63" fmla="*/ 274 h 340"/>
                  <a:gd name="T64" fmla="*/ 1956 w 1974"/>
                  <a:gd name="T65" fmla="*/ 312 h 340"/>
                  <a:gd name="T66" fmla="*/ 1899 w 1974"/>
                  <a:gd name="T67" fmla="*/ 334 h 340"/>
                  <a:gd name="T68" fmla="*/ 1840 w 1974"/>
                  <a:gd name="T69" fmla="*/ 339 h 340"/>
                  <a:gd name="T70" fmla="*/ 1908 w 1974"/>
                  <a:gd name="T71" fmla="*/ 314 h 340"/>
                  <a:gd name="T72" fmla="*/ 1930 w 1974"/>
                  <a:gd name="T73" fmla="*/ 309 h 340"/>
                  <a:gd name="T74" fmla="*/ 1936 w 1974"/>
                  <a:gd name="T75" fmla="*/ 292 h 340"/>
                  <a:gd name="T76" fmla="*/ 1848 w 1974"/>
                  <a:gd name="T77" fmla="*/ 68 h 340"/>
                  <a:gd name="T78" fmla="*/ 1901 w 1974"/>
                  <a:gd name="T79" fmla="*/ 81 h 340"/>
                  <a:gd name="T80" fmla="*/ 1925 w 1974"/>
                  <a:gd name="T81" fmla="*/ 140 h 340"/>
                  <a:gd name="T82" fmla="*/ 1949 w 1974"/>
                  <a:gd name="T83" fmla="*/ 205 h 340"/>
                  <a:gd name="T84" fmla="*/ 1928 w 1974"/>
                  <a:gd name="T85" fmla="*/ 260 h 340"/>
                  <a:gd name="T86" fmla="*/ 1904 w 1974"/>
                  <a:gd name="T87" fmla="*/ 198 h 340"/>
                  <a:gd name="T88" fmla="*/ 1880 w 1974"/>
                  <a:gd name="T89" fmla="*/ 134 h 340"/>
                  <a:gd name="T90" fmla="*/ 1857 w 1974"/>
                  <a:gd name="T91" fmla="*/ 82 h 340"/>
                  <a:gd name="T92" fmla="*/ 1690 w 1974"/>
                  <a:gd name="T93" fmla="*/ 0 h 340"/>
                  <a:gd name="T94" fmla="*/ 1763 w 1974"/>
                  <a:gd name="T95" fmla="*/ 3 h 340"/>
                  <a:gd name="T96" fmla="*/ 1823 w 1974"/>
                  <a:gd name="T97" fmla="*/ 17 h 340"/>
                  <a:gd name="T98" fmla="*/ 1867 w 1974"/>
                  <a:gd name="T99" fmla="*/ 36 h 340"/>
                  <a:gd name="T100" fmla="*/ 1839 w 1974"/>
                  <a:gd name="T101" fmla="*/ 60 h 340"/>
                  <a:gd name="T102" fmla="*/ 1802 w 1974"/>
                  <a:gd name="T103" fmla="*/ 40 h 340"/>
                  <a:gd name="T104" fmla="*/ 1749 w 1974"/>
                  <a:gd name="T105" fmla="*/ 27 h 340"/>
                  <a:gd name="T106" fmla="*/ 1683 w 1974"/>
                  <a:gd name="T107" fmla="*/ 21 h 340"/>
                  <a:gd name="T108" fmla="*/ 227 w 1974"/>
                  <a:gd name="T109" fmla="*/ 13 h 340"/>
                  <a:gd name="T110" fmla="*/ 635 w 1974"/>
                  <a:gd name="T111" fmla="*/ 8 h 340"/>
                  <a:gd name="T112" fmla="*/ 1209 w 1974"/>
                  <a:gd name="T113" fmla="*/ 2 h 340"/>
                  <a:gd name="T114" fmla="*/ 1635 w 1974"/>
                  <a:gd name="T115" fmla="*/ 0 h 340"/>
                  <a:gd name="T116" fmla="*/ 1546 w 1974"/>
                  <a:gd name="T117" fmla="*/ 21 h 340"/>
                  <a:gd name="T118" fmla="*/ 1060 w 1974"/>
                  <a:gd name="T119" fmla="*/ 25 h 340"/>
                  <a:gd name="T120" fmla="*/ 497 w 1974"/>
                  <a:gd name="T121" fmla="*/ 31 h 340"/>
                  <a:gd name="T122" fmla="*/ 170 w 1974"/>
                  <a:gd name="T123" fmla="*/ 36 h 3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974" h="340">
                    <a:moveTo>
                      <a:pt x="111" y="89"/>
                    </a:moveTo>
                    <a:lnTo>
                      <a:pt x="76" y="95"/>
                    </a:lnTo>
                    <a:lnTo>
                      <a:pt x="76" y="95"/>
                    </a:lnTo>
                    <a:lnTo>
                      <a:pt x="79" y="92"/>
                    </a:lnTo>
                    <a:lnTo>
                      <a:pt x="81" y="88"/>
                    </a:lnTo>
                    <a:lnTo>
                      <a:pt x="84" y="85"/>
                    </a:lnTo>
                    <a:lnTo>
                      <a:pt x="86" y="81"/>
                    </a:lnTo>
                    <a:lnTo>
                      <a:pt x="87" y="77"/>
                    </a:lnTo>
                    <a:lnTo>
                      <a:pt x="90" y="74"/>
                    </a:lnTo>
                    <a:lnTo>
                      <a:pt x="92" y="72"/>
                    </a:lnTo>
                    <a:lnTo>
                      <a:pt x="94" y="68"/>
                    </a:lnTo>
                    <a:lnTo>
                      <a:pt x="97" y="64"/>
                    </a:lnTo>
                    <a:lnTo>
                      <a:pt x="98" y="62"/>
                    </a:lnTo>
                    <a:lnTo>
                      <a:pt x="100" y="58"/>
                    </a:lnTo>
                    <a:lnTo>
                      <a:pt x="103" y="56"/>
                    </a:lnTo>
                    <a:lnTo>
                      <a:pt x="105" y="52"/>
                    </a:lnTo>
                    <a:lnTo>
                      <a:pt x="107" y="50"/>
                    </a:lnTo>
                    <a:lnTo>
                      <a:pt x="111" y="48"/>
                    </a:lnTo>
                    <a:lnTo>
                      <a:pt x="113" y="44"/>
                    </a:lnTo>
                    <a:lnTo>
                      <a:pt x="117" y="42"/>
                    </a:lnTo>
                    <a:lnTo>
                      <a:pt x="121" y="39"/>
                    </a:lnTo>
                    <a:lnTo>
                      <a:pt x="124" y="36"/>
                    </a:lnTo>
                    <a:lnTo>
                      <a:pt x="128" y="33"/>
                    </a:lnTo>
                    <a:lnTo>
                      <a:pt x="133" y="30"/>
                    </a:lnTo>
                    <a:lnTo>
                      <a:pt x="137" y="27"/>
                    </a:lnTo>
                    <a:lnTo>
                      <a:pt x="143" y="25"/>
                    </a:lnTo>
                    <a:lnTo>
                      <a:pt x="148" y="23"/>
                    </a:lnTo>
                    <a:lnTo>
                      <a:pt x="154" y="21"/>
                    </a:lnTo>
                    <a:lnTo>
                      <a:pt x="159" y="19"/>
                    </a:lnTo>
                    <a:lnTo>
                      <a:pt x="165" y="18"/>
                    </a:lnTo>
                    <a:lnTo>
                      <a:pt x="170" y="17"/>
                    </a:lnTo>
                    <a:lnTo>
                      <a:pt x="176" y="15"/>
                    </a:lnTo>
                    <a:lnTo>
                      <a:pt x="180" y="15"/>
                    </a:lnTo>
                    <a:lnTo>
                      <a:pt x="185" y="15"/>
                    </a:lnTo>
                    <a:lnTo>
                      <a:pt x="191" y="14"/>
                    </a:lnTo>
                    <a:lnTo>
                      <a:pt x="170" y="36"/>
                    </a:lnTo>
                    <a:lnTo>
                      <a:pt x="166" y="36"/>
                    </a:lnTo>
                    <a:lnTo>
                      <a:pt x="162" y="37"/>
                    </a:lnTo>
                    <a:lnTo>
                      <a:pt x="159" y="37"/>
                    </a:lnTo>
                    <a:lnTo>
                      <a:pt x="156" y="37"/>
                    </a:lnTo>
                    <a:lnTo>
                      <a:pt x="155" y="38"/>
                    </a:lnTo>
                    <a:lnTo>
                      <a:pt x="153" y="38"/>
                    </a:lnTo>
                    <a:lnTo>
                      <a:pt x="152" y="38"/>
                    </a:lnTo>
                    <a:lnTo>
                      <a:pt x="150" y="39"/>
                    </a:lnTo>
                    <a:lnTo>
                      <a:pt x="150" y="39"/>
                    </a:lnTo>
                    <a:lnTo>
                      <a:pt x="149" y="39"/>
                    </a:lnTo>
                    <a:lnTo>
                      <a:pt x="149" y="39"/>
                    </a:lnTo>
                    <a:lnTo>
                      <a:pt x="148" y="40"/>
                    </a:lnTo>
                    <a:lnTo>
                      <a:pt x="147" y="40"/>
                    </a:lnTo>
                    <a:lnTo>
                      <a:pt x="146" y="42"/>
                    </a:lnTo>
                    <a:lnTo>
                      <a:pt x="144" y="43"/>
                    </a:lnTo>
                    <a:lnTo>
                      <a:pt x="143" y="44"/>
                    </a:lnTo>
                    <a:lnTo>
                      <a:pt x="142" y="45"/>
                    </a:lnTo>
                    <a:lnTo>
                      <a:pt x="140" y="48"/>
                    </a:lnTo>
                    <a:lnTo>
                      <a:pt x="139" y="50"/>
                    </a:lnTo>
                    <a:lnTo>
                      <a:pt x="136" y="51"/>
                    </a:lnTo>
                    <a:lnTo>
                      <a:pt x="135" y="54"/>
                    </a:lnTo>
                    <a:lnTo>
                      <a:pt x="133" y="56"/>
                    </a:lnTo>
                    <a:lnTo>
                      <a:pt x="130" y="60"/>
                    </a:lnTo>
                    <a:lnTo>
                      <a:pt x="129" y="62"/>
                    </a:lnTo>
                    <a:lnTo>
                      <a:pt x="127" y="66"/>
                    </a:lnTo>
                    <a:lnTo>
                      <a:pt x="124" y="68"/>
                    </a:lnTo>
                    <a:lnTo>
                      <a:pt x="123" y="72"/>
                    </a:lnTo>
                    <a:lnTo>
                      <a:pt x="121" y="75"/>
                    </a:lnTo>
                    <a:lnTo>
                      <a:pt x="118" y="79"/>
                    </a:lnTo>
                    <a:lnTo>
                      <a:pt x="116" y="82"/>
                    </a:lnTo>
                    <a:lnTo>
                      <a:pt x="113" y="86"/>
                    </a:lnTo>
                    <a:lnTo>
                      <a:pt x="111" y="89"/>
                    </a:lnTo>
                    <a:lnTo>
                      <a:pt x="111" y="89"/>
                    </a:lnTo>
                    <a:lnTo>
                      <a:pt x="111" y="89"/>
                    </a:lnTo>
                    <a:close/>
                    <a:moveTo>
                      <a:pt x="41" y="264"/>
                    </a:moveTo>
                    <a:lnTo>
                      <a:pt x="5" y="273"/>
                    </a:lnTo>
                    <a:lnTo>
                      <a:pt x="5" y="273"/>
                    </a:lnTo>
                    <a:lnTo>
                      <a:pt x="6" y="270"/>
                    </a:lnTo>
                    <a:lnTo>
                      <a:pt x="7" y="266"/>
                    </a:lnTo>
                    <a:lnTo>
                      <a:pt x="8" y="261"/>
                    </a:lnTo>
                    <a:lnTo>
                      <a:pt x="11" y="257"/>
                    </a:lnTo>
                    <a:lnTo>
                      <a:pt x="12" y="252"/>
                    </a:lnTo>
                    <a:lnTo>
                      <a:pt x="14" y="247"/>
                    </a:lnTo>
                    <a:lnTo>
                      <a:pt x="16" y="242"/>
                    </a:lnTo>
                    <a:lnTo>
                      <a:pt x="18" y="236"/>
                    </a:lnTo>
                    <a:lnTo>
                      <a:pt x="20" y="230"/>
                    </a:lnTo>
                    <a:lnTo>
                      <a:pt x="22" y="224"/>
                    </a:lnTo>
                    <a:lnTo>
                      <a:pt x="24" y="218"/>
                    </a:lnTo>
                    <a:lnTo>
                      <a:pt x="26" y="212"/>
                    </a:lnTo>
                    <a:lnTo>
                      <a:pt x="29" y="206"/>
                    </a:lnTo>
                    <a:lnTo>
                      <a:pt x="31" y="199"/>
                    </a:lnTo>
                    <a:lnTo>
                      <a:pt x="33" y="193"/>
                    </a:lnTo>
                    <a:lnTo>
                      <a:pt x="36" y="187"/>
                    </a:lnTo>
                    <a:lnTo>
                      <a:pt x="38" y="180"/>
                    </a:lnTo>
                    <a:lnTo>
                      <a:pt x="41" y="174"/>
                    </a:lnTo>
                    <a:lnTo>
                      <a:pt x="43" y="168"/>
                    </a:lnTo>
                    <a:lnTo>
                      <a:pt x="45" y="161"/>
                    </a:lnTo>
                    <a:lnTo>
                      <a:pt x="48" y="155"/>
                    </a:lnTo>
                    <a:lnTo>
                      <a:pt x="50" y="149"/>
                    </a:lnTo>
                    <a:lnTo>
                      <a:pt x="53" y="143"/>
                    </a:lnTo>
                    <a:lnTo>
                      <a:pt x="55" y="137"/>
                    </a:lnTo>
                    <a:lnTo>
                      <a:pt x="59" y="131"/>
                    </a:lnTo>
                    <a:lnTo>
                      <a:pt x="61" y="125"/>
                    </a:lnTo>
                    <a:lnTo>
                      <a:pt x="63" y="120"/>
                    </a:lnTo>
                    <a:lnTo>
                      <a:pt x="66" y="115"/>
                    </a:lnTo>
                    <a:lnTo>
                      <a:pt x="68" y="110"/>
                    </a:lnTo>
                    <a:lnTo>
                      <a:pt x="70" y="105"/>
                    </a:lnTo>
                    <a:lnTo>
                      <a:pt x="74" y="100"/>
                    </a:lnTo>
                    <a:lnTo>
                      <a:pt x="76" y="95"/>
                    </a:lnTo>
                    <a:lnTo>
                      <a:pt x="111" y="89"/>
                    </a:lnTo>
                    <a:lnTo>
                      <a:pt x="109" y="93"/>
                    </a:lnTo>
                    <a:lnTo>
                      <a:pt x="106" y="97"/>
                    </a:lnTo>
                    <a:lnTo>
                      <a:pt x="104" y="101"/>
                    </a:lnTo>
                    <a:lnTo>
                      <a:pt x="102" y="106"/>
                    </a:lnTo>
                    <a:lnTo>
                      <a:pt x="99" y="111"/>
                    </a:lnTo>
                    <a:lnTo>
                      <a:pt x="97" y="117"/>
                    </a:lnTo>
                    <a:lnTo>
                      <a:pt x="94" y="122"/>
                    </a:lnTo>
                    <a:lnTo>
                      <a:pt x="92" y="128"/>
                    </a:lnTo>
                    <a:lnTo>
                      <a:pt x="90" y="134"/>
                    </a:lnTo>
                    <a:lnTo>
                      <a:pt x="87" y="140"/>
                    </a:lnTo>
                    <a:lnTo>
                      <a:pt x="85" y="146"/>
                    </a:lnTo>
                    <a:lnTo>
                      <a:pt x="82" y="152"/>
                    </a:lnTo>
                    <a:lnTo>
                      <a:pt x="80" y="157"/>
                    </a:lnTo>
                    <a:lnTo>
                      <a:pt x="78" y="165"/>
                    </a:lnTo>
                    <a:lnTo>
                      <a:pt x="75" y="171"/>
                    </a:lnTo>
                    <a:lnTo>
                      <a:pt x="73" y="177"/>
                    </a:lnTo>
                    <a:lnTo>
                      <a:pt x="70" y="184"/>
                    </a:lnTo>
                    <a:lnTo>
                      <a:pt x="68" y="190"/>
                    </a:lnTo>
                    <a:lnTo>
                      <a:pt x="66" y="196"/>
                    </a:lnTo>
                    <a:lnTo>
                      <a:pt x="63" y="203"/>
                    </a:lnTo>
                    <a:lnTo>
                      <a:pt x="61" y="209"/>
                    </a:lnTo>
                    <a:lnTo>
                      <a:pt x="59" y="215"/>
                    </a:lnTo>
                    <a:lnTo>
                      <a:pt x="56" y="221"/>
                    </a:lnTo>
                    <a:lnTo>
                      <a:pt x="55" y="227"/>
                    </a:lnTo>
                    <a:lnTo>
                      <a:pt x="53" y="232"/>
                    </a:lnTo>
                    <a:lnTo>
                      <a:pt x="51" y="237"/>
                    </a:lnTo>
                    <a:lnTo>
                      <a:pt x="49" y="242"/>
                    </a:lnTo>
                    <a:lnTo>
                      <a:pt x="48" y="247"/>
                    </a:lnTo>
                    <a:lnTo>
                      <a:pt x="45" y="252"/>
                    </a:lnTo>
                    <a:lnTo>
                      <a:pt x="44" y="257"/>
                    </a:lnTo>
                    <a:lnTo>
                      <a:pt x="42" y="260"/>
                    </a:lnTo>
                    <a:lnTo>
                      <a:pt x="41" y="264"/>
                    </a:lnTo>
                    <a:lnTo>
                      <a:pt x="41" y="264"/>
                    </a:lnTo>
                    <a:lnTo>
                      <a:pt x="41" y="264"/>
                    </a:lnTo>
                    <a:close/>
                    <a:moveTo>
                      <a:pt x="143" y="307"/>
                    </a:moveTo>
                    <a:lnTo>
                      <a:pt x="119" y="328"/>
                    </a:lnTo>
                    <a:lnTo>
                      <a:pt x="119" y="328"/>
                    </a:lnTo>
                    <a:lnTo>
                      <a:pt x="111" y="328"/>
                    </a:lnTo>
                    <a:lnTo>
                      <a:pt x="102" y="328"/>
                    </a:lnTo>
                    <a:lnTo>
                      <a:pt x="93" y="328"/>
                    </a:lnTo>
                    <a:lnTo>
                      <a:pt x="86" y="327"/>
                    </a:lnTo>
                    <a:lnTo>
                      <a:pt x="78" y="327"/>
                    </a:lnTo>
                    <a:lnTo>
                      <a:pt x="70" y="327"/>
                    </a:lnTo>
                    <a:lnTo>
                      <a:pt x="65" y="326"/>
                    </a:lnTo>
                    <a:lnTo>
                      <a:pt x="57" y="326"/>
                    </a:lnTo>
                    <a:lnTo>
                      <a:pt x="51" y="325"/>
                    </a:lnTo>
                    <a:lnTo>
                      <a:pt x="45" y="325"/>
                    </a:lnTo>
                    <a:lnTo>
                      <a:pt x="41" y="323"/>
                    </a:lnTo>
                    <a:lnTo>
                      <a:pt x="36" y="322"/>
                    </a:lnTo>
                    <a:lnTo>
                      <a:pt x="31" y="321"/>
                    </a:lnTo>
                    <a:lnTo>
                      <a:pt x="26" y="320"/>
                    </a:lnTo>
                    <a:lnTo>
                      <a:pt x="23" y="319"/>
                    </a:lnTo>
                    <a:lnTo>
                      <a:pt x="18" y="317"/>
                    </a:lnTo>
                    <a:lnTo>
                      <a:pt x="16" y="315"/>
                    </a:lnTo>
                    <a:lnTo>
                      <a:pt x="12" y="314"/>
                    </a:lnTo>
                    <a:lnTo>
                      <a:pt x="10" y="312"/>
                    </a:lnTo>
                    <a:lnTo>
                      <a:pt x="7" y="309"/>
                    </a:lnTo>
                    <a:lnTo>
                      <a:pt x="5" y="307"/>
                    </a:lnTo>
                    <a:lnTo>
                      <a:pt x="4" y="304"/>
                    </a:lnTo>
                    <a:lnTo>
                      <a:pt x="2" y="302"/>
                    </a:lnTo>
                    <a:lnTo>
                      <a:pt x="1" y="300"/>
                    </a:lnTo>
                    <a:lnTo>
                      <a:pt x="0" y="297"/>
                    </a:lnTo>
                    <a:lnTo>
                      <a:pt x="0" y="294"/>
                    </a:lnTo>
                    <a:lnTo>
                      <a:pt x="0" y="291"/>
                    </a:lnTo>
                    <a:lnTo>
                      <a:pt x="0" y="288"/>
                    </a:lnTo>
                    <a:lnTo>
                      <a:pt x="1" y="284"/>
                    </a:lnTo>
                    <a:lnTo>
                      <a:pt x="1" y="280"/>
                    </a:lnTo>
                    <a:lnTo>
                      <a:pt x="2" y="277"/>
                    </a:lnTo>
                    <a:lnTo>
                      <a:pt x="5" y="273"/>
                    </a:lnTo>
                    <a:lnTo>
                      <a:pt x="41" y="264"/>
                    </a:lnTo>
                    <a:lnTo>
                      <a:pt x="39" y="267"/>
                    </a:lnTo>
                    <a:lnTo>
                      <a:pt x="38" y="270"/>
                    </a:lnTo>
                    <a:lnTo>
                      <a:pt x="38" y="273"/>
                    </a:lnTo>
                    <a:lnTo>
                      <a:pt x="37" y="276"/>
                    </a:lnTo>
                    <a:lnTo>
                      <a:pt x="37" y="278"/>
                    </a:lnTo>
                    <a:lnTo>
                      <a:pt x="37" y="280"/>
                    </a:lnTo>
                    <a:lnTo>
                      <a:pt x="37" y="283"/>
                    </a:lnTo>
                    <a:lnTo>
                      <a:pt x="38" y="284"/>
                    </a:lnTo>
                    <a:lnTo>
                      <a:pt x="38" y="286"/>
                    </a:lnTo>
                    <a:lnTo>
                      <a:pt x="39" y="289"/>
                    </a:lnTo>
                    <a:lnTo>
                      <a:pt x="41" y="290"/>
                    </a:lnTo>
                    <a:lnTo>
                      <a:pt x="42" y="291"/>
                    </a:lnTo>
                    <a:lnTo>
                      <a:pt x="44" y="294"/>
                    </a:lnTo>
                    <a:lnTo>
                      <a:pt x="47" y="295"/>
                    </a:lnTo>
                    <a:lnTo>
                      <a:pt x="49" y="296"/>
                    </a:lnTo>
                    <a:lnTo>
                      <a:pt x="51" y="297"/>
                    </a:lnTo>
                    <a:lnTo>
                      <a:pt x="54" y="298"/>
                    </a:lnTo>
                    <a:lnTo>
                      <a:pt x="57" y="300"/>
                    </a:lnTo>
                    <a:lnTo>
                      <a:pt x="61" y="301"/>
                    </a:lnTo>
                    <a:lnTo>
                      <a:pt x="65" y="302"/>
                    </a:lnTo>
                    <a:lnTo>
                      <a:pt x="69" y="302"/>
                    </a:lnTo>
                    <a:lnTo>
                      <a:pt x="74" y="303"/>
                    </a:lnTo>
                    <a:lnTo>
                      <a:pt x="79" y="304"/>
                    </a:lnTo>
                    <a:lnTo>
                      <a:pt x="85" y="304"/>
                    </a:lnTo>
                    <a:lnTo>
                      <a:pt x="91" y="306"/>
                    </a:lnTo>
                    <a:lnTo>
                      <a:pt x="97" y="306"/>
                    </a:lnTo>
                    <a:lnTo>
                      <a:pt x="103" y="306"/>
                    </a:lnTo>
                    <a:lnTo>
                      <a:pt x="110" y="307"/>
                    </a:lnTo>
                    <a:lnTo>
                      <a:pt x="118" y="307"/>
                    </a:lnTo>
                    <a:lnTo>
                      <a:pt x="125" y="307"/>
                    </a:lnTo>
                    <a:lnTo>
                      <a:pt x="134" y="307"/>
                    </a:lnTo>
                    <a:lnTo>
                      <a:pt x="143" y="307"/>
                    </a:lnTo>
                    <a:lnTo>
                      <a:pt x="143" y="307"/>
                    </a:lnTo>
                    <a:lnTo>
                      <a:pt x="143" y="307"/>
                    </a:lnTo>
                    <a:close/>
                    <a:moveTo>
                      <a:pt x="1861" y="317"/>
                    </a:moveTo>
                    <a:lnTo>
                      <a:pt x="1840" y="339"/>
                    </a:lnTo>
                    <a:lnTo>
                      <a:pt x="1840" y="339"/>
                    </a:lnTo>
                    <a:lnTo>
                      <a:pt x="1828" y="340"/>
                    </a:lnTo>
                    <a:lnTo>
                      <a:pt x="1808" y="340"/>
                    </a:lnTo>
                    <a:lnTo>
                      <a:pt x="1782" y="340"/>
                    </a:lnTo>
                    <a:lnTo>
                      <a:pt x="1747" y="340"/>
                    </a:lnTo>
                    <a:lnTo>
                      <a:pt x="1707" y="340"/>
                    </a:lnTo>
                    <a:lnTo>
                      <a:pt x="1660" y="340"/>
                    </a:lnTo>
                    <a:lnTo>
                      <a:pt x="1609" y="339"/>
                    </a:lnTo>
                    <a:lnTo>
                      <a:pt x="1553" y="339"/>
                    </a:lnTo>
                    <a:lnTo>
                      <a:pt x="1491" y="339"/>
                    </a:lnTo>
                    <a:lnTo>
                      <a:pt x="1426" y="339"/>
                    </a:lnTo>
                    <a:lnTo>
                      <a:pt x="1358" y="338"/>
                    </a:lnTo>
                    <a:lnTo>
                      <a:pt x="1288" y="338"/>
                    </a:lnTo>
                    <a:lnTo>
                      <a:pt x="1215" y="337"/>
                    </a:lnTo>
                    <a:lnTo>
                      <a:pt x="1140" y="337"/>
                    </a:lnTo>
                    <a:lnTo>
                      <a:pt x="1063" y="335"/>
                    </a:lnTo>
                    <a:lnTo>
                      <a:pt x="987" y="335"/>
                    </a:lnTo>
                    <a:lnTo>
                      <a:pt x="911" y="334"/>
                    </a:lnTo>
                    <a:lnTo>
                      <a:pt x="836" y="334"/>
                    </a:lnTo>
                    <a:lnTo>
                      <a:pt x="760" y="333"/>
                    </a:lnTo>
                    <a:lnTo>
                      <a:pt x="686" y="333"/>
                    </a:lnTo>
                    <a:lnTo>
                      <a:pt x="615" y="332"/>
                    </a:lnTo>
                    <a:lnTo>
                      <a:pt x="547" y="332"/>
                    </a:lnTo>
                    <a:lnTo>
                      <a:pt x="481" y="331"/>
                    </a:lnTo>
                    <a:lnTo>
                      <a:pt x="419" y="331"/>
                    </a:lnTo>
                    <a:lnTo>
                      <a:pt x="360" y="329"/>
                    </a:lnTo>
                    <a:lnTo>
                      <a:pt x="308" y="329"/>
                    </a:lnTo>
                    <a:lnTo>
                      <a:pt x="260" y="329"/>
                    </a:lnTo>
                    <a:lnTo>
                      <a:pt x="218" y="328"/>
                    </a:lnTo>
                    <a:lnTo>
                      <a:pt x="183" y="328"/>
                    </a:lnTo>
                    <a:lnTo>
                      <a:pt x="154" y="328"/>
                    </a:lnTo>
                    <a:lnTo>
                      <a:pt x="133" y="328"/>
                    </a:lnTo>
                    <a:lnTo>
                      <a:pt x="119" y="328"/>
                    </a:lnTo>
                    <a:lnTo>
                      <a:pt x="143" y="307"/>
                    </a:lnTo>
                    <a:lnTo>
                      <a:pt x="156" y="307"/>
                    </a:lnTo>
                    <a:lnTo>
                      <a:pt x="178" y="307"/>
                    </a:lnTo>
                    <a:lnTo>
                      <a:pt x="207" y="307"/>
                    </a:lnTo>
                    <a:lnTo>
                      <a:pt x="241" y="308"/>
                    </a:lnTo>
                    <a:lnTo>
                      <a:pt x="284" y="308"/>
                    </a:lnTo>
                    <a:lnTo>
                      <a:pt x="332" y="308"/>
                    </a:lnTo>
                    <a:lnTo>
                      <a:pt x="384" y="309"/>
                    </a:lnTo>
                    <a:lnTo>
                      <a:pt x="442" y="309"/>
                    </a:lnTo>
                    <a:lnTo>
                      <a:pt x="504" y="309"/>
                    </a:lnTo>
                    <a:lnTo>
                      <a:pt x="569" y="310"/>
                    </a:lnTo>
                    <a:lnTo>
                      <a:pt x="639" y="310"/>
                    </a:lnTo>
                    <a:lnTo>
                      <a:pt x="710" y="312"/>
                    </a:lnTo>
                    <a:lnTo>
                      <a:pt x="783" y="312"/>
                    </a:lnTo>
                    <a:lnTo>
                      <a:pt x="858" y="313"/>
                    </a:lnTo>
                    <a:lnTo>
                      <a:pt x="935" y="313"/>
                    </a:lnTo>
                    <a:lnTo>
                      <a:pt x="1011" y="314"/>
                    </a:lnTo>
                    <a:lnTo>
                      <a:pt x="1087" y="314"/>
                    </a:lnTo>
                    <a:lnTo>
                      <a:pt x="1164" y="315"/>
                    </a:lnTo>
                    <a:lnTo>
                      <a:pt x="1238" y="315"/>
                    </a:lnTo>
                    <a:lnTo>
                      <a:pt x="1311" y="316"/>
                    </a:lnTo>
                    <a:lnTo>
                      <a:pt x="1382" y="316"/>
                    </a:lnTo>
                    <a:lnTo>
                      <a:pt x="1450" y="317"/>
                    </a:lnTo>
                    <a:lnTo>
                      <a:pt x="1515" y="317"/>
                    </a:lnTo>
                    <a:lnTo>
                      <a:pt x="1575" y="317"/>
                    </a:lnTo>
                    <a:lnTo>
                      <a:pt x="1633" y="319"/>
                    </a:lnTo>
                    <a:lnTo>
                      <a:pt x="1684" y="319"/>
                    </a:lnTo>
                    <a:lnTo>
                      <a:pt x="1731" y="319"/>
                    </a:lnTo>
                    <a:lnTo>
                      <a:pt x="1771" y="319"/>
                    </a:lnTo>
                    <a:lnTo>
                      <a:pt x="1805" y="319"/>
                    </a:lnTo>
                    <a:lnTo>
                      <a:pt x="1831" y="319"/>
                    </a:lnTo>
                    <a:lnTo>
                      <a:pt x="1850" y="319"/>
                    </a:lnTo>
                    <a:lnTo>
                      <a:pt x="1861" y="317"/>
                    </a:lnTo>
                    <a:lnTo>
                      <a:pt x="1861" y="317"/>
                    </a:lnTo>
                    <a:lnTo>
                      <a:pt x="1861" y="317"/>
                    </a:lnTo>
                    <a:close/>
                    <a:moveTo>
                      <a:pt x="1930" y="265"/>
                    </a:moveTo>
                    <a:lnTo>
                      <a:pt x="1966" y="249"/>
                    </a:lnTo>
                    <a:lnTo>
                      <a:pt x="1966" y="249"/>
                    </a:lnTo>
                    <a:lnTo>
                      <a:pt x="1968" y="255"/>
                    </a:lnTo>
                    <a:lnTo>
                      <a:pt x="1971" y="260"/>
                    </a:lnTo>
                    <a:lnTo>
                      <a:pt x="1972" y="266"/>
                    </a:lnTo>
                    <a:lnTo>
                      <a:pt x="1973" y="271"/>
                    </a:lnTo>
                    <a:lnTo>
                      <a:pt x="1974" y="274"/>
                    </a:lnTo>
                    <a:lnTo>
                      <a:pt x="1974" y="279"/>
                    </a:lnTo>
                    <a:lnTo>
                      <a:pt x="1973" y="284"/>
                    </a:lnTo>
                    <a:lnTo>
                      <a:pt x="1973" y="288"/>
                    </a:lnTo>
                    <a:lnTo>
                      <a:pt x="1972" y="291"/>
                    </a:lnTo>
                    <a:lnTo>
                      <a:pt x="1971" y="296"/>
                    </a:lnTo>
                    <a:lnTo>
                      <a:pt x="1968" y="300"/>
                    </a:lnTo>
                    <a:lnTo>
                      <a:pt x="1965" y="303"/>
                    </a:lnTo>
                    <a:lnTo>
                      <a:pt x="1961" y="308"/>
                    </a:lnTo>
                    <a:lnTo>
                      <a:pt x="1956" y="312"/>
                    </a:lnTo>
                    <a:lnTo>
                      <a:pt x="1950" y="315"/>
                    </a:lnTo>
                    <a:lnTo>
                      <a:pt x="1944" y="320"/>
                    </a:lnTo>
                    <a:lnTo>
                      <a:pt x="1937" y="322"/>
                    </a:lnTo>
                    <a:lnTo>
                      <a:pt x="1931" y="326"/>
                    </a:lnTo>
                    <a:lnTo>
                      <a:pt x="1924" y="328"/>
                    </a:lnTo>
                    <a:lnTo>
                      <a:pt x="1918" y="329"/>
                    </a:lnTo>
                    <a:lnTo>
                      <a:pt x="1912" y="332"/>
                    </a:lnTo>
                    <a:lnTo>
                      <a:pt x="1906" y="333"/>
                    </a:lnTo>
                    <a:lnTo>
                      <a:pt x="1899" y="334"/>
                    </a:lnTo>
                    <a:lnTo>
                      <a:pt x="1893" y="335"/>
                    </a:lnTo>
                    <a:lnTo>
                      <a:pt x="1887" y="335"/>
                    </a:lnTo>
                    <a:lnTo>
                      <a:pt x="1881" y="337"/>
                    </a:lnTo>
                    <a:lnTo>
                      <a:pt x="1874" y="337"/>
                    </a:lnTo>
                    <a:lnTo>
                      <a:pt x="1868" y="338"/>
                    </a:lnTo>
                    <a:lnTo>
                      <a:pt x="1861" y="338"/>
                    </a:lnTo>
                    <a:lnTo>
                      <a:pt x="1854" y="339"/>
                    </a:lnTo>
                    <a:lnTo>
                      <a:pt x="1848" y="339"/>
                    </a:lnTo>
                    <a:lnTo>
                      <a:pt x="1840" y="339"/>
                    </a:lnTo>
                    <a:lnTo>
                      <a:pt x="1861" y="317"/>
                    </a:lnTo>
                    <a:lnTo>
                      <a:pt x="1868" y="317"/>
                    </a:lnTo>
                    <a:lnTo>
                      <a:pt x="1874" y="317"/>
                    </a:lnTo>
                    <a:lnTo>
                      <a:pt x="1881" y="316"/>
                    </a:lnTo>
                    <a:lnTo>
                      <a:pt x="1887" y="316"/>
                    </a:lnTo>
                    <a:lnTo>
                      <a:pt x="1893" y="316"/>
                    </a:lnTo>
                    <a:lnTo>
                      <a:pt x="1899" y="315"/>
                    </a:lnTo>
                    <a:lnTo>
                      <a:pt x="1904" y="315"/>
                    </a:lnTo>
                    <a:lnTo>
                      <a:pt x="1908" y="314"/>
                    </a:lnTo>
                    <a:lnTo>
                      <a:pt x="1913" y="314"/>
                    </a:lnTo>
                    <a:lnTo>
                      <a:pt x="1918" y="313"/>
                    </a:lnTo>
                    <a:lnTo>
                      <a:pt x="1922" y="312"/>
                    </a:lnTo>
                    <a:lnTo>
                      <a:pt x="1924" y="312"/>
                    </a:lnTo>
                    <a:lnTo>
                      <a:pt x="1926" y="310"/>
                    </a:lnTo>
                    <a:lnTo>
                      <a:pt x="1929" y="309"/>
                    </a:lnTo>
                    <a:lnTo>
                      <a:pt x="1930" y="309"/>
                    </a:lnTo>
                    <a:lnTo>
                      <a:pt x="1930" y="309"/>
                    </a:lnTo>
                    <a:lnTo>
                      <a:pt x="1930" y="309"/>
                    </a:lnTo>
                    <a:lnTo>
                      <a:pt x="1930" y="309"/>
                    </a:lnTo>
                    <a:lnTo>
                      <a:pt x="1931" y="308"/>
                    </a:lnTo>
                    <a:lnTo>
                      <a:pt x="1932" y="307"/>
                    </a:lnTo>
                    <a:lnTo>
                      <a:pt x="1932" y="306"/>
                    </a:lnTo>
                    <a:lnTo>
                      <a:pt x="1934" y="304"/>
                    </a:lnTo>
                    <a:lnTo>
                      <a:pt x="1935" y="302"/>
                    </a:lnTo>
                    <a:lnTo>
                      <a:pt x="1936" y="300"/>
                    </a:lnTo>
                    <a:lnTo>
                      <a:pt x="1936" y="296"/>
                    </a:lnTo>
                    <a:lnTo>
                      <a:pt x="1936" y="292"/>
                    </a:lnTo>
                    <a:lnTo>
                      <a:pt x="1936" y="289"/>
                    </a:lnTo>
                    <a:lnTo>
                      <a:pt x="1936" y="285"/>
                    </a:lnTo>
                    <a:lnTo>
                      <a:pt x="1935" y="280"/>
                    </a:lnTo>
                    <a:lnTo>
                      <a:pt x="1934" y="276"/>
                    </a:lnTo>
                    <a:lnTo>
                      <a:pt x="1931" y="271"/>
                    </a:lnTo>
                    <a:lnTo>
                      <a:pt x="1930" y="265"/>
                    </a:lnTo>
                    <a:lnTo>
                      <a:pt x="1930" y="265"/>
                    </a:lnTo>
                    <a:lnTo>
                      <a:pt x="1930" y="265"/>
                    </a:lnTo>
                    <a:close/>
                    <a:moveTo>
                      <a:pt x="1848" y="68"/>
                    </a:moveTo>
                    <a:lnTo>
                      <a:pt x="1883" y="50"/>
                    </a:lnTo>
                    <a:lnTo>
                      <a:pt x="1883" y="50"/>
                    </a:lnTo>
                    <a:lnTo>
                      <a:pt x="1886" y="54"/>
                    </a:lnTo>
                    <a:lnTo>
                      <a:pt x="1888" y="57"/>
                    </a:lnTo>
                    <a:lnTo>
                      <a:pt x="1891" y="61"/>
                    </a:lnTo>
                    <a:lnTo>
                      <a:pt x="1894" y="66"/>
                    </a:lnTo>
                    <a:lnTo>
                      <a:pt x="1897" y="70"/>
                    </a:lnTo>
                    <a:lnTo>
                      <a:pt x="1899" y="75"/>
                    </a:lnTo>
                    <a:lnTo>
                      <a:pt x="1901" y="81"/>
                    </a:lnTo>
                    <a:lnTo>
                      <a:pt x="1904" y="86"/>
                    </a:lnTo>
                    <a:lnTo>
                      <a:pt x="1907" y="92"/>
                    </a:lnTo>
                    <a:lnTo>
                      <a:pt x="1910" y="98"/>
                    </a:lnTo>
                    <a:lnTo>
                      <a:pt x="1912" y="105"/>
                    </a:lnTo>
                    <a:lnTo>
                      <a:pt x="1914" y="111"/>
                    </a:lnTo>
                    <a:lnTo>
                      <a:pt x="1917" y="118"/>
                    </a:lnTo>
                    <a:lnTo>
                      <a:pt x="1920" y="125"/>
                    </a:lnTo>
                    <a:lnTo>
                      <a:pt x="1923" y="132"/>
                    </a:lnTo>
                    <a:lnTo>
                      <a:pt x="1925" y="140"/>
                    </a:lnTo>
                    <a:lnTo>
                      <a:pt x="1928" y="147"/>
                    </a:lnTo>
                    <a:lnTo>
                      <a:pt x="1930" y="154"/>
                    </a:lnTo>
                    <a:lnTo>
                      <a:pt x="1934" y="161"/>
                    </a:lnTo>
                    <a:lnTo>
                      <a:pt x="1936" y="168"/>
                    </a:lnTo>
                    <a:lnTo>
                      <a:pt x="1938" y="175"/>
                    </a:lnTo>
                    <a:lnTo>
                      <a:pt x="1941" y="184"/>
                    </a:lnTo>
                    <a:lnTo>
                      <a:pt x="1943" y="191"/>
                    </a:lnTo>
                    <a:lnTo>
                      <a:pt x="1947" y="198"/>
                    </a:lnTo>
                    <a:lnTo>
                      <a:pt x="1949" y="205"/>
                    </a:lnTo>
                    <a:lnTo>
                      <a:pt x="1951" y="211"/>
                    </a:lnTo>
                    <a:lnTo>
                      <a:pt x="1954" y="218"/>
                    </a:lnTo>
                    <a:lnTo>
                      <a:pt x="1956" y="226"/>
                    </a:lnTo>
                    <a:lnTo>
                      <a:pt x="1959" y="232"/>
                    </a:lnTo>
                    <a:lnTo>
                      <a:pt x="1961" y="237"/>
                    </a:lnTo>
                    <a:lnTo>
                      <a:pt x="1963" y="243"/>
                    </a:lnTo>
                    <a:lnTo>
                      <a:pt x="1966" y="249"/>
                    </a:lnTo>
                    <a:lnTo>
                      <a:pt x="1930" y="265"/>
                    </a:lnTo>
                    <a:lnTo>
                      <a:pt x="1928" y="260"/>
                    </a:lnTo>
                    <a:lnTo>
                      <a:pt x="1924" y="253"/>
                    </a:lnTo>
                    <a:lnTo>
                      <a:pt x="1922" y="247"/>
                    </a:lnTo>
                    <a:lnTo>
                      <a:pt x="1919" y="241"/>
                    </a:lnTo>
                    <a:lnTo>
                      <a:pt x="1917" y="234"/>
                    </a:lnTo>
                    <a:lnTo>
                      <a:pt x="1914" y="227"/>
                    </a:lnTo>
                    <a:lnTo>
                      <a:pt x="1912" y="221"/>
                    </a:lnTo>
                    <a:lnTo>
                      <a:pt x="1910" y="214"/>
                    </a:lnTo>
                    <a:lnTo>
                      <a:pt x="1906" y="206"/>
                    </a:lnTo>
                    <a:lnTo>
                      <a:pt x="1904" y="198"/>
                    </a:lnTo>
                    <a:lnTo>
                      <a:pt x="1901" y="191"/>
                    </a:lnTo>
                    <a:lnTo>
                      <a:pt x="1899" y="184"/>
                    </a:lnTo>
                    <a:lnTo>
                      <a:pt x="1897" y="177"/>
                    </a:lnTo>
                    <a:lnTo>
                      <a:pt x="1893" y="169"/>
                    </a:lnTo>
                    <a:lnTo>
                      <a:pt x="1891" y="162"/>
                    </a:lnTo>
                    <a:lnTo>
                      <a:pt x="1888" y="155"/>
                    </a:lnTo>
                    <a:lnTo>
                      <a:pt x="1886" y="148"/>
                    </a:lnTo>
                    <a:lnTo>
                      <a:pt x="1883" y="141"/>
                    </a:lnTo>
                    <a:lnTo>
                      <a:pt x="1880" y="134"/>
                    </a:lnTo>
                    <a:lnTo>
                      <a:pt x="1877" y="126"/>
                    </a:lnTo>
                    <a:lnTo>
                      <a:pt x="1875" y="120"/>
                    </a:lnTo>
                    <a:lnTo>
                      <a:pt x="1873" y="115"/>
                    </a:lnTo>
                    <a:lnTo>
                      <a:pt x="1870" y="109"/>
                    </a:lnTo>
                    <a:lnTo>
                      <a:pt x="1868" y="103"/>
                    </a:lnTo>
                    <a:lnTo>
                      <a:pt x="1864" y="97"/>
                    </a:lnTo>
                    <a:lnTo>
                      <a:pt x="1862" y="92"/>
                    </a:lnTo>
                    <a:lnTo>
                      <a:pt x="1860" y="86"/>
                    </a:lnTo>
                    <a:lnTo>
                      <a:pt x="1857" y="82"/>
                    </a:lnTo>
                    <a:lnTo>
                      <a:pt x="1855" y="77"/>
                    </a:lnTo>
                    <a:lnTo>
                      <a:pt x="1852" y="74"/>
                    </a:lnTo>
                    <a:lnTo>
                      <a:pt x="1850" y="70"/>
                    </a:lnTo>
                    <a:lnTo>
                      <a:pt x="1848" y="68"/>
                    </a:lnTo>
                    <a:lnTo>
                      <a:pt x="1848" y="68"/>
                    </a:lnTo>
                    <a:lnTo>
                      <a:pt x="1848" y="68"/>
                    </a:lnTo>
                    <a:close/>
                    <a:moveTo>
                      <a:pt x="1666" y="21"/>
                    </a:moveTo>
                    <a:lnTo>
                      <a:pt x="1690" y="0"/>
                    </a:lnTo>
                    <a:lnTo>
                      <a:pt x="1690" y="0"/>
                    </a:lnTo>
                    <a:lnTo>
                      <a:pt x="1698" y="0"/>
                    </a:lnTo>
                    <a:lnTo>
                      <a:pt x="1707" y="0"/>
                    </a:lnTo>
                    <a:lnTo>
                      <a:pt x="1715" y="0"/>
                    </a:lnTo>
                    <a:lnTo>
                      <a:pt x="1723" y="0"/>
                    </a:lnTo>
                    <a:lnTo>
                      <a:pt x="1732" y="1"/>
                    </a:lnTo>
                    <a:lnTo>
                      <a:pt x="1740" y="1"/>
                    </a:lnTo>
                    <a:lnTo>
                      <a:pt x="1747" y="2"/>
                    </a:lnTo>
                    <a:lnTo>
                      <a:pt x="1756" y="3"/>
                    </a:lnTo>
                    <a:lnTo>
                      <a:pt x="1763" y="3"/>
                    </a:lnTo>
                    <a:lnTo>
                      <a:pt x="1770" y="5"/>
                    </a:lnTo>
                    <a:lnTo>
                      <a:pt x="1777" y="6"/>
                    </a:lnTo>
                    <a:lnTo>
                      <a:pt x="1784" y="7"/>
                    </a:lnTo>
                    <a:lnTo>
                      <a:pt x="1791" y="8"/>
                    </a:lnTo>
                    <a:lnTo>
                      <a:pt x="1797" y="9"/>
                    </a:lnTo>
                    <a:lnTo>
                      <a:pt x="1805" y="12"/>
                    </a:lnTo>
                    <a:lnTo>
                      <a:pt x="1811" y="13"/>
                    </a:lnTo>
                    <a:lnTo>
                      <a:pt x="1817" y="14"/>
                    </a:lnTo>
                    <a:lnTo>
                      <a:pt x="1823" y="17"/>
                    </a:lnTo>
                    <a:lnTo>
                      <a:pt x="1828" y="18"/>
                    </a:lnTo>
                    <a:lnTo>
                      <a:pt x="1834" y="20"/>
                    </a:lnTo>
                    <a:lnTo>
                      <a:pt x="1839" y="23"/>
                    </a:lnTo>
                    <a:lnTo>
                      <a:pt x="1845" y="25"/>
                    </a:lnTo>
                    <a:lnTo>
                      <a:pt x="1850" y="26"/>
                    </a:lnTo>
                    <a:lnTo>
                      <a:pt x="1855" y="29"/>
                    </a:lnTo>
                    <a:lnTo>
                      <a:pt x="1858" y="31"/>
                    </a:lnTo>
                    <a:lnTo>
                      <a:pt x="1863" y="33"/>
                    </a:lnTo>
                    <a:lnTo>
                      <a:pt x="1867" y="36"/>
                    </a:lnTo>
                    <a:lnTo>
                      <a:pt x="1870" y="39"/>
                    </a:lnTo>
                    <a:lnTo>
                      <a:pt x="1874" y="42"/>
                    </a:lnTo>
                    <a:lnTo>
                      <a:pt x="1877" y="44"/>
                    </a:lnTo>
                    <a:lnTo>
                      <a:pt x="1881" y="48"/>
                    </a:lnTo>
                    <a:lnTo>
                      <a:pt x="1883" y="50"/>
                    </a:lnTo>
                    <a:lnTo>
                      <a:pt x="1848" y="68"/>
                    </a:lnTo>
                    <a:lnTo>
                      <a:pt x="1845" y="66"/>
                    </a:lnTo>
                    <a:lnTo>
                      <a:pt x="1843" y="62"/>
                    </a:lnTo>
                    <a:lnTo>
                      <a:pt x="1839" y="60"/>
                    </a:lnTo>
                    <a:lnTo>
                      <a:pt x="1837" y="57"/>
                    </a:lnTo>
                    <a:lnTo>
                      <a:pt x="1833" y="55"/>
                    </a:lnTo>
                    <a:lnTo>
                      <a:pt x="1830" y="52"/>
                    </a:lnTo>
                    <a:lnTo>
                      <a:pt x="1825" y="50"/>
                    </a:lnTo>
                    <a:lnTo>
                      <a:pt x="1821" y="49"/>
                    </a:lnTo>
                    <a:lnTo>
                      <a:pt x="1817" y="46"/>
                    </a:lnTo>
                    <a:lnTo>
                      <a:pt x="1812" y="44"/>
                    </a:lnTo>
                    <a:lnTo>
                      <a:pt x="1807" y="42"/>
                    </a:lnTo>
                    <a:lnTo>
                      <a:pt x="1802" y="40"/>
                    </a:lnTo>
                    <a:lnTo>
                      <a:pt x="1797" y="38"/>
                    </a:lnTo>
                    <a:lnTo>
                      <a:pt x="1791" y="37"/>
                    </a:lnTo>
                    <a:lnTo>
                      <a:pt x="1787" y="36"/>
                    </a:lnTo>
                    <a:lnTo>
                      <a:pt x="1781" y="33"/>
                    </a:lnTo>
                    <a:lnTo>
                      <a:pt x="1775" y="32"/>
                    </a:lnTo>
                    <a:lnTo>
                      <a:pt x="1769" y="31"/>
                    </a:lnTo>
                    <a:lnTo>
                      <a:pt x="1762" y="30"/>
                    </a:lnTo>
                    <a:lnTo>
                      <a:pt x="1756" y="29"/>
                    </a:lnTo>
                    <a:lnTo>
                      <a:pt x="1749" y="27"/>
                    </a:lnTo>
                    <a:lnTo>
                      <a:pt x="1743" y="26"/>
                    </a:lnTo>
                    <a:lnTo>
                      <a:pt x="1735" y="25"/>
                    </a:lnTo>
                    <a:lnTo>
                      <a:pt x="1728" y="24"/>
                    </a:lnTo>
                    <a:lnTo>
                      <a:pt x="1721" y="24"/>
                    </a:lnTo>
                    <a:lnTo>
                      <a:pt x="1714" y="23"/>
                    </a:lnTo>
                    <a:lnTo>
                      <a:pt x="1706" y="23"/>
                    </a:lnTo>
                    <a:lnTo>
                      <a:pt x="1698" y="21"/>
                    </a:lnTo>
                    <a:lnTo>
                      <a:pt x="1690" y="21"/>
                    </a:lnTo>
                    <a:lnTo>
                      <a:pt x="1683" y="21"/>
                    </a:lnTo>
                    <a:lnTo>
                      <a:pt x="1675" y="21"/>
                    </a:lnTo>
                    <a:lnTo>
                      <a:pt x="1666" y="21"/>
                    </a:lnTo>
                    <a:lnTo>
                      <a:pt x="1666" y="21"/>
                    </a:lnTo>
                    <a:lnTo>
                      <a:pt x="1666" y="21"/>
                    </a:lnTo>
                    <a:close/>
                    <a:moveTo>
                      <a:pt x="170" y="36"/>
                    </a:moveTo>
                    <a:lnTo>
                      <a:pt x="191" y="14"/>
                    </a:lnTo>
                    <a:lnTo>
                      <a:pt x="191" y="14"/>
                    </a:lnTo>
                    <a:lnTo>
                      <a:pt x="205" y="14"/>
                    </a:lnTo>
                    <a:lnTo>
                      <a:pt x="227" y="13"/>
                    </a:lnTo>
                    <a:lnTo>
                      <a:pt x="254" y="13"/>
                    </a:lnTo>
                    <a:lnTo>
                      <a:pt x="288" y="12"/>
                    </a:lnTo>
                    <a:lnTo>
                      <a:pt x="325" y="12"/>
                    </a:lnTo>
                    <a:lnTo>
                      <a:pt x="368" y="11"/>
                    </a:lnTo>
                    <a:lnTo>
                      <a:pt x="414" y="11"/>
                    </a:lnTo>
                    <a:lnTo>
                      <a:pt x="464" y="9"/>
                    </a:lnTo>
                    <a:lnTo>
                      <a:pt x="518" y="9"/>
                    </a:lnTo>
                    <a:lnTo>
                      <a:pt x="575" y="8"/>
                    </a:lnTo>
                    <a:lnTo>
                      <a:pt x="635" y="8"/>
                    </a:lnTo>
                    <a:lnTo>
                      <a:pt x="696" y="7"/>
                    </a:lnTo>
                    <a:lnTo>
                      <a:pt x="759" y="7"/>
                    </a:lnTo>
                    <a:lnTo>
                      <a:pt x="822" y="6"/>
                    </a:lnTo>
                    <a:lnTo>
                      <a:pt x="888" y="6"/>
                    </a:lnTo>
                    <a:lnTo>
                      <a:pt x="952" y="5"/>
                    </a:lnTo>
                    <a:lnTo>
                      <a:pt x="1018" y="5"/>
                    </a:lnTo>
                    <a:lnTo>
                      <a:pt x="1083" y="3"/>
                    </a:lnTo>
                    <a:lnTo>
                      <a:pt x="1146" y="3"/>
                    </a:lnTo>
                    <a:lnTo>
                      <a:pt x="1209" y="2"/>
                    </a:lnTo>
                    <a:lnTo>
                      <a:pt x="1269" y="2"/>
                    </a:lnTo>
                    <a:lnTo>
                      <a:pt x="1327" y="2"/>
                    </a:lnTo>
                    <a:lnTo>
                      <a:pt x="1382" y="1"/>
                    </a:lnTo>
                    <a:lnTo>
                      <a:pt x="1435" y="1"/>
                    </a:lnTo>
                    <a:lnTo>
                      <a:pt x="1484" y="1"/>
                    </a:lnTo>
                    <a:lnTo>
                      <a:pt x="1529" y="0"/>
                    </a:lnTo>
                    <a:lnTo>
                      <a:pt x="1570" y="0"/>
                    </a:lnTo>
                    <a:lnTo>
                      <a:pt x="1604" y="0"/>
                    </a:lnTo>
                    <a:lnTo>
                      <a:pt x="1635" y="0"/>
                    </a:lnTo>
                    <a:lnTo>
                      <a:pt x="1659" y="0"/>
                    </a:lnTo>
                    <a:lnTo>
                      <a:pt x="1678" y="0"/>
                    </a:lnTo>
                    <a:lnTo>
                      <a:pt x="1690" y="0"/>
                    </a:lnTo>
                    <a:lnTo>
                      <a:pt x="1666" y="21"/>
                    </a:lnTo>
                    <a:lnTo>
                      <a:pt x="1654" y="21"/>
                    </a:lnTo>
                    <a:lnTo>
                      <a:pt x="1636" y="21"/>
                    </a:lnTo>
                    <a:lnTo>
                      <a:pt x="1612" y="21"/>
                    </a:lnTo>
                    <a:lnTo>
                      <a:pt x="1581" y="21"/>
                    </a:lnTo>
                    <a:lnTo>
                      <a:pt x="1546" y="21"/>
                    </a:lnTo>
                    <a:lnTo>
                      <a:pt x="1506" y="21"/>
                    </a:lnTo>
                    <a:lnTo>
                      <a:pt x="1461" y="23"/>
                    </a:lnTo>
                    <a:lnTo>
                      <a:pt x="1412" y="23"/>
                    </a:lnTo>
                    <a:lnTo>
                      <a:pt x="1359" y="23"/>
                    </a:lnTo>
                    <a:lnTo>
                      <a:pt x="1305" y="24"/>
                    </a:lnTo>
                    <a:lnTo>
                      <a:pt x="1246" y="24"/>
                    </a:lnTo>
                    <a:lnTo>
                      <a:pt x="1185" y="24"/>
                    </a:lnTo>
                    <a:lnTo>
                      <a:pt x="1123" y="25"/>
                    </a:lnTo>
                    <a:lnTo>
                      <a:pt x="1060" y="25"/>
                    </a:lnTo>
                    <a:lnTo>
                      <a:pt x="995" y="26"/>
                    </a:lnTo>
                    <a:lnTo>
                      <a:pt x="930" y="26"/>
                    </a:lnTo>
                    <a:lnTo>
                      <a:pt x="865" y="27"/>
                    </a:lnTo>
                    <a:lnTo>
                      <a:pt x="800" y="27"/>
                    </a:lnTo>
                    <a:lnTo>
                      <a:pt x="736" y="29"/>
                    </a:lnTo>
                    <a:lnTo>
                      <a:pt x="673" y="29"/>
                    </a:lnTo>
                    <a:lnTo>
                      <a:pt x="612" y="30"/>
                    </a:lnTo>
                    <a:lnTo>
                      <a:pt x="553" y="30"/>
                    </a:lnTo>
                    <a:lnTo>
                      <a:pt x="497" y="31"/>
                    </a:lnTo>
                    <a:lnTo>
                      <a:pt x="442" y="31"/>
                    </a:lnTo>
                    <a:lnTo>
                      <a:pt x="392" y="32"/>
                    </a:lnTo>
                    <a:lnTo>
                      <a:pt x="345" y="32"/>
                    </a:lnTo>
                    <a:lnTo>
                      <a:pt x="303" y="33"/>
                    </a:lnTo>
                    <a:lnTo>
                      <a:pt x="265" y="33"/>
                    </a:lnTo>
                    <a:lnTo>
                      <a:pt x="232" y="35"/>
                    </a:lnTo>
                    <a:lnTo>
                      <a:pt x="205" y="35"/>
                    </a:lnTo>
                    <a:lnTo>
                      <a:pt x="184" y="36"/>
                    </a:lnTo>
                    <a:lnTo>
                      <a:pt x="170" y="36"/>
                    </a:lnTo>
                    <a:lnTo>
                      <a:pt x="170" y="36"/>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1" name="Freeform 32"/>
              <p:cNvSpPr>
                <a:spLocks noEditPoints="1"/>
              </p:cNvSpPr>
              <p:nvPr/>
            </p:nvSpPr>
            <p:spPr bwMode="auto">
              <a:xfrm>
                <a:off x="3892551" y="4567239"/>
                <a:ext cx="258763" cy="500063"/>
              </a:xfrm>
              <a:custGeom>
                <a:avLst/>
                <a:gdLst>
                  <a:gd name="T0" fmla="*/ 126 w 163"/>
                  <a:gd name="T1" fmla="*/ 14 h 315"/>
                  <a:gd name="T2" fmla="*/ 128 w 163"/>
                  <a:gd name="T3" fmla="*/ 12 h 315"/>
                  <a:gd name="T4" fmla="*/ 129 w 163"/>
                  <a:gd name="T5" fmla="*/ 11 h 315"/>
                  <a:gd name="T6" fmla="*/ 133 w 163"/>
                  <a:gd name="T7" fmla="*/ 8 h 315"/>
                  <a:gd name="T8" fmla="*/ 135 w 163"/>
                  <a:gd name="T9" fmla="*/ 6 h 315"/>
                  <a:gd name="T10" fmla="*/ 139 w 163"/>
                  <a:gd name="T11" fmla="*/ 5 h 315"/>
                  <a:gd name="T12" fmla="*/ 142 w 163"/>
                  <a:gd name="T13" fmla="*/ 2 h 315"/>
                  <a:gd name="T14" fmla="*/ 146 w 163"/>
                  <a:gd name="T15" fmla="*/ 1 h 315"/>
                  <a:gd name="T16" fmla="*/ 149 w 163"/>
                  <a:gd name="T17" fmla="*/ 1 h 315"/>
                  <a:gd name="T18" fmla="*/ 153 w 163"/>
                  <a:gd name="T19" fmla="*/ 0 h 315"/>
                  <a:gd name="T20" fmla="*/ 155 w 163"/>
                  <a:gd name="T21" fmla="*/ 0 h 315"/>
                  <a:gd name="T22" fmla="*/ 159 w 163"/>
                  <a:gd name="T23" fmla="*/ 0 h 315"/>
                  <a:gd name="T24" fmla="*/ 160 w 163"/>
                  <a:gd name="T25" fmla="*/ 1 h 315"/>
                  <a:gd name="T26" fmla="*/ 161 w 163"/>
                  <a:gd name="T27" fmla="*/ 2 h 315"/>
                  <a:gd name="T28" fmla="*/ 163 w 163"/>
                  <a:gd name="T29" fmla="*/ 4 h 315"/>
                  <a:gd name="T30" fmla="*/ 163 w 163"/>
                  <a:gd name="T31" fmla="*/ 5 h 315"/>
                  <a:gd name="T32" fmla="*/ 37 w 163"/>
                  <a:gd name="T33" fmla="*/ 300 h 315"/>
                  <a:gd name="T34" fmla="*/ 11 w 163"/>
                  <a:gd name="T35" fmla="*/ 288 h 315"/>
                  <a:gd name="T36" fmla="*/ 27 w 163"/>
                  <a:gd name="T37" fmla="*/ 252 h 315"/>
                  <a:gd name="T38" fmla="*/ 43 w 163"/>
                  <a:gd name="T39" fmla="*/ 213 h 315"/>
                  <a:gd name="T40" fmla="*/ 61 w 163"/>
                  <a:gd name="T41" fmla="*/ 170 h 315"/>
                  <a:gd name="T42" fmla="*/ 79 w 163"/>
                  <a:gd name="T43" fmla="*/ 127 h 315"/>
                  <a:gd name="T44" fmla="*/ 96 w 163"/>
                  <a:gd name="T45" fmla="*/ 86 h 315"/>
                  <a:gd name="T46" fmla="*/ 111 w 163"/>
                  <a:gd name="T47" fmla="*/ 50 h 315"/>
                  <a:gd name="T48" fmla="*/ 123 w 163"/>
                  <a:gd name="T49" fmla="*/ 22 h 315"/>
                  <a:gd name="T50" fmla="*/ 157 w 163"/>
                  <a:gd name="T51" fmla="*/ 18 h 315"/>
                  <a:gd name="T52" fmla="*/ 143 w 163"/>
                  <a:gd name="T53" fmla="*/ 49 h 315"/>
                  <a:gd name="T54" fmla="*/ 128 w 163"/>
                  <a:gd name="T55" fmla="*/ 87 h 315"/>
                  <a:gd name="T56" fmla="*/ 111 w 163"/>
                  <a:gd name="T57" fmla="*/ 128 h 315"/>
                  <a:gd name="T58" fmla="*/ 93 w 163"/>
                  <a:gd name="T59" fmla="*/ 171 h 315"/>
                  <a:gd name="T60" fmla="*/ 75 w 163"/>
                  <a:gd name="T61" fmla="*/ 214 h 315"/>
                  <a:gd name="T62" fmla="*/ 59 w 163"/>
                  <a:gd name="T63" fmla="*/ 253 h 315"/>
                  <a:gd name="T64" fmla="*/ 43 w 163"/>
                  <a:gd name="T65" fmla="*/ 287 h 315"/>
                  <a:gd name="T66" fmla="*/ 1 w 163"/>
                  <a:gd name="T67" fmla="*/ 309 h 315"/>
                  <a:gd name="T68" fmla="*/ 36 w 163"/>
                  <a:gd name="T69" fmla="*/ 302 h 315"/>
                  <a:gd name="T70" fmla="*/ 35 w 163"/>
                  <a:gd name="T71" fmla="*/ 303 h 315"/>
                  <a:gd name="T72" fmla="*/ 32 w 163"/>
                  <a:gd name="T73" fmla="*/ 306 h 315"/>
                  <a:gd name="T74" fmla="*/ 30 w 163"/>
                  <a:gd name="T75" fmla="*/ 308 h 315"/>
                  <a:gd name="T76" fmla="*/ 27 w 163"/>
                  <a:gd name="T77" fmla="*/ 309 h 315"/>
                  <a:gd name="T78" fmla="*/ 23 w 163"/>
                  <a:gd name="T79" fmla="*/ 312 h 315"/>
                  <a:gd name="T80" fmla="*/ 19 w 163"/>
                  <a:gd name="T81" fmla="*/ 313 h 315"/>
                  <a:gd name="T82" fmla="*/ 16 w 163"/>
                  <a:gd name="T83" fmla="*/ 314 h 315"/>
                  <a:gd name="T84" fmla="*/ 12 w 163"/>
                  <a:gd name="T85" fmla="*/ 315 h 315"/>
                  <a:gd name="T86" fmla="*/ 9 w 163"/>
                  <a:gd name="T87" fmla="*/ 315 h 315"/>
                  <a:gd name="T88" fmla="*/ 6 w 163"/>
                  <a:gd name="T89" fmla="*/ 315 h 315"/>
                  <a:gd name="T90" fmla="*/ 4 w 163"/>
                  <a:gd name="T91" fmla="*/ 314 h 315"/>
                  <a:gd name="T92" fmla="*/ 1 w 163"/>
                  <a:gd name="T93" fmla="*/ 314 h 315"/>
                  <a:gd name="T94" fmla="*/ 1 w 163"/>
                  <a:gd name="T95" fmla="*/ 313 h 315"/>
                  <a:gd name="T96" fmla="*/ 0 w 163"/>
                  <a:gd name="T97" fmla="*/ 312 h 315"/>
                  <a:gd name="T98" fmla="*/ 1 w 163"/>
                  <a:gd name="T99" fmla="*/ 309 h 3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63" h="315">
                    <a:moveTo>
                      <a:pt x="161" y="6"/>
                    </a:moveTo>
                    <a:lnTo>
                      <a:pt x="126" y="16"/>
                    </a:lnTo>
                    <a:lnTo>
                      <a:pt x="126" y="14"/>
                    </a:lnTo>
                    <a:lnTo>
                      <a:pt x="126" y="14"/>
                    </a:lnTo>
                    <a:lnTo>
                      <a:pt x="127" y="14"/>
                    </a:lnTo>
                    <a:lnTo>
                      <a:pt x="127" y="13"/>
                    </a:lnTo>
                    <a:lnTo>
                      <a:pt x="127" y="13"/>
                    </a:lnTo>
                    <a:lnTo>
                      <a:pt x="128" y="12"/>
                    </a:lnTo>
                    <a:lnTo>
                      <a:pt x="128" y="12"/>
                    </a:lnTo>
                    <a:lnTo>
                      <a:pt x="128" y="11"/>
                    </a:lnTo>
                    <a:lnTo>
                      <a:pt x="129" y="11"/>
                    </a:lnTo>
                    <a:lnTo>
                      <a:pt x="129" y="11"/>
                    </a:lnTo>
                    <a:lnTo>
                      <a:pt x="130" y="10"/>
                    </a:lnTo>
                    <a:lnTo>
                      <a:pt x="130" y="10"/>
                    </a:lnTo>
                    <a:lnTo>
                      <a:pt x="132" y="8"/>
                    </a:lnTo>
                    <a:lnTo>
                      <a:pt x="133" y="8"/>
                    </a:lnTo>
                    <a:lnTo>
                      <a:pt x="133" y="7"/>
                    </a:lnTo>
                    <a:lnTo>
                      <a:pt x="134" y="7"/>
                    </a:lnTo>
                    <a:lnTo>
                      <a:pt x="134" y="7"/>
                    </a:lnTo>
                    <a:lnTo>
                      <a:pt x="135" y="6"/>
                    </a:lnTo>
                    <a:lnTo>
                      <a:pt x="136" y="6"/>
                    </a:lnTo>
                    <a:lnTo>
                      <a:pt x="136" y="5"/>
                    </a:lnTo>
                    <a:lnTo>
                      <a:pt x="138" y="5"/>
                    </a:lnTo>
                    <a:lnTo>
                      <a:pt x="139" y="5"/>
                    </a:lnTo>
                    <a:lnTo>
                      <a:pt x="140" y="4"/>
                    </a:lnTo>
                    <a:lnTo>
                      <a:pt x="140" y="4"/>
                    </a:lnTo>
                    <a:lnTo>
                      <a:pt x="141" y="4"/>
                    </a:lnTo>
                    <a:lnTo>
                      <a:pt x="142" y="2"/>
                    </a:lnTo>
                    <a:lnTo>
                      <a:pt x="143" y="2"/>
                    </a:lnTo>
                    <a:lnTo>
                      <a:pt x="143" y="2"/>
                    </a:lnTo>
                    <a:lnTo>
                      <a:pt x="145" y="2"/>
                    </a:lnTo>
                    <a:lnTo>
                      <a:pt x="146" y="1"/>
                    </a:lnTo>
                    <a:lnTo>
                      <a:pt x="147" y="1"/>
                    </a:lnTo>
                    <a:lnTo>
                      <a:pt x="148" y="1"/>
                    </a:lnTo>
                    <a:lnTo>
                      <a:pt x="148" y="1"/>
                    </a:lnTo>
                    <a:lnTo>
                      <a:pt x="149" y="1"/>
                    </a:lnTo>
                    <a:lnTo>
                      <a:pt x="151" y="0"/>
                    </a:lnTo>
                    <a:lnTo>
                      <a:pt x="152" y="0"/>
                    </a:lnTo>
                    <a:lnTo>
                      <a:pt x="152" y="0"/>
                    </a:lnTo>
                    <a:lnTo>
                      <a:pt x="153" y="0"/>
                    </a:lnTo>
                    <a:lnTo>
                      <a:pt x="154" y="0"/>
                    </a:lnTo>
                    <a:lnTo>
                      <a:pt x="154" y="0"/>
                    </a:lnTo>
                    <a:lnTo>
                      <a:pt x="155" y="0"/>
                    </a:lnTo>
                    <a:lnTo>
                      <a:pt x="155" y="0"/>
                    </a:lnTo>
                    <a:lnTo>
                      <a:pt x="157" y="0"/>
                    </a:lnTo>
                    <a:lnTo>
                      <a:pt x="158" y="0"/>
                    </a:lnTo>
                    <a:lnTo>
                      <a:pt x="158" y="0"/>
                    </a:lnTo>
                    <a:lnTo>
                      <a:pt x="159" y="0"/>
                    </a:lnTo>
                    <a:lnTo>
                      <a:pt x="159" y="0"/>
                    </a:lnTo>
                    <a:lnTo>
                      <a:pt x="159" y="1"/>
                    </a:lnTo>
                    <a:lnTo>
                      <a:pt x="160" y="1"/>
                    </a:lnTo>
                    <a:lnTo>
                      <a:pt x="160" y="1"/>
                    </a:lnTo>
                    <a:lnTo>
                      <a:pt x="160" y="1"/>
                    </a:lnTo>
                    <a:lnTo>
                      <a:pt x="161" y="1"/>
                    </a:lnTo>
                    <a:lnTo>
                      <a:pt x="161" y="2"/>
                    </a:lnTo>
                    <a:lnTo>
                      <a:pt x="161" y="2"/>
                    </a:lnTo>
                    <a:lnTo>
                      <a:pt x="161" y="2"/>
                    </a:lnTo>
                    <a:lnTo>
                      <a:pt x="163" y="2"/>
                    </a:lnTo>
                    <a:lnTo>
                      <a:pt x="163" y="4"/>
                    </a:lnTo>
                    <a:lnTo>
                      <a:pt x="163" y="4"/>
                    </a:lnTo>
                    <a:lnTo>
                      <a:pt x="163" y="4"/>
                    </a:lnTo>
                    <a:lnTo>
                      <a:pt x="163" y="5"/>
                    </a:lnTo>
                    <a:lnTo>
                      <a:pt x="163" y="5"/>
                    </a:lnTo>
                    <a:lnTo>
                      <a:pt x="163" y="5"/>
                    </a:lnTo>
                    <a:lnTo>
                      <a:pt x="163" y="6"/>
                    </a:lnTo>
                    <a:lnTo>
                      <a:pt x="161" y="6"/>
                    </a:lnTo>
                    <a:lnTo>
                      <a:pt x="161" y="6"/>
                    </a:lnTo>
                    <a:close/>
                    <a:moveTo>
                      <a:pt x="37" y="300"/>
                    </a:moveTo>
                    <a:lnTo>
                      <a:pt x="1" y="309"/>
                    </a:lnTo>
                    <a:lnTo>
                      <a:pt x="4" y="302"/>
                    </a:lnTo>
                    <a:lnTo>
                      <a:pt x="7" y="295"/>
                    </a:lnTo>
                    <a:lnTo>
                      <a:pt x="11" y="288"/>
                    </a:lnTo>
                    <a:lnTo>
                      <a:pt x="15" y="279"/>
                    </a:lnTo>
                    <a:lnTo>
                      <a:pt x="18" y="271"/>
                    </a:lnTo>
                    <a:lnTo>
                      <a:pt x="22" y="261"/>
                    </a:lnTo>
                    <a:lnTo>
                      <a:pt x="27" y="252"/>
                    </a:lnTo>
                    <a:lnTo>
                      <a:pt x="30" y="242"/>
                    </a:lnTo>
                    <a:lnTo>
                      <a:pt x="35" y="233"/>
                    </a:lnTo>
                    <a:lnTo>
                      <a:pt x="38" y="223"/>
                    </a:lnTo>
                    <a:lnTo>
                      <a:pt x="43" y="213"/>
                    </a:lnTo>
                    <a:lnTo>
                      <a:pt x="48" y="202"/>
                    </a:lnTo>
                    <a:lnTo>
                      <a:pt x="52" y="191"/>
                    </a:lnTo>
                    <a:lnTo>
                      <a:pt x="56" y="180"/>
                    </a:lnTo>
                    <a:lnTo>
                      <a:pt x="61" y="170"/>
                    </a:lnTo>
                    <a:lnTo>
                      <a:pt x="66" y="159"/>
                    </a:lnTo>
                    <a:lnTo>
                      <a:pt x="71" y="148"/>
                    </a:lnTo>
                    <a:lnTo>
                      <a:pt x="74" y="137"/>
                    </a:lnTo>
                    <a:lnTo>
                      <a:pt x="79" y="127"/>
                    </a:lnTo>
                    <a:lnTo>
                      <a:pt x="84" y="117"/>
                    </a:lnTo>
                    <a:lnTo>
                      <a:pt x="87" y="106"/>
                    </a:lnTo>
                    <a:lnTo>
                      <a:pt x="92" y="96"/>
                    </a:lnTo>
                    <a:lnTo>
                      <a:pt x="96" y="86"/>
                    </a:lnTo>
                    <a:lnTo>
                      <a:pt x="99" y="76"/>
                    </a:lnTo>
                    <a:lnTo>
                      <a:pt x="104" y="68"/>
                    </a:lnTo>
                    <a:lnTo>
                      <a:pt x="108" y="59"/>
                    </a:lnTo>
                    <a:lnTo>
                      <a:pt x="111" y="50"/>
                    </a:lnTo>
                    <a:lnTo>
                      <a:pt x="114" y="42"/>
                    </a:lnTo>
                    <a:lnTo>
                      <a:pt x="117" y="35"/>
                    </a:lnTo>
                    <a:lnTo>
                      <a:pt x="121" y="27"/>
                    </a:lnTo>
                    <a:lnTo>
                      <a:pt x="123" y="22"/>
                    </a:lnTo>
                    <a:lnTo>
                      <a:pt x="126" y="16"/>
                    </a:lnTo>
                    <a:lnTo>
                      <a:pt x="161" y="6"/>
                    </a:lnTo>
                    <a:lnTo>
                      <a:pt x="159" y="12"/>
                    </a:lnTo>
                    <a:lnTo>
                      <a:pt x="157" y="18"/>
                    </a:lnTo>
                    <a:lnTo>
                      <a:pt x="154" y="25"/>
                    </a:lnTo>
                    <a:lnTo>
                      <a:pt x="151" y="33"/>
                    </a:lnTo>
                    <a:lnTo>
                      <a:pt x="147" y="41"/>
                    </a:lnTo>
                    <a:lnTo>
                      <a:pt x="143" y="49"/>
                    </a:lnTo>
                    <a:lnTo>
                      <a:pt x="140" y="59"/>
                    </a:lnTo>
                    <a:lnTo>
                      <a:pt x="136" y="67"/>
                    </a:lnTo>
                    <a:lnTo>
                      <a:pt x="133" y="76"/>
                    </a:lnTo>
                    <a:lnTo>
                      <a:pt x="128" y="87"/>
                    </a:lnTo>
                    <a:lnTo>
                      <a:pt x="124" y="97"/>
                    </a:lnTo>
                    <a:lnTo>
                      <a:pt x="120" y="107"/>
                    </a:lnTo>
                    <a:lnTo>
                      <a:pt x="116" y="118"/>
                    </a:lnTo>
                    <a:lnTo>
                      <a:pt x="111" y="128"/>
                    </a:lnTo>
                    <a:lnTo>
                      <a:pt x="106" y="139"/>
                    </a:lnTo>
                    <a:lnTo>
                      <a:pt x="102" y="149"/>
                    </a:lnTo>
                    <a:lnTo>
                      <a:pt x="98" y="160"/>
                    </a:lnTo>
                    <a:lnTo>
                      <a:pt x="93" y="171"/>
                    </a:lnTo>
                    <a:lnTo>
                      <a:pt x="89" y="181"/>
                    </a:lnTo>
                    <a:lnTo>
                      <a:pt x="84" y="192"/>
                    </a:lnTo>
                    <a:lnTo>
                      <a:pt x="79" y="203"/>
                    </a:lnTo>
                    <a:lnTo>
                      <a:pt x="75" y="214"/>
                    </a:lnTo>
                    <a:lnTo>
                      <a:pt x="71" y="223"/>
                    </a:lnTo>
                    <a:lnTo>
                      <a:pt x="67" y="234"/>
                    </a:lnTo>
                    <a:lnTo>
                      <a:pt x="62" y="244"/>
                    </a:lnTo>
                    <a:lnTo>
                      <a:pt x="59" y="253"/>
                    </a:lnTo>
                    <a:lnTo>
                      <a:pt x="54" y="261"/>
                    </a:lnTo>
                    <a:lnTo>
                      <a:pt x="50" y="270"/>
                    </a:lnTo>
                    <a:lnTo>
                      <a:pt x="47" y="278"/>
                    </a:lnTo>
                    <a:lnTo>
                      <a:pt x="43" y="287"/>
                    </a:lnTo>
                    <a:lnTo>
                      <a:pt x="41" y="294"/>
                    </a:lnTo>
                    <a:lnTo>
                      <a:pt x="37" y="300"/>
                    </a:lnTo>
                    <a:lnTo>
                      <a:pt x="37" y="300"/>
                    </a:lnTo>
                    <a:close/>
                    <a:moveTo>
                      <a:pt x="1" y="309"/>
                    </a:moveTo>
                    <a:lnTo>
                      <a:pt x="37" y="300"/>
                    </a:lnTo>
                    <a:lnTo>
                      <a:pt x="37" y="301"/>
                    </a:lnTo>
                    <a:lnTo>
                      <a:pt x="37" y="301"/>
                    </a:lnTo>
                    <a:lnTo>
                      <a:pt x="36" y="302"/>
                    </a:lnTo>
                    <a:lnTo>
                      <a:pt x="36" y="302"/>
                    </a:lnTo>
                    <a:lnTo>
                      <a:pt x="36" y="302"/>
                    </a:lnTo>
                    <a:lnTo>
                      <a:pt x="35" y="303"/>
                    </a:lnTo>
                    <a:lnTo>
                      <a:pt x="35" y="303"/>
                    </a:lnTo>
                    <a:lnTo>
                      <a:pt x="34" y="304"/>
                    </a:lnTo>
                    <a:lnTo>
                      <a:pt x="34" y="304"/>
                    </a:lnTo>
                    <a:lnTo>
                      <a:pt x="32" y="306"/>
                    </a:lnTo>
                    <a:lnTo>
                      <a:pt x="32" y="306"/>
                    </a:lnTo>
                    <a:lnTo>
                      <a:pt x="31" y="307"/>
                    </a:lnTo>
                    <a:lnTo>
                      <a:pt x="31" y="307"/>
                    </a:lnTo>
                    <a:lnTo>
                      <a:pt x="30" y="307"/>
                    </a:lnTo>
                    <a:lnTo>
                      <a:pt x="30" y="308"/>
                    </a:lnTo>
                    <a:lnTo>
                      <a:pt x="29" y="308"/>
                    </a:lnTo>
                    <a:lnTo>
                      <a:pt x="28" y="309"/>
                    </a:lnTo>
                    <a:lnTo>
                      <a:pt x="28" y="309"/>
                    </a:lnTo>
                    <a:lnTo>
                      <a:pt x="27" y="309"/>
                    </a:lnTo>
                    <a:lnTo>
                      <a:pt x="25" y="310"/>
                    </a:lnTo>
                    <a:lnTo>
                      <a:pt x="25" y="310"/>
                    </a:lnTo>
                    <a:lnTo>
                      <a:pt x="24" y="310"/>
                    </a:lnTo>
                    <a:lnTo>
                      <a:pt x="23" y="312"/>
                    </a:lnTo>
                    <a:lnTo>
                      <a:pt x="22" y="312"/>
                    </a:lnTo>
                    <a:lnTo>
                      <a:pt x="22" y="312"/>
                    </a:lnTo>
                    <a:lnTo>
                      <a:pt x="21" y="313"/>
                    </a:lnTo>
                    <a:lnTo>
                      <a:pt x="19" y="313"/>
                    </a:lnTo>
                    <a:lnTo>
                      <a:pt x="18" y="313"/>
                    </a:lnTo>
                    <a:lnTo>
                      <a:pt x="17" y="313"/>
                    </a:lnTo>
                    <a:lnTo>
                      <a:pt x="17" y="314"/>
                    </a:lnTo>
                    <a:lnTo>
                      <a:pt x="16" y="314"/>
                    </a:lnTo>
                    <a:lnTo>
                      <a:pt x="15" y="314"/>
                    </a:lnTo>
                    <a:lnTo>
                      <a:pt x="13" y="314"/>
                    </a:lnTo>
                    <a:lnTo>
                      <a:pt x="13" y="314"/>
                    </a:lnTo>
                    <a:lnTo>
                      <a:pt x="12" y="315"/>
                    </a:lnTo>
                    <a:lnTo>
                      <a:pt x="11" y="315"/>
                    </a:lnTo>
                    <a:lnTo>
                      <a:pt x="10" y="315"/>
                    </a:lnTo>
                    <a:lnTo>
                      <a:pt x="10" y="315"/>
                    </a:lnTo>
                    <a:lnTo>
                      <a:pt x="9" y="315"/>
                    </a:lnTo>
                    <a:lnTo>
                      <a:pt x="7" y="315"/>
                    </a:lnTo>
                    <a:lnTo>
                      <a:pt x="7" y="315"/>
                    </a:lnTo>
                    <a:lnTo>
                      <a:pt x="6" y="315"/>
                    </a:lnTo>
                    <a:lnTo>
                      <a:pt x="6" y="315"/>
                    </a:lnTo>
                    <a:lnTo>
                      <a:pt x="5" y="315"/>
                    </a:lnTo>
                    <a:lnTo>
                      <a:pt x="5" y="315"/>
                    </a:lnTo>
                    <a:lnTo>
                      <a:pt x="4" y="315"/>
                    </a:lnTo>
                    <a:lnTo>
                      <a:pt x="4" y="314"/>
                    </a:lnTo>
                    <a:lnTo>
                      <a:pt x="3" y="314"/>
                    </a:lnTo>
                    <a:lnTo>
                      <a:pt x="3" y="314"/>
                    </a:lnTo>
                    <a:lnTo>
                      <a:pt x="3" y="314"/>
                    </a:lnTo>
                    <a:lnTo>
                      <a:pt x="1" y="314"/>
                    </a:lnTo>
                    <a:lnTo>
                      <a:pt x="1" y="314"/>
                    </a:lnTo>
                    <a:lnTo>
                      <a:pt x="1" y="313"/>
                    </a:lnTo>
                    <a:lnTo>
                      <a:pt x="1" y="313"/>
                    </a:lnTo>
                    <a:lnTo>
                      <a:pt x="1" y="313"/>
                    </a:lnTo>
                    <a:lnTo>
                      <a:pt x="0" y="313"/>
                    </a:lnTo>
                    <a:lnTo>
                      <a:pt x="0" y="312"/>
                    </a:lnTo>
                    <a:lnTo>
                      <a:pt x="0" y="312"/>
                    </a:lnTo>
                    <a:lnTo>
                      <a:pt x="0" y="312"/>
                    </a:lnTo>
                    <a:lnTo>
                      <a:pt x="0" y="310"/>
                    </a:lnTo>
                    <a:lnTo>
                      <a:pt x="0" y="310"/>
                    </a:lnTo>
                    <a:lnTo>
                      <a:pt x="0" y="309"/>
                    </a:lnTo>
                    <a:lnTo>
                      <a:pt x="1" y="309"/>
                    </a:lnTo>
                    <a:lnTo>
                      <a:pt x="1" y="309"/>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2" name="Freeform 33"/>
              <p:cNvSpPr>
                <a:spLocks noEditPoints="1"/>
              </p:cNvSpPr>
              <p:nvPr/>
            </p:nvSpPr>
            <p:spPr bwMode="auto">
              <a:xfrm>
                <a:off x="4219576" y="4564064"/>
                <a:ext cx="179388" cy="504825"/>
              </a:xfrm>
              <a:custGeom>
                <a:avLst/>
                <a:gdLst>
                  <a:gd name="T0" fmla="*/ 76 w 113"/>
                  <a:gd name="T1" fmla="*/ 15 h 318"/>
                  <a:gd name="T2" fmla="*/ 77 w 113"/>
                  <a:gd name="T3" fmla="*/ 13 h 318"/>
                  <a:gd name="T4" fmla="*/ 79 w 113"/>
                  <a:gd name="T5" fmla="*/ 10 h 318"/>
                  <a:gd name="T6" fmla="*/ 82 w 113"/>
                  <a:gd name="T7" fmla="*/ 9 h 318"/>
                  <a:gd name="T8" fmla="*/ 85 w 113"/>
                  <a:gd name="T9" fmla="*/ 7 h 318"/>
                  <a:gd name="T10" fmla="*/ 88 w 113"/>
                  <a:gd name="T11" fmla="*/ 4 h 318"/>
                  <a:gd name="T12" fmla="*/ 91 w 113"/>
                  <a:gd name="T13" fmla="*/ 3 h 318"/>
                  <a:gd name="T14" fmla="*/ 95 w 113"/>
                  <a:gd name="T15" fmla="*/ 2 h 318"/>
                  <a:gd name="T16" fmla="*/ 100 w 113"/>
                  <a:gd name="T17" fmla="*/ 1 h 318"/>
                  <a:gd name="T18" fmla="*/ 103 w 113"/>
                  <a:gd name="T19" fmla="*/ 1 h 318"/>
                  <a:gd name="T20" fmla="*/ 106 w 113"/>
                  <a:gd name="T21" fmla="*/ 0 h 318"/>
                  <a:gd name="T22" fmla="*/ 108 w 113"/>
                  <a:gd name="T23" fmla="*/ 1 h 318"/>
                  <a:gd name="T24" fmla="*/ 111 w 113"/>
                  <a:gd name="T25" fmla="*/ 1 h 318"/>
                  <a:gd name="T26" fmla="*/ 112 w 113"/>
                  <a:gd name="T27" fmla="*/ 2 h 318"/>
                  <a:gd name="T28" fmla="*/ 113 w 113"/>
                  <a:gd name="T29" fmla="*/ 3 h 318"/>
                  <a:gd name="T30" fmla="*/ 113 w 113"/>
                  <a:gd name="T31" fmla="*/ 4 h 318"/>
                  <a:gd name="T32" fmla="*/ 37 w 113"/>
                  <a:gd name="T33" fmla="*/ 302 h 318"/>
                  <a:gd name="T34" fmla="*/ 3 w 113"/>
                  <a:gd name="T35" fmla="*/ 292 h 318"/>
                  <a:gd name="T36" fmla="*/ 11 w 113"/>
                  <a:gd name="T37" fmla="*/ 256 h 318"/>
                  <a:gd name="T38" fmla="*/ 21 w 113"/>
                  <a:gd name="T39" fmla="*/ 215 h 318"/>
                  <a:gd name="T40" fmla="*/ 32 w 113"/>
                  <a:gd name="T41" fmla="*/ 170 h 318"/>
                  <a:gd name="T42" fmla="*/ 44 w 113"/>
                  <a:gd name="T43" fmla="*/ 126 h 318"/>
                  <a:gd name="T44" fmla="*/ 54 w 113"/>
                  <a:gd name="T45" fmla="*/ 84 h 318"/>
                  <a:gd name="T46" fmla="*/ 65 w 113"/>
                  <a:gd name="T47" fmla="*/ 49 h 318"/>
                  <a:gd name="T48" fmla="*/ 74 w 113"/>
                  <a:gd name="T49" fmla="*/ 21 h 318"/>
                  <a:gd name="T50" fmla="*/ 109 w 113"/>
                  <a:gd name="T51" fmla="*/ 16 h 318"/>
                  <a:gd name="T52" fmla="*/ 100 w 113"/>
                  <a:gd name="T53" fmla="*/ 46 h 318"/>
                  <a:gd name="T54" fmla="*/ 89 w 113"/>
                  <a:gd name="T55" fmla="*/ 84 h 318"/>
                  <a:gd name="T56" fmla="*/ 77 w 113"/>
                  <a:gd name="T57" fmla="*/ 126 h 318"/>
                  <a:gd name="T58" fmla="*/ 66 w 113"/>
                  <a:gd name="T59" fmla="*/ 170 h 318"/>
                  <a:gd name="T60" fmla="*/ 56 w 113"/>
                  <a:gd name="T61" fmla="*/ 215 h 318"/>
                  <a:gd name="T62" fmla="*/ 46 w 113"/>
                  <a:gd name="T63" fmla="*/ 254 h 318"/>
                  <a:gd name="T64" fmla="*/ 39 w 113"/>
                  <a:gd name="T65" fmla="*/ 289 h 318"/>
                  <a:gd name="T66" fmla="*/ 0 w 113"/>
                  <a:gd name="T67" fmla="*/ 314 h 318"/>
                  <a:gd name="T68" fmla="*/ 37 w 113"/>
                  <a:gd name="T69" fmla="*/ 303 h 318"/>
                  <a:gd name="T70" fmla="*/ 35 w 113"/>
                  <a:gd name="T71" fmla="*/ 305 h 318"/>
                  <a:gd name="T72" fmla="*/ 33 w 113"/>
                  <a:gd name="T73" fmla="*/ 308 h 318"/>
                  <a:gd name="T74" fmla="*/ 31 w 113"/>
                  <a:gd name="T75" fmla="*/ 309 h 318"/>
                  <a:gd name="T76" fmla="*/ 28 w 113"/>
                  <a:gd name="T77" fmla="*/ 311 h 318"/>
                  <a:gd name="T78" fmla="*/ 25 w 113"/>
                  <a:gd name="T79" fmla="*/ 314 h 318"/>
                  <a:gd name="T80" fmla="*/ 21 w 113"/>
                  <a:gd name="T81" fmla="*/ 315 h 318"/>
                  <a:gd name="T82" fmla="*/ 17 w 113"/>
                  <a:gd name="T83" fmla="*/ 316 h 318"/>
                  <a:gd name="T84" fmla="*/ 14 w 113"/>
                  <a:gd name="T85" fmla="*/ 317 h 318"/>
                  <a:gd name="T86" fmla="*/ 10 w 113"/>
                  <a:gd name="T87" fmla="*/ 318 h 318"/>
                  <a:gd name="T88" fmla="*/ 7 w 113"/>
                  <a:gd name="T89" fmla="*/ 318 h 318"/>
                  <a:gd name="T90" fmla="*/ 4 w 113"/>
                  <a:gd name="T91" fmla="*/ 318 h 318"/>
                  <a:gd name="T92" fmla="*/ 2 w 113"/>
                  <a:gd name="T93" fmla="*/ 317 h 318"/>
                  <a:gd name="T94" fmla="*/ 1 w 113"/>
                  <a:gd name="T95" fmla="*/ 317 h 318"/>
                  <a:gd name="T96" fmla="*/ 0 w 113"/>
                  <a:gd name="T97" fmla="*/ 316 h 318"/>
                  <a:gd name="T98" fmla="*/ 0 w 113"/>
                  <a:gd name="T99" fmla="*/ 314 h 3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3" h="318">
                    <a:moveTo>
                      <a:pt x="113" y="6"/>
                    </a:moveTo>
                    <a:lnTo>
                      <a:pt x="76" y="16"/>
                    </a:lnTo>
                    <a:lnTo>
                      <a:pt x="76" y="15"/>
                    </a:lnTo>
                    <a:lnTo>
                      <a:pt x="76" y="15"/>
                    </a:lnTo>
                    <a:lnTo>
                      <a:pt x="76" y="14"/>
                    </a:lnTo>
                    <a:lnTo>
                      <a:pt x="77" y="14"/>
                    </a:lnTo>
                    <a:lnTo>
                      <a:pt x="77" y="13"/>
                    </a:lnTo>
                    <a:lnTo>
                      <a:pt x="77" y="13"/>
                    </a:lnTo>
                    <a:lnTo>
                      <a:pt x="78" y="13"/>
                    </a:lnTo>
                    <a:lnTo>
                      <a:pt x="78" y="12"/>
                    </a:lnTo>
                    <a:lnTo>
                      <a:pt x="79" y="12"/>
                    </a:lnTo>
                    <a:lnTo>
                      <a:pt x="79" y="10"/>
                    </a:lnTo>
                    <a:lnTo>
                      <a:pt x="81" y="10"/>
                    </a:lnTo>
                    <a:lnTo>
                      <a:pt x="81" y="9"/>
                    </a:lnTo>
                    <a:lnTo>
                      <a:pt x="82" y="9"/>
                    </a:lnTo>
                    <a:lnTo>
                      <a:pt x="82" y="9"/>
                    </a:lnTo>
                    <a:lnTo>
                      <a:pt x="83" y="8"/>
                    </a:lnTo>
                    <a:lnTo>
                      <a:pt x="83" y="8"/>
                    </a:lnTo>
                    <a:lnTo>
                      <a:pt x="84" y="7"/>
                    </a:lnTo>
                    <a:lnTo>
                      <a:pt x="85" y="7"/>
                    </a:lnTo>
                    <a:lnTo>
                      <a:pt x="85" y="7"/>
                    </a:lnTo>
                    <a:lnTo>
                      <a:pt x="87" y="6"/>
                    </a:lnTo>
                    <a:lnTo>
                      <a:pt x="88" y="6"/>
                    </a:lnTo>
                    <a:lnTo>
                      <a:pt x="88" y="4"/>
                    </a:lnTo>
                    <a:lnTo>
                      <a:pt x="89" y="4"/>
                    </a:lnTo>
                    <a:lnTo>
                      <a:pt x="90" y="4"/>
                    </a:lnTo>
                    <a:lnTo>
                      <a:pt x="91" y="3"/>
                    </a:lnTo>
                    <a:lnTo>
                      <a:pt x="91" y="3"/>
                    </a:lnTo>
                    <a:lnTo>
                      <a:pt x="93" y="3"/>
                    </a:lnTo>
                    <a:lnTo>
                      <a:pt x="94" y="2"/>
                    </a:lnTo>
                    <a:lnTo>
                      <a:pt x="95" y="2"/>
                    </a:lnTo>
                    <a:lnTo>
                      <a:pt x="95" y="2"/>
                    </a:lnTo>
                    <a:lnTo>
                      <a:pt x="96" y="2"/>
                    </a:lnTo>
                    <a:lnTo>
                      <a:pt x="97" y="1"/>
                    </a:lnTo>
                    <a:lnTo>
                      <a:pt x="99" y="1"/>
                    </a:lnTo>
                    <a:lnTo>
                      <a:pt x="100" y="1"/>
                    </a:lnTo>
                    <a:lnTo>
                      <a:pt x="100" y="1"/>
                    </a:lnTo>
                    <a:lnTo>
                      <a:pt x="101" y="1"/>
                    </a:lnTo>
                    <a:lnTo>
                      <a:pt x="102" y="1"/>
                    </a:lnTo>
                    <a:lnTo>
                      <a:pt x="103" y="1"/>
                    </a:lnTo>
                    <a:lnTo>
                      <a:pt x="103" y="0"/>
                    </a:lnTo>
                    <a:lnTo>
                      <a:pt x="105" y="0"/>
                    </a:lnTo>
                    <a:lnTo>
                      <a:pt x="105" y="0"/>
                    </a:lnTo>
                    <a:lnTo>
                      <a:pt x="106" y="0"/>
                    </a:lnTo>
                    <a:lnTo>
                      <a:pt x="107" y="0"/>
                    </a:lnTo>
                    <a:lnTo>
                      <a:pt x="107" y="0"/>
                    </a:lnTo>
                    <a:lnTo>
                      <a:pt x="108" y="0"/>
                    </a:lnTo>
                    <a:lnTo>
                      <a:pt x="108" y="1"/>
                    </a:lnTo>
                    <a:lnTo>
                      <a:pt x="109" y="1"/>
                    </a:lnTo>
                    <a:lnTo>
                      <a:pt x="109" y="1"/>
                    </a:lnTo>
                    <a:lnTo>
                      <a:pt x="111" y="1"/>
                    </a:lnTo>
                    <a:lnTo>
                      <a:pt x="111" y="1"/>
                    </a:lnTo>
                    <a:lnTo>
                      <a:pt x="111" y="1"/>
                    </a:lnTo>
                    <a:lnTo>
                      <a:pt x="112" y="1"/>
                    </a:lnTo>
                    <a:lnTo>
                      <a:pt x="112" y="2"/>
                    </a:lnTo>
                    <a:lnTo>
                      <a:pt x="112" y="2"/>
                    </a:lnTo>
                    <a:lnTo>
                      <a:pt x="112" y="2"/>
                    </a:lnTo>
                    <a:lnTo>
                      <a:pt x="113" y="2"/>
                    </a:lnTo>
                    <a:lnTo>
                      <a:pt x="113" y="3"/>
                    </a:lnTo>
                    <a:lnTo>
                      <a:pt x="113" y="3"/>
                    </a:lnTo>
                    <a:lnTo>
                      <a:pt x="113" y="3"/>
                    </a:lnTo>
                    <a:lnTo>
                      <a:pt x="113" y="4"/>
                    </a:lnTo>
                    <a:lnTo>
                      <a:pt x="113" y="4"/>
                    </a:lnTo>
                    <a:lnTo>
                      <a:pt x="113" y="4"/>
                    </a:lnTo>
                    <a:lnTo>
                      <a:pt x="113" y="6"/>
                    </a:lnTo>
                    <a:lnTo>
                      <a:pt x="113" y="6"/>
                    </a:lnTo>
                    <a:lnTo>
                      <a:pt x="113" y="6"/>
                    </a:lnTo>
                    <a:close/>
                    <a:moveTo>
                      <a:pt x="37" y="302"/>
                    </a:moveTo>
                    <a:lnTo>
                      <a:pt x="0" y="314"/>
                    </a:lnTo>
                    <a:lnTo>
                      <a:pt x="1" y="306"/>
                    </a:lnTo>
                    <a:lnTo>
                      <a:pt x="2" y="299"/>
                    </a:lnTo>
                    <a:lnTo>
                      <a:pt x="3" y="292"/>
                    </a:lnTo>
                    <a:lnTo>
                      <a:pt x="5" y="284"/>
                    </a:lnTo>
                    <a:lnTo>
                      <a:pt x="7" y="275"/>
                    </a:lnTo>
                    <a:lnTo>
                      <a:pt x="9" y="266"/>
                    </a:lnTo>
                    <a:lnTo>
                      <a:pt x="11" y="256"/>
                    </a:lnTo>
                    <a:lnTo>
                      <a:pt x="14" y="246"/>
                    </a:lnTo>
                    <a:lnTo>
                      <a:pt x="16" y="236"/>
                    </a:lnTo>
                    <a:lnTo>
                      <a:pt x="19" y="225"/>
                    </a:lnTo>
                    <a:lnTo>
                      <a:pt x="21" y="215"/>
                    </a:lnTo>
                    <a:lnTo>
                      <a:pt x="23" y="204"/>
                    </a:lnTo>
                    <a:lnTo>
                      <a:pt x="26" y="193"/>
                    </a:lnTo>
                    <a:lnTo>
                      <a:pt x="29" y="181"/>
                    </a:lnTo>
                    <a:lnTo>
                      <a:pt x="32" y="170"/>
                    </a:lnTo>
                    <a:lnTo>
                      <a:pt x="35" y="160"/>
                    </a:lnTo>
                    <a:lnTo>
                      <a:pt x="38" y="148"/>
                    </a:lnTo>
                    <a:lnTo>
                      <a:pt x="40" y="137"/>
                    </a:lnTo>
                    <a:lnTo>
                      <a:pt x="44" y="126"/>
                    </a:lnTo>
                    <a:lnTo>
                      <a:pt x="46" y="115"/>
                    </a:lnTo>
                    <a:lnTo>
                      <a:pt x="50" y="105"/>
                    </a:lnTo>
                    <a:lnTo>
                      <a:pt x="52" y="95"/>
                    </a:lnTo>
                    <a:lnTo>
                      <a:pt x="54" y="84"/>
                    </a:lnTo>
                    <a:lnTo>
                      <a:pt x="58" y="75"/>
                    </a:lnTo>
                    <a:lnTo>
                      <a:pt x="60" y="66"/>
                    </a:lnTo>
                    <a:lnTo>
                      <a:pt x="63" y="57"/>
                    </a:lnTo>
                    <a:lnTo>
                      <a:pt x="65" y="49"/>
                    </a:lnTo>
                    <a:lnTo>
                      <a:pt x="68" y="41"/>
                    </a:lnTo>
                    <a:lnTo>
                      <a:pt x="70" y="34"/>
                    </a:lnTo>
                    <a:lnTo>
                      <a:pt x="72" y="27"/>
                    </a:lnTo>
                    <a:lnTo>
                      <a:pt x="74" y="21"/>
                    </a:lnTo>
                    <a:lnTo>
                      <a:pt x="76" y="16"/>
                    </a:lnTo>
                    <a:lnTo>
                      <a:pt x="113" y="6"/>
                    </a:lnTo>
                    <a:lnTo>
                      <a:pt x="111" y="10"/>
                    </a:lnTo>
                    <a:lnTo>
                      <a:pt x="109" y="16"/>
                    </a:lnTo>
                    <a:lnTo>
                      <a:pt x="107" y="24"/>
                    </a:lnTo>
                    <a:lnTo>
                      <a:pt x="105" y="31"/>
                    </a:lnTo>
                    <a:lnTo>
                      <a:pt x="102" y="38"/>
                    </a:lnTo>
                    <a:lnTo>
                      <a:pt x="100" y="46"/>
                    </a:lnTo>
                    <a:lnTo>
                      <a:pt x="97" y="56"/>
                    </a:lnTo>
                    <a:lnTo>
                      <a:pt x="95" y="64"/>
                    </a:lnTo>
                    <a:lnTo>
                      <a:pt x="91" y="74"/>
                    </a:lnTo>
                    <a:lnTo>
                      <a:pt x="89" y="84"/>
                    </a:lnTo>
                    <a:lnTo>
                      <a:pt x="87" y="94"/>
                    </a:lnTo>
                    <a:lnTo>
                      <a:pt x="83" y="105"/>
                    </a:lnTo>
                    <a:lnTo>
                      <a:pt x="81" y="115"/>
                    </a:lnTo>
                    <a:lnTo>
                      <a:pt x="77" y="126"/>
                    </a:lnTo>
                    <a:lnTo>
                      <a:pt x="75" y="137"/>
                    </a:lnTo>
                    <a:lnTo>
                      <a:pt x="72" y="149"/>
                    </a:lnTo>
                    <a:lnTo>
                      <a:pt x="69" y="160"/>
                    </a:lnTo>
                    <a:lnTo>
                      <a:pt x="66" y="170"/>
                    </a:lnTo>
                    <a:lnTo>
                      <a:pt x="63" y="181"/>
                    </a:lnTo>
                    <a:lnTo>
                      <a:pt x="60" y="193"/>
                    </a:lnTo>
                    <a:lnTo>
                      <a:pt x="58" y="204"/>
                    </a:lnTo>
                    <a:lnTo>
                      <a:pt x="56" y="215"/>
                    </a:lnTo>
                    <a:lnTo>
                      <a:pt x="53" y="224"/>
                    </a:lnTo>
                    <a:lnTo>
                      <a:pt x="51" y="235"/>
                    </a:lnTo>
                    <a:lnTo>
                      <a:pt x="48" y="244"/>
                    </a:lnTo>
                    <a:lnTo>
                      <a:pt x="46" y="254"/>
                    </a:lnTo>
                    <a:lnTo>
                      <a:pt x="44" y="263"/>
                    </a:lnTo>
                    <a:lnTo>
                      <a:pt x="42" y="272"/>
                    </a:lnTo>
                    <a:lnTo>
                      <a:pt x="40" y="280"/>
                    </a:lnTo>
                    <a:lnTo>
                      <a:pt x="39" y="289"/>
                    </a:lnTo>
                    <a:lnTo>
                      <a:pt x="38" y="296"/>
                    </a:lnTo>
                    <a:lnTo>
                      <a:pt x="37" y="302"/>
                    </a:lnTo>
                    <a:lnTo>
                      <a:pt x="37" y="302"/>
                    </a:lnTo>
                    <a:close/>
                    <a:moveTo>
                      <a:pt x="0" y="314"/>
                    </a:moveTo>
                    <a:lnTo>
                      <a:pt x="37" y="302"/>
                    </a:lnTo>
                    <a:lnTo>
                      <a:pt x="37" y="302"/>
                    </a:lnTo>
                    <a:lnTo>
                      <a:pt x="37" y="303"/>
                    </a:lnTo>
                    <a:lnTo>
                      <a:pt x="37" y="303"/>
                    </a:lnTo>
                    <a:lnTo>
                      <a:pt x="35" y="304"/>
                    </a:lnTo>
                    <a:lnTo>
                      <a:pt x="35" y="304"/>
                    </a:lnTo>
                    <a:lnTo>
                      <a:pt x="35" y="304"/>
                    </a:lnTo>
                    <a:lnTo>
                      <a:pt x="35" y="305"/>
                    </a:lnTo>
                    <a:lnTo>
                      <a:pt x="34" y="305"/>
                    </a:lnTo>
                    <a:lnTo>
                      <a:pt x="34" y="306"/>
                    </a:lnTo>
                    <a:lnTo>
                      <a:pt x="34" y="306"/>
                    </a:lnTo>
                    <a:lnTo>
                      <a:pt x="33" y="308"/>
                    </a:lnTo>
                    <a:lnTo>
                      <a:pt x="33" y="308"/>
                    </a:lnTo>
                    <a:lnTo>
                      <a:pt x="32" y="308"/>
                    </a:lnTo>
                    <a:lnTo>
                      <a:pt x="32" y="309"/>
                    </a:lnTo>
                    <a:lnTo>
                      <a:pt x="31" y="309"/>
                    </a:lnTo>
                    <a:lnTo>
                      <a:pt x="31" y="310"/>
                    </a:lnTo>
                    <a:lnTo>
                      <a:pt x="29" y="310"/>
                    </a:lnTo>
                    <a:lnTo>
                      <a:pt x="28" y="311"/>
                    </a:lnTo>
                    <a:lnTo>
                      <a:pt x="28" y="311"/>
                    </a:lnTo>
                    <a:lnTo>
                      <a:pt x="27" y="311"/>
                    </a:lnTo>
                    <a:lnTo>
                      <a:pt x="26" y="312"/>
                    </a:lnTo>
                    <a:lnTo>
                      <a:pt x="26" y="312"/>
                    </a:lnTo>
                    <a:lnTo>
                      <a:pt x="25" y="314"/>
                    </a:lnTo>
                    <a:lnTo>
                      <a:pt x="23" y="314"/>
                    </a:lnTo>
                    <a:lnTo>
                      <a:pt x="23" y="314"/>
                    </a:lnTo>
                    <a:lnTo>
                      <a:pt x="22" y="315"/>
                    </a:lnTo>
                    <a:lnTo>
                      <a:pt x="21" y="315"/>
                    </a:lnTo>
                    <a:lnTo>
                      <a:pt x="20" y="315"/>
                    </a:lnTo>
                    <a:lnTo>
                      <a:pt x="20" y="316"/>
                    </a:lnTo>
                    <a:lnTo>
                      <a:pt x="19" y="316"/>
                    </a:lnTo>
                    <a:lnTo>
                      <a:pt x="17" y="316"/>
                    </a:lnTo>
                    <a:lnTo>
                      <a:pt x="16" y="316"/>
                    </a:lnTo>
                    <a:lnTo>
                      <a:pt x="15" y="317"/>
                    </a:lnTo>
                    <a:lnTo>
                      <a:pt x="15" y="317"/>
                    </a:lnTo>
                    <a:lnTo>
                      <a:pt x="14" y="317"/>
                    </a:lnTo>
                    <a:lnTo>
                      <a:pt x="13" y="317"/>
                    </a:lnTo>
                    <a:lnTo>
                      <a:pt x="11" y="317"/>
                    </a:lnTo>
                    <a:lnTo>
                      <a:pt x="11" y="318"/>
                    </a:lnTo>
                    <a:lnTo>
                      <a:pt x="10" y="318"/>
                    </a:lnTo>
                    <a:lnTo>
                      <a:pt x="9" y="318"/>
                    </a:lnTo>
                    <a:lnTo>
                      <a:pt x="9" y="318"/>
                    </a:lnTo>
                    <a:lnTo>
                      <a:pt x="8" y="318"/>
                    </a:lnTo>
                    <a:lnTo>
                      <a:pt x="7" y="318"/>
                    </a:lnTo>
                    <a:lnTo>
                      <a:pt x="7" y="318"/>
                    </a:lnTo>
                    <a:lnTo>
                      <a:pt x="5" y="318"/>
                    </a:lnTo>
                    <a:lnTo>
                      <a:pt x="5" y="318"/>
                    </a:lnTo>
                    <a:lnTo>
                      <a:pt x="4" y="318"/>
                    </a:lnTo>
                    <a:lnTo>
                      <a:pt x="3" y="318"/>
                    </a:lnTo>
                    <a:lnTo>
                      <a:pt x="3" y="318"/>
                    </a:lnTo>
                    <a:lnTo>
                      <a:pt x="3" y="318"/>
                    </a:lnTo>
                    <a:lnTo>
                      <a:pt x="2" y="317"/>
                    </a:lnTo>
                    <a:lnTo>
                      <a:pt x="2" y="317"/>
                    </a:lnTo>
                    <a:lnTo>
                      <a:pt x="1" y="317"/>
                    </a:lnTo>
                    <a:lnTo>
                      <a:pt x="1" y="317"/>
                    </a:lnTo>
                    <a:lnTo>
                      <a:pt x="1" y="317"/>
                    </a:lnTo>
                    <a:lnTo>
                      <a:pt x="1" y="316"/>
                    </a:lnTo>
                    <a:lnTo>
                      <a:pt x="0" y="316"/>
                    </a:lnTo>
                    <a:lnTo>
                      <a:pt x="0" y="316"/>
                    </a:lnTo>
                    <a:lnTo>
                      <a:pt x="0" y="316"/>
                    </a:lnTo>
                    <a:lnTo>
                      <a:pt x="0" y="315"/>
                    </a:lnTo>
                    <a:lnTo>
                      <a:pt x="0" y="315"/>
                    </a:lnTo>
                    <a:lnTo>
                      <a:pt x="0" y="315"/>
                    </a:lnTo>
                    <a:lnTo>
                      <a:pt x="0" y="314"/>
                    </a:lnTo>
                    <a:lnTo>
                      <a:pt x="0" y="314"/>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3" name="Freeform 34"/>
              <p:cNvSpPr>
                <a:spLocks noEditPoints="1"/>
              </p:cNvSpPr>
              <p:nvPr/>
            </p:nvSpPr>
            <p:spPr bwMode="auto">
              <a:xfrm>
                <a:off x="4491039" y="4559301"/>
                <a:ext cx="144463" cy="512763"/>
              </a:xfrm>
              <a:custGeom>
                <a:avLst/>
                <a:gdLst>
                  <a:gd name="T0" fmla="*/ 55 w 91"/>
                  <a:gd name="T1" fmla="*/ 16 h 323"/>
                  <a:gd name="T2" fmla="*/ 56 w 91"/>
                  <a:gd name="T3" fmla="*/ 13 h 323"/>
                  <a:gd name="T4" fmla="*/ 58 w 91"/>
                  <a:gd name="T5" fmla="*/ 11 h 323"/>
                  <a:gd name="T6" fmla="*/ 61 w 91"/>
                  <a:gd name="T7" fmla="*/ 10 h 323"/>
                  <a:gd name="T8" fmla="*/ 64 w 91"/>
                  <a:gd name="T9" fmla="*/ 7 h 323"/>
                  <a:gd name="T10" fmla="*/ 67 w 91"/>
                  <a:gd name="T11" fmla="*/ 5 h 323"/>
                  <a:gd name="T12" fmla="*/ 71 w 91"/>
                  <a:gd name="T13" fmla="*/ 4 h 323"/>
                  <a:gd name="T14" fmla="*/ 74 w 91"/>
                  <a:gd name="T15" fmla="*/ 3 h 323"/>
                  <a:gd name="T16" fmla="*/ 78 w 91"/>
                  <a:gd name="T17" fmla="*/ 1 h 323"/>
                  <a:gd name="T18" fmla="*/ 82 w 91"/>
                  <a:gd name="T19" fmla="*/ 1 h 323"/>
                  <a:gd name="T20" fmla="*/ 84 w 91"/>
                  <a:gd name="T21" fmla="*/ 0 h 323"/>
                  <a:gd name="T22" fmla="*/ 88 w 91"/>
                  <a:gd name="T23" fmla="*/ 1 h 323"/>
                  <a:gd name="T24" fmla="*/ 89 w 91"/>
                  <a:gd name="T25" fmla="*/ 1 h 323"/>
                  <a:gd name="T26" fmla="*/ 91 w 91"/>
                  <a:gd name="T27" fmla="*/ 3 h 323"/>
                  <a:gd name="T28" fmla="*/ 91 w 91"/>
                  <a:gd name="T29" fmla="*/ 4 h 323"/>
                  <a:gd name="T30" fmla="*/ 91 w 91"/>
                  <a:gd name="T31" fmla="*/ 5 h 323"/>
                  <a:gd name="T32" fmla="*/ 39 w 91"/>
                  <a:gd name="T33" fmla="*/ 306 h 323"/>
                  <a:gd name="T34" fmla="*/ 4 w 91"/>
                  <a:gd name="T35" fmla="*/ 296 h 323"/>
                  <a:gd name="T36" fmla="*/ 10 w 91"/>
                  <a:gd name="T37" fmla="*/ 261 h 323"/>
                  <a:gd name="T38" fmla="*/ 16 w 91"/>
                  <a:gd name="T39" fmla="*/ 219 h 323"/>
                  <a:gd name="T40" fmla="*/ 23 w 91"/>
                  <a:gd name="T41" fmla="*/ 173 h 323"/>
                  <a:gd name="T42" fmla="*/ 30 w 91"/>
                  <a:gd name="T43" fmla="*/ 129 h 323"/>
                  <a:gd name="T44" fmla="*/ 37 w 91"/>
                  <a:gd name="T45" fmla="*/ 86 h 323"/>
                  <a:gd name="T46" fmla="*/ 46 w 91"/>
                  <a:gd name="T47" fmla="*/ 50 h 323"/>
                  <a:gd name="T48" fmla="*/ 53 w 91"/>
                  <a:gd name="T49" fmla="*/ 22 h 323"/>
                  <a:gd name="T50" fmla="*/ 88 w 91"/>
                  <a:gd name="T51" fmla="*/ 17 h 323"/>
                  <a:gd name="T52" fmla="*/ 80 w 91"/>
                  <a:gd name="T53" fmla="*/ 47 h 323"/>
                  <a:gd name="T54" fmla="*/ 73 w 91"/>
                  <a:gd name="T55" fmla="*/ 85 h 323"/>
                  <a:gd name="T56" fmla="*/ 66 w 91"/>
                  <a:gd name="T57" fmla="*/ 128 h 323"/>
                  <a:gd name="T58" fmla="*/ 59 w 91"/>
                  <a:gd name="T59" fmla="*/ 173 h 323"/>
                  <a:gd name="T60" fmla="*/ 52 w 91"/>
                  <a:gd name="T61" fmla="*/ 218 h 323"/>
                  <a:gd name="T62" fmla="*/ 46 w 91"/>
                  <a:gd name="T63" fmla="*/ 258 h 323"/>
                  <a:gd name="T64" fmla="*/ 41 w 91"/>
                  <a:gd name="T65" fmla="*/ 293 h 323"/>
                  <a:gd name="T66" fmla="*/ 0 w 91"/>
                  <a:gd name="T67" fmla="*/ 318 h 323"/>
                  <a:gd name="T68" fmla="*/ 37 w 91"/>
                  <a:gd name="T69" fmla="*/ 308 h 323"/>
                  <a:gd name="T70" fmla="*/ 36 w 91"/>
                  <a:gd name="T71" fmla="*/ 309 h 323"/>
                  <a:gd name="T72" fmla="*/ 35 w 91"/>
                  <a:gd name="T73" fmla="*/ 312 h 323"/>
                  <a:gd name="T74" fmla="*/ 33 w 91"/>
                  <a:gd name="T75" fmla="*/ 314 h 323"/>
                  <a:gd name="T76" fmla="*/ 29 w 91"/>
                  <a:gd name="T77" fmla="*/ 315 h 323"/>
                  <a:gd name="T78" fmla="*/ 27 w 91"/>
                  <a:gd name="T79" fmla="*/ 318 h 323"/>
                  <a:gd name="T80" fmla="*/ 23 w 91"/>
                  <a:gd name="T81" fmla="*/ 319 h 323"/>
                  <a:gd name="T82" fmla="*/ 19 w 91"/>
                  <a:gd name="T83" fmla="*/ 321 h 323"/>
                  <a:gd name="T84" fmla="*/ 15 w 91"/>
                  <a:gd name="T85" fmla="*/ 323 h 323"/>
                  <a:gd name="T86" fmla="*/ 12 w 91"/>
                  <a:gd name="T87" fmla="*/ 323 h 323"/>
                  <a:gd name="T88" fmla="*/ 9 w 91"/>
                  <a:gd name="T89" fmla="*/ 323 h 323"/>
                  <a:gd name="T90" fmla="*/ 6 w 91"/>
                  <a:gd name="T91" fmla="*/ 323 h 323"/>
                  <a:gd name="T92" fmla="*/ 4 w 91"/>
                  <a:gd name="T93" fmla="*/ 323 h 323"/>
                  <a:gd name="T94" fmla="*/ 2 w 91"/>
                  <a:gd name="T95" fmla="*/ 321 h 323"/>
                  <a:gd name="T96" fmla="*/ 2 w 91"/>
                  <a:gd name="T97" fmla="*/ 320 h 323"/>
                  <a:gd name="T98" fmla="*/ 0 w 91"/>
                  <a:gd name="T99" fmla="*/ 319 h 3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91" h="323">
                    <a:moveTo>
                      <a:pt x="91" y="6"/>
                    </a:moveTo>
                    <a:lnTo>
                      <a:pt x="54" y="17"/>
                    </a:lnTo>
                    <a:lnTo>
                      <a:pt x="54" y="16"/>
                    </a:lnTo>
                    <a:lnTo>
                      <a:pt x="55" y="16"/>
                    </a:lnTo>
                    <a:lnTo>
                      <a:pt x="55" y="15"/>
                    </a:lnTo>
                    <a:lnTo>
                      <a:pt x="55" y="15"/>
                    </a:lnTo>
                    <a:lnTo>
                      <a:pt x="55" y="13"/>
                    </a:lnTo>
                    <a:lnTo>
                      <a:pt x="56" y="13"/>
                    </a:lnTo>
                    <a:lnTo>
                      <a:pt x="56" y="13"/>
                    </a:lnTo>
                    <a:lnTo>
                      <a:pt x="58" y="12"/>
                    </a:lnTo>
                    <a:lnTo>
                      <a:pt x="58" y="12"/>
                    </a:lnTo>
                    <a:lnTo>
                      <a:pt x="58" y="11"/>
                    </a:lnTo>
                    <a:lnTo>
                      <a:pt x="59" y="11"/>
                    </a:lnTo>
                    <a:lnTo>
                      <a:pt x="59" y="10"/>
                    </a:lnTo>
                    <a:lnTo>
                      <a:pt x="60" y="10"/>
                    </a:lnTo>
                    <a:lnTo>
                      <a:pt x="61" y="10"/>
                    </a:lnTo>
                    <a:lnTo>
                      <a:pt x="61" y="9"/>
                    </a:lnTo>
                    <a:lnTo>
                      <a:pt x="62" y="9"/>
                    </a:lnTo>
                    <a:lnTo>
                      <a:pt x="62" y="7"/>
                    </a:lnTo>
                    <a:lnTo>
                      <a:pt x="64" y="7"/>
                    </a:lnTo>
                    <a:lnTo>
                      <a:pt x="65" y="6"/>
                    </a:lnTo>
                    <a:lnTo>
                      <a:pt x="65" y="6"/>
                    </a:lnTo>
                    <a:lnTo>
                      <a:pt x="66" y="6"/>
                    </a:lnTo>
                    <a:lnTo>
                      <a:pt x="67" y="5"/>
                    </a:lnTo>
                    <a:lnTo>
                      <a:pt x="67" y="5"/>
                    </a:lnTo>
                    <a:lnTo>
                      <a:pt x="68" y="5"/>
                    </a:lnTo>
                    <a:lnTo>
                      <a:pt x="70" y="4"/>
                    </a:lnTo>
                    <a:lnTo>
                      <a:pt x="71" y="4"/>
                    </a:lnTo>
                    <a:lnTo>
                      <a:pt x="71" y="4"/>
                    </a:lnTo>
                    <a:lnTo>
                      <a:pt x="72" y="3"/>
                    </a:lnTo>
                    <a:lnTo>
                      <a:pt x="73" y="3"/>
                    </a:lnTo>
                    <a:lnTo>
                      <a:pt x="74" y="3"/>
                    </a:lnTo>
                    <a:lnTo>
                      <a:pt x="76" y="3"/>
                    </a:lnTo>
                    <a:lnTo>
                      <a:pt x="76" y="1"/>
                    </a:lnTo>
                    <a:lnTo>
                      <a:pt x="77" y="1"/>
                    </a:lnTo>
                    <a:lnTo>
                      <a:pt x="78" y="1"/>
                    </a:lnTo>
                    <a:lnTo>
                      <a:pt x="79" y="1"/>
                    </a:lnTo>
                    <a:lnTo>
                      <a:pt x="79" y="1"/>
                    </a:lnTo>
                    <a:lnTo>
                      <a:pt x="80" y="1"/>
                    </a:lnTo>
                    <a:lnTo>
                      <a:pt x="82" y="1"/>
                    </a:lnTo>
                    <a:lnTo>
                      <a:pt x="83" y="0"/>
                    </a:lnTo>
                    <a:lnTo>
                      <a:pt x="83" y="0"/>
                    </a:lnTo>
                    <a:lnTo>
                      <a:pt x="84" y="0"/>
                    </a:lnTo>
                    <a:lnTo>
                      <a:pt x="84" y="0"/>
                    </a:lnTo>
                    <a:lnTo>
                      <a:pt x="85" y="0"/>
                    </a:lnTo>
                    <a:lnTo>
                      <a:pt x="86" y="0"/>
                    </a:lnTo>
                    <a:lnTo>
                      <a:pt x="86" y="0"/>
                    </a:lnTo>
                    <a:lnTo>
                      <a:pt x="88" y="1"/>
                    </a:lnTo>
                    <a:lnTo>
                      <a:pt x="88" y="1"/>
                    </a:lnTo>
                    <a:lnTo>
                      <a:pt x="88" y="1"/>
                    </a:lnTo>
                    <a:lnTo>
                      <a:pt x="89" y="1"/>
                    </a:lnTo>
                    <a:lnTo>
                      <a:pt x="89" y="1"/>
                    </a:lnTo>
                    <a:lnTo>
                      <a:pt x="90" y="1"/>
                    </a:lnTo>
                    <a:lnTo>
                      <a:pt x="90" y="1"/>
                    </a:lnTo>
                    <a:lnTo>
                      <a:pt x="90" y="3"/>
                    </a:lnTo>
                    <a:lnTo>
                      <a:pt x="91" y="3"/>
                    </a:lnTo>
                    <a:lnTo>
                      <a:pt x="91" y="3"/>
                    </a:lnTo>
                    <a:lnTo>
                      <a:pt x="91" y="3"/>
                    </a:lnTo>
                    <a:lnTo>
                      <a:pt x="91" y="4"/>
                    </a:lnTo>
                    <a:lnTo>
                      <a:pt x="91" y="4"/>
                    </a:lnTo>
                    <a:lnTo>
                      <a:pt x="91" y="4"/>
                    </a:lnTo>
                    <a:lnTo>
                      <a:pt x="91" y="5"/>
                    </a:lnTo>
                    <a:lnTo>
                      <a:pt x="91" y="5"/>
                    </a:lnTo>
                    <a:lnTo>
                      <a:pt x="91" y="5"/>
                    </a:lnTo>
                    <a:lnTo>
                      <a:pt x="91" y="6"/>
                    </a:lnTo>
                    <a:lnTo>
                      <a:pt x="91" y="6"/>
                    </a:lnTo>
                    <a:lnTo>
                      <a:pt x="91" y="6"/>
                    </a:lnTo>
                    <a:close/>
                    <a:moveTo>
                      <a:pt x="39" y="306"/>
                    </a:moveTo>
                    <a:lnTo>
                      <a:pt x="0" y="318"/>
                    </a:lnTo>
                    <a:lnTo>
                      <a:pt x="2" y="312"/>
                    </a:lnTo>
                    <a:lnTo>
                      <a:pt x="3" y="305"/>
                    </a:lnTo>
                    <a:lnTo>
                      <a:pt x="4" y="296"/>
                    </a:lnTo>
                    <a:lnTo>
                      <a:pt x="5" y="288"/>
                    </a:lnTo>
                    <a:lnTo>
                      <a:pt x="6" y="280"/>
                    </a:lnTo>
                    <a:lnTo>
                      <a:pt x="9" y="270"/>
                    </a:lnTo>
                    <a:lnTo>
                      <a:pt x="10" y="261"/>
                    </a:lnTo>
                    <a:lnTo>
                      <a:pt x="11" y="251"/>
                    </a:lnTo>
                    <a:lnTo>
                      <a:pt x="12" y="240"/>
                    </a:lnTo>
                    <a:lnTo>
                      <a:pt x="15" y="229"/>
                    </a:lnTo>
                    <a:lnTo>
                      <a:pt x="16" y="219"/>
                    </a:lnTo>
                    <a:lnTo>
                      <a:pt x="18" y="208"/>
                    </a:lnTo>
                    <a:lnTo>
                      <a:pt x="19" y="196"/>
                    </a:lnTo>
                    <a:lnTo>
                      <a:pt x="21" y="185"/>
                    </a:lnTo>
                    <a:lnTo>
                      <a:pt x="23" y="173"/>
                    </a:lnTo>
                    <a:lnTo>
                      <a:pt x="24" y="163"/>
                    </a:lnTo>
                    <a:lnTo>
                      <a:pt x="27" y="151"/>
                    </a:lnTo>
                    <a:lnTo>
                      <a:pt x="29" y="140"/>
                    </a:lnTo>
                    <a:lnTo>
                      <a:pt x="30" y="129"/>
                    </a:lnTo>
                    <a:lnTo>
                      <a:pt x="33" y="118"/>
                    </a:lnTo>
                    <a:lnTo>
                      <a:pt x="34" y="108"/>
                    </a:lnTo>
                    <a:lnTo>
                      <a:pt x="36" y="97"/>
                    </a:lnTo>
                    <a:lnTo>
                      <a:pt x="37" y="86"/>
                    </a:lnTo>
                    <a:lnTo>
                      <a:pt x="40" y="77"/>
                    </a:lnTo>
                    <a:lnTo>
                      <a:pt x="42" y="67"/>
                    </a:lnTo>
                    <a:lnTo>
                      <a:pt x="43" y="59"/>
                    </a:lnTo>
                    <a:lnTo>
                      <a:pt x="46" y="50"/>
                    </a:lnTo>
                    <a:lnTo>
                      <a:pt x="47" y="42"/>
                    </a:lnTo>
                    <a:lnTo>
                      <a:pt x="49" y="35"/>
                    </a:lnTo>
                    <a:lnTo>
                      <a:pt x="51" y="28"/>
                    </a:lnTo>
                    <a:lnTo>
                      <a:pt x="53" y="22"/>
                    </a:lnTo>
                    <a:lnTo>
                      <a:pt x="54" y="17"/>
                    </a:lnTo>
                    <a:lnTo>
                      <a:pt x="91" y="6"/>
                    </a:lnTo>
                    <a:lnTo>
                      <a:pt x="90" y="11"/>
                    </a:lnTo>
                    <a:lnTo>
                      <a:pt x="88" y="17"/>
                    </a:lnTo>
                    <a:lnTo>
                      <a:pt x="86" y="24"/>
                    </a:lnTo>
                    <a:lnTo>
                      <a:pt x="84" y="31"/>
                    </a:lnTo>
                    <a:lnTo>
                      <a:pt x="83" y="38"/>
                    </a:lnTo>
                    <a:lnTo>
                      <a:pt x="80" y="47"/>
                    </a:lnTo>
                    <a:lnTo>
                      <a:pt x="79" y="56"/>
                    </a:lnTo>
                    <a:lnTo>
                      <a:pt x="77" y="65"/>
                    </a:lnTo>
                    <a:lnTo>
                      <a:pt x="76" y="75"/>
                    </a:lnTo>
                    <a:lnTo>
                      <a:pt x="73" y="85"/>
                    </a:lnTo>
                    <a:lnTo>
                      <a:pt x="71" y="96"/>
                    </a:lnTo>
                    <a:lnTo>
                      <a:pt x="70" y="107"/>
                    </a:lnTo>
                    <a:lnTo>
                      <a:pt x="67" y="117"/>
                    </a:lnTo>
                    <a:lnTo>
                      <a:pt x="66" y="128"/>
                    </a:lnTo>
                    <a:lnTo>
                      <a:pt x="64" y="139"/>
                    </a:lnTo>
                    <a:lnTo>
                      <a:pt x="62" y="151"/>
                    </a:lnTo>
                    <a:lnTo>
                      <a:pt x="60" y="161"/>
                    </a:lnTo>
                    <a:lnTo>
                      <a:pt x="59" y="173"/>
                    </a:lnTo>
                    <a:lnTo>
                      <a:pt x="56" y="184"/>
                    </a:lnTo>
                    <a:lnTo>
                      <a:pt x="55" y="196"/>
                    </a:lnTo>
                    <a:lnTo>
                      <a:pt x="53" y="207"/>
                    </a:lnTo>
                    <a:lnTo>
                      <a:pt x="52" y="218"/>
                    </a:lnTo>
                    <a:lnTo>
                      <a:pt x="51" y="228"/>
                    </a:lnTo>
                    <a:lnTo>
                      <a:pt x="48" y="239"/>
                    </a:lnTo>
                    <a:lnTo>
                      <a:pt x="47" y="249"/>
                    </a:lnTo>
                    <a:lnTo>
                      <a:pt x="46" y="258"/>
                    </a:lnTo>
                    <a:lnTo>
                      <a:pt x="45" y="268"/>
                    </a:lnTo>
                    <a:lnTo>
                      <a:pt x="43" y="276"/>
                    </a:lnTo>
                    <a:lnTo>
                      <a:pt x="42" y="284"/>
                    </a:lnTo>
                    <a:lnTo>
                      <a:pt x="41" y="293"/>
                    </a:lnTo>
                    <a:lnTo>
                      <a:pt x="40" y="300"/>
                    </a:lnTo>
                    <a:lnTo>
                      <a:pt x="39" y="306"/>
                    </a:lnTo>
                    <a:lnTo>
                      <a:pt x="39" y="306"/>
                    </a:lnTo>
                    <a:close/>
                    <a:moveTo>
                      <a:pt x="0" y="318"/>
                    </a:moveTo>
                    <a:lnTo>
                      <a:pt x="39" y="306"/>
                    </a:lnTo>
                    <a:lnTo>
                      <a:pt x="39" y="307"/>
                    </a:lnTo>
                    <a:lnTo>
                      <a:pt x="37" y="307"/>
                    </a:lnTo>
                    <a:lnTo>
                      <a:pt x="37" y="308"/>
                    </a:lnTo>
                    <a:lnTo>
                      <a:pt x="37" y="308"/>
                    </a:lnTo>
                    <a:lnTo>
                      <a:pt x="37" y="308"/>
                    </a:lnTo>
                    <a:lnTo>
                      <a:pt x="37" y="309"/>
                    </a:lnTo>
                    <a:lnTo>
                      <a:pt x="36" y="309"/>
                    </a:lnTo>
                    <a:lnTo>
                      <a:pt x="36" y="311"/>
                    </a:lnTo>
                    <a:lnTo>
                      <a:pt x="36" y="311"/>
                    </a:lnTo>
                    <a:lnTo>
                      <a:pt x="35" y="312"/>
                    </a:lnTo>
                    <a:lnTo>
                      <a:pt x="35" y="312"/>
                    </a:lnTo>
                    <a:lnTo>
                      <a:pt x="34" y="312"/>
                    </a:lnTo>
                    <a:lnTo>
                      <a:pt x="34" y="313"/>
                    </a:lnTo>
                    <a:lnTo>
                      <a:pt x="33" y="313"/>
                    </a:lnTo>
                    <a:lnTo>
                      <a:pt x="33" y="314"/>
                    </a:lnTo>
                    <a:lnTo>
                      <a:pt x="31" y="314"/>
                    </a:lnTo>
                    <a:lnTo>
                      <a:pt x="31" y="315"/>
                    </a:lnTo>
                    <a:lnTo>
                      <a:pt x="30" y="315"/>
                    </a:lnTo>
                    <a:lnTo>
                      <a:pt x="29" y="315"/>
                    </a:lnTo>
                    <a:lnTo>
                      <a:pt x="29" y="317"/>
                    </a:lnTo>
                    <a:lnTo>
                      <a:pt x="28" y="317"/>
                    </a:lnTo>
                    <a:lnTo>
                      <a:pt x="27" y="318"/>
                    </a:lnTo>
                    <a:lnTo>
                      <a:pt x="27" y="318"/>
                    </a:lnTo>
                    <a:lnTo>
                      <a:pt x="25" y="318"/>
                    </a:lnTo>
                    <a:lnTo>
                      <a:pt x="24" y="319"/>
                    </a:lnTo>
                    <a:lnTo>
                      <a:pt x="24" y="319"/>
                    </a:lnTo>
                    <a:lnTo>
                      <a:pt x="23" y="319"/>
                    </a:lnTo>
                    <a:lnTo>
                      <a:pt x="22" y="320"/>
                    </a:lnTo>
                    <a:lnTo>
                      <a:pt x="21" y="320"/>
                    </a:lnTo>
                    <a:lnTo>
                      <a:pt x="19" y="320"/>
                    </a:lnTo>
                    <a:lnTo>
                      <a:pt x="19" y="321"/>
                    </a:lnTo>
                    <a:lnTo>
                      <a:pt x="18" y="321"/>
                    </a:lnTo>
                    <a:lnTo>
                      <a:pt x="17" y="321"/>
                    </a:lnTo>
                    <a:lnTo>
                      <a:pt x="16" y="321"/>
                    </a:lnTo>
                    <a:lnTo>
                      <a:pt x="15" y="323"/>
                    </a:lnTo>
                    <a:lnTo>
                      <a:pt x="15" y="323"/>
                    </a:lnTo>
                    <a:lnTo>
                      <a:pt x="14" y="323"/>
                    </a:lnTo>
                    <a:lnTo>
                      <a:pt x="12" y="323"/>
                    </a:lnTo>
                    <a:lnTo>
                      <a:pt x="12" y="323"/>
                    </a:lnTo>
                    <a:lnTo>
                      <a:pt x="11" y="323"/>
                    </a:lnTo>
                    <a:lnTo>
                      <a:pt x="10" y="323"/>
                    </a:lnTo>
                    <a:lnTo>
                      <a:pt x="10" y="323"/>
                    </a:lnTo>
                    <a:lnTo>
                      <a:pt x="9" y="323"/>
                    </a:lnTo>
                    <a:lnTo>
                      <a:pt x="8" y="323"/>
                    </a:lnTo>
                    <a:lnTo>
                      <a:pt x="8" y="323"/>
                    </a:lnTo>
                    <a:lnTo>
                      <a:pt x="6" y="323"/>
                    </a:lnTo>
                    <a:lnTo>
                      <a:pt x="6" y="323"/>
                    </a:lnTo>
                    <a:lnTo>
                      <a:pt x="5" y="323"/>
                    </a:lnTo>
                    <a:lnTo>
                      <a:pt x="5" y="323"/>
                    </a:lnTo>
                    <a:lnTo>
                      <a:pt x="4" y="323"/>
                    </a:lnTo>
                    <a:lnTo>
                      <a:pt x="4" y="323"/>
                    </a:lnTo>
                    <a:lnTo>
                      <a:pt x="3" y="323"/>
                    </a:lnTo>
                    <a:lnTo>
                      <a:pt x="3" y="323"/>
                    </a:lnTo>
                    <a:lnTo>
                      <a:pt x="3" y="321"/>
                    </a:lnTo>
                    <a:lnTo>
                      <a:pt x="2" y="321"/>
                    </a:lnTo>
                    <a:lnTo>
                      <a:pt x="2" y="321"/>
                    </a:lnTo>
                    <a:lnTo>
                      <a:pt x="2" y="321"/>
                    </a:lnTo>
                    <a:lnTo>
                      <a:pt x="2" y="320"/>
                    </a:lnTo>
                    <a:lnTo>
                      <a:pt x="2" y="320"/>
                    </a:lnTo>
                    <a:lnTo>
                      <a:pt x="2" y="320"/>
                    </a:lnTo>
                    <a:lnTo>
                      <a:pt x="0" y="319"/>
                    </a:lnTo>
                    <a:lnTo>
                      <a:pt x="0" y="319"/>
                    </a:lnTo>
                    <a:lnTo>
                      <a:pt x="0" y="319"/>
                    </a:lnTo>
                    <a:lnTo>
                      <a:pt x="0" y="318"/>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4" name="Freeform 35"/>
              <p:cNvSpPr>
                <a:spLocks noEditPoints="1"/>
              </p:cNvSpPr>
              <p:nvPr/>
            </p:nvSpPr>
            <p:spPr bwMode="auto">
              <a:xfrm>
                <a:off x="4735514" y="4557714"/>
                <a:ext cx="96838" cy="515938"/>
              </a:xfrm>
              <a:custGeom>
                <a:avLst/>
                <a:gdLst>
                  <a:gd name="T0" fmla="*/ 24 w 61"/>
                  <a:gd name="T1" fmla="*/ 17 h 325"/>
                  <a:gd name="T2" fmla="*/ 25 w 61"/>
                  <a:gd name="T3" fmla="*/ 14 h 325"/>
                  <a:gd name="T4" fmla="*/ 27 w 61"/>
                  <a:gd name="T5" fmla="*/ 12 h 325"/>
                  <a:gd name="T6" fmla="*/ 29 w 61"/>
                  <a:gd name="T7" fmla="*/ 11 h 325"/>
                  <a:gd name="T8" fmla="*/ 31 w 61"/>
                  <a:gd name="T9" fmla="*/ 8 h 325"/>
                  <a:gd name="T10" fmla="*/ 35 w 61"/>
                  <a:gd name="T11" fmla="*/ 6 h 325"/>
                  <a:gd name="T12" fmla="*/ 39 w 61"/>
                  <a:gd name="T13" fmla="*/ 5 h 325"/>
                  <a:gd name="T14" fmla="*/ 42 w 61"/>
                  <a:gd name="T15" fmla="*/ 2 h 325"/>
                  <a:gd name="T16" fmla="*/ 46 w 61"/>
                  <a:gd name="T17" fmla="*/ 1 h 325"/>
                  <a:gd name="T18" fmla="*/ 49 w 61"/>
                  <a:gd name="T19" fmla="*/ 1 h 325"/>
                  <a:gd name="T20" fmla="*/ 53 w 61"/>
                  <a:gd name="T21" fmla="*/ 0 h 325"/>
                  <a:gd name="T22" fmla="*/ 55 w 61"/>
                  <a:gd name="T23" fmla="*/ 0 h 325"/>
                  <a:gd name="T24" fmla="*/ 58 w 61"/>
                  <a:gd name="T25" fmla="*/ 1 h 325"/>
                  <a:gd name="T26" fmla="*/ 60 w 61"/>
                  <a:gd name="T27" fmla="*/ 1 h 325"/>
                  <a:gd name="T28" fmla="*/ 61 w 61"/>
                  <a:gd name="T29" fmla="*/ 2 h 325"/>
                  <a:gd name="T30" fmla="*/ 61 w 61"/>
                  <a:gd name="T31" fmla="*/ 4 h 325"/>
                  <a:gd name="T32" fmla="*/ 37 w 61"/>
                  <a:gd name="T33" fmla="*/ 308 h 325"/>
                  <a:gd name="T34" fmla="*/ 4 w 61"/>
                  <a:gd name="T35" fmla="*/ 276 h 325"/>
                  <a:gd name="T36" fmla="*/ 8 w 61"/>
                  <a:gd name="T37" fmla="*/ 223 h 325"/>
                  <a:gd name="T38" fmla="*/ 11 w 61"/>
                  <a:gd name="T39" fmla="*/ 177 h 325"/>
                  <a:gd name="T40" fmla="*/ 15 w 61"/>
                  <a:gd name="T41" fmla="*/ 136 h 325"/>
                  <a:gd name="T42" fmla="*/ 17 w 61"/>
                  <a:gd name="T43" fmla="*/ 102 h 325"/>
                  <a:gd name="T44" fmla="*/ 19 w 61"/>
                  <a:gd name="T45" fmla="*/ 72 h 325"/>
                  <a:gd name="T46" fmla="*/ 21 w 61"/>
                  <a:gd name="T47" fmla="*/ 45 h 325"/>
                  <a:gd name="T48" fmla="*/ 23 w 61"/>
                  <a:gd name="T49" fmla="*/ 23 h 325"/>
                  <a:gd name="T50" fmla="*/ 60 w 61"/>
                  <a:gd name="T51" fmla="*/ 16 h 325"/>
                  <a:gd name="T52" fmla="*/ 58 w 61"/>
                  <a:gd name="T53" fmla="*/ 38 h 325"/>
                  <a:gd name="T54" fmla="*/ 55 w 61"/>
                  <a:gd name="T55" fmla="*/ 66 h 325"/>
                  <a:gd name="T56" fmla="*/ 54 w 61"/>
                  <a:gd name="T57" fmla="*/ 97 h 325"/>
                  <a:gd name="T58" fmla="*/ 50 w 61"/>
                  <a:gd name="T59" fmla="*/ 133 h 325"/>
                  <a:gd name="T60" fmla="*/ 48 w 61"/>
                  <a:gd name="T61" fmla="*/ 174 h 325"/>
                  <a:gd name="T62" fmla="*/ 45 w 61"/>
                  <a:gd name="T63" fmla="*/ 223 h 325"/>
                  <a:gd name="T64" fmla="*/ 40 w 61"/>
                  <a:gd name="T65" fmla="*/ 278 h 325"/>
                  <a:gd name="T66" fmla="*/ 0 w 61"/>
                  <a:gd name="T67" fmla="*/ 321 h 325"/>
                  <a:gd name="T68" fmla="*/ 37 w 61"/>
                  <a:gd name="T69" fmla="*/ 309 h 325"/>
                  <a:gd name="T70" fmla="*/ 36 w 61"/>
                  <a:gd name="T71" fmla="*/ 312 h 325"/>
                  <a:gd name="T72" fmla="*/ 35 w 61"/>
                  <a:gd name="T73" fmla="*/ 314 h 325"/>
                  <a:gd name="T74" fmla="*/ 33 w 61"/>
                  <a:gd name="T75" fmla="*/ 316 h 325"/>
                  <a:gd name="T76" fmla="*/ 30 w 61"/>
                  <a:gd name="T77" fmla="*/ 318 h 325"/>
                  <a:gd name="T78" fmla="*/ 27 w 61"/>
                  <a:gd name="T79" fmla="*/ 320 h 325"/>
                  <a:gd name="T80" fmla="*/ 23 w 61"/>
                  <a:gd name="T81" fmla="*/ 321 h 325"/>
                  <a:gd name="T82" fmla="*/ 19 w 61"/>
                  <a:gd name="T83" fmla="*/ 322 h 325"/>
                  <a:gd name="T84" fmla="*/ 16 w 61"/>
                  <a:gd name="T85" fmla="*/ 324 h 325"/>
                  <a:gd name="T86" fmla="*/ 12 w 61"/>
                  <a:gd name="T87" fmla="*/ 325 h 325"/>
                  <a:gd name="T88" fmla="*/ 9 w 61"/>
                  <a:gd name="T89" fmla="*/ 325 h 325"/>
                  <a:gd name="T90" fmla="*/ 6 w 61"/>
                  <a:gd name="T91" fmla="*/ 325 h 325"/>
                  <a:gd name="T92" fmla="*/ 4 w 61"/>
                  <a:gd name="T93" fmla="*/ 325 h 325"/>
                  <a:gd name="T94" fmla="*/ 2 w 61"/>
                  <a:gd name="T95" fmla="*/ 324 h 325"/>
                  <a:gd name="T96" fmla="*/ 0 w 61"/>
                  <a:gd name="T97" fmla="*/ 322 h 325"/>
                  <a:gd name="T98" fmla="*/ 0 w 61"/>
                  <a:gd name="T99" fmla="*/ 321 h 3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1" h="325">
                    <a:moveTo>
                      <a:pt x="61" y="5"/>
                    </a:moveTo>
                    <a:lnTo>
                      <a:pt x="24" y="17"/>
                    </a:lnTo>
                    <a:lnTo>
                      <a:pt x="24" y="17"/>
                    </a:lnTo>
                    <a:lnTo>
                      <a:pt x="24" y="17"/>
                    </a:lnTo>
                    <a:lnTo>
                      <a:pt x="24" y="16"/>
                    </a:lnTo>
                    <a:lnTo>
                      <a:pt x="24" y="16"/>
                    </a:lnTo>
                    <a:lnTo>
                      <a:pt x="25" y="14"/>
                    </a:lnTo>
                    <a:lnTo>
                      <a:pt x="25" y="14"/>
                    </a:lnTo>
                    <a:lnTo>
                      <a:pt x="25" y="14"/>
                    </a:lnTo>
                    <a:lnTo>
                      <a:pt x="27" y="13"/>
                    </a:lnTo>
                    <a:lnTo>
                      <a:pt x="27" y="13"/>
                    </a:lnTo>
                    <a:lnTo>
                      <a:pt x="27" y="12"/>
                    </a:lnTo>
                    <a:lnTo>
                      <a:pt x="28" y="12"/>
                    </a:lnTo>
                    <a:lnTo>
                      <a:pt x="28" y="11"/>
                    </a:lnTo>
                    <a:lnTo>
                      <a:pt x="29" y="11"/>
                    </a:lnTo>
                    <a:lnTo>
                      <a:pt x="29" y="11"/>
                    </a:lnTo>
                    <a:lnTo>
                      <a:pt x="30" y="10"/>
                    </a:lnTo>
                    <a:lnTo>
                      <a:pt x="30" y="10"/>
                    </a:lnTo>
                    <a:lnTo>
                      <a:pt x="31" y="8"/>
                    </a:lnTo>
                    <a:lnTo>
                      <a:pt x="31" y="8"/>
                    </a:lnTo>
                    <a:lnTo>
                      <a:pt x="33" y="7"/>
                    </a:lnTo>
                    <a:lnTo>
                      <a:pt x="34" y="7"/>
                    </a:lnTo>
                    <a:lnTo>
                      <a:pt x="34" y="7"/>
                    </a:lnTo>
                    <a:lnTo>
                      <a:pt x="35" y="6"/>
                    </a:lnTo>
                    <a:lnTo>
                      <a:pt x="36" y="6"/>
                    </a:lnTo>
                    <a:lnTo>
                      <a:pt x="36" y="5"/>
                    </a:lnTo>
                    <a:lnTo>
                      <a:pt x="37" y="5"/>
                    </a:lnTo>
                    <a:lnTo>
                      <a:pt x="39" y="5"/>
                    </a:lnTo>
                    <a:lnTo>
                      <a:pt x="40" y="4"/>
                    </a:lnTo>
                    <a:lnTo>
                      <a:pt x="40" y="4"/>
                    </a:lnTo>
                    <a:lnTo>
                      <a:pt x="41" y="4"/>
                    </a:lnTo>
                    <a:lnTo>
                      <a:pt x="42" y="2"/>
                    </a:lnTo>
                    <a:lnTo>
                      <a:pt x="43" y="2"/>
                    </a:lnTo>
                    <a:lnTo>
                      <a:pt x="45" y="2"/>
                    </a:lnTo>
                    <a:lnTo>
                      <a:pt x="45" y="2"/>
                    </a:lnTo>
                    <a:lnTo>
                      <a:pt x="46" y="1"/>
                    </a:lnTo>
                    <a:lnTo>
                      <a:pt x="47" y="1"/>
                    </a:lnTo>
                    <a:lnTo>
                      <a:pt x="48" y="1"/>
                    </a:lnTo>
                    <a:lnTo>
                      <a:pt x="48" y="1"/>
                    </a:lnTo>
                    <a:lnTo>
                      <a:pt x="49" y="1"/>
                    </a:lnTo>
                    <a:lnTo>
                      <a:pt x="50" y="1"/>
                    </a:lnTo>
                    <a:lnTo>
                      <a:pt x="52" y="0"/>
                    </a:lnTo>
                    <a:lnTo>
                      <a:pt x="52" y="0"/>
                    </a:lnTo>
                    <a:lnTo>
                      <a:pt x="53" y="0"/>
                    </a:lnTo>
                    <a:lnTo>
                      <a:pt x="53" y="0"/>
                    </a:lnTo>
                    <a:lnTo>
                      <a:pt x="54" y="0"/>
                    </a:lnTo>
                    <a:lnTo>
                      <a:pt x="55" y="0"/>
                    </a:lnTo>
                    <a:lnTo>
                      <a:pt x="55" y="0"/>
                    </a:lnTo>
                    <a:lnTo>
                      <a:pt x="56" y="0"/>
                    </a:lnTo>
                    <a:lnTo>
                      <a:pt x="56" y="0"/>
                    </a:lnTo>
                    <a:lnTo>
                      <a:pt x="58" y="1"/>
                    </a:lnTo>
                    <a:lnTo>
                      <a:pt x="58" y="1"/>
                    </a:lnTo>
                    <a:lnTo>
                      <a:pt x="59" y="1"/>
                    </a:lnTo>
                    <a:lnTo>
                      <a:pt x="59" y="1"/>
                    </a:lnTo>
                    <a:lnTo>
                      <a:pt x="59" y="1"/>
                    </a:lnTo>
                    <a:lnTo>
                      <a:pt x="60" y="1"/>
                    </a:lnTo>
                    <a:lnTo>
                      <a:pt x="60" y="1"/>
                    </a:lnTo>
                    <a:lnTo>
                      <a:pt x="60" y="2"/>
                    </a:lnTo>
                    <a:lnTo>
                      <a:pt x="61" y="2"/>
                    </a:lnTo>
                    <a:lnTo>
                      <a:pt x="61" y="2"/>
                    </a:lnTo>
                    <a:lnTo>
                      <a:pt x="61" y="2"/>
                    </a:lnTo>
                    <a:lnTo>
                      <a:pt x="61" y="4"/>
                    </a:lnTo>
                    <a:lnTo>
                      <a:pt x="61" y="4"/>
                    </a:lnTo>
                    <a:lnTo>
                      <a:pt x="61" y="4"/>
                    </a:lnTo>
                    <a:lnTo>
                      <a:pt x="61" y="5"/>
                    </a:lnTo>
                    <a:lnTo>
                      <a:pt x="61" y="5"/>
                    </a:lnTo>
                    <a:lnTo>
                      <a:pt x="61" y="5"/>
                    </a:lnTo>
                    <a:close/>
                    <a:moveTo>
                      <a:pt x="37" y="308"/>
                    </a:moveTo>
                    <a:lnTo>
                      <a:pt x="0" y="321"/>
                    </a:lnTo>
                    <a:lnTo>
                      <a:pt x="2" y="306"/>
                    </a:lnTo>
                    <a:lnTo>
                      <a:pt x="3" y="290"/>
                    </a:lnTo>
                    <a:lnTo>
                      <a:pt x="4" y="276"/>
                    </a:lnTo>
                    <a:lnTo>
                      <a:pt x="5" y="263"/>
                    </a:lnTo>
                    <a:lnTo>
                      <a:pt x="6" y="248"/>
                    </a:lnTo>
                    <a:lnTo>
                      <a:pt x="8" y="235"/>
                    </a:lnTo>
                    <a:lnTo>
                      <a:pt x="8" y="223"/>
                    </a:lnTo>
                    <a:lnTo>
                      <a:pt x="9" y="210"/>
                    </a:lnTo>
                    <a:lnTo>
                      <a:pt x="10" y="199"/>
                    </a:lnTo>
                    <a:lnTo>
                      <a:pt x="11" y="187"/>
                    </a:lnTo>
                    <a:lnTo>
                      <a:pt x="11" y="177"/>
                    </a:lnTo>
                    <a:lnTo>
                      <a:pt x="12" y="166"/>
                    </a:lnTo>
                    <a:lnTo>
                      <a:pt x="13" y="155"/>
                    </a:lnTo>
                    <a:lnTo>
                      <a:pt x="13" y="146"/>
                    </a:lnTo>
                    <a:lnTo>
                      <a:pt x="15" y="136"/>
                    </a:lnTo>
                    <a:lnTo>
                      <a:pt x="15" y="127"/>
                    </a:lnTo>
                    <a:lnTo>
                      <a:pt x="16" y="118"/>
                    </a:lnTo>
                    <a:lnTo>
                      <a:pt x="16" y="110"/>
                    </a:lnTo>
                    <a:lnTo>
                      <a:pt x="17" y="102"/>
                    </a:lnTo>
                    <a:lnTo>
                      <a:pt x="17" y="93"/>
                    </a:lnTo>
                    <a:lnTo>
                      <a:pt x="18" y="86"/>
                    </a:lnTo>
                    <a:lnTo>
                      <a:pt x="18" y="79"/>
                    </a:lnTo>
                    <a:lnTo>
                      <a:pt x="19" y="72"/>
                    </a:lnTo>
                    <a:lnTo>
                      <a:pt x="19" y="65"/>
                    </a:lnTo>
                    <a:lnTo>
                      <a:pt x="21" y="57"/>
                    </a:lnTo>
                    <a:lnTo>
                      <a:pt x="21" y="51"/>
                    </a:lnTo>
                    <a:lnTo>
                      <a:pt x="21" y="45"/>
                    </a:lnTo>
                    <a:lnTo>
                      <a:pt x="22" y="39"/>
                    </a:lnTo>
                    <a:lnTo>
                      <a:pt x="22" y="33"/>
                    </a:lnTo>
                    <a:lnTo>
                      <a:pt x="23" y="28"/>
                    </a:lnTo>
                    <a:lnTo>
                      <a:pt x="23" y="23"/>
                    </a:lnTo>
                    <a:lnTo>
                      <a:pt x="24" y="17"/>
                    </a:lnTo>
                    <a:lnTo>
                      <a:pt x="61" y="5"/>
                    </a:lnTo>
                    <a:lnTo>
                      <a:pt x="61" y="10"/>
                    </a:lnTo>
                    <a:lnTo>
                      <a:pt x="60" y="16"/>
                    </a:lnTo>
                    <a:lnTo>
                      <a:pt x="60" y="22"/>
                    </a:lnTo>
                    <a:lnTo>
                      <a:pt x="59" y="26"/>
                    </a:lnTo>
                    <a:lnTo>
                      <a:pt x="59" y="32"/>
                    </a:lnTo>
                    <a:lnTo>
                      <a:pt x="58" y="38"/>
                    </a:lnTo>
                    <a:lnTo>
                      <a:pt x="58" y="45"/>
                    </a:lnTo>
                    <a:lnTo>
                      <a:pt x="56" y="51"/>
                    </a:lnTo>
                    <a:lnTo>
                      <a:pt x="56" y="59"/>
                    </a:lnTo>
                    <a:lnTo>
                      <a:pt x="55" y="66"/>
                    </a:lnTo>
                    <a:lnTo>
                      <a:pt x="55" y="73"/>
                    </a:lnTo>
                    <a:lnTo>
                      <a:pt x="55" y="81"/>
                    </a:lnTo>
                    <a:lnTo>
                      <a:pt x="54" y="88"/>
                    </a:lnTo>
                    <a:lnTo>
                      <a:pt x="54" y="97"/>
                    </a:lnTo>
                    <a:lnTo>
                      <a:pt x="53" y="105"/>
                    </a:lnTo>
                    <a:lnTo>
                      <a:pt x="52" y="115"/>
                    </a:lnTo>
                    <a:lnTo>
                      <a:pt x="52" y="123"/>
                    </a:lnTo>
                    <a:lnTo>
                      <a:pt x="50" y="133"/>
                    </a:lnTo>
                    <a:lnTo>
                      <a:pt x="50" y="143"/>
                    </a:lnTo>
                    <a:lnTo>
                      <a:pt x="49" y="153"/>
                    </a:lnTo>
                    <a:lnTo>
                      <a:pt x="49" y="164"/>
                    </a:lnTo>
                    <a:lnTo>
                      <a:pt x="48" y="174"/>
                    </a:lnTo>
                    <a:lnTo>
                      <a:pt x="47" y="186"/>
                    </a:lnTo>
                    <a:lnTo>
                      <a:pt x="46" y="198"/>
                    </a:lnTo>
                    <a:lnTo>
                      <a:pt x="46" y="210"/>
                    </a:lnTo>
                    <a:lnTo>
                      <a:pt x="45" y="223"/>
                    </a:lnTo>
                    <a:lnTo>
                      <a:pt x="43" y="236"/>
                    </a:lnTo>
                    <a:lnTo>
                      <a:pt x="42" y="250"/>
                    </a:lnTo>
                    <a:lnTo>
                      <a:pt x="41" y="264"/>
                    </a:lnTo>
                    <a:lnTo>
                      <a:pt x="40" y="278"/>
                    </a:lnTo>
                    <a:lnTo>
                      <a:pt x="39" y="293"/>
                    </a:lnTo>
                    <a:lnTo>
                      <a:pt x="37" y="308"/>
                    </a:lnTo>
                    <a:lnTo>
                      <a:pt x="37" y="308"/>
                    </a:lnTo>
                    <a:close/>
                    <a:moveTo>
                      <a:pt x="0" y="321"/>
                    </a:moveTo>
                    <a:lnTo>
                      <a:pt x="37" y="308"/>
                    </a:lnTo>
                    <a:lnTo>
                      <a:pt x="37" y="309"/>
                    </a:lnTo>
                    <a:lnTo>
                      <a:pt x="37" y="309"/>
                    </a:lnTo>
                    <a:lnTo>
                      <a:pt x="37" y="309"/>
                    </a:lnTo>
                    <a:lnTo>
                      <a:pt x="37" y="310"/>
                    </a:lnTo>
                    <a:lnTo>
                      <a:pt x="37" y="310"/>
                    </a:lnTo>
                    <a:lnTo>
                      <a:pt x="36" y="312"/>
                    </a:lnTo>
                    <a:lnTo>
                      <a:pt x="36" y="312"/>
                    </a:lnTo>
                    <a:lnTo>
                      <a:pt x="36" y="313"/>
                    </a:lnTo>
                    <a:lnTo>
                      <a:pt x="35" y="313"/>
                    </a:lnTo>
                    <a:lnTo>
                      <a:pt x="35" y="313"/>
                    </a:lnTo>
                    <a:lnTo>
                      <a:pt x="35" y="314"/>
                    </a:lnTo>
                    <a:lnTo>
                      <a:pt x="34" y="314"/>
                    </a:lnTo>
                    <a:lnTo>
                      <a:pt x="34" y="315"/>
                    </a:lnTo>
                    <a:lnTo>
                      <a:pt x="33" y="315"/>
                    </a:lnTo>
                    <a:lnTo>
                      <a:pt x="33" y="316"/>
                    </a:lnTo>
                    <a:lnTo>
                      <a:pt x="31" y="316"/>
                    </a:lnTo>
                    <a:lnTo>
                      <a:pt x="31" y="316"/>
                    </a:lnTo>
                    <a:lnTo>
                      <a:pt x="30" y="318"/>
                    </a:lnTo>
                    <a:lnTo>
                      <a:pt x="30" y="318"/>
                    </a:lnTo>
                    <a:lnTo>
                      <a:pt x="29" y="319"/>
                    </a:lnTo>
                    <a:lnTo>
                      <a:pt x="28" y="319"/>
                    </a:lnTo>
                    <a:lnTo>
                      <a:pt x="28" y="319"/>
                    </a:lnTo>
                    <a:lnTo>
                      <a:pt x="27" y="320"/>
                    </a:lnTo>
                    <a:lnTo>
                      <a:pt x="25" y="320"/>
                    </a:lnTo>
                    <a:lnTo>
                      <a:pt x="24" y="321"/>
                    </a:lnTo>
                    <a:lnTo>
                      <a:pt x="24" y="321"/>
                    </a:lnTo>
                    <a:lnTo>
                      <a:pt x="23" y="321"/>
                    </a:lnTo>
                    <a:lnTo>
                      <a:pt x="22" y="322"/>
                    </a:lnTo>
                    <a:lnTo>
                      <a:pt x="21" y="322"/>
                    </a:lnTo>
                    <a:lnTo>
                      <a:pt x="21" y="322"/>
                    </a:lnTo>
                    <a:lnTo>
                      <a:pt x="19" y="322"/>
                    </a:lnTo>
                    <a:lnTo>
                      <a:pt x="18" y="324"/>
                    </a:lnTo>
                    <a:lnTo>
                      <a:pt x="17" y="324"/>
                    </a:lnTo>
                    <a:lnTo>
                      <a:pt x="16" y="324"/>
                    </a:lnTo>
                    <a:lnTo>
                      <a:pt x="16" y="324"/>
                    </a:lnTo>
                    <a:lnTo>
                      <a:pt x="15" y="325"/>
                    </a:lnTo>
                    <a:lnTo>
                      <a:pt x="13" y="325"/>
                    </a:lnTo>
                    <a:lnTo>
                      <a:pt x="12" y="325"/>
                    </a:lnTo>
                    <a:lnTo>
                      <a:pt x="12" y="325"/>
                    </a:lnTo>
                    <a:lnTo>
                      <a:pt x="11" y="325"/>
                    </a:lnTo>
                    <a:lnTo>
                      <a:pt x="10" y="325"/>
                    </a:lnTo>
                    <a:lnTo>
                      <a:pt x="10" y="325"/>
                    </a:lnTo>
                    <a:lnTo>
                      <a:pt x="9" y="325"/>
                    </a:lnTo>
                    <a:lnTo>
                      <a:pt x="8" y="325"/>
                    </a:lnTo>
                    <a:lnTo>
                      <a:pt x="8" y="325"/>
                    </a:lnTo>
                    <a:lnTo>
                      <a:pt x="6" y="325"/>
                    </a:lnTo>
                    <a:lnTo>
                      <a:pt x="6" y="325"/>
                    </a:lnTo>
                    <a:lnTo>
                      <a:pt x="5" y="325"/>
                    </a:lnTo>
                    <a:lnTo>
                      <a:pt x="5" y="325"/>
                    </a:lnTo>
                    <a:lnTo>
                      <a:pt x="4" y="325"/>
                    </a:lnTo>
                    <a:lnTo>
                      <a:pt x="4" y="325"/>
                    </a:lnTo>
                    <a:lnTo>
                      <a:pt x="3" y="325"/>
                    </a:lnTo>
                    <a:lnTo>
                      <a:pt x="3" y="325"/>
                    </a:lnTo>
                    <a:lnTo>
                      <a:pt x="3" y="325"/>
                    </a:lnTo>
                    <a:lnTo>
                      <a:pt x="2" y="324"/>
                    </a:lnTo>
                    <a:lnTo>
                      <a:pt x="2" y="324"/>
                    </a:lnTo>
                    <a:lnTo>
                      <a:pt x="2" y="324"/>
                    </a:lnTo>
                    <a:lnTo>
                      <a:pt x="2" y="324"/>
                    </a:lnTo>
                    <a:lnTo>
                      <a:pt x="0" y="322"/>
                    </a:lnTo>
                    <a:lnTo>
                      <a:pt x="0" y="322"/>
                    </a:lnTo>
                    <a:lnTo>
                      <a:pt x="0" y="322"/>
                    </a:lnTo>
                    <a:lnTo>
                      <a:pt x="0" y="322"/>
                    </a:lnTo>
                    <a:lnTo>
                      <a:pt x="0" y="321"/>
                    </a:lnTo>
                    <a:lnTo>
                      <a:pt x="0" y="321"/>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5" name="Freeform 36"/>
              <p:cNvSpPr>
                <a:spLocks noEditPoints="1"/>
              </p:cNvSpPr>
              <p:nvPr/>
            </p:nvSpPr>
            <p:spPr bwMode="auto">
              <a:xfrm>
                <a:off x="4960939" y="4556126"/>
                <a:ext cx="95250" cy="519113"/>
              </a:xfrm>
              <a:custGeom>
                <a:avLst/>
                <a:gdLst>
                  <a:gd name="T0" fmla="*/ 23 w 60"/>
                  <a:gd name="T1" fmla="*/ 15 h 327"/>
                  <a:gd name="T2" fmla="*/ 24 w 60"/>
                  <a:gd name="T3" fmla="*/ 13 h 327"/>
                  <a:gd name="T4" fmla="*/ 27 w 60"/>
                  <a:gd name="T5" fmla="*/ 11 h 327"/>
                  <a:gd name="T6" fmla="*/ 29 w 60"/>
                  <a:gd name="T7" fmla="*/ 9 h 327"/>
                  <a:gd name="T8" fmla="*/ 31 w 60"/>
                  <a:gd name="T9" fmla="*/ 7 h 327"/>
                  <a:gd name="T10" fmla="*/ 35 w 60"/>
                  <a:gd name="T11" fmla="*/ 5 h 327"/>
                  <a:gd name="T12" fmla="*/ 39 w 60"/>
                  <a:gd name="T13" fmla="*/ 3 h 327"/>
                  <a:gd name="T14" fmla="*/ 42 w 60"/>
                  <a:gd name="T15" fmla="*/ 2 h 327"/>
                  <a:gd name="T16" fmla="*/ 46 w 60"/>
                  <a:gd name="T17" fmla="*/ 1 h 327"/>
                  <a:gd name="T18" fmla="*/ 49 w 60"/>
                  <a:gd name="T19" fmla="*/ 0 h 327"/>
                  <a:gd name="T20" fmla="*/ 53 w 60"/>
                  <a:gd name="T21" fmla="*/ 0 h 327"/>
                  <a:gd name="T22" fmla="*/ 55 w 60"/>
                  <a:gd name="T23" fmla="*/ 0 h 327"/>
                  <a:gd name="T24" fmla="*/ 58 w 60"/>
                  <a:gd name="T25" fmla="*/ 1 h 327"/>
                  <a:gd name="T26" fmla="*/ 59 w 60"/>
                  <a:gd name="T27" fmla="*/ 1 h 327"/>
                  <a:gd name="T28" fmla="*/ 60 w 60"/>
                  <a:gd name="T29" fmla="*/ 3 h 327"/>
                  <a:gd name="T30" fmla="*/ 60 w 60"/>
                  <a:gd name="T31" fmla="*/ 5 h 327"/>
                  <a:gd name="T32" fmla="*/ 37 w 60"/>
                  <a:gd name="T33" fmla="*/ 310 h 327"/>
                  <a:gd name="T34" fmla="*/ 2 w 60"/>
                  <a:gd name="T35" fmla="*/ 302 h 327"/>
                  <a:gd name="T36" fmla="*/ 4 w 60"/>
                  <a:gd name="T37" fmla="*/ 265 h 327"/>
                  <a:gd name="T38" fmla="*/ 6 w 60"/>
                  <a:gd name="T39" fmla="*/ 222 h 327"/>
                  <a:gd name="T40" fmla="*/ 9 w 60"/>
                  <a:gd name="T41" fmla="*/ 175 h 327"/>
                  <a:gd name="T42" fmla="*/ 11 w 60"/>
                  <a:gd name="T43" fmla="*/ 130 h 327"/>
                  <a:gd name="T44" fmla="*/ 14 w 60"/>
                  <a:gd name="T45" fmla="*/ 87 h 327"/>
                  <a:gd name="T46" fmla="*/ 17 w 60"/>
                  <a:gd name="T47" fmla="*/ 50 h 327"/>
                  <a:gd name="T48" fmla="*/ 22 w 60"/>
                  <a:gd name="T49" fmla="*/ 21 h 327"/>
                  <a:gd name="T50" fmla="*/ 58 w 60"/>
                  <a:gd name="T51" fmla="*/ 17 h 327"/>
                  <a:gd name="T52" fmla="*/ 53 w 60"/>
                  <a:gd name="T53" fmla="*/ 46 h 327"/>
                  <a:gd name="T54" fmla="*/ 51 w 60"/>
                  <a:gd name="T55" fmla="*/ 85 h 327"/>
                  <a:gd name="T56" fmla="*/ 47 w 60"/>
                  <a:gd name="T57" fmla="*/ 129 h 327"/>
                  <a:gd name="T58" fmla="*/ 46 w 60"/>
                  <a:gd name="T59" fmla="*/ 174 h 327"/>
                  <a:gd name="T60" fmla="*/ 43 w 60"/>
                  <a:gd name="T61" fmla="*/ 220 h 327"/>
                  <a:gd name="T62" fmla="*/ 41 w 60"/>
                  <a:gd name="T63" fmla="*/ 261 h 327"/>
                  <a:gd name="T64" fmla="*/ 39 w 60"/>
                  <a:gd name="T65" fmla="*/ 297 h 327"/>
                  <a:gd name="T66" fmla="*/ 0 w 60"/>
                  <a:gd name="T67" fmla="*/ 323 h 327"/>
                  <a:gd name="T68" fmla="*/ 37 w 60"/>
                  <a:gd name="T69" fmla="*/ 313 h 327"/>
                  <a:gd name="T70" fmla="*/ 36 w 60"/>
                  <a:gd name="T71" fmla="*/ 314 h 327"/>
                  <a:gd name="T72" fmla="*/ 34 w 60"/>
                  <a:gd name="T73" fmla="*/ 316 h 327"/>
                  <a:gd name="T74" fmla="*/ 31 w 60"/>
                  <a:gd name="T75" fmla="*/ 319 h 327"/>
                  <a:gd name="T76" fmla="*/ 29 w 60"/>
                  <a:gd name="T77" fmla="*/ 320 h 327"/>
                  <a:gd name="T78" fmla="*/ 25 w 60"/>
                  <a:gd name="T79" fmla="*/ 322 h 327"/>
                  <a:gd name="T80" fmla="*/ 22 w 60"/>
                  <a:gd name="T81" fmla="*/ 323 h 327"/>
                  <a:gd name="T82" fmla="*/ 18 w 60"/>
                  <a:gd name="T83" fmla="*/ 326 h 327"/>
                  <a:gd name="T84" fmla="*/ 15 w 60"/>
                  <a:gd name="T85" fmla="*/ 327 h 327"/>
                  <a:gd name="T86" fmla="*/ 11 w 60"/>
                  <a:gd name="T87" fmla="*/ 327 h 327"/>
                  <a:gd name="T88" fmla="*/ 8 w 60"/>
                  <a:gd name="T89" fmla="*/ 327 h 327"/>
                  <a:gd name="T90" fmla="*/ 5 w 60"/>
                  <a:gd name="T91" fmla="*/ 327 h 327"/>
                  <a:gd name="T92" fmla="*/ 3 w 60"/>
                  <a:gd name="T93" fmla="*/ 327 h 327"/>
                  <a:gd name="T94" fmla="*/ 2 w 60"/>
                  <a:gd name="T95" fmla="*/ 326 h 327"/>
                  <a:gd name="T96" fmla="*/ 0 w 60"/>
                  <a:gd name="T97" fmla="*/ 325 h 327"/>
                  <a:gd name="T98" fmla="*/ 0 w 60"/>
                  <a:gd name="T99" fmla="*/ 323 h 3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27">
                    <a:moveTo>
                      <a:pt x="60" y="6"/>
                    </a:moveTo>
                    <a:lnTo>
                      <a:pt x="23" y="17"/>
                    </a:lnTo>
                    <a:lnTo>
                      <a:pt x="23" y="15"/>
                    </a:lnTo>
                    <a:lnTo>
                      <a:pt x="23" y="15"/>
                    </a:lnTo>
                    <a:lnTo>
                      <a:pt x="23" y="14"/>
                    </a:lnTo>
                    <a:lnTo>
                      <a:pt x="24" y="14"/>
                    </a:lnTo>
                    <a:lnTo>
                      <a:pt x="24" y="13"/>
                    </a:lnTo>
                    <a:lnTo>
                      <a:pt x="24" y="13"/>
                    </a:lnTo>
                    <a:lnTo>
                      <a:pt x="25" y="13"/>
                    </a:lnTo>
                    <a:lnTo>
                      <a:pt x="25" y="12"/>
                    </a:lnTo>
                    <a:lnTo>
                      <a:pt x="25" y="12"/>
                    </a:lnTo>
                    <a:lnTo>
                      <a:pt x="27" y="11"/>
                    </a:lnTo>
                    <a:lnTo>
                      <a:pt x="27" y="11"/>
                    </a:lnTo>
                    <a:lnTo>
                      <a:pt x="28" y="9"/>
                    </a:lnTo>
                    <a:lnTo>
                      <a:pt x="28" y="9"/>
                    </a:lnTo>
                    <a:lnTo>
                      <a:pt x="29" y="9"/>
                    </a:lnTo>
                    <a:lnTo>
                      <a:pt x="29" y="8"/>
                    </a:lnTo>
                    <a:lnTo>
                      <a:pt x="30" y="8"/>
                    </a:lnTo>
                    <a:lnTo>
                      <a:pt x="31" y="7"/>
                    </a:lnTo>
                    <a:lnTo>
                      <a:pt x="31" y="7"/>
                    </a:lnTo>
                    <a:lnTo>
                      <a:pt x="33" y="7"/>
                    </a:lnTo>
                    <a:lnTo>
                      <a:pt x="34" y="6"/>
                    </a:lnTo>
                    <a:lnTo>
                      <a:pt x="34" y="6"/>
                    </a:lnTo>
                    <a:lnTo>
                      <a:pt x="35" y="5"/>
                    </a:lnTo>
                    <a:lnTo>
                      <a:pt x="36" y="5"/>
                    </a:lnTo>
                    <a:lnTo>
                      <a:pt x="36" y="5"/>
                    </a:lnTo>
                    <a:lnTo>
                      <a:pt x="37" y="3"/>
                    </a:lnTo>
                    <a:lnTo>
                      <a:pt x="39" y="3"/>
                    </a:lnTo>
                    <a:lnTo>
                      <a:pt x="40" y="3"/>
                    </a:lnTo>
                    <a:lnTo>
                      <a:pt x="41" y="2"/>
                    </a:lnTo>
                    <a:lnTo>
                      <a:pt x="41" y="2"/>
                    </a:lnTo>
                    <a:lnTo>
                      <a:pt x="42" y="2"/>
                    </a:lnTo>
                    <a:lnTo>
                      <a:pt x="43" y="2"/>
                    </a:lnTo>
                    <a:lnTo>
                      <a:pt x="45" y="1"/>
                    </a:lnTo>
                    <a:lnTo>
                      <a:pt x="45" y="1"/>
                    </a:lnTo>
                    <a:lnTo>
                      <a:pt x="46" y="1"/>
                    </a:lnTo>
                    <a:lnTo>
                      <a:pt x="47" y="1"/>
                    </a:lnTo>
                    <a:lnTo>
                      <a:pt x="48" y="1"/>
                    </a:lnTo>
                    <a:lnTo>
                      <a:pt x="48" y="0"/>
                    </a:lnTo>
                    <a:lnTo>
                      <a:pt x="49" y="0"/>
                    </a:lnTo>
                    <a:lnTo>
                      <a:pt x="51" y="0"/>
                    </a:lnTo>
                    <a:lnTo>
                      <a:pt x="52" y="0"/>
                    </a:lnTo>
                    <a:lnTo>
                      <a:pt x="52" y="0"/>
                    </a:lnTo>
                    <a:lnTo>
                      <a:pt x="53" y="0"/>
                    </a:lnTo>
                    <a:lnTo>
                      <a:pt x="53" y="0"/>
                    </a:lnTo>
                    <a:lnTo>
                      <a:pt x="54" y="0"/>
                    </a:lnTo>
                    <a:lnTo>
                      <a:pt x="55" y="0"/>
                    </a:lnTo>
                    <a:lnTo>
                      <a:pt x="55" y="0"/>
                    </a:lnTo>
                    <a:lnTo>
                      <a:pt x="56" y="0"/>
                    </a:lnTo>
                    <a:lnTo>
                      <a:pt x="56" y="0"/>
                    </a:lnTo>
                    <a:lnTo>
                      <a:pt x="56" y="1"/>
                    </a:lnTo>
                    <a:lnTo>
                      <a:pt x="58" y="1"/>
                    </a:lnTo>
                    <a:lnTo>
                      <a:pt x="58" y="1"/>
                    </a:lnTo>
                    <a:lnTo>
                      <a:pt x="59" y="1"/>
                    </a:lnTo>
                    <a:lnTo>
                      <a:pt x="59" y="1"/>
                    </a:lnTo>
                    <a:lnTo>
                      <a:pt x="59" y="1"/>
                    </a:lnTo>
                    <a:lnTo>
                      <a:pt x="59" y="2"/>
                    </a:lnTo>
                    <a:lnTo>
                      <a:pt x="60" y="2"/>
                    </a:lnTo>
                    <a:lnTo>
                      <a:pt x="60" y="2"/>
                    </a:lnTo>
                    <a:lnTo>
                      <a:pt x="60" y="3"/>
                    </a:lnTo>
                    <a:lnTo>
                      <a:pt x="60" y="3"/>
                    </a:lnTo>
                    <a:lnTo>
                      <a:pt x="60" y="3"/>
                    </a:lnTo>
                    <a:lnTo>
                      <a:pt x="60" y="3"/>
                    </a:lnTo>
                    <a:lnTo>
                      <a:pt x="60" y="5"/>
                    </a:lnTo>
                    <a:lnTo>
                      <a:pt x="60" y="5"/>
                    </a:lnTo>
                    <a:lnTo>
                      <a:pt x="60" y="6"/>
                    </a:lnTo>
                    <a:lnTo>
                      <a:pt x="60" y="6"/>
                    </a:lnTo>
                    <a:close/>
                    <a:moveTo>
                      <a:pt x="37" y="310"/>
                    </a:moveTo>
                    <a:lnTo>
                      <a:pt x="0" y="323"/>
                    </a:lnTo>
                    <a:lnTo>
                      <a:pt x="0" y="316"/>
                    </a:lnTo>
                    <a:lnTo>
                      <a:pt x="2" y="309"/>
                    </a:lnTo>
                    <a:lnTo>
                      <a:pt x="2" y="302"/>
                    </a:lnTo>
                    <a:lnTo>
                      <a:pt x="3" y="292"/>
                    </a:lnTo>
                    <a:lnTo>
                      <a:pt x="3" y="284"/>
                    </a:lnTo>
                    <a:lnTo>
                      <a:pt x="4" y="274"/>
                    </a:lnTo>
                    <a:lnTo>
                      <a:pt x="4" y="265"/>
                    </a:lnTo>
                    <a:lnTo>
                      <a:pt x="5" y="254"/>
                    </a:lnTo>
                    <a:lnTo>
                      <a:pt x="5" y="243"/>
                    </a:lnTo>
                    <a:lnTo>
                      <a:pt x="6" y="233"/>
                    </a:lnTo>
                    <a:lnTo>
                      <a:pt x="6" y="222"/>
                    </a:lnTo>
                    <a:lnTo>
                      <a:pt x="6" y="210"/>
                    </a:lnTo>
                    <a:lnTo>
                      <a:pt x="8" y="199"/>
                    </a:lnTo>
                    <a:lnTo>
                      <a:pt x="8" y="187"/>
                    </a:lnTo>
                    <a:lnTo>
                      <a:pt x="9" y="175"/>
                    </a:lnTo>
                    <a:lnTo>
                      <a:pt x="9" y="165"/>
                    </a:lnTo>
                    <a:lnTo>
                      <a:pt x="10" y="153"/>
                    </a:lnTo>
                    <a:lnTo>
                      <a:pt x="10" y="141"/>
                    </a:lnTo>
                    <a:lnTo>
                      <a:pt x="11" y="130"/>
                    </a:lnTo>
                    <a:lnTo>
                      <a:pt x="11" y="119"/>
                    </a:lnTo>
                    <a:lnTo>
                      <a:pt x="12" y="107"/>
                    </a:lnTo>
                    <a:lnTo>
                      <a:pt x="12" y="97"/>
                    </a:lnTo>
                    <a:lnTo>
                      <a:pt x="14" y="87"/>
                    </a:lnTo>
                    <a:lnTo>
                      <a:pt x="15" y="77"/>
                    </a:lnTo>
                    <a:lnTo>
                      <a:pt x="15" y="68"/>
                    </a:lnTo>
                    <a:lnTo>
                      <a:pt x="16" y="58"/>
                    </a:lnTo>
                    <a:lnTo>
                      <a:pt x="17" y="50"/>
                    </a:lnTo>
                    <a:lnTo>
                      <a:pt x="18" y="42"/>
                    </a:lnTo>
                    <a:lnTo>
                      <a:pt x="19" y="34"/>
                    </a:lnTo>
                    <a:lnTo>
                      <a:pt x="21" y="27"/>
                    </a:lnTo>
                    <a:lnTo>
                      <a:pt x="22" y="21"/>
                    </a:lnTo>
                    <a:lnTo>
                      <a:pt x="23" y="17"/>
                    </a:lnTo>
                    <a:lnTo>
                      <a:pt x="60" y="6"/>
                    </a:lnTo>
                    <a:lnTo>
                      <a:pt x="59" y="11"/>
                    </a:lnTo>
                    <a:lnTo>
                      <a:pt x="58" y="17"/>
                    </a:lnTo>
                    <a:lnTo>
                      <a:pt x="56" y="23"/>
                    </a:lnTo>
                    <a:lnTo>
                      <a:pt x="55" y="30"/>
                    </a:lnTo>
                    <a:lnTo>
                      <a:pt x="54" y="38"/>
                    </a:lnTo>
                    <a:lnTo>
                      <a:pt x="53" y="46"/>
                    </a:lnTo>
                    <a:lnTo>
                      <a:pt x="53" y="55"/>
                    </a:lnTo>
                    <a:lnTo>
                      <a:pt x="52" y="64"/>
                    </a:lnTo>
                    <a:lnTo>
                      <a:pt x="51" y="74"/>
                    </a:lnTo>
                    <a:lnTo>
                      <a:pt x="51" y="85"/>
                    </a:lnTo>
                    <a:lnTo>
                      <a:pt x="49" y="95"/>
                    </a:lnTo>
                    <a:lnTo>
                      <a:pt x="48" y="106"/>
                    </a:lnTo>
                    <a:lnTo>
                      <a:pt x="48" y="117"/>
                    </a:lnTo>
                    <a:lnTo>
                      <a:pt x="47" y="129"/>
                    </a:lnTo>
                    <a:lnTo>
                      <a:pt x="47" y="140"/>
                    </a:lnTo>
                    <a:lnTo>
                      <a:pt x="46" y="151"/>
                    </a:lnTo>
                    <a:lnTo>
                      <a:pt x="46" y="163"/>
                    </a:lnTo>
                    <a:lnTo>
                      <a:pt x="46" y="174"/>
                    </a:lnTo>
                    <a:lnTo>
                      <a:pt x="45" y="186"/>
                    </a:lnTo>
                    <a:lnTo>
                      <a:pt x="45" y="198"/>
                    </a:lnTo>
                    <a:lnTo>
                      <a:pt x="43" y="209"/>
                    </a:lnTo>
                    <a:lnTo>
                      <a:pt x="43" y="220"/>
                    </a:lnTo>
                    <a:lnTo>
                      <a:pt x="42" y="231"/>
                    </a:lnTo>
                    <a:lnTo>
                      <a:pt x="42" y="241"/>
                    </a:lnTo>
                    <a:lnTo>
                      <a:pt x="42" y="252"/>
                    </a:lnTo>
                    <a:lnTo>
                      <a:pt x="41" y="261"/>
                    </a:lnTo>
                    <a:lnTo>
                      <a:pt x="41" y="271"/>
                    </a:lnTo>
                    <a:lnTo>
                      <a:pt x="40" y="280"/>
                    </a:lnTo>
                    <a:lnTo>
                      <a:pt x="40" y="289"/>
                    </a:lnTo>
                    <a:lnTo>
                      <a:pt x="39" y="297"/>
                    </a:lnTo>
                    <a:lnTo>
                      <a:pt x="37" y="304"/>
                    </a:lnTo>
                    <a:lnTo>
                      <a:pt x="37" y="310"/>
                    </a:lnTo>
                    <a:lnTo>
                      <a:pt x="37" y="310"/>
                    </a:lnTo>
                    <a:close/>
                    <a:moveTo>
                      <a:pt x="0" y="323"/>
                    </a:moveTo>
                    <a:lnTo>
                      <a:pt x="37" y="310"/>
                    </a:lnTo>
                    <a:lnTo>
                      <a:pt x="37" y="311"/>
                    </a:lnTo>
                    <a:lnTo>
                      <a:pt x="37" y="311"/>
                    </a:lnTo>
                    <a:lnTo>
                      <a:pt x="37" y="313"/>
                    </a:lnTo>
                    <a:lnTo>
                      <a:pt x="36" y="313"/>
                    </a:lnTo>
                    <a:lnTo>
                      <a:pt x="36" y="313"/>
                    </a:lnTo>
                    <a:lnTo>
                      <a:pt x="36" y="314"/>
                    </a:lnTo>
                    <a:lnTo>
                      <a:pt x="36" y="314"/>
                    </a:lnTo>
                    <a:lnTo>
                      <a:pt x="35" y="315"/>
                    </a:lnTo>
                    <a:lnTo>
                      <a:pt x="35" y="315"/>
                    </a:lnTo>
                    <a:lnTo>
                      <a:pt x="35" y="316"/>
                    </a:lnTo>
                    <a:lnTo>
                      <a:pt x="34" y="316"/>
                    </a:lnTo>
                    <a:lnTo>
                      <a:pt x="34" y="316"/>
                    </a:lnTo>
                    <a:lnTo>
                      <a:pt x="33" y="317"/>
                    </a:lnTo>
                    <a:lnTo>
                      <a:pt x="33" y="317"/>
                    </a:lnTo>
                    <a:lnTo>
                      <a:pt x="31" y="319"/>
                    </a:lnTo>
                    <a:lnTo>
                      <a:pt x="31" y="319"/>
                    </a:lnTo>
                    <a:lnTo>
                      <a:pt x="30" y="319"/>
                    </a:lnTo>
                    <a:lnTo>
                      <a:pt x="30" y="320"/>
                    </a:lnTo>
                    <a:lnTo>
                      <a:pt x="29" y="320"/>
                    </a:lnTo>
                    <a:lnTo>
                      <a:pt x="28" y="321"/>
                    </a:lnTo>
                    <a:lnTo>
                      <a:pt x="28" y="321"/>
                    </a:lnTo>
                    <a:lnTo>
                      <a:pt x="27" y="322"/>
                    </a:lnTo>
                    <a:lnTo>
                      <a:pt x="25" y="322"/>
                    </a:lnTo>
                    <a:lnTo>
                      <a:pt x="25" y="322"/>
                    </a:lnTo>
                    <a:lnTo>
                      <a:pt x="24" y="323"/>
                    </a:lnTo>
                    <a:lnTo>
                      <a:pt x="23" y="323"/>
                    </a:lnTo>
                    <a:lnTo>
                      <a:pt x="22" y="323"/>
                    </a:lnTo>
                    <a:lnTo>
                      <a:pt x="22" y="325"/>
                    </a:lnTo>
                    <a:lnTo>
                      <a:pt x="21" y="325"/>
                    </a:lnTo>
                    <a:lnTo>
                      <a:pt x="19" y="325"/>
                    </a:lnTo>
                    <a:lnTo>
                      <a:pt x="18" y="326"/>
                    </a:lnTo>
                    <a:lnTo>
                      <a:pt x="17" y="326"/>
                    </a:lnTo>
                    <a:lnTo>
                      <a:pt x="17" y="326"/>
                    </a:lnTo>
                    <a:lnTo>
                      <a:pt x="16" y="326"/>
                    </a:lnTo>
                    <a:lnTo>
                      <a:pt x="15" y="327"/>
                    </a:lnTo>
                    <a:lnTo>
                      <a:pt x="14" y="327"/>
                    </a:lnTo>
                    <a:lnTo>
                      <a:pt x="12" y="327"/>
                    </a:lnTo>
                    <a:lnTo>
                      <a:pt x="12" y="327"/>
                    </a:lnTo>
                    <a:lnTo>
                      <a:pt x="11" y="327"/>
                    </a:lnTo>
                    <a:lnTo>
                      <a:pt x="10" y="327"/>
                    </a:lnTo>
                    <a:lnTo>
                      <a:pt x="10" y="327"/>
                    </a:lnTo>
                    <a:lnTo>
                      <a:pt x="9" y="327"/>
                    </a:lnTo>
                    <a:lnTo>
                      <a:pt x="8" y="327"/>
                    </a:lnTo>
                    <a:lnTo>
                      <a:pt x="8" y="327"/>
                    </a:lnTo>
                    <a:lnTo>
                      <a:pt x="6" y="327"/>
                    </a:lnTo>
                    <a:lnTo>
                      <a:pt x="6" y="327"/>
                    </a:lnTo>
                    <a:lnTo>
                      <a:pt x="5" y="327"/>
                    </a:lnTo>
                    <a:lnTo>
                      <a:pt x="5" y="327"/>
                    </a:lnTo>
                    <a:lnTo>
                      <a:pt x="4" y="327"/>
                    </a:lnTo>
                    <a:lnTo>
                      <a:pt x="4" y="327"/>
                    </a:lnTo>
                    <a:lnTo>
                      <a:pt x="3" y="327"/>
                    </a:lnTo>
                    <a:lnTo>
                      <a:pt x="3" y="327"/>
                    </a:lnTo>
                    <a:lnTo>
                      <a:pt x="2" y="327"/>
                    </a:lnTo>
                    <a:lnTo>
                      <a:pt x="2" y="327"/>
                    </a:lnTo>
                    <a:lnTo>
                      <a:pt x="2" y="326"/>
                    </a:lnTo>
                    <a:lnTo>
                      <a:pt x="0" y="326"/>
                    </a:lnTo>
                    <a:lnTo>
                      <a:pt x="0" y="326"/>
                    </a:lnTo>
                    <a:lnTo>
                      <a:pt x="0" y="326"/>
                    </a:lnTo>
                    <a:lnTo>
                      <a:pt x="0" y="325"/>
                    </a:lnTo>
                    <a:lnTo>
                      <a:pt x="0" y="325"/>
                    </a:lnTo>
                    <a:lnTo>
                      <a:pt x="0" y="325"/>
                    </a:lnTo>
                    <a:lnTo>
                      <a:pt x="0" y="323"/>
                    </a:lnTo>
                    <a:lnTo>
                      <a:pt x="0" y="323"/>
                    </a:lnTo>
                    <a:lnTo>
                      <a:pt x="0" y="323"/>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6" name="Freeform 37"/>
              <p:cNvSpPr>
                <a:spLocks noEditPoints="1"/>
              </p:cNvSpPr>
              <p:nvPr/>
            </p:nvSpPr>
            <p:spPr bwMode="auto">
              <a:xfrm>
                <a:off x="5232401" y="4554539"/>
                <a:ext cx="71438" cy="523875"/>
              </a:xfrm>
              <a:custGeom>
                <a:avLst/>
                <a:gdLst>
                  <a:gd name="T0" fmla="*/ 8 w 45"/>
                  <a:gd name="T1" fmla="*/ 15 h 330"/>
                  <a:gd name="T2" fmla="*/ 10 w 45"/>
                  <a:gd name="T3" fmla="*/ 13 h 330"/>
                  <a:gd name="T4" fmla="*/ 12 w 45"/>
                  <a:gd name="T5" fmla="*/ 10 h 330"/>
                  <a:gd name="T6" fmla="*/ 14 w 45"/>
                  <a:gd name="T7" fmla="*/ 8 h 330"/>
                  <a:gd name="T8" fmla="*/ 17 w 45"/>
                  <a:gd name="T9" fmla="*/ 7 h 330"/>
                  <a:gd name="T10" fmla="*/ 20 w 45"/>
                  <a:gd name="T11" fmla="*/ 4 h 330"/>
                  <a:gd name="T12" fmla="*/ 24 w 45"/>
                  <a:gd name="T13" fmla="*/ 3 h 330"/>
                  <a:gd name="T14" fmla="*/ 28 w 45"/>
                  <a:gd name="T15" fmla="*/ 2 h 330"/>
                  <a:gd name="T16" fmla="*/ 31 w 45"/>
                  <a:gd name="T17" fmla="*/ 1 h 330"/>
                  <a:gd name="T18" fmla="*/ 35 w 45"/>
                  <a:gd name="T19" fmla="*/ 0 h 330"/>
                  <a:gd name="T20" fmla="*/ 38 w 45"/>
                  <a:gd name="T21" fmla="*/ 0 h 330"/>
                  <a:gd name="T22" fmla="*/ 41 w 45"/>
                  <a:gd name="T23" fmla="*/ 0 h 330"/>
                  <a:gd name="T24" fmla="*/ 43 w 45"/>
                  <a:gd name="T25" fmla="*/ 1 h 330"/>
                  <a:gd name="T26" fmla="*/ 44 w 45"/>
                  <a:gd name="T27" fmla="*/ 1 h 330"/>
                  <a:gd name="T28" fmla="*/ 45 w 45"/>
                  <a:gd name="T29" fmla="*/ 2 h 330"/>
                  <a:gd name="T30" fmla="*/ 45 w 45"/>
                  <a:gd name="T31" fmla="*/ 4 h 330"/>
                  <a:gd name="T32" fmla="*/ 38 w 45"/>
                  <a:gd name="T33" fmla="*/ 314 h 330"/>
                  <a:gd name="T34" fmla="*/ 2 w 45"/>
                  <a:gd name="T35" fmla="*/ 304 h 330"/>
                  <a:gd name="T36" fmla="*/ 4 w 45"/>
                  <a:gd name="T37" fmla="*/ 267 h 330"/>
                  <a:gd name="T38" fmla="*/ 2 w 45"/>
                  <a:gd name="T39" fmla="*/ 224 h 330"/>
                  <a:gd name="T40" fmla="*/ 2 w 45"/>
                  <a:gd name="T41" fmla="*/ 178 h 330"/>
                  <a:gd name="T42" fmla="*/ 1 w 45"/>
                  <a:gd name="T43" fmla="*/ 131 h 330"/>
                  <a:gd name="T44" fmla="*/ 1 w 45"/>
                  <a:gd name="T45" fmla="*/ 87 h 330"/>
                  <a:gd name="T46" fmla="*/ 4 w 45"/>
                  <a:gd name="T47" fmla="*/ 50 h 330"/>
                  <a:gd name="T48" fmla="*/ 7 w 45"/>
                  <a:gd name="T49" fmla="*/ 21 h 330"/>
                  <a:gd name="T50" fmla="*/ 43 w 45"/>
                  <a:gd name="T51" fmla="*/ 15 h 330"/>
                  <a:gd name="T52" fmla="*/ 41 w 45"/>
                  <a:gd name="T53" fmla="*/ 45 h 330"/>
                  <a:gd name="T54" fmla="*/ 39 w 45"/>
                  <a:gd name="T55" fmla="*/ 84 h 330"/>
                  <a:gd name="T56" fmla="*/ 39 w 45"/>
                  <a:gd name="T57" fmla="*/ 129 h 330"/>
                  <a:gd name="T58" fmla="*/ 39 w 45"/>
                  <a:gd name="T59" fmla="*/ 175 h 330"/>
                  <a:gd name="T60" fmla="*/ 41 w 45"/>
                  <a:gd name="T61" fmla="*/ 222 h 330"/>
                  <a:gd name="T62" fmla="*/ 41 w 45"/>
                  <a:gd name="T63" fmla="*/ 264 h 330"/>
                  <a:gd name="T64" fmla="*/ 39 w 45"/>
                  <a:gd name="T65" fmla="*/ 299 h 330"/>
                  <a:gd name="T66" fmla="*/ 0 w 45"/>
                  <a:gd name="T67" fmla="*/ 326 h 330"/>
                  <a:gd name="T68" fmla="*/ 37 w 45"/>
                  <a:gd name="T69" fmla="*/ 315 h 330"/>
                  <a:gd name="T70" fmla="*/ 37 w 45"/>
                  <a:gd name="T71" fmla="*/ 316 h 330"/>
                  <a:gd name="T72" fmla="*/ 35 w 45"/>
                  <a:gd name="T73" fmla="*/ 318 h 330"/>
                  <a:gd name="T74" fmla="*/ 32 w 45"/>
                  <a:gd name="T75" fmla="*/ 321 h 330"/>
                  <a:gd name="T76" fmla="*/ 30 w 45"/>
                  <a:gd name="T77" fmla="*/ 323 h 330"/>
                  <a:gd name="T78" fmla="*/ 26 w 45"/>
                  <a:gd name="T79" fmla="*/ 324 h 330"/>
                  <a:gd name="T80" fmla="*/ 23 w 45"/>
                  <a:gd name="T81" fmla="*/ 327 h 330"/>
                  <a:gd name="T82" fmla="*/ 19 w 45"/>
                  <a:gd name="T83" fmla="*/ 328 h 330"/>
                  <a:gd name="T84" fmla="*/ 16 w 45"/>
                  <a:gd name="T85" fmla="*/ 329 h 330"/>
                  <a:gd name="T86" fmla="*/ 12 w 45"/>
                  <a:gd name="T87" fmla="*/ 329 h 330"/>
                  <a:gd name="T88" fmla="*/ 8 w 45"/>
                  <a:gd name="T89" fmla="*/ 330 h 330"/>
                  <a:gd name="T90" fmla="*/ 6 w 45"/>
                  <a:gd name="T91" fmla="*/ 330 h 330"/>
                  <a:gd name="T92" fmla="*/ 4 w 45"/>
                  <a:gd name="T93" fmla="*/ 329 h 330"/>
                  <a:gd name="T94" fmla="*/ 2 w 45"/>
                  <a:gd name="T95" fmla="*/ 329 h 330"/>
                  <a:gd name="T96" fmla="*/ 1 w 45"/>
                  <a:gd name="T97" fmla="*/ 328 h 330"/>
                  <a:gd name="T98" fmla="*/ 0 w 45"/>
                  <a:gd name="T99" fmla="*/ 326 h 3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45" h="330">
                    <a:moveTo>
                      <a:pt x="45" y="4"/>
                    </a:moveTo>
                    <a:lnTo>
                      <a:pt x="8" y="15"/>
                    </a:lnTo>
                    <a:lnTo>
                      <a:pt x="8" y="15"/>
                    </a:lnTo>
                    <a:lnTo>
                      <a:pt x="8" y="15"/>
                    </a:lnTo>
                    <a:lnTo>
                      <a:pt x="10" y="14"/>
                    </a:lnTo>
                    <a:lnTo>
                      <a:pt x="10" y="14"/>
                    </a:lnTo>
                    <a:lnTo>
                      <a:pt x="10" y="13"/>
                    </a:lnTo>
                    <a:lnTo>
                      <a:pt x="10" y="13"/>
                    </a:lnTo>
                    <a:lnTo>
                      <a:pt x="11" y="12"/>
                    </a:lnTo>
                    <a:lnTo>
                      <a:pt x="11" y="12"/>
                    </a:lnTo>
                    <a:lnTo>
                      <a:pt x="12" y="12"/>
                    </a:lnTo>
                    <a:lnTo>
                      <a:pt x="12" y="10"/>
                    </a:lnTo>
                    <a:lnTo>
                      <a:pt x="12" y="10"/>
                    </a:lnTo>
                    <a:lnTo>
                      <a:pt x="13" y="9"/>
                    </a:lnTo>
                    <a:lnTo>
                      <a:pt x="13" y="9"/>
                    </a:lnTo>
                    <a:lnTo>
                      <a:pt x="14" y="8"/>
                    </a:lnTo>
                    <a:lnTo>
                      <a:pt x="16" y="8"/>
                    </a:lnTo>
                    <a:lnTo>
                      <a:pt x="16" y="8"/>
                    </a:lnTo>
                    <a:lnTo>
                      <a:pt x="17" y="7"/>
                    </a:lnTo>
                    <a:lnTo>
                      <a:pt x="17" y="7"/>
                    </a:lnTo>
                    <a:lnTo>
                      <a:pt x="18" y="6"/>
                    </a:lnTo>
                    <a:lnTo>
                      <a:pt x="19" y="6"/>
                    </a:lnTo>
                    <a:lnTo>
                      <a:pt x="19" y="6"/>
                    </a:lnTo>
                    <a:lnTo>
                      <a:pt x="20" y="4"/>
                    </a:lnTo>
                    <a:lnTo>
                      <a:pt x="22" y="4"/>
                    </a:lnTo>
                    <a:lnTo>
                      <a:pt x="23" y="4"/>
                    </a:lnTo>
                    <a:lnTo>
                      <a:pt x="23" y="3"/>
                    </a:lnTo>
                    <a:lnTo>
                      <a:pt x="24" y="3"/>
                    </a:lnTo>
                    <a:lnTo>
                      <a:pt x="25" y="3"/>
                    </a:lnTo>
                    <a:lnTo>
                      <a:pt x="26" y="2"/>
                    </a:lnTo>
                    <a:lnTo>
                      <a:pt x="26" y="2"/>
                    </a:lnTo>
                    <a:lnTo>
                      <a:pt x="28" y="2"/>
                    </a:lnTo>
                    <a:lnTo>
                      <a:pt x="29" y="1"/>
                    </a:lnTo>
                    <a:lnTo>
                      <a:pt x="30" y="1"/>
                    </a:lnTo>
                    <a:lnTo>
                      <a:pt x="31" y="1"/>
                    </a:lnTo>
                    <a:lnTo>
                      <a:pt x="31" y="1"/>
                    </a:lnTo>
                    <a:lnTo>
                      <a:pt x="32" y="1"/>
                    </a:lnTo>
                    <a:lnTo>
                      <a:pt x="33" y="0"/>
                    </a:lnTo>
                    <a:lnTo>
                      <a:pt x="35" y="0"/>
                    </a:lnTo>
                    <a:lnTo>
                      <a:pt x="35" y="0"/>
                    </a:lnTo>
                    <a:lnTo>
                      <a:pt x="36" y="0"/>
                    </a:lnTo>
                    <a:lnTo>
                      <a:pt x="37" y="0"/>
                    </a:lnTo>
                    <a:lnTo>
                      <a:pt x="37" y="0"/>
                    </a:lnTo>
                    <a:lnTo>
                      <a:pt x="38" y="0"/>
                    </a:lnTo>
                    <a:lnTo>
                      <a:pt x="38" y="0"/>
                    </a:lnTo>
                    <a:lnTo>
                      <a:pt x="39" y="0"/>
                    </a:lnTo>
                    <a:lnTo>
                      <a:pt x="41" y="0"/>
                    </a:lnTo>
                    <a:lnTo>
                      <a:pt x="41" y="0"/>
                    </a:lnTo>
                    <a:lnTo>
                      <a:pt x="42" y="0"/>
                    </a:lnTo>
                    <a:lnTo>
                      <a:pt x="42" y="0"/>
                    </a:lnTo>
                    <a:lnTo>
                      <a:pt x="42" y="0"/>
                    </a:lnTo>
                    <a:lnTo>
                      <a:pt x="43" y="1"/>
                    </a:lnTo>
                    <a:lnTo>
                      <a:pt x="43" y="1"/>
                    </a:lnTo>
                    <a:lnTo>
                      <a:pt x="44" y="1"/>
                    </a:lnTo>
                    <a:lnTo>
                      <a:pt x="44" y="1"/>
                    </a:lnTo>
                    <a:lnTo>
                      <a:pt x="44" y="1"/>
                    </a:lnTo>
                    <a:lnTo>
                      <a:pt x="44" y="2"/>
                    </a:lnTo>
                    <a:lnTo>
                      <a:pt x="45" y="2"/>
                    </a:lnTo>
                    <a:lnTo>
                      <a:pt x="45" y="2"/>
                    </a:lnTo>
                    <a:lnTo>
                      <a:pt x="45" y="2"/>
                    </a:lnTo>
                    <a:lnTo>
                      <a:pt x="45" y="3"/>
                    </a:lnTo>
                    <a:lnTo>
                      <a:pt x="45" y="3"/>
                    </a:lnTo>
                    <a:lnTo>
                      <a:pt x="45" y="3"/>
                    </a:lnTo>
                    <a:lnTo>
                      <a:pt x="45" y="4"/>
                    </a:lnTo>
                    <a:lnTo>
                      <a:pt x="45" y="4"/>
                    </a:lnTo>
                    <a:lnTo>
                      <a:pt x="45" y="4"/>
                    </a:lnTo>
                    <a:lnTo>
                      <a:pt x="45" y="4"/>
                    </a:lnTo>
                    <a:close/>
                    <a:moveTo>
                      <a:pt x="38" y="314"/>
                    </a:moveTo>
                    <a:lnTo>
                      <a:pt x="0" y="326"/>
                    </a:lnTo>
                    <a:lnTo>
                      <a:pt x="1" y="318"/>
                    </a:lnTo>
                    <a:lnTo>
                      <a:pt x="2" y="311"/>
                    </a:lnTo>
                    <a:lnTo>
                      <a:pt x="2" y="304"/>
                    </a:lnTo>
                    <a:lnTo>
                      <a:pt x="2" y="296"/>
                    </a:lnTo>
                    <a:lnTo>
                      <a:pt x="2" y="286"/>
                    </a:lnTo>
                    <a:lnTo>
                      <a:pt x="2" y="277"/>
                    </a:lnTo>
                    <a:lnTo>
                      <a:pt x="4" y="267"/>
                    </a:lnTo>
                    <a:lnTo>
                      <a:pt x="4" y="256"/>
                    </a:lnTo>
                    <a:lnTo>
                      <a:pt x="4" y="246"/>
                    </a:lnTo>
                    <a:lnTo>
                      <a:pt x="2" y="235"/>
                    </a:lnTo>
                    <a:lnTo>
                      <a:pt x="2" y="224"/>
                    </a:lnTo>
                    <a:lnTo>
                      <a:pt x="2" y="212"/>
                    </a:lnTo>
                    <a:lnTo>
                      <a:pt x="2" y="200"/>
                    </a:lnTo>
                    <a:lnTo>
                      <a:pt x="2" y="189"/>
                    </a:lnTo>
                    <a:lnTo>
                      <a:pt x="2" y="178"/>
                    </a:lnTo>
                    <a:lnTo>
                      <a:pt x="2" y="166"/>
                    </a:lnTo>
                    <a:lnTo>
                      <a:pt x="1" y="154"/>
                    </a:lnTo>
                    <a:lnTo>
                      <a:pt x="1" y="142"/>
                    </a:lnTo>
                    <a:lnTo>
                      <a:pt x="1" y="131"/>
                    </a:lnTo>
                    <a:lnTo>
                      <a:pt x="1" y="119"/>
                    </a:lnTo>
                    <a:lnTo>
                      <a:pt x="1" y="108"/>
                    </a:lnTo>
                    <a:lnTo>
                      <a:pt x="1" y="98"/>
                    </a:lnTo>
                    <a:lnTo>
                      <a:pt x="1" y="87"/>
                    </a:lnTo>
                    <a:lnTo>
                      <a:pt x="2" y="77"/>
                    </a:lnTo>
                    <a:lnTo>
                      <a:pt x="2" y="68"/>
                    </a:lnTo>
                    <a:lnTo>
                      <a:pt x="2" y="58"/>
                    </a:lnTo>
                    <a:lnTo>
                      <a:pt x="4" y="50"/>
                    </a:lnTo>
                    <a:lnTo>
                      <a:pt x="4" y="41"/>
                    </a:lnTo>
                    <a:lnTo>
                      <a:pt x="5" y="34"/>
                    </a:lnTo>
                    <a:lnTo>
                      <a:pt x="6" y="27"/>
                    </a:lnTo>
                    <a:lnTo>
                      <a:pt x="7" y="21"/>
                    </a:lnTo>
                    <a:lnTo>
                      <a:pt x="8" y="15"/>
                    </a:lnTo>
                    <a:lnTo>
                      <a:pt x="45" y="4"/>
                    </a:lnTo>
                    <a:lnTo>
                      <a:pt x="44" y="9"/>
                    </a:lnTo>
                    <a:lnTo>
                      <a:pt x="43" y="15"/>
                    </a:lnTo>
                    <a:lnTo>
                      <a:pt x="42" y="22"/>
                    </a:lnTo>
                    <a:lnTo>
                      <a:pt x="42" y="30"/>
                    </a:lnTo>
                    <a:lnTo>
                      <a:pt x="41" y="37"/>
                    </a:lnTo>
                    <a:lnTo>
                      <a:pt x="41" y="45"/>
                    </a:lnTo>
                    <a:lnTo>
                      <a:pt x="39" y="55"/>
                    </a:lnTo>
                    <a:lnTo>
                      <a:pt x="39" y="64"/>
                    </a:lnTo>
                    <a:lnTo>
                      <a:pt x="39" y="74"/>
                    </a:lnTo>
                    <a:lnTo>
                      <a:pt x="39" y="84"/>
                    </a:lnTo>
                    <a:lnTo>
                      <a:pt x="39" y="95"/>
                    </a:lnTo>
                    <a:lnTo>
                      <a:pt x="39" y="106"/>
                    </a:lnTo>
                    <a:lnTo>
                      <a:pt x="39" y="118"/>
                    </a:lnTo>
                    <a:lnTo>
                      <a:pt x="39" y="129"/>
                    </a:lnTo>
                    <a:lnTo>
                      <a:pt x="39" y="141"/>
                    </a:lnTo>
                    <a:lnTo>
                      <a:pt x="39" y="152"/>
                    </a:lnTo>
                    <a:lnTo>
                      <a:pt x="39" y="164"/>
                    </a:lnTo>
                    <a:lnTo>
                      <a:pt x="39" y="175"/>
                    </a:lnTo>
                    <a:lnTo>
                      <a:pt x="39" y="187"/>
                    </a:lnTo>
                    <a:lnTo>
                      <a:pt x="39" y="199"/>
                    </a:lnTo>
                    <a:lnTo>
                      <a:pt x="41" y="210"/>
                    </a:lnTo>
                    <a:lnTo>
                      <a:pt x="41" y="222"/>
                    </a:lnTo>
                    <a:lnTo>
                      <a:pt x="41" y="232"/>
                    </a:lnTo>
                    <a:lnTo>
                      <a:pt x="41" y="243"/>
                    </a:lnTo>
                    <a:lnTo>
                      <a:pt x="41" y="254"/>
                    </a:lnTo>
                    <a:lnTo>
                      <a:pt x="41" y="264"/>
                    </a:lnTo>
                    <a:lnTo>
                      <a:pt x="41" y="273"/>
                    </a:lnTo>
                    <a:lnTo>
                      <a:pt x="39" y="283"/>
                    </a:lnTo>
                    <a:lnTo>
                      <a:pt x="39" y="291"/>
                    </a:lnTo>
                    <a:lnTo>
                      <a:pt x="39" y="299"/>
                    </a:lnTo>
                    <a:lnTo>
                      <a:pt x="38" y="307"/>
                    </a:lnTo>
                    <a:lnTo>
                      <a:pt x="38" y="314"/>
                    </a:lnTo>
                    <a:lnTo>
                      <a:pt x="38" y="314"/>
                    </a:lnTo>
                    <a:close/>
                    <a:moveTo>
                      <a:pt x="0" y="326"/>
                    </a:moveTo>
                    <a:lnTo>
                      <a:pt x="38" y="314"/>
                    </a:lnTo>
                    <a:lnTo>
                      <a:pt x="38" y="314"/>
                    </a:lnTo>
                    <a:lnTo>
                      <a:pt x="38" y="314"/>
                    </a:lnTo>
                    <a:lnTo>
                      <a:pt x="37" y="315"/>
                    </a:lnTo>
                    <a:lnTo>
                      <a:pt x="37" y="315"/>
                    </a:lnTo>
                    <a:lnTo>
                      <a:pt x="37" y="316"/>
                    </a:lnTo>
                    <a:lnTo>
                      <a:pt x="37" y="316"/>
                    </a:lnTo>
                    <a:lnTo>
                      <a:pt x="37" y="316"/>
                    </a:lnTo>
                    <a:lnTo>
                      <a:pt x="36" y="317"/>
                    </a:lnTo>
                    <a:lnTo>
                      <a:pt x="36" y="317"/>
                    </a:lnTo>
                    <a:lnTo>
                      <a:pt x="35" y="318"/>
                    </a:lnTo>
                    <a:lnTo>
                      <a:pt x="35" y="318"/>
                    </a:lnTo>
                    <a:lnTo>
                      <a:pt x="35" y="320"/>
                    </a:lnTo>
                    <a:lnTo>
                      <a:pt x="33" y="320"/>
                    </a:lnTo>
                    <a:lnTo>
                      <a:pt x="33" y="320"/>
                    </a:lnTo>
                    <a:lnTo>
                      <a:pt x="32" y="321"/>
                    </a:lnTo>
                    <a:lnTo>
                      <a:pt x="32" y="321"/>
                    </a:lnTo>
                    <a:lnTo>
                      <a:pt x="31" y="322"/>
                    </a:lnTo>
                    <a:lnTo>
                      <a:pt x="30" y="322"/>
                    </a:lnTo>
                    <a:lnTo>
                      <a:pt x="30" y="323"/>
                    </a:lnTo>
                    <a:lnTo>
                      <a:pt x="29" y="323"/>
                    </a:lnTo>
                    <a:lnTo>
                      <a:pt x="28" y="323"/>
                    </a:lnTo>
                    <a:lnTo>
                      <a:pt x="28" y="324"/>
                    </a:lnTo>
                    <a:lnTo>
                      <a:pt x="26" y="324"/>
                    </a:lnTo>
                    <a:lnTo>
                      <a:pt x="25" y="324"/>
                    </a:lnTo>
                    <a:lnTo>
                      <a:pt x="25" y="326"/>
                    </a:lnTo>
                    <a:lnTo>
                      <a:pt x="24" y="326"/>
                    </a:lnTo>
                    <a:lnTo>
                      <a:pt x="23" y="327"/>
                    </a:lnTo>
                    <a:lnTo>
                      <a:pt x="22" y="327"/>
                    </a:lnTo>
                    <a:lnTo>
                      <a:pt x="22" y="327"/>
                    </a:lnTo>
                    <a:lnTo>
                      <a:pt x="20" y="327"/>
                    </a:lnTo>
                    <a:lnTo>
                      <a:pt x="19" y="328"/>
                    </a:lnTo>
                    <a:lnTo>
                      <a:pt x="18" y="328"/>
                    </a:lnTo>
                    <a:lnTo>
                      <a:pt x="17" y="328"/>
                    </a:lnTo>
                    <a:lnTo>
                      <a:pt x="17" y="329"/>
                    </a:lnTo>
                    <a:lnTo>
                      <a:pt x="16" y="329"/>
                    </a:lnTo>
                    <a:lnTo>
                      <a:pt x="14" y="329"/>
                    </a:lnTo>
                    <a:lnTo>
                      <a:pt x="13" y="329"/>
                    </a:lnTo>
                    <a:lnTo>
                      <a:pt x="13" y="329"/>
                    </a:lnTo>
                    <a:lnTo>
                      <a:pt x="12" y="329"/>
                    </a:lnTo>
                    <a:lnTo>
                      <a:pt x="11" y="329"/>
                    </a:lnTo>
                    <a:lnTo>
                      <a:pt x="11" y="330"/>
                    </a:lnTo>
                    <a:lnTo>
                      <a:pt x="10" y="330"/>
                    </a:lnTo>
                    <a:lnTo>
                      <a:pt x="8" y="330"/>
                    </a:lnTo>
                    <a:lnTo>
                      <a:pt x="8" y="330"/>
                    </a:lnTo>
                    <a:lnTo>
                      <a:pt x="7" y="330"/>
                    </a:lnTo>
                    <a:lnTo>
                      <a:pt x="7" y="330"/>
                    </a:lnTo>
                    <a:lnTo>
                      <a:pt x="6" y="330"/>
                    </a:lnTo>
                    <a:lnTo>
                      <a:pt x="5" y="330"/>
                    </a:lnTo>
                    <a:lnTo>
                      <a:pt x="5" y="329"/>
                    </a:lnTo>
                    <a:lnTo>
                      <a:pt x="5" y="329"/>
                    </a:lnTo>
                    <a:lnTo>
                      <a:pt x="4" y="329"/>
                    </a:lnTo>
                    <a:lnTo>
                      <a:pt x="4" y="329"/>
                    </a:lnTo>
                    <a:lnTo>
                      <a:pt x="2" y="329"/>
                    </a:lnTo>
                    <a:lnTo>
                      <a:pt x="2" y="329"/>
                    </a:lnTo>
                    <a:lnTo>
                      <a:pt x="2" y="329"/>
                    </a:lnTo>
                    <a:lnTo>
                      <a:pt x="1" y="328"/>
                    </a:lnTo>
                    <a:lnTo>
                      <a:pt x="1" y="328"/>
                    </a:lnTo>
                    <a:lnTo>
                      <a:pt x="1" y="328"/>
                    </a:lnTo>
                    <a:lnTo>
                      <a:pt x="1" y="328"/>
                    </a:lnTo>
                    <a:lnTo>
                      <a:pt x="1" y="327"/>
                    </a:lnTo>
                    <a:lnTo>
                      <a:pt x="1" y="327"/>
                    </a:lnTo>
                    <a:lnTo>
                      <a:pt x="0" y="327"/>
                    </a:lnTo>
                    <a:lnTo>
                      <a:pt x="0" y="326"/>
                    </a:lnTo>
                    <a:lnTo>
                      <a:pt x="0" y="326"/>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7" name="Freeform 38"/>
              <p:cNvSpPr>
                <a:spLocks noEditPoints="1"/>
              </p:cNvSpPr>
              <p:nvPr/>
            </p:nvSpPr>
            <p:spPr bwMode="auto">
              <a:xfrm>
                <a:off x="6399214" y="4546601"/>
                <a:ext cx="282575" cy="538163"/>
              </a:xfrm>
              <a:custGeom>
                <a:avLst/>
                <a:gdLst>
                  <a:gd name="T0" fmla="*/ 0 w 178"/>
                  <a:gd name="T1" fmla="*/ 18 h 339"/>
                  <a:gd name="T2" fmla="*/ 0 w 178"/>
                  <a:gd name="T3" fmla="*/ 17 h 339"/>
                  <a:gd name="T4" fmla="*/ 0 w 178"/>
                  <a:gd name="T5" fmla="*/ 14 h 339"/>
                  <a:gd name="T6" fmla="*/ 3 w 178"/>
                  <a:gd name="T7" fmla="*/ 13 h 339"/>
                  <a:gd name="T8" fmla="*/ 4 w 178"/>
                  <a:gd name="T9" fmla="*/ 11 h 339"/>
                  <a:gd name="T10" fmla="*/ 7 w 178"/>
                  <a:gd name="T11" fmla="*/ 8 h 339"/>
                  <a:gd name="T12" fmla="*/ 10 w 178"/>
                  <a:gd name="T13" fmla="*/ 6 h 339"/>
                  <a:gd name="T14" fmla="*/ 13 w 178"/>
                  <a:gd name="T15" fmla="*/ 5 h 339"/>
                  <a:gd name="T16" fmla="*/ 17 w 178"/>
                  <a:gd name="T17" fmla="*/ 3 h 339"/>
                  <a:gd name="T18" fmla="*/ 21 w 178"/>
                  <a:gd name="T19" fmla="*/ 2 h 339"/>
                  <a:gd name="T20" fmla="*/ 24 w 178"/>
                  <a:gd name="T21" fmla="*/ 1 h 339"/>
                  <a:gd name="T22" fmla="*/ 28 w 178"/>
                  <a:gd name="T23" fmla="*/ 0 h 339"/>
                  <a:gd name="T24" fmla="*/ 30 w 178"/>
                  <a:gd name="T25" fmla="*/ 0 h 339"/>
                  <a:gd name="T26" fmla="*/ 34 w 178"/>
                  <a:gd name="T27" fmla="*/ 1 h 339"/>
                  <a:gd name="T28" fmla="*/ 35 w 178"/>
                  <a:gd name="T29" fmla="*/ 1 h 339"/>
                  <a:gd name="T30" fmla="*/ 36 w 178"/>
                  <a:gd name="T31" fmla="*/ 2 h 339"/>
                  <a:gd name="T32" fmla="*/ 178 w 178"/>
                  <a:gd name="T33" fmla="*/ 321 h 339"/>
                  <a:gd name="T34" fmla="*/ 130 w 178"/>
                  <a:gd name="T35" fmla="*/ 315 h 339"/>
                  <a:gd name="T36" fmla="*/ 114 w 178"/>
                  <a:gd name="T37" fmla="*/ 277 h 339"/>
                  <a:gd name="T38" fmla="*/ 95 w 178"/>
                  <a:gd name="T39" fmla="*/ 234 h 339"/>
                  <a:gd name="T40" fmla="*/ 73 w 178"/>
                  <a:gd name="T41" fmla="*/ 186 h 339"/>
                  <a:gd name="T42" fmla="*/ 53 w 178"/>
                  <a:gd name="T43" fmla="*/ 140 h 339"/>
                  <a:gd name="T44" fmla="*/ 32 w 178"/>
                  <a:gd name="T45" fmla="*/ 94 h 339"/>
                  <a:gd name="T46" fmla="*/ 16 w 178"/>
                  <a:gd name="T47" fmla="*/ 55 h 339"/>
                  <a:gd name="T48" fmla="*/ 3 w 178"/>
                  <a:gd name="T49" fmla="*/ 25 h 339"/>
                  <a:gd name="T50" fmla="*/ 42 w 178"/>
                  <a:gd name="T51" fmla="*/ 15 h 339"/>
                  <a:gd name="T52" fmla="*/ 56 w 178"/>
                  <a:gd name="T53" fmla="*/ 49 h 339"/>
                  <a:gd name="T54" fmla="*/ 74 w 178"/>
                  <a:gd name="T55" fmla="*/ 89 h 339"/>
                  <a:gd name="T56" fmla="*/ 95 w 178"/>
                  <a:gd name="T57" fmla="*/ 135 h 339"/>
                  <a:gd name="T58" fmla="*/ 116 w 178"/>
                  <a:gd name="T59" fmla="*/ 183 h 339"/>
                  <a:gd name="T60" fmla="*/ 136 w 178"/>
                  <a:gd name="T61" fmla="*/ 229 h 339"/>
                  <a:gd name="T62" fmla="*/ 155 w 178"/>
                  <a:gd name="T63" fmla="*/ 271 h 339"/>
                  <a:gd name="T64" fmla="*/ 171 w 178"/>
                  <a:gd name="T65" fmla="*/ 307 h 339"/>
                  <a:gd name="T66" fmla="*/ 141 w 178"/>
                  <a:gd name="T67" fmla="*/ 337 h 339"/>
                  <a:gd name="T68" fmla="*/ 178 w 178"/>
                  <a:gd name="T69" fmla="*/ 322 h 339"/>
                  <a:gd name="T70" fmla="*/ 178 w 178"/>
                  <a:gd name="T71" fmla="*/ 323 h 339"/>
                  <a:gd name="T72" fmla="*/ 177 w 178"/>
                  <a:gd name="T73" fmla="*/ 326 h 339"/>
                  <a:gd name="T74" fmla="*/ 176 w 178"/>
                  <a:gd name="T75" fmla="*/ 327 h 339"/>
                  <a:gd name="T76" fmla="*/ 173 w 178"/>
                  <a:gd name="T77" fmla="*/ 329 h 339"/>
                  <a:gd name="T78" fmla="*/ 171 w 178"/>
                  <a:gd name="T79" fmla="*/ 332 h 339"/>
                  <a:gd name="T80" fmla="*/ 167 w 178"/>
                  <a:gd name="T81" fmla="*/ 333 h 339"/>
                  <a:gd name="T82" fmla="*/ 164 w 178"/>
                  <a:gd name="T83" fmla="*/ 335 h 339"/>
                  <a:gd name="T84" fmla="*/ 160 w 178"/>
                  <a:gd name="T85" fmla="*/ 337 h 339"/>
                  <a:gd name="T86" fmla="*/ 157 w 178"/>
                  <a:gd name="T87" fmla="*/ 338 h 339"/>
                  <a:gd name="T88" fmla="*/ 153 w 178"/>
                  <a:gd name="T89" fmla="*/ 339 h 339"/>
                  <a:gd name="T90" fmla="*/ 149 w 178"/>
                  <a:gd name="T91" fmla="*/ 339 h 339"/>
                  <a:gd name="T92" fmla="*/ 147 w 178"/>
                  <a:gd name="T93" fmla="*/ 339 h 339"/>
                  <a:gd name="T94" fmla="*/ 145 w 178"/>
                  <a:gd name="T95" fmla="*/ 339 h 339"/>
                  <a:gd name="T96" fmla="*/ 142 w 178"/>
                  <a:gd name="T97" fmla="*/ 338 h 339"/>
                  <a:gd name="T98" fmla="*/ 141 w 178"/>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8" h="339">
                    <a:moveTo>
                      <a:pt x="37" y="3"/>
                    </a:moveTo>
                    <a:lnTo>
                      <a:pt x="0" y="19"/>
                    </a:lnTo>
                    <a:lnTo>
                      <a:pt x="0" y="19"/>
                    </a:lnTo>
                    <a:lnTo>
                      <a:pt x="0" y="18"/>
                    </a:lnTo>
                    <a:lnTo>
                      <a:pt x="0" y="18"/>
                    </a:lnTo>
                    <a:lnTo>
                      <a:pt x="0" y="18"/>
                    </a:lnTo>
                    <a:lnTo>
                      <a:pt x="0" y="17"/>
                    </a:lnTo>
                    <a:lnTo>
                      <a:pt x="0" y="17"/>
                    </a:lnTo>
                    <a:lnTo>
                      <a:pt x="0" y="15"/>
                    </a:lnTo>
                    <a:lnTo>
                      <a:pt x="0" y="15"/>
                    </a:lnTo>
                    <a:lnTo>
                      <a:pt x="0" y="15"/>
                    </a:lnTo>
                    <a:lnTo>
                      <a:pt x="0" y="14"/>
                    </a:lnTo>
                    <a:lnTo>
                      <a:pt x="1" y="14"/>
                    </a:lnTo>
                    <a:lnTo>
                      <a:pt x="1" y="13"/>
                    </a:lnTo>
                    <a:lnTo>
                      <a:pt x="1" y="13"/>
                    </a:lnTo>
                    <a:lnTo>
                      <a:pt x="3" y="13"/>
                    </a:lnTo>
                    <a:lnTo>
                      <a:pt x="3" y="12"/>
                    </a:lnTo>
                    <a:lnTo>
                      <a:pt x="3" y="12"/>
                    </a:lnTo>
                    <a:lnTo>
                      <a:pt x="4" y="11"/>
                    </a:lnTo>
                    <a:lnTo>
                      <a:pt x="4" y="11"/>
                    </a:lnTo>
                    <a:lnTo>
                      <a:pt x="5" y="9"/>
                    </a:lnTo>
                    <a:lnTo>
                      <a:pt x="5" y="9"/>
                    </a:lnTo>
                    <a:lnTo>
                      <a:pt x="6" y="9"/>
                    </a:lnTo>
                    <a:lnTo>
                      <a:pt x="7" y="8"/>
                    </a:lnTo>
                    <a:lnTo>
                      <a:pt x="7" y="8"/>
                    </a:lnTo>
                    <a:lnTo>
                      <a:pt x="9" y="7"/>
                    </a:lnTo>
                    <a:lnTo>
                      <a:pt x="9" y="7"/>
                    </a:lnTo>
                    <a:lnTo>
                      <a:pt x="10" y="6"/>
                    </a:lnTo>
                    <a:lnTo>
                      <a:pt x="11" y="6"/>
                    </a:lnTo>
                    <a:lnTo>
                      <a:pt x="12" y="6"/>
                    </a:lnTo>
                    <a:lnTo>
                      <a:pt x="12" y="5"/>
                    </a:lnTo>
                    <a:lnTo>
                      <a:pt x="13" y="5"/>
                    </a:lnTo>
                    <a:lnTo>
                      <a:pt x="15" y="5"/>
                    </a:lnTo>
                    <a:lnTo>
                      <a:pt x="16" y="3"/>
                    </a:lnTo>
                    <a:lnTo>
                      <a:pt x="16" y="3"/>
                    </a:lnTo>
                    <a:lnTo>
                      <a:pt x="17" y="3"/>
                    </a:lnTo>
                    <a:lnTo>
                      <a:pt x="18" y="2"/>
                    </a:lnTo>
                    <a:lnTo>
                      <a:pt x="19" y="2"/>
                    </a:lnTo>
                    <a:lnTo>
                      <a:pt x="21" y="2"/>
                    </a:lnTo>
                    <a:lnTo>
                      <a:pt x="21" y="2"/>
                    </a:lnTo>
                    <a:lnTo>
                      <a:pt x="22" y="1"/>
                    </a:lnTo>
                    <a:lnTo>
                      <a:pt x="23" y="1"/>
                    </a:lnTo>
                    <a:lnTo>
                      <a:pt x="24" y="1"/>
                    </a:lnTo>
                    <a:lnTo>
                      <a:pt x="24" y="1"/>
                    </a:lnTo>
                    <a:lnTo>
                      <a:pt x="25" y="1"/>
                    </a:lnTo>
                    <a:lnTo>
                      <a:pt x="26" y="1"/>
                    </a:lnTo>
                    <a:lnTo>
                      <a:pt x="26" y="0"/>
                    </a:lnTo>
                    <a:lnTo>
                      <a:pt x="28" y="0"/>
                    </a:lnTo>
                    <a:lnTo>
                      <a:pt x="29" y="0"/>
                    </a:lnTo>
                    <a:lnTo>
                      <a:pt x="29" y="0"/>
                    </a:lnTo>
                    <a:lnTo>
                      <a:pt x="30" y="0"/>
                    </a:lnTo>
                    <a:lnTo>
                      <a:pt x="30" y="0"/>
                    </a:lnTo>
                    <a:lnTo>
                      <a:pt x="31" y="0"/>
                    </a:lnTo>
                    <a:lnTo>
                      <a:pt x="32" y="0"/>
                    </a:lnTo>
                    <a:lnTo>
                      <a:pt x="32" y="1"/>
                    </a:lnTo>
                    <a:lnTo>
                      <a:pt x="34" y="1"/>
                    </a:lnTo>
                    <a:lnTo>
                      <a:pt x="34" y="1"/>
                    </a:lnTo>
                    <a:lnTo>
                      <a:pt x="34" y="1"/>
                    </a:lnTo>
                    <a:lnTo>
                      <a:pt x="35" y="1"/>
                    </a:lnTo>
                    <a:lnTo>
                      <a:pt x="35" y="1"/>
                    </a:lnTo>
                    <a:lnTo>
                      <a:pt x="35" y="1"/>
                    </a:lnTo>
                    <a:lnTo>
                      <a:pt x="36" y="2"/>
                    </a:lnTo>
                    <a:lnTo>
                      <a:pt x="36" y="2"/>
                    </a:lnTo>
                    <a:lnTo>
                      <a:pt x="36" y="2"/>
                    </a:lnTo>
                    <a:lnTo>
                      <a:pt x="36" y="2"/>
                    </a:lnTo>
                    <a:lnTo>
                      <a:pt x="37" y="3"/>
                    </a:lnTo>
                    <a:lnTo>
                      <a:pt x="37" y="3"/>
                    </a:lnTo>
                    <a:close/>
                    <a:moveTo>
                      <a:pt x="178" y="321"/>
                    </a:moveTo>
                    <a:lnTo>
                      <a:pt x="141" y="337"/>
                    </a:lnTo>
                    <a:lnTo>
                      <a:pt x="137" y="329"/>
                    </a:lnTo>
                    <a:lnTo>
                      <a:pt x="135" y="322"/>
                    </a:lnTo>
                    <a:lnTo>
                      <a:pt x="130" y="315"/>
                    </a:lnTo>
                    <a:lnTo>
                      <a:pt x="127" y="306"/>
                    </a:lnTo>
                    <a:lnTo>
                      <a:pt x="123" y="297"/>
                    </a:lnTo>
                    <a:lnTo>
                      <a:pt x="118" y="288"/>
                    </a:lnTo>
                    <a:lnTo>
                      <a:pt x="114" y="277"/>
                    </a:lnTo>
                    <a:lnTo>
                      <a:pt x="109" y="267"/>
                    </a:lnTo>
                    <a:lnTo>
                      <a:pt x="104" y="255"/>
                    </a:lnTo>
                    <a:lnTo>
                      <a:pt x="99" y="245"/>
                    </a:lnTo>
                    <a:lnTo>
                      <a:pt x="95" y="234"/>
                    </a:lnTo>
                    <a:lnTo>
                      <a:pt x="90" y="222"/>
                    </a:lnTo>
                    <a:lnTo>
                      <a:pt x="84" y="210"/>
                    </a:lnTo>
                    <a:lnTo>
                      <a:pt x="79" y="198"/>
                    </a:lnTo>
                    <a:lnTo>
                      <a:pt x="73" y="186"/>
                    </a:lnTo>
                    <a:lnTo>
                      <a:pt x="68" y="174"/>
                    </a:lnTo>
                    <a:lnTo>
                      <a:pt x="62" y="162"/>
                    </a:lnTo>
                    <a:lnTo>
                      <a:pt x="58" y="150"/>
                    </a:lnTo>
                    <a:lnTo>
                      <a:pt x="53" y="140"/>
                    </a:lnTo>
                    <a:lnTo>
                      <a:pt x="47" y="128"/>
                    </a:lnTo>
                    <a:lnTo>
                      <a:pt x="42" y="116"/>
                    </a:lnTo>
                    <a:lnTo>
                      <a:pt x="37" y="105"/>
                    </a:lnTo>
                    <a:lnTo>
                      <a:pt x="32" y="94"/>
                    </a:lnTo>
                    <a:lnTo>
                      <a:pt x="28" y="83"/>
                    </a:lnTo>
                    <a:lnTo>
                      <a:pt x="24" y="74"/>
                    </a:lnTo>
                    <a:lnTo>
                      <a:pt x="19" y="64"/>
                    </a:lnTo>
                    <a:lnTo>
                      <a:pt x="16" y="55"/>
                    </a:lnTo>
                    <a:lnTo>
                      <a:pt x="12" y="46"/>
                    </a:lnTo>
                    <a:lnTo>
                      <a:pt x="9" y="39"/>
                    </a:lnTo>
                    <a:lnTo>
                      <a:pt x="5" y="31"/>
                    </a:lnTo>
                    <a:lnTo>
                      <a:pt x="3" y="25"/>
                    </a:lnTo>
                    <a:lnTo>
                      <a:pt x="0" y="19"/>
                    </a:lnTo>
                    <a:lnTo>
                      <a:pt x="37" y="3"/>
                    </a:lnTo>
                    <a:lnTo>
                      <a:pt x="40" y="9"/>
                    </a:lnTo>
                    <a:lnTo>
                      <a:pt x="42" y="15"/>
                    </a:lnTo>
                    <a:lnTo>
                      <a:pt x="46" y="23"/>
                    </a:lnTo>
                    <a:lnTo>
                      <a:pt x="49" y="31"/>
                    </a:lnTo>
                    <a:lnTo>
                      <a:pt x="53" y="39"/>
                    </a:lnTo>
                    <a:lnTo>
                      <a:pt x="56" y="49"/>
                    </a:lnTo>
                    <a:lnTo>
                      <a:pt x="61" y="58"/>
                    </a:lnTo>
                    <a:lnTo>
                      <a:pt x="65" y="68"/>
                    </a:lnTo>
                    <a:lnTo>
                      <a:pt x="69" y="79"/>
                    </a:lnTo>
                    <a:lnTo>
                      <a:pt x="74" y="89"/>
                    </a:lnTo>
                    <a:lnTo>
                      <a:pt x="79" y="100"/>
                    </a:lnTo>
                    <a:lnTo>
                      <a:pt x="84" y="112"/>
                    </a:lnTo>
                    <a:lnTo>
                      <a:pt x="90" y="123"/>
                    </a:lnTo>
                    <a:lnTo>
                      <a:pt x="95" y="135"/>
                    </a:lnTo>
                    <a:lnTo>
                      <a:pt x="99" y="147"/>
                    </a:lnTo>
                    <a:lnTo>
                      <a:pt x="105" y="159"/>
                    </a:lnTo>
                    <a:lnTo>
                      <a:pt x="110" y="171"/>
                    </a:lnTo>
                    <a:lnTo>
                      <a:pt x="116" y="183"/>
                    </a:lnTo>
                    <a:lnTo>
                      <a:pt x="121" y="194"/>
                    </a:lnTo>
                    <a:lnTo>
                      <a:pt x="126" y="206"/>
                    </a:lnTo>
                    <a:lnTo>
                      <a:pt x="132" y="217"/>
                    </a:lnTo>
                    <a:lnTo>
                      <a:pt x="136" y="229"/>
                    </a:lnTo>
                    <a:lnTo>
                      <a:pt x="141" y="240"/>
                    </a:lnTo>
                    <a:lnTo>
                      <a:pt x="146" y="251"/>
                    </a:lnTo>
                    <a:lnTo>
                      <a:pt x="151" y="261"/>
                    </a:lnTo>
                    <a:lnTo>
                      <a:pt x="155" y="271"/>
                    </a:lnTo>
                    <a:lnTo>
                      <a:pt x="160" y="280"/>
                    </a:lnTo>
                    <a:lnTo>
                      <a:pt x="164" y="290"/>
                    </a:lnTo>
                    <a:lnTo>
                      <a:pt x="167" y="298"/>
                    </a:lnTo>
                    <a:lnTo>
                      <a:pt x="171" y="307"/>
                    </a:lnTo>
                    <a:lnTo>
                      <a:pt x="174" y="314"/>
                    </a:lnTo>
                    <a:lnTo>
                      <a:pt x="178" y="321"/>
                    </a:lnTo>
                    <a:lnTo>
                      <a:pt x="178" y="321"/>
                    </a:lnTo>
                    <a:close/>
                    <a:moveTo>
                      <a:pt x="141" y="337"/>
                    </a:moveTo>
                    <a:lnTo>
                      <a:pt x="178" y="321"/>
                    </a:lnTo>
                    <a:lnTo>
                      <a:pt x="178" y="321"/>
                    </a:lnTo>
                    <a:lnTo>
                      <a:pt x="178" y="321"/>
                    </a:lnTo>
                    <a:lnTo>
                      <a:pt x="178" y="322"/>
                    </a:lnTo>
                    <a:lnTo>
                      <a:pt x="178" y="322"/>
                    </a:lnTo>
                    <a:lnTo>
                      <a:pt x="178" y="322"/>
                    </a:lnTo>
                    <a:lnTo>
                      <a:pt x="178" y="323"/>
                    </a:lnTo>
                    <a:lnTo>
                      <a:pt x="178" y="323"/>
                    </a:lnTo>
                    <a:lnTo>
                      <a:pt x="178" y="325"/>
                    </a:lnTo>
                    <a:lnTo>
                      <a:pt x="178" y="325"/>
                    </a:lnTo>
                    <a:lnTo>
                      <a:pt x="177" y="325"/>
                    </a:lnTo>
                    <a:lnTo>
                      <a:pt x="177" y="326"/>
                    </a:lnTo>
                    <a:lnTo>
                      <a:pt x="177" y="326"/>
                    </a:lnTo>
                    <a:lnTo>
                      <a:pt x="176" y="327"/>
                    </a:lnTo>
                    <a:lnTo>
                      <a:pt x="176" y="327"/>
                    </a:lnTo>
                    <a:lnTo>
                      <a:pt x="176" y="327"/>
                    </a:lnTo>
                    <a:lnTo>
                      <a:pt x="174" y="328"/>
                    </a:lnTo>
                    <a:lnTo>
                      <a:pt x="174" y="328"/>
                    </a:lnTo>
                    <a:lnTo>
                      <a:pt x="173" y="329"/>
                    </a:lnTo>
                    <a:lnTo>
                      <a:pt x="173" y="329"/>
                    </a:lnTo>
                    <a:lnTo>
                      <a:pt x="172" y="331"/>
                    </a:lnTo>
                    <a:lnTo>
                      <a:pt x="172" y="331"/>
                    </a:lnTo>
                    <a:lnTo>
                      <a:pt x="171" y="331"/>
                    </a:lnTo>
                    <a:lnTo>
                      <a:pt x="171" y="332"/>
                    </a:lnTo>
                    <a:lnTo>
                      <a:pt x="170" y="332"/>
                    </a:lnTo>
                    <a:lnTo>
                      <a:pt x="169" y="333"/>
                    </a:lnTo>
                    <a:lnTo>
                      <a:pt x="169" y="333"/>
                    </a:lnTo>
                    <a:lnTo>
                      <a:pt x="167" y="333"/>
                    </a:lnTo>
                    <a:lnTo>
                      <a:pt x="166" y="334"/>
                    </a:lnTo>
                    <a:lnTo>
                      <a:pt x="166" y="334"/>
                    </a:lnTo>
                    <a:lnTo>
                      <a:pt x="165" y="335"/>
                    </a:lnTo>
                    <a:lnTo>
                      <a:pt x="164" y="335"/>
                    </a:lnTo>
                    <a:lnTo>
                      <a:pt x="163" y="335"/>
                    </a:lnTo>
                    <a:lnTo>
                      <a:pt x="161" y="337"/>
                    </a:lnTo>
                    <a:lnTo>
                      <a:pt x="161" y="337"/>
                    </a:lnTo>
                    <a:lnTo>
                      <a:pt x="160" y="337"/>
                    </a:lnTo>
                    <a:lnTo>
                      <a:pt x="159" y="338"/>
                    </a:lnTo>
                    <a:lnTo>
                      <a:pt x="158" y="338"/>
                    </a:lnTo>
                    <a:lnTo>
                      <a:pt x="157" y="338"/>
                    </a:lnTo>
                    <a:lnTo>
                      <a:pt x="157" y="338"/>
                    </a:lnTo>
                    <a:lnTo>
                      <a:pt x="155" y="338"/>
                    </a:lnTo>
                    <a:lnTo>
                      <a:pt x="154" y="339"/>
                    </a:lnTo>
                    <a:lnTo>
                      <a:pt x="154" y="339"/>
                    </a:lnTo>
                    <a:lnTo>
                      <a:pt x="153" y="339"/>
                    </a:lnTo>
                    <a:lnTo>
                      <a:pt x="152" y="339"/>
                    </a:lnTo>
                    <a:lnTo>
                      <a:pt x="151" y="339"/>
                    </a:lnTo>
                    <a:lnTo>
                      <a:pt x="151" y="339"/>
                    </a:lnTo>
                    <a:lnTo>
                      <a:pt x="149" y="339"/>
                    </a:lnTo>
                    <a:lnTo>
                      <a:pt x="148" y="339"/>
                    </a:lnTo>
                    <a:lnTo>
                      <a:pt x="148" y="339"/>
                    </a:lnTo>
                    <a:lnTo>
                      <a:pt x="147" y="339"/>
                    </a:lnTo>
                    <a:lnTo>
                      <a:pt x="147" y="339"/>
                    </a:lnTo>
                    <a:lnTo>
                      <a:pt x="146" y="339"/>
                    </a:lnTo>
                    <a:lnTo>
                      <a:pt x="146" y="339"/>
                    </a:lnTo>
                    <a:lnTo>
                      <a:pt x="145" y="339"/>
                    </a:lnTo>
                    <a:lnTo>
                      <a:pt x="145" y="339"/>
                    </a:lnTo>
                    <a:lnTo>
                      <a:pt x="143" y="339"/>
                    </a:lnTo>
                    <a:lnTo>
                      <a:pt x="143" y="339"/>
                    </a:lnTo>
                    <a:lnTo>
                      <a:pt x="143" y="339"/>
                    </a:lnTo>
                    <a:lnTo>
                      <a:pt x="142" y="338"/>
                    </a:lnTo>
                    <a:lnTo>
                      <a:pt x="142" y="338"/>
                    </a:lnTo>
                    <a:lnTo>
                      <a:pt x="142" y="338"/>
                    </a:lnTo>
                    <a:lnTo>
                      <a:pt x="141" y="338"/>
                    </a:lnTo>
                    <a:lnTo>
                      <a:pt x="141" y="337"/>
                    </a:lnTo>
                    <a:lnTo>
                      <a:pt x="141" y="337"/>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8" name="Freeform 39"/>
              <p:cNvSpPr>
                <a:spLocks noEditPoints="1"/>
              </p:cNvSpPr>
              <p:nvPr/>
            </p:nvSpPr>
            <p:spPr bwMode="auto">
              <a:xfrm>
                <a:off x="6151564" y="4546601"/>
                <a:ext cx="184150" cy="538163"/>
              </a:xfrm>
              <a:custGeom>
                <a:avLst/>
                <a:gdLst>
                  <a:gd name="T0" fmla="*/ 0 w 116"/>
                  <a:gd name="T1" fmla="*/ 18 h 339"/>
                  <a:gd name="T2" fmla="*/ 0 w 116"/>
                  <a:gd name="T3" fmla="*/ 17 h 339"/>
                  <a:gd name="T4" fmla="*/ 1 w 116"/>
                  <a:gd name="T5" fmla="*/ 14 h 339"/>
                  <a:gd name="T6" fmla="*/ 2 w 116"/>
                  <a:gd name="T7" fmla="*/ 12 h 339"/>
                  <a:gd name="T8" fmla="*/ 5 w 116"/>
                  <a:gd name="T9" fmla="*/ 11 h 339"/>
                  <a:gd name="T10" fmla="*/ 7 w 116"/>
                  <a:gd name="T11" fmla="*/ 8 h 339"/>
                  <a:gd name="T12" fmla="*/ 11 w 116"/>
                  <a:gd name="T13" fmla="*/ 6 h 339"/>
                  <a:gd name="T14" fmla="*/ 14 w 116"/>
                  <a:gd name="T15" fmla="*/ 5 h 339"/>
                  <a:gd name="T16" fmla="*/ 18 w 116"/>
                  <a:gd name="T17" fmla="*/ 2 h 339"/>
                  <a:gd name="T18" fmla="*/ 21 w 116"/>
                  <a:gd name="T19" fmla="*/ 1 h 339"/>
                  <a:gd name="T20" fmla="*/ 25 w 116"/>
                  <a:gd name="T21" fmla="*/ 1 h 339"/>
                  <a:gd name="T22" fmla="*/ 29 w 116"/>
                  <a:gd name="T23" fmla="*/ 0 h 339"/>
                  <a:gd name="T24" fmla="*/ 31 w 116"/>
                  <a:gd name="T25" fmla="*/ 0 h 339"/>
                  <a:gd name="T26" fmla="*/ 33 w 116"/>
                  <a:gd name="T27" fmla="*/ 1 h 339"/>
                  <a:gd name="T28" fmla="*/ 36 w 116"/>
                  <a:gd name="T29" fmla="*/ 1 h 339"/>
                  <a:gd name="T30" fmla="*/ 37 w 116"/>
                  <a:gd name="T31" fmla="*/ 2 h 339"/>
                  <a:gd name="T32" fmla="*/ 116 w 116"/>
                  <a:gd name="T33" fmla="*/ 322 h 339"/>
                  <a:gd name="T34" fmla="*/ 74 w 116"/>
                  <a:gd name="T35" fmla="*/ 314 h 339"/>
                  <a:gd name="T36" fmla="*/ 67 w 116"/>
                  <a:gd name="T37" fmla="*/ 277 h 339"/>
                  <a:gd name="T38" fmla="*/ 56 w 116"/>
                  <a:gd name="T39" fmla="*/ 232 h 339"/>
                  <a:gd name="T40" fmla="*/ 45 w 116"/>
                  <a:gd name="T41" fmla="*/ 184 h 339"/>
                  <a:gd name="T42" fmla="*/ 33 w 116"/>
                  <a:gd name="T43" fmla="*/ 136 h 339"/>
                  <a:gd name="T44" fmla="*/ 21 w 116"/>
                  <a:gd name="T45" fmla="*/ 91 h 339"/>
                  <a:gd name="T46" fmla="*/ 11 w 116"/>
                  <a:gd name="T47" fmla="*/ 52 h 339"/>
                  <a:gd name="T48" fmla="*/ 2 w 116"/>
                  <a:gd name="T49" fmla="*/ 24 h 339"/>
                  <a:gd name="T50" fmla="*/ 40 w 116"/>
                  <a:gd name="T51" fmla="*/ 14 h 339"/>
                  <a:gd name="T52" fmla="*/ 50 w 116"/>
                  <a:gd name="T53" fmla="*/ 46 h 339"/>
                  <a:gd name="T54" fmla="*/ 61 w 116"/>
                  <a:gd name="T55" fmla="*/ 87 h 339"/>
                  <a:gd name="T56" fmla="*/ 73 w 116"/>
                  <a:gd name="T57" fmla="*/ 132 h 339"/>
                  <a:gd name="T58" fmla="*/ 85 w 116"/>
                  <a:gd name="T59" fmla="*/ 181 h 339"/>
                  <a:gd name="T60" fmla="*/ 97 w 116"/>
                  <a:gd name="T61" fmla="*/ 229 h 339"/>
                  <a:gd name="T62" fmla="*/ 106 w 116"/>
                  <a:gd name="T63" fmla="*/ 272 h 339"/>
                  <a:gd name="T64" fmla="*/ 113 w 116"/>
                  <a:gd name="T65" fmla="*/ 308 h 339"/>
                  <a:gd name="T66" fmla="*/ 79 w 116"/>
                  <a:gd name="T67" fmla="*/ 337 h 339"/>
                  <a:gd name="T68" fmla="*/ 116 w 116"/>
                  <a:gd name="T69" fmla="*/ 323 h 339"/>
                  <a:gd name="T70" fmla="*/ 114 w 116"/>
                  <a:gd name="T71" fmla="*/ 325 h 339"/>
                  <a:gd name="T72" fmla="*/ 113 w 116"/>
                  <a:gd name="T73" fmla="*/ 327 h 339"/>
                  <a:gd name="T74" fmla="*/ 112 w 116"/>
                  <a:gd name="T75" fmla="*/ 329 h 339"/>
                  <a:gd name="T76" fmla="*/ 110 w 116"/>
                  <a:gd name="T77" fmla="*/ 331 h 339"/>
                  <a:gd name="T78" fmla="*/ 106 w 116"/>
                  <a:gd name="T79" fmla="*/ 333 h 339"/>
                  <a:gd name="T80" fmla="*/ 103 w 116"/>
                  <a:gd name="T81" fmla="*/ 334 h 339"/>
                  <a:gd name="T82" fmla="*/ 99 w 116"/>
                  <a:gd name="T83" fmla="*/ 337 h 339"/>
                  <a:gd name="T84" fmla="*/ 95 w 116"/>
                  <a:gd name="T85" fmla="*/ 338 h 339"/>
                  <a:gd name="T86" fmla="*/ 92 w 116"/>
                  <a:gd name="T87" fmla="*/ 339 h 339"/>
                  <a:gd name="T88" fmla="*/ 88 w 116"/>
                  <a:gd name="T89" fmla="*/ 339 h 339"/>
                  <a:gd name="T90" fmla="*/ 86 w 116"/>
                  <a:gd name="T91" fmla="*/ 339 h 339"/>
                  <a:gd name="T92" fmla="*/ 82 w 116"/>
                  <a:gd name="T93" fmla="*/ 339 h 339"/>
                  <a:gd name="T94" fmla="*/ 81 w 116"/>
                  <a:gd name="T95" fmla="*/ 339 h 339"/>
                  <a:gd name="T96" fmla="*/ 79 w 116"/>
                  <a:gd name="T97" fmla="*/ 338 h 339"/>
                  <a:gd name="T98" fmla="*/ 79 w 116"/>
                  <a:gd name="T99" fmla="*/ 337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16" h="339">
                    <a:moveTo>
                      <a:pt x="37" y="3"/>
                    </a:moveTo>
                    <a:lnTo>
                      <a:pt x="0" y="19"/>
                    </a:lnTo>
                    <a:lnTo>
                      <a:pt x="0" y="18"/>
                    </a:lnTo>
                    <a:lnTo>
                      <a:pt x="0" y="18"/>
                    </a:lnTo>
                    <a:lnTo>
                      <a:pt x="0" y="18"/>
                    </a:lnTo>
                    <a:lnTo>
                      <a:pt x="0" y="17"/>
                    </a:lnTo>
                    <a:lnTo>
                      <a:pt x="0" y="17"/>
                    </a:lnTo>
                    <a:lnTo>
                      <a:pt x="0" y="17"/>
                    </a:lnTo>
                    <a:lnTo>
                      <a:pt x="0" y="15"/>
                    </a:lnTo>
                    <a:lnTo>
                      <a:pt x="1" y="15"/>
                    </a:lnTo>
                    <a:lnTo>
                      <a:pt x="1" y="14"/>
                    </a:lnTo>
                    <a:lnTo>
                      <a:pt x="1" y="14"/>
                    </a:lnTo>
                    <a:lnTo>
                      <a:pt x="1" y="13"/>
                    </a:lnTo>
                    <a:lnTo>
                      <a:pt x="2" y="13"/>
                    </a:lnTo>
                    <a:lnTo>
                      <a:pt x="2" y="13"/>
                    </a:lnTo>
                    <a:lnTo>
                      <a:pt x="2" y="12"/>
                    </a:lnTo>
                    <a:lnTo>
                      <a:pt x="3" y="12"/>
                    </a:lnTo>
                    <a:lnTo>
                      <a:pt x="3" y="11"/>
                    </a:lnTo>
                    <a:lnTo>
                      <a:pt x="5" y="11"/>
                    </a:lnTo>
                    <a:lnTo>
                      <a:pt x="5" y="11"/>
                    </a:lnTo>
                    <a:lnTo>
                      <a:pt x="6" y="9"/>
                    </a:lnTo>
                    <a:lnTo>
                      <a:pt x="6" y="9"/>
                    </a:lnTo>
                    <a:lnTo>
                      <a:pt x="7" y="8"/>
                    </a:lnTo>
                    <a:lnTo>
                      <a:pt x="7" y="8"/>
                    </a:lnTo>
                    <a:lnTo>
                      <a:pt x="8" y="7"/>
                    </a:lnTo>
                    <a:lnTo>
                      <a:pt x="9" y="7"/>
                    </a:lnTo>
                    <a:lnTo>
                      <a:pt x="9" y="7"/>
                    </a:lnTo>
                    <a:lnTo>
                      <a:pt x="11" y="6"/>
                    </a:lnTo>
                    <a:lnTo>
                      <a:pt x="12" y="6"/>
                    </a:lnTo>
                    <a:lnTo>
                      <a:pt x="13" y="5"/>
                    </a:lnTo>
                    <a:lnTo>
                      <a:pt x="13" y="5"/>
                    </a:lnTo>
                    <a:lnTo>
                      <a:pt x="14" y="5"/>
                    </a:lnTo>
                    <a:lnTo>
                      <a:pt x="15" y="3"/>
                    </a:lnTo>
                    <a:lnTo>
                      <a:pt x="17" y="3"/>
                    </a:lnTo>
                    <a:lnTo>
                      <a:pt x="17" y="3"/>
                    </a:lnTo>
                    <a:lnTo>
                      <a:pt x="18" y="2"/>
                    </a:lnTo>
                    <a:lnTo>
                      <a:pt x="19" y="2"/>
                    </a:lnTo>
                    <a:lnTo>
                      <a:pt x="20" y="2"/>
                    </a:lnTo>
                    <a:lnTo>
                      <a:pt x="21" y="2"/>
                    </a:lnTo>
                    <a:lnTo>
                      <a:pt x="21" y="1"/>
                    </a:lnTo>
                    <a:lnTo>
                      <a:pt x="23" y="1"/>
                    </a:lnTo>
                    <a:lnTo>
                      <a:pt x="24" y="1"/>
                    </a:lnTo>
                    <a:lnTo>
                      <a:pt x="25" y="1"/>
                    </a:lnTo>
                    <a:lnTo>
                      <a:pt x="25" y="1"/>
                    </a:lnTo>
                    <a:lnTo>
                      <a:pt x="26" y="1"/>
                    </a:lnTo>
                    <a:lnTo>
                      <a:pt x="27" y="0"/>
                    </a:lnTo>
                    <a:lnTo>
                      <a:pt x="27" y="0"/>
                    </a:lnTo>
                    <a:lnTo>
                      <a:pt x="29" y="0"/>
                    </a:lnTo>
                    <a:lnTo>
                      <a:pt x="30" y="0"/>
                    </a:lnTo>
                    <a:lnTo>
                      <a:pt x="30" y="0"/>
                    </a:lnTo>
                    <a:lnTo>
                      <a:pt x="31" y="0"/>
                    </a:lnTo>
                    <a:lnTo>
                      <a:pt x="31" y="0"/>
                    </a:lnTo>
                    <a:lnTo>
                      <a:pt x="32" y="0"/>
                    </a:lnTo>
                    <a:lnTo>
                      <a:pt x="32" y="0"/>
                    </a:lnTo>
                    <a:lnTo>
                      <a:pt x="33" y="0"/>
                    </a:lnTo>
                    <a:lnTo>
                      <a:pt x="33" y="1"/>
                    </a:lnTo>
                    <a:lnTo>
                      <a:pt x="35" y="1"/>
                    </a:lnTo>
                    <a:lnTo>
                      <a:pt x="35" y="1"/>
                    </a:lnTo>
                    <a:lnTo>
                      <a:pt x="36" y="1"/>
                    </a:lnTo>
                    <a:lnTo>
                      <a:pt x="36" y="1"/>
                    </a:lnTo>
                    <a:lnTo>
                      <a:pt x="36" y="1"/>
                    </a:lnTo>
                    <a:lnTo>
                      <a:pt x="37" y="2"/>
                    </a:lnTo>
                    <a:lnTo>
                      <a:pt x="37" y="2"/>
                    </a:lnTo>
                    <a:lnTo>
                      <a:pt x="37" y="2"/>
                    </a:lnTo>
                    <a:lnTo>
                      <a:pt x="37" y="2"/>
                    </a:lnTo>
                    <a:lnTo>
                      <a:pt x="37" y="3"/>
                    </a:lnTo>
                    <a:lnTo>
                      <a:pt x="37" y="3"/>
                    </a:lnTo>
                    <a:close/>
                    <a:moveTo>
                      <a:pt x="116" y="322"/>
                    </a:moveTo>
                    <a:lnTo>
                      <a:pt x="79" y="337"/>
                    </a:lnTo>
                    <a:lnTo>
                      <a:pt x="77" y="329"/>
                    </a:lnTo>
                    <a:lnTo>
                      <a:pt x="76" y="322"/>
                    </a:lnTo>
                    <a:lnTo>
                      <a:pt x="74" y="314"/>
                    </a:lnTo>
                    <a:lnTo>
                      <a:pt x="73" y="306"/>
                    </a:lnTo>
                    <a:lnTo>
                      <a:pt x="70" y="296"/>
                    </a:lnTo>
                    <a:lnTo>
                      <a:pt x="69" y="286"/>
                    </a:lnTo>
                    <a:lnTo>
                      <a:pt x="67" y="277"/>
                    </a:lnTo>
                    <a:lnTo>
                      <a:pt x="64" y="266"/>
                    </a:lnTo>
                    <a:lnTo>
                      <a:pt x="62" y="255"/>
                    </a:lnTo>
                    <a:lnTo>
                      <a:pt x="60" y="243"/>
                    </a:lnTo>
                    <a:lnTo>
                      <a:pt x="56" y="232"/>
                    </a:lnTo>
                    <a:lnTo>
                      <a:pt x="54" y="220"/>
                    </a:lnTo>
                    <a:lnTo>
                      <a:pt x="51" y="208"/>
                    </a:lnTo>
                    <a:lnTo>
                      <a:pt x="48" y="196"/>
                    </a:lnTo>
                    <a:lnTo>
                      <a:pt x="45" y="184"/>
                    </a:lnTo>
                    <a:lnTo>
                      <a:pt x="42" y="172"/>
                    </a:lnTo>
                    <a:lnTo>
                      <a:pt x="39" y="160"/>
                    </a:lnTo>
                    <a:lnTo>
                      <a:pt x="36" y="148"/>
                    </a:lnTo>
                    <a:lnTo>
                      <a:pt x="33" y="136"/>
                    </a:lnTo>
                    <a:lnTo>
                      <a:pt x="30" y="124"/>
                    </a:lnTo>
                    <a:lnTo>
                      <a:pt x="27" y="113"/>
                    </a:lnTo>
                    <a:lnTo>
                      <a:pt x="24" y="101"/>
                    </a:lnTo>
                    <a:lnTo>
                      <a:pt x="21" y="91"/>
                    </a:lnTo>
                    <a:lnTo>
                      <a:pt x="19" y="81"/>
                    </a:lnTo>
                    <a:lnTo>
                      <a:pt x="15" y="70"/>
                    </a:lnTo>
                    <a:lnTo>
                      <a:pt x="13" y="62"/>
                    </a:lnTo>
                    <a:lnTo>
                      <a:pt x="11" y="52"/>
                    </a:lnTo>
                    <a:lnTo>
                      <a:pt x="8" y="44"/>
                    </a:lnTo>
                    <a:lnTo>
                      <a:pt x="6" y="37"/>
                    </a:lnTo>
                    <a:lnTo>
                      <a:pt x="3" y="30"/>
                    </a:lnTo>
                    <a:lnTo>
                      <a:pt x="2" y="24"/>
                    </a:lnTo>
                    <a:lnTo>
                      <a:pt x="0" y="19"/>
                    </a:lnTo>
                    <a:lnTo>
                      <a:pt x="37" y="3"/>
                    </a:lnTo>
                    <a:lnTo>
                      <a:pt x="39" y="8"/>
                    </a:lnTo>
                    <a:lnTo>
                      <a:pt x="40" y="14"/>
                    </a:lnTo>
                    <a:lnTo>
                      <a:pt x="43" y="21"/>
                    </a:lnTo>
                    <a:lnTo>
                      <a:pt x="45" y="30"/>
                    </a:lnTo>
                    <a:lnTo>
                      <a:pt x="48" y="37"/>
                    </a:lnTo>
                    <a:lnTo>
                      <a:pt x="50" y="46"/>
                    </a:lnTo>
                    <a:lnTo>
                      <a:pt x="52" y="56"/>
                    </a:lnTo>
                    <a:lnTo>
                      <a:pt x="56" y="66"/>
                    </a:lnTo>
                    <a:lnTo>
                      <a:pt x="58" y="76"/>
                    </a:lnTo>
                    <a:lnTo>
                      <a:pt x="61" y="87"/>
                    </a:lnTo>
                    <a:lnTo>
                      <a:pt x="64" y="98"/>
                    </a:lnTo>
                    <a:lnTo>
                      <a:pt x="67" y="110"/>
                    </a:lnTo>
                    <a:lnTo>
                      <a:pt x="70" y="120"/>
                    </a:lnTo>
                    <a:lnTo>
                      <a:pt x="73" y="132"/>
                    </a:lnTo>
                    <a:lnTo>
                      <a:pt x="76" y="144"/>
                    </a:lnTo>
                    <a:lnTo>
                      <a:pt x="79" y="157"/>
                    </a:lnTo>
                    <a:lnTo>
                      <a:pt x="82" y="169"/>
                    </a:lnTo>
                    <a:lnTo>
                      <a:pt x="85" y="181"/>
                    </a:lnTo>
                    <a:lnTo>
                      <a:pt x="88" y="193"/>
                    </a:lnTo>
                    <a:lnTo>
                      <a:pt x="91" y="205"/>
                    </a:lnTo>
                    <a:lnTo>
                      <a:pt x="93" y="217"/>
                    </a:lnTo>
                    <a:lnTo>
                      <a:pt x="97" y="229"/>
                    </a:lnTo>
                    <a:lnTo>
                      <a:pt x="99" y="240"/>
                    </a:lnTo>
                    <a:lnTo>
                      <a:pt x="101" y="251"/>
                    </a:lnTo>
                    <a:lnTo>
                      <a:pt x="104" y="261"/>
                    </a:lnTo>
                    <a:lnTo>
                      <a:pt x="106" y="272"/>
                    </a:lnTo>
                    <a:lnTo>
                      <a:pt x="109" y="282"/>
                    </a:lnTo>
                    <a:lnTo>
                      <a:pt x="110" y="291"/>
                    </a:lnTo>
                    <a:lnTo>
                      <a:pt x="112" y="300"/>
                    </a:lnTo>
                    <a:lnTo>
                      <a:pt x="113" y="308"/>
                    </a:lnTo>
                    <a:lnTo>
                      <a:pt x="114" y="315"/>
                    </a:lnTo>
                    <a:lnTo>
                      <a:pt x="116" y="322"/>
                    </a:lnTo>
                    <a:lnTo>
                      <a:pt x="116" y="322"/>
                    </a:lnTo>
                    <a:close/>
                    <a:moveTo>
                      <a:pt x="79" y="337"/>
                    </a:moveTo>
                    <a:lnTo>
                      <a:pt x="116" y="322"/>
                    </a:lnTo>
                    <a:lnTo>
                      <a:pt x="116" y="322"/>
                    </a:lnTo>
                    <a:lnTo>
                      <a:pt x="116" y="322"/>
                    </a:lnTo>
                    <a:lnTo>
                      <a:pt x="116" y="323"/>
                    </a:lnTo>
                    <a:lnTo>
                      <a:pt x="116" y="323"/>
                    </a:lnTo>
                    <a:lnTo>
                      <a:pt x="116" y="323"/>
                    </a:lnTo>
                    <a:lnTo>
                      <a:pt x="116" y="325"/>
                    </a:lnTo>
                    <a:lnTo>
                      <a:pt x="114" y="325"/>
                    </a:lnTo>
                    <a:lnTo>
                      <a:pt x="114" y="326"/>
                    </a:lnTo>
                    <a:lnTo>
                      <a:pt x="114" y="326"/>
                    </a:lnTo>
                    <a:lnTo>
                      <a:pt x="114" y="326"/>
                    </a:lnTo>
                    <a:lnTo>
                      <a:pt x="113" y="327"/>
                    </a:lnTo>
                    <a:lnTo>
                      <a:pt x="113" y="327"/>
                    </a:lnTo>
                    <a:lnTo>
                      <a:pt x="112" y="328"/>
                    </a:lnTo>
                    <a:lnTo>
                      <a:pt x="112" y="328"/>
                    </a:lnTo>
                    <a:lnTo>
                      <a:pt x="112" y="329"/>
                    </a:lnTo>
                    <a:lnTo>
                      <a:pt x="111" y="329"/>
                    </a:lnTo>
                    <a:lnTo>
                      <a:pt x="111" y="329"/>
                    </a:lnTo>
                    <a:lnTo>
                      <a:pt x="110" y="331"/>
                    </a:lnTo>
                    <a:lnTo>
                      <a:pt x="110" y="331"/>
                    </a:lnTo>
                    <a:lnTo>
                      <a:pt x="109" y="332"/>
                    </a:lnTo>
                    <a:lnTo>
                      <a:pt x="107" y="332"/>
                    </a:lnTo>
                    <a:lnTo>
                      <a:pt x="107" y="333"/>
                    </a:lnTo>
                    <a:lnTo>
                      <a:pt x="106" y="333"/>
                    </a:lnTo>
                    <a:lnTo>
                      <a:pt x="105" y="333"/>
                    </a:lnTo>
                    <a:lnTo>
                      <a:pt x="105" y="334"/>
                    </a:lnTo>
                    <a:lnTo>
                      <a:pt x="104" y="334"/>
                    </a:lnTo>
                    <a:lnTo>
                      <a:pt x="103" y="334"/>
                    </a:lnTo>
                    <a:lnTo>
                      <a:pt x="103" y="335"/>
                    </a:lnTo>
                    <a:lnTo>
                      <a:pt x="101" y="335"/>
                    </a:lnTo>
                    <a:lnTo>
                      <a:pt x="100" y="337"/>
                    </a:lnTo>
                    <a:lnTo>
                      <a:pt x="99" y="337"/>
                    </a:lnTo>
                    <a:lnTo>
                      <a:pt x="98" y="337"/>
                    </a:lnTo>
                    <a:lnTo>
                      <a:pt x="98" y="337"/>
                    </a:lnTo>
                    <a:lnTo>
                      <a:pt x="97" y="338"/>
                    </a:lnTo>
                    <a:lnTo>
                      <a:pt x="95" y="338"/>
                    </a:lnTo>
                    <a:lnTo>
                      <a:pt x="94" y="338"/>
                    </a:lnTo>
                    <a:lnTo>
                      <a:pt x="93" y="338"/>
                    </a:lnTo>
                    <a:lnTo>
                      <a:pt x="93" y="339"/>
                    </a:lnTo>
                    <a:lnTo>
                      <a:pt x="92" y="339"/>
                    </a:lnTo>
                    <a:lnTo>
                      <a:pt x="91" y="339"/>
                    </a:lnTo>
                    <a:lnTo>
                      <a:pt x="91" y="339"/>
                    </a:lnTo>
                    <a:lnTo>
                      <a:pt x="89" y="339"/>
                    </a:lnTo>
                    <a:lnTo>
                      <a:pt x="88" y="339"/>
                    </a:lnTo>
                    <a:lnTo>
                      <a:pt x="87" y="339"/>
                    </a:lnTo>
                    <a:lnTo>
                      <a:pt x="87" y="339"/>
                    </a:lnTo>
                    <a:lnTo>
                      <a:pt x="86" y="339"/>
                    </a:lnTo>
                    <a:lnTo>
                      <a:pt x="86" y="339"/>
                    </a:lnTo>
                    <a:lnTo>
                      <a:pt x="85" y="339"/>
                    </a:lnTo>
                    <a:lnTo>
                      <a:pt x="83" y="339"/>
                    </a:lnTo>
                    <a:lnTo>
                      <a:pt x="83" y="339"/>
                    </a:lnTo>
                    <a:lnTo>
                      <a:pt x="82" y="339"/>
                    </a:lnTo>
                    <a:lnTo>
                      <a:pt x="82" y="339"/>
                    </a:lnTo>
                    <a:lnTo>
                      <a:pt x="82" y="339"/>
                    </a:lnTo>
                    <a:lnTo>
                      <a:pt x="81" y="339"/>
                    </a:lnTo>
                    <a:lnTo>
                      <a:pt x="81" y="339"/>
                    </a:lnTo>
                    <a:lnTo>
                      <a:pt x="80" y="339"/>
                    </a:lnTo>
                    <a:lnTo>
                      <a:pt x="80" y="338"/>
                    </a:lnTo>
                    <a:lnTo>
                      <a:pt x="80" y="338"/>
                    </a:lnTo>
                    <a:lnTo>
                      <a:pt x="79" y="338"/>
                    </a:lnTo>
                    <a:lnTo>
                      <a:pt x="79" y="338"/>
                    </a:lnTo>
                    <a:lnTo>
                      <a:pt x="79" y="337"/>
                    </a:lnTo>
                    <a:lnTo>
                      <a:pt x="79" y="337"/>
                    </a:lnTo>
                    <a:lnTo>
                      <a:pt x="79" y="337"/>
                    </a:lnTo>
                    <a:lnTo>
                      <a:pt x="79" y="337"/>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79" name="Freeform 40"/>
              <p:cNvSpPr>
                <a:spLocks noEditPoints="1"/>
              </p:cNvSpPr>
              <p:nvPr/>
            </p:nvSpPr>
            <p:spPr bwMode="auto">
              <a:xfrm>
                <a:off x="5918201" y="4548189"/>
                <a:ext cx="136525" cy="536575"/>
              </a:xfrm>
              <a:custGeom>
                <a:avLst/>
                <a:gdLst>
                  <a:gd name="T0" fmla="*/ 0 w 86"/>
                  <a:gd name="T1" fmla="*/ 18 h 338"/>
                  <a:gd name="T2" fmla="*/ 0 w 86"/>
                  <a:gd name="T3" fmla="*/ 16 h 338"/>
                  <a:gd name="T4" fmla="*/ 1 w 86"/>
                  <a:gd name="T5" fmla="*/ 14 h 338"/>
                  <a:gd name="T6" fmla="*/ 2 w 86"/>
                  <a:gd name="T7" fmla="*/ 12 h 338"/>
                  <a:gd name="T8" fmla="*/ 5 w 86"/>
                  <a:gd name="T9" fmla="*/ 10 h 338"/>
                  <a:gd name="T10" fmla="*/ 7 w 86"/>
                  <a:gd name="T11" fmla="*/ 8 h 338"/>
                  <a:gd name="T12" fmla="*/ 11 w 86"/>
                  <a:gd name="T13" fmla="*/ 6 h 338"/>
                  <a:gd name="T14" fmla="*/ 14 w 86"/>
                  <a:gd name="T15" fmla="*/ 5 h 338"/>
                  <a:gd name="T16" fmla="*/ 18 w 86"/>
                  <a:gd name="T17" fmla="*/ 2 h 338"/>
                  <a:gd name="T18" fmla="*/ 22 w 86"/>
                  <a:gd name="T19" fmla="*/ 1 h 338"/>
                  <a:gd name="T20" fmla="*/ 25 w 86"/>
                  <a:gd name="T21" fmla="*/ 1 h 338"/>
                  <a:gd name="T22" fmla="*/ 29 w 86"/>
                  <a:gd name="T23" fmla="*/ 0 h 338"/>
                  <a:gd name="T24" fmla="*/ 31 w 86"/>
                  <a:gd name="T25" fmla="*/ 0 h 338"/>
                  <a:gd name="T26" fmla="*/ 34 w 86"/>
                  <a:gd name="T27" fmla="*/ 0 h 338"/>
                  <a:gd name="T28" fmla="*/ 36 w 86"/>
                  <a:gd name="T29" fmla="*/ 1 h 338"/>
                  <a:gd name="T30" fmla="*/ 37 w 86"/>
                  <a:gd name="T31" fmla="*/ 2 h 338"/>
                  <a:gd name="T32" fmla="*/ 86 w 86"/>
                  <a:gd name="T33" fmla="*/ 320 h 338"/>
                  <a:gd name="T34" fmla="*/ 45 w 86"/>
                  <a:gd name="T35" fmla="*/ 312 h 338"/>
                  <a:gd name="T36" fmla="*/ 41 w 86"/>
                  <a:gd name="T37" fmla="*/ 275 h 338"/>
                  <a:gd name="T38" fmla="*/ 35 w 86"/>
                  <a:gd name="T39" fmla="*/ 231 h 338"/>
                  <a:gd name="T40" fmla="*/ 29 w 86"/>
                  <a:gd name="T41" fmla="*/ 183 h 338"/>
                  <a:gd name="T42" fmla="*/ 22 w 86"/>
                  <a:gd name="T43" fmla="*/ 135 h 338"/>
                  <a:gd name="T44" fmla="*/ 16 w 86"/>
                  <a:gd name="T45" fmla="*/ 91 h 338"/>
                  <a:gd name="T46" fmla="*/ 8 w 86"/>
                  <a:gd name="T47" fmla="*/ 53 h 338"/>
                  <a:gd name="T48" fmla="*/ 1 w 86"/>
                  <a:gd name="T49" fmla="*/ 24 h 338"/>
                  <a:gd name="T50" fmla="*/ 41 w 86"/>
                  <a:gd name="T51" fmla="*/ 14 h 338"/>
                  <a:gd name="T52" fmla="*/ 48 w 86"/>
                  <a:gd name="T53" fmla="*/ 47 h 338"/>
                  <a:gd name="T54" fmla="*/ 54 w 86"/>
                  <a:gd name="T55" fmla="*/ 87 h 338"/>
                  <a:gd name="T56" fmla="*/ 61 w 86"/>
                  <a:gd name="T57" fmla="*/ 133 h 338"/>
                  <a:gd name="T58" fmla="*/ 68 w 86"/>
                  <a:gd name="T59" fmla="*/ 180 h 338"/>
                  <a:gd name="T60" fmla="*/ 74 w 86"/>
                  <a:gd name="T61" fmla="*/ 228 h 338"/>
                  <a:gd name="T62" fmla="*/ 79 w 86"/>
                  <a:gd name="T63" fmla="*/ 270 h 338"/>
                  <a:gd name="T64" fmla="*/ 84 w 86"/>
                  <a:gd name="T65" fmla="*/ 306 h 338"/>
                  <a:gd name="T66" fmla="*/ 49 w 86"/>
                  <a:gd name="T67" fmla="*/ 334 h 338"/>
                  <a:gd name="T68" fmla="*/ 86 w 86"/>
                  <a:gd name="T69" fmla="*/ 321 h 338"/>
                  <a:gd name="T70" fmla="*/ 86 w 86"/>
                  <a:gd name="T71" fmla="*/ 322 h 338"/>
                  <a:gd name="T72" fmla="*/ 84 w 86"/>
                  <a:gd name="T73" fmla="*/ 325 h 338"/>
                  <a:gd name="T74" fmla="*/ 82 w 86"/>
                  <a:gd name="T75" fmla="*/ 327 h 338"/>
                  <a:gd name="T76" fmla="*/ 80 w 86"/>
                  <a:gd name="T77" fmla="*/ 328 h 338"/>
                  <a:gd name="T78" fmla="*/ 76 w 86"/>
                  <a:gd name="T79" fmla="*/ 331 h 338"/>
                  <a:gd name="T80" fmla="*/ 74 w 86"/>
                  <a:gd name="T81" fmla="*/ 333 h 338"/>
                  <a:gd name="T82" fmla="*/ 69 w 86"/>
                  <a:gd name="T83" fmla="*/ 334 h 338"/>
                  <a:gd name="T84" fmla="*/ 66 w 86"/>
                  <a:gd name="T85" fmla="*/ 336 h 338"/>
                  <a:gd name="T86" fmla="*/ 62 w 86"/>
                  <a:gd name="T87" fmla="*/ 337 h 338"/>
                  <a:gd name="T88" fmla="*/ 59 w 86"/>
                  <a:gd name="T89" fmla="*/ 337 h 338"/>
                  <a:gd name="T90" fmla="*/ 56 w 86"/>
                  <a:gd name="T91" fmla="*/ 338 h 338"/>
                  <a:gd name="T92" fmla="*/ 54 w 86"/>
                  <a:gd name="T93" fmla="*/ 337 h 338"/>
                  <a:gd name="T94" fmla="*/ 51 w 86"/>
                  <a:gd name="T95" fmla="*/ 337 h 338"/>
                  <a:gd name="T96" fmla="*/ 50 w 86"/>
                  <a:gd name="T97" fmla="*/ 336 h 338"/>
                  <a:gd name="T98" fmla="*/ 49 w 86"/>
                  <a:gd name="T99" fmla="*/ 334 h 3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86" h="338">
                    <a:moveTo>
                      <a:pt x="37" y="4"/>
                    </a:moveTo>
                    <a:lnTo>
                      <a:pt x="0" y="19"/>
                    </a:lnTo>
                    <a:lnTo>
                      <a:pt x="0" y="18"/>
                    </a:lnTo>
                    <a:lnTo>
                      <a:pt x="0" y="18"/>
                    </a:lnTo>
                    <a:lnTo>
                      <a:pt x="0" y="17"/>
                    </a:lnTo>
                    <a:lnTo>
                      <a:pt x="0" y="17"/>
                    </a:lnTo>
                    <a:lnTo>
                      <a:pt x="0" y="17"/>
                    </a:lnTo>
                    <a:lnTo>
                      <a:pt x="0" y="16"/>
                    </a:lnTo>
                    <a:lnTo>
                      <a:pt x="0" y="16"/>
                    </a:lnTo>
                    <a:lnTo>
                      <a:pt x="0" y="16"/>
                    </a:lnTo>
                    <a:lnTo>
                      <a:pt x="0" y="14"/>
                    </a:lnTo>
                    <a:lnTo>
                      <a:pt x="1" y="14"/>
                    </a:lnTo>
                    <a:lnTo>
                      <a:pt x="1" y="13"/>
                    </a:lnTo>
                    <a:lnTo>
                      <a:pt x="1" y="13"/>
                    </a:lnTo>
                    <a:lnTo>
                      <a:pt x="2" y="13"/>
                    </a:lnTo>
                    <a:lnTo>
                      <a:pt x="2" y="12"/>
                    </a:lnTo>
                    <a:lnTo>
                      <a:pt x="2" y="12"/>
                    </a:lnTo>
                    <a:lnTo>
                      <a:pt x="4" y="11"/>
                    </a:lnTo>
                    <a:lnTo>
                      <a:pt x="4" y="11"/>
                    </a:lnTo>
                    <a:lnTo>
                      <a:pt x="5" y="10"/>
                    </a:lnTo>
                    <a:lnTo>
                      <a:pt x="5" y="10"/>
                    </a:lnTo>
                    <a:lnTo>
                      <a:pt x="6" y="10"/>
                    </a:lnTo>
                    <a:lnTo>
                      <a:pt x="6" y="8"/>
                    </a:lnTo>
                    <a:lnTo>
                      <a:pt x="7" y="8"/>
                    </a:lnTo>
                    <a:lnTo>
                      <a:pt x="8" y="7"/>
                    </a:lnTo>
                    <a:lnTo>
                      <a:pt x="8" y="7"/>
                    </a:lnTo>
                    <a:lnTo>
                      <a:pt x="10" y="6"/>
                    </a:lnTo>
                    <a:lnTo>
                      <a:pt x="11" y="6"/>
                    </a:lnTo>
                    <a:lnTo>
                      <a:pt x="11" y="6"/>
                    </a:lnTo>
                    <a:lnTo>
                      <a:pt x="12" y="5"/>
                    </a:lnTo>
                    <a:lnTo>
                      <a:pt x="13" y="5"/>
                    </a:lnTo>
                    <a:lnTo>
                      <a:pt x="14" y="5"/>
                    </a:lnTo>
                    <a:lnTo>
                      <a:pt x="14" y="4"/>
                    </a:lnTo>
                    <a:lnTo>
                      <a:pt x="16" y="4"/>
                    </a:lnTo>
                    <a:lnTo>
                      <a:pt x="17" y="4"/>
                    </a:lnTo>
                    <a:lnTo>
                      <a:pt x="18" y="2"/>
                    </a:lnTo>
                    <a:lnTo>
                      <a:pt x="19" y="2"/>
                    </a:lnTo>
                    <a:lnTo>
                      <a:pt x="19" y="2"/>
                    </a:lnTo>
                    <a:lnTo>
                      <a:pt x="20" y="1"/>
                    </a:lnTo>
                    <a:lnTo>
                      <a:pt x="22" y="1"/>
                    </a:lnTo>
                    <a:lnTo>
                      <a:pt x="23" y="1"/>
                    </a:lnTo>
                    <a:lnTo>
                      <a:pt x="23" y="1"/>
                    </a:lnTo>
                    <a:lnTo>
                      <a:pt x="24" y="1"/>
                    </a:lnTo>
                    <a:lnTo>
                      <a:pt x="25" y="1"/>
                    </a:lnTo>
                    <a:lnTo>
                      <a:pt x="26" y="0"/>
                    </a:lnTo>
                    <a:lnTo>
                      <a:pt x="26" y="0"/>
                    </a:lnTo>
                    <a:lnTo>
                      <a:pt x="28" y="0"/>
                    </a:lnTo>
                    <a:lnTo>
                      <a:pt x="29" y="0"/>
                    </a:lnTo>
                    <a:lnTo>
                      <a:pt x="29" y="0"/>
                    </a:lnTo>
                    <a:lnTo>
                      <a:pt x="30" y="0"/>
                    </a:lnTo>
                    <a:lnTo>
                      <a:pt x="30" y="0"/>
                    </a:lnTo>
                    <a:lnTo>
                      <a:pt x="31" y="0"/>
                    </a:lnTo>
                    <a:lnTo>
                      <a:pt x="31" y="0"/>
                    </a:lnTo>
                    <a:lnTo>
                      <a:pt x="32" y="0"/>
                    </a:lnTo>
                    <a:lnTo>
                      <a:pt x="32" y="0"/>
                    </a:lnTo>
                    <a:lnTo>
                      <a:pt x="34" y="0"/>
                    </a:lnTo>
                    <a:lnTo>
                      <a:pt x="34" y="1"/>
                    </a:lnTo>
                    <a:lnTo>
                      <a:pt x="35" y="1"/>
                    </a:lnTo>
                    <a:lnTo>
                      <a:pt x="35" y="1"/>
                    </a:lnTo>
                    <a:lnTo>
                      <a:pt x="36" y="1"/>
                    </a:lnTo>
                    <a:lnTo>
                      <a:pt x="36" y="1"/>
                    </a:lnTo>
                    <a:lnTo>
                      <a:pt x="36" y="1"/>
                    </a:lnTo>
                    <a:lnTo>
                      <a:pt x="36" y="2"/>
                    </a:lnTo>
                    <a:lnTo>
                      <a:pt x="37" y="2"/>
                    </a:lnTo>
                    <a:lnTo>
                      <a:pt x="37" y="2"/>
                    </a:lnTo>
                    <a:lnTo>
                      <a:pt x="37" y="4"/>
                    </a:lnTo>
                    <a:lnTo>
                      <a:pt x="37" y="4"/>
                    </a:lnTo>
                    <a:close/>
                    <a:moveTo>
                      <a:pt x="86" y="320"/>
                    </a:moveTo>
                    <a:lnTo>
                      <a:pt x="49" y="334"/>
                    </a:lnTo>
                    <a:lnTo>
                      <a:pt x="48" y="327"/>
                    </a:lnTo>
                    <a:lnTo>
                      <a:pt x="47" y="320"/>
                    </a:lnTo>
                    <a:lnTo>
                      <a:pt x="45" y="312"/>
                    </a:lnTo>
                    <a:lnTo>
                      <a:pt x="44" y="303"/>
                    </a:lnTo>
                    <a:lnTo>
                      <a:pt x="43" y="294"/>
                    </a:lnTo>
                    <a:lnTo>
                      <a:pt x="42" y="284"/>
                    </a:lnTo>
                    <a:lnTo>
                      <a:pt x="41" y="275"/>
                    </a:lnTo>
                    <a:lnTo>
                      <a:pt x="39" y="264"/>
                    </a:lnTo>
                    <a:lnTo>
                      <a:pt x="38" y="253"/>
                    </a:lnTo>
                    <a:lnTo>
                      <a:pt x="36" y="241"/>
                    </a:lnTo>
                    <a:lnTo>
                      <a:pt x="35" y="231"/>
                    </a:lnTo>
                    <a:lnTo>
                      <a:pt x="34" y="219"/>
                    </a:lnTo>
                    <a:lnTo>
                      <a:pt x="32" y="207"/>
                    </a:lnTo>
                    <a:lnTo>
                      <a:pt x="30" y="195"/>
                    </a:lnTo>
                    <a:lnTo>
                      <a:pt x="29" y="183"/>
                    </a:lnTo>
                    <a:lnTo>
                      <a:pt x="28" y="171"/>
                    </a:lnTo>
                    <a:lnTo>
                      <a:pt x="25" y="159"/>
                    </a:lnTo>
                    <a:lnTo>
                      <a:pt x="24" y="147"/>
                    </a:lnTo>
                    <a:lnTo>
                      <a:pt x="22" y="135"/>
                    </a:lnTo>
                    <a:lnTo>
                      <a:pt x="20" y="123"/>
                    </a:lnTo>
                    <a:lnTo>
                      <a:pt x="19" y="112"/>
                    </a:lnTo>
                    <a:lnTo>
                      <a:pt x="17" y="102"/>
                    </a:lnTo>
                    <a:lnTo>
                      <a:pt x="16" y="91"/>
                    </a:lnTo>
                    <a:lnTo>
                      <a:pt x="13" y="80"/>
                    </a:lnTo>
                    <a:lnTo>
                      <a:pt x="12" y="71"/>
                    </a:lnTo>
                    <a:lnTo>
                      <a:pt x="10" y="61"/>
                    </a:lnTo>
                    <a:lnTo>
                      <a:pt x="8" y="53"/>
                    </a:lnTo>
                    <a:lnTo>
                      <a:pt x="7" y="44"/>
                    </a:lnTo>
                    <a:lnTo>
                      <a:pt x="5" y="37"/>
                    </a:lnTo>
                    <a:lnTo>
                      <a:pt x="4" y="30"/>
                    </a:lnTo>
                    <a:lnTo>
                      <a:pt x="1" y="24"/>
                    </a:lnTo>
                    <a:lnTo>
                      <a:pt x="0" y="19"/>
                    </a:lnTo>
                    <a:lnTo>
                      <a:pt x="37" y="4"/>
                    </a:lnTo>
                    <a:lnTo>
                      <a:pt x="38" y="8"/>
                    </a:lnTo>
                    <a:lnTo>
                      <a:pt x="41" y="14"/>
                    </a:lnTo>
                    <a:lnTo>
                      <a:pt x="42" y="22"/>
                    </a:lnTo>
                    <a:lnTo>
                      <a:pt x="44" y="30"/>
                    </a:lnTo>
                    <a:lnTo>
                      <a:pt x="45" y="37"/>
                    </a:lnTo>
                    <a:lnTo>
                      <a:pt x="48" y="47"/>
                    </a:lnTo>
                    <a:lnTo>
                      <a:pt x="49" y="56"/>
                    </a:lnTo>
                    <a:lnTo>
                      <a:pt x="51" y="66"/>
                    </a:lnTo>
                    <a:lnTo>
                      <a:pt x="53" y="76"/>
                    </a:lnTo>
                    <a:lnTo>
                      <a:pt x="54" y="87"/>
                    </a:lnTo>
                    <a:lnTo>
                      <a:pt x="56" y="98"/>
                    </a:lnTo>
                    <a:lnTo>
                      <a:pt x="57" y="109"/>
                    </a:lnTo>
                    <a:lnTo>
                      <a:pt x="60" y="121"/>
                    </a:lnTo>
                    <a:lnTo>
                      <a:pt x="61" y="133"/>
                    </a:lnTo>
                    <a:lnTo>
                      <a:pt x="63" y="145"/>
                    </a:lnTo>
                    <a:lnTo>
                      <a:pt x="65" y="156"/>
                    </a:lnTo>
                    <a:lnTo>
                      <a:pt x="66" y="168"/>
                    </a:lnTo>
                    <a:lnTo>
                      <a:pt x="68" y="180"/>
                    </a:lnTo>
                    <a:lnTo>
                      <a:pt x="69" y="192"/>
                    </a:lnTo>
                    <a:lnTo>
                      <a:pt x="71" y="204"/>
                    </a:lnTo>
                    <a:lnTo>
                      <a:pt x="72" y="216"/>
                    </a:lnTo>
                    <a:lnTo>
                      <a:pt x="74" y="228"/>
                    </a:lnTo>
                    <a:lnTo>
                      <a:pt x="75" y="239"/>
                    </a:lnTo>
                    <a:lnTo>
                      <a:pt x="76" y="250"/>
                    </a:lnTo>
                    <a:lnTo>
                      <a:pt x="78" y="260"/>
                    </a:lnTo>
                    <a:lnTo>
                      <a:pt x="79" y="270"/>
                    </a:lnTo>
                    <a:lnTo>
                      <a:pt x="80" y="281"/>
                    </a:lnTo>
                    <a:lnTo>
                      <a:pt x="81" y="289"/>
                    </a:lnTo>
                    <a:lnTo>
                      <a:pt x="82" y="297"/>
                    </a:lnTo>
                    <a:lnTo>
                      <a:pt x="84" y="306"/>
                    </a:lnTo>
                    <a:lnTo>
                      <a:pt x="85" y="313"/>
                    </a:lnTo>
                    <a:lnTo>
                      <a:pt x="86" y="320"/>
                    </a:lnTo>
                    <a:lnTo>
                      <a:pt x="86" y="320"/>
                    </a:lnTo>
                    <a:close/>
                    <a:moveTo>
                      <a:pt x="49" y="334"/>
                    </a:moveTo>
                    <a:lnTo>
                      <a:pt x="86" y="320"/>
                    </a:lnTo>
                    <a:lnTo>
                      <a:pt x="86" y="320"/>
                    </a:lnTo>
                    <a:lnTo>
                      <a:pt x="86" y="320"/>
                    </a:lnTo>
                    <a:lnTo>
                      <a:pt x="86" y="321"/>
                    </a:lnTo>
                    <a:lnTo>
                      <a:pt x="86" y="321"/>
                    </a:lnTo>
                    <a:lnTo>
                      <a:pt x="86" y="322"/>
                    </a:lnTo>
                    <a:lnTo>
                      <a:pt x="86" y="322"/>
                    </a:lnTo>
                    <a:lnTo>
                      <a:pt x="86" y="322"/>
                    </a:lnTo>
                    <a:lnTo>
                      <a:pt x="85" y="324"/>
                    </a:lnTo>
                    <a:lnTo>
                      <a:pt x="85" y="324"/>
                    </a:lnTo>
                    <a:lnTo>
                      <a:pt x="85" y="325"/>
                    </a:lnTo>
                    <a:lnTo>
                      <a:pt x="84" y="325"/>
                    </a:lnTo>
                    <a:lnTo>
                      <a:pt x="84" y="325"/>
                    </a:lnTo>
                    <a:lnTo>
                      <a:pt x="84" y="326"/>
                    </a:lnTo>
                    <a:lnTo>
                      <a:pt x="82" y="326"/>
                    </a:lnTo>
                    <a:lnTo>
                      <a:pt x="82" y="327"/>
                    </a:lnTo>
                    <a:lnTo>
                      <a:pt x="81" y="327"/>
                    </a:lnTo>
                    <a:lnTo>
                      <a:pt x="81" y="328"/>
                    </a:lnTo>
                    <a:lnTo>
                      <a:pt x="80" y="328"/>
                    </a:lnTo>
                    <a:lnTo>
                      <a:pt x="80" y="328"/>
                    </a:lnTo>
                    <a:lnTo>
                      <a:pt x="79" y="330"/>
                    </a:lnTo>
                    <a:lnTo>
                      <a:pt x="79" y="330"/>
                    </a:lnTo>
                    <a:lnTo>
                      <a:pt x="78" y="331"/>
                    </a:lnTo>
                    <a:lnTo>
                      <a:pt x="76" y="331"/>
                    </a:lnTo>
                    <a:lnTo>
                      <a:pt x="76" y="331"/>
                    </a:lnTo>
                    <a:lnTo>
                      <a:pt x="75" y="332"/>
                    </a:lnTo>
                    <a:lnTo>
                      <a:pt x="74" y="332"/>
                    </a:lnTo>
                    <a:lnTo>
                      <a:pt x="74" y="333"/>
                    </a:lnTo>
                    <a:lnTo>
                      <a:pt x="73" y="333"/>
                    </a:lnTo>
                    <a:lnTo>
                      <a:pt x="72" y="333"/>
                    </a:lnTo>
                    <a:lnTo>
                      <a:pt x="71" y="334"/>
                    </a:lnTo>
                    <a:lnTo>
                      <a:pt x="69" y="334"/>
                    </a:lnTo>
                    <a:lnTo>
                      <a:pt x="69" y="334"/>
                    </a:lnTo>
                    <a:lnTo>
                      <a:pt x="68" y="336"/>
                    </a:lnTo>
                    <a:lnTo>
                      <a:pt x="67" y="336"/>
                    </a:lnTo>
                    <a:lnTo>
                      <a:pt x="66" y="336"/>
                    </a:lnTo>
                    <a:lnTo>
                      <a:pt x="65" y="336"/>
                    </a:lnTo>
                    <a:lnTo>
                      <a:pt x="65" y="337"/>
                    </a:lnTo>
                    <a:lnTo>
                      <a:pt x="63" y="337"/>
                    </a:lnTo>
                    <a:lnTo>
                      <a:pt x="62" y="337"/>
                    </a:lnTo>
                    <a:lnTo>
                      <a:pt x="61" y="337"/>
                    </a:lnTo>
                    <a:lnTo>
                      <a:pt x="61" y="337"/>
                    </a:lnTo>
                    <a:lnTo>
                      <a:pt x="60" y="337"/>
                    </a:lnTo>
                    <a:lnTo>
                      <a:pt x="59" y="337"/>
                    </a:lnTo>
                    <a:lnTo>
                      <a:pt x="59" y="338"/>
                    </a:lnTo>
                    <a:lnTo>
                      <a:pt x="57" y="338"/>
                    </a:lnTo>
                    <a:lnTo>
                      <a:pt x="56" y="338"/>
                    </a:lnTo>
                    <a:lnTo>
                      <a:pt x="56" y="338"/>
                    </a:lnTo>
                    <a:lnTo>
                      <a:pt x="55" y="338"/>
                    </a:lnTo>
                    <a:lnTo>
                      <a:pt x="55" y="338"/>
                    </a:lnTo>
                    <a:lnTo>
                      <a:pt x="54" y="338"/>
                    </a:lnTo>
                    <a:lnTo>
                      <a:pt x="54" y="337"/>
                    </a:lnTo>
                    <a:lnTo>
                      <a:pt x="53" y="337"/>
                    </a:lnTo>
                    <a:lnTo>
                      <a:pt x="53" y="337"/>
                    </a:lnTo>
                    <a:lnTo>
                      <a:pt x="51" y="337"/>
                    </a:lnTo>
                    <a:lnTo>
                      <a:pt x="51" y="337"/>
                    </a:lnTo>
                    <a:lnTo>
                      <a:pt x="51" y="337"/>
                    </a:lnTo>
                    <a:lnTo>
                      <a:pt x="50" y="337"/>
                    </a:lnTo>
                    <a:lnTo>
                      <a:pt x="50" y="336"/>
                    </a:lnTo>
                    <a:lnTo>
                      <a:pt x="50" y="336"/>
                    </a:lnTo>
                    <a:lnTo>
                      <a:pt x="49" y="336"/>
                    </a:lnTo>
                    <a:lnTo>
                      <a:pt x="49" y="336"/>
                    </a:lnTo>
                    <a:lnTo>
                      <a:pt x="49" y="334"/>
                    </a:lnTo>
                    <a:lnTo>
                      <a:pt x="49" y="334"/>
                    </a:lnTo>
                    <a:lnTo>
                      <a:pt x="49" y="334"/>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0" name="Freeform 41"/>
              <p:cNvSpPr>
                <a:spLocks noEditPoints="1"/>
              </p:cNvSpPr>
              <p:nvPr/>
            </p:nvSpPr>
            <p:spPr bwMode="auto">
              <a:xfrm>
                <a:off x="5721351" y="4549776"/>
                <a:ext cx="98425" cy="533400"/>
              </a:xfrm>
              <a:custGeom>
                <a:avLst/>
                <a:gdLst>
                  <a:gd name="T0" fmla="*/ 0 w 62"/>
                  <a:gd name="T1" fmla="*/ 17 h 336"/>
                  <a:gd name="T2" fmla="*/ 0 w 62"/>
                  <a:gd name="T3" fmla="*/ 16 h 336"/>
                  <a:gd name="T4" fmla="*/ 1 w 62"/>
                  <a:gd name="T5" fmla="*/ 13 h 336"/>
                  <a:gd name="T6" fmla="*/ 2 w 62"/>
                  <a:gd name="T7" fmla="*/ 12 h 336"/>
                  <a:gd name="T8" fmla="*/ 5 w 62"/>
                  <a:gd name="T9" fmla="*/ 10 h 336"/>
                  <a:gd name="T10" fmla="*/ 7 w 62"/>
                  <a:gd name="T11" fmla="*/ 7 h 336"/>
                  <a:gd name="T12" fmla="*/ 11 w 62"/>
                  <a:gd name="T13" fmla="*/ 6 h 336"/>
                  <a:gd name="T14" fmla="*/ 14 w 62"/>
                  <a:gd name="T15" fmla="*/ 4 h 336"/>
                  <a:gd name="T16" fmla="*/ 18 w 62"/>
                  <a:gd name="T17" fmla="*/ 3 h 336"/>
                  <a:gd name="T18" fmla="*/ 21 w 62"/>
                  <a:gd name="T19" fmla="*/ 1 h 336"/>
                  <a:gd name="T20" fmla="*/ 25 w 62"/>
                  <a:gd name="T21" fmla="*/ 0 h 336"/>
                  <a:gd name="T22" fmla="*/ 29 w 62"/>
                  <a:gd name="T23" fmla="*/ 0 h 336"/>
                  <a:gd name="T24" fmla="*/ 31 w 62"/>
                  <a:gd name="T25" fmla="*/ 0 h 336"/>
                  <a:gd name="T26" fmla="*/ 33 w 62"/>
                  <a:gd name="T27" fmla="*/ 0 h 336"/>
                  <a:gd name="T28" fmla="*/ 36 w 62"/>
                  <a:gd name="T29" fmla="*/ 1 h 336"/>
                  <a:gd name="T30" fmla="*/ 37 w 62"/>
                  <a:gd name="T31" fmla="*/ 3 h 336"/>
                  <a:gd name="T32" fmla="*/ 62 w 62"/>
                  <a:gd name="T33" fmla="*/ 318 h 336"/>
                  <a:gd name="T34" fmla="*/ 23 w 62"/>
                  <a:gd name="T35" fmla="*/ 310 h 336"/>
                  <a:gd name="T36" fmla="*/ 20 w 62"/>
                  <a:gd name="T37" fmla="*/ 272 h 336"/>
                  <a:gd name="T38" fmla="*/ 18 w 62"/>
                  <a:gd name="T39" fmla="*/ 228 h 336"/>
                  <a:gd name="T40" fmla="*/ 15 w 62"/>
                  <a:gd name="T41" fmla="*/ 181 h 336"/>
                  <a:gd name="T42" fmla="*/ 13 w 62"/>
                  <a:gd name="T43" fmla="*/ 133 h 336"/>
                  <a:gd name="T44" fmla="*/ 10 w 62"/>
                  <a:gd name="T45" fmla="*/ 89 h 336"/>
                  <a:gd name="T46" fmla="*/ 6 w 62"/>
                  <a:gd name="T47" fmla="*/ 52 h 336"/>
                  <a:gd name="T48" fmla="*/ 1 w 62"/>
                  <a:gd name="T49" fmla="*/ 23 h 336"/>
                  <a:gd name="T50" fmla="*/ 39 w 62"/>
                  <a:gd name="T51" fmla="*/ 15 h 336"/>
                  <a:gd name="T52" fmla="*/ 44 w 62"/>
                  <a:gd name="T53" fmla="*/ 46 h 336"/>
                  <a:gd name="T54" fmla="*/ 48 w 62"/>
                  <a:gd name="T55" fmla="*/ 86 h 336"/>
                  <a:gd name="T56" fmla="*/ 51 w 62"/>
                  <a:gd name="T57" fmla="*/ 132 h 336"/>
                  <a:gd name="T58" fmla="*/ 54 w 62"/>
                  <a:gd name="T59" fmla="*/ 179 h 336"/>
                  <a:gd name="T60" fmla="*/ 56 w 62"/>
                  <a:gd name="T61" fmla="*/ 226 h 336"/>
                  <a:gd name="T62" fmla="*/ 58 w 62"/>
                  <a:gd name="T63" fmla="*/ 269 h 336"/>
                  <a:gd name="T64" fmla="*/ 61 w 62"/>
                  <a:gd name="T65" fmla="*/ 304 h 336"/>
                  <a:gd name="T66" fmla="*/ 25 w 62"/>
                  <a:gd name="T67" fmla="*/ 332 h 336"/>
                  <a:gd name="T68" fmla="*/ 62 w 62"/>
                  <a:gd name="T69" fmla="*/ 319 h 336"/>
                  <a:gd name="T70" fmla="*/ 62 w 62"/>
                  <a:gd name="T71" fmla="*/ 321 h 336"/>
                  <a:gd name="T72" fmla="*/ 61 w 62"/>
                  <a:gd name="T73" fmla="*/ 323 h 336"/>
                  <a:gd name="T74" fmla="*/ 58 w 62"/>
                  <a:gd name="T75" fmla="*/ 325 h 336"/>
                  <a:gd name="T76" fmla="*/ 56 w 62"/>
                  <a:gd name="T77" fmla="*/ 327 h 336"/>
                  <a:gd name="T78" fmla="*/ 52 w 62"/>
                  <a:gd name="T79" fmla="*/ 329 h 336"/>
                  <a:gd name="T80" fmla="*/ 49 w 62"/>
                  <a:gd name="T81" fmla="*/ 331 h 336"/>
                  <a:gd name="T82" fmla="*/ 45 w 62"/>
                  <a:gd name="T83" fmla="*/ 332 h 336"/>
                  <a:gd name="T84" fmla="*/ 42 w 62"/>
                  <a:gd name="T85" fmla="*/ 333 h 336"/>
                  <a:gd name="T86" fmla="*/ 38 w 62"/>
                  <a:gd name="T87" fmla="*/ 335 h 336"/>
                  <a:gd name="T88" fmla="*/ 35 w 62"/>
                  <a:gd name="T89" fmla="*/ 336 h 336"/>
                  <a:gd name="T90" fmla="*/ 32 w 62"/>
                  <a:gd name="T91" fmla="*/ 336 h 336"/>
                  <a:gd name="T92" fmla="*/ 30 w 62"/>
                  <a:gd name="T93" fmla="*/ 336 h 336"/>
                  <a:gd name="T94" fmla="*/ 27 w 62"/>
                  <a:gd name="T95" fmla="*/ 335 h 336"/>
                  <a:gd name="T96" fmla="*/ 26 w 62"/>
                  <a:gd name="T97" fmla="*/ 333 h 336"/>
                  <a:gd name="T98" fmla="*/ 25 w 62"/>
                  <a:gd name="T99" fmla="*/ 332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2" h="336">
                    <a:moveTo>
                      <a:pt x="37" y="4"/>
                    </a:moveTo>
                    <a:lnTo>
                      <a:pt x="0" y="18"/>
                    </a:lnTo>
                    <a:lnTo>
                      <a:pt x="0" y="18"/>
                    </a:lnTo>
                    <a:lnTo>
                      <a:pt x="0" y="17"/>
                    </a:lnTo>
                    <a:lnTo>
                      <a:pt x="0" y="17"/>
                    </a:lnTo>
                    <a:lnTo>
                      <a:pt x="0" y="17"/>
                    </a:lnTo>
                    <a:lnTo>
                      <a:pt x="0" y="16"/>
                    </a:lnTo>
                    <a:lnTo>
                      <a:pt x="0" y="16"/>
                    </a:lnTo>
                    <a:lnTo>
                      <a:pt x="0" y="16"/>
                    </a:lnTo>
                    <a:lnTo>
                      <a:pt x="0" y="15"/>
                    </a:lnTo>
                    <a:lnTo>
                      <a:pt x="0" y="15"/>
                    </a:lnTo>
                    <a:lnTo>
                      <a:pt x="1" y="13"/>
                    </a:lnTo>
                    <a:lnTo>
                      <a:pt x="1" y="13"/>
                    </a:lnTo>
                    <a:lnTo>
                      <a:pt x="1" y="13"/>
                    </a:lnTo>
                    <a:lnTo>
                      <a:pt x="2" y="12"/>
                    </a:lnTo>
                    <a:lnTo>
                      <a:pt x="2" y="12"/>
                    </a:lnTo>
                    <a:lnTo>
                      <a:pt x="4" y="11"/>
                    </a:lnTo>
                    <a:lnTo>
                      <a:pt x="4" y="11"/>
                    </a:lnTo>
                    <a:lnTo>
                      <a:pt x="4" y="10"/>
                    </a:lnTo>
                    <a:lnTo>
                      <a:pt x="5" y="10"/>
                    </a:lnTo>
                    <a:lnTo>
                      <a:pt x="5" y="10"/>
                    </a:lnTo>
                    <a:lnTo>
                      <a:pt x="6" y="9"/>
                    </a:lnTo>
                    <a:lnTo>
                      <a:pt x="7" y="9"/>
                    </a:lnTo>
                    <a:lnTo>
                      <a:pt x="7" y="7"/>
                    </a:lnTo>
                    <a:lnTo>
                      <a:pt x="8" y="7"/>
                    </a:lnTo>
                    <a:lnTo>
                      <a:pt x="10" y="6"/>
                    </a:lnTo>
                    <a:lnTo>
                      <a:pt x="10" y="6"/>
                    </a:lnTo>
                    <a:lnTo>
                      <a:pt x="11" y="6"/>
                    </a:lnTo>
                    <a:lnTo>
                      <a:pt x="12" y="5"/>
                    </a:lnTo>
                    <a:lnTo>
                      <a:pt x="12" y="5"/>
                    </a:lnTo>
                    <a:lnTo>
                      <a:pt x="13" y="5"/>
                    </a:lnTo>
                    <a:lnTo>
                      <a:pt x="14" y="4"/>
                    </a:lnTo>
                    <a:lnTo>
                      <a:pt x="15" y="4"/>
                    </a:lnTo>
                    <a:lnTo>
                      <a:pt x="15" y="4"/>
                    </a:lnTo>
                    <a:lnTo>
                      <a:pt x="17" y="3"/>
                    </a:lnTo>
                    <a:lnTo>
                      <a:pt x="18" y="3"/>
                    </a:lnTo>
                    <a:lnTo>
                      <a:pt x="19" y="3"/>
                    </a:lnTo>
                    <a:lnTo>
                      <a:pt x="20" y="1"/>
                    </a:lnTo>
                    <a:lnTo>
                      <a:pt x="20" y="1"/>
                    </a:lnTo>
                    <a:lnTo>
                      <a:pt x="21" y="1"/>
                    </a:lnTo>
                    <a:lnTo>
                      <a:pt x="23" y="1"/>
                    </a:lnTo>
                    <a:lnTo>
                      <a:pt x="24" y="1"/>
                    </a:lnTo>
                    <a:lnTo>
                      <a:pt x="24" y="0"/>
                    </a:lnTo>
                    <a:lnTo>
                      <a:pt x="25" y="0"/>
                    </a:lnTo>
                    <a:lnTo>
                      <a:pt x="26" y="0"/>
                    </a:lnTo>
                    <a:lnTo>
                      <a:pt x="26" y="0"/>
                    </a:lnTo>
                    <a:lnTo>
                      <a:pt x="27" y="0"/>
                    </a:lnTo>
                    <a:lnTo>
                      <a:pt x="29" y="0"/>
                    </a:lnTo>
                    <a:lnTo>
                      <a:pt x="29" y="0"/>
                    </a:lnTo>
                    <a:lnTo>
                      <a:pt x="30" y="0"/>
                    </a:lnTo>
                    <a:lnTo>
                      <a:pt x="31" y="0"/>
                    </a:lnTo>
                    <a:lnTo>
                      <a:pt x="31" y="0"/>
                    </a:lnTo>
                    <a:lnTo>
                      <a:pt x="32" y="0"/>
                    </a:lnTo>
                    <a:lnTo>
                      <a:pt x="32" y="0"/>
                    </a:lnTo>
                    <a:lnTo>
                      <a:pt x="33" y="0"/>
                    </a:lnTo>
                    <a:lnTo>
                      <a:pt x="33" y="0"/>
                    </a:lnTo>
                    <a:lnTo>
                      <a:pt x="33" y="0"/>
                    </a:lnTo>
                    <a:lnTo>
                      <a:pt x="35" y="1"/>
                    </a:lnTo>
                    <a:lnTo>
                      <a:pt x="35" y="1"/>
                    </a:lnTo>
                    <a:lnTo>
                      <a:pt x="36" y="1"/>
                    </a:lnTo>
                    <a:lnTo>
                      <a:pt x="36" y="1"/>
                    </a:lnTo>
                    <a:lnTo>
                      <a:pt x="36" y="1"/>
                    </a:lnTo>
                    <a:lnTo>
                      <a:pt x="36" y="3"/>
                    </a:lnTo>
                    <a:lnTo>
                      <a:pt x="37" y="3"/>
                    </a:lnTo>
                    <a:lnTo>
                      <a:pt x="37" y="3"/>
                    </a:lnTo>
                    <a:lnTo>
                      <a:pt x="37" y="4"/>
                    </a:lnTo>
                    <a:lnTo>
                      <a:pt x="37" y="4"/>
                    </a:lnTo>
                    <a:close/>
                    <a:moveTo>
                      <a:pt x="62" y="318"/>
                    </a:moveTo>
                    <a:lnTo>
                      <a:pt x="25" y="332"/>
                    </a:lnTo>
                    <a:lnTo>
                      <a:pt x="25" y="325"/>
                    </a:lnTo>
                    <a:lnTo>
                      <a:pt x="24" y="318"/>
                    </a:lnTo>
                    <a:lnTo>
                      <a:pt x="23" y="310"/>
                    </a:lnTo>
                    <a:lnTo>
                      <a:pt x="23" y="301"/>
                    </a:lnTo>
                    <a:lnTo>
                      <a:pt x="21" y="292"/>
                    </a:lnTo>
                    <a:lnTo>
                      <a:pt x="21" y="282"/>
                    </a:lnTo>
                    <a:lnTo>
                      <a:pt x="20" y="272"/>
                    </a:lnTo>
                    <a:lnTo>
                      <a:pt x="20" y="262"/>
                    </a:lnTo>
                    <a:lnTo>
                      <a:pt x="19" y="251"/>
                    </a:lnTo>
                    <a:lnTo>
                      <a:pt x="19" y="239"/>
                    </a:lnTo>
                    <a:lnTo>
                      <a:pt x="18" y="228"/>
                    </a:lnTo>
                    <a:lnTo>
                      <a:pt x="18" y="216"/>
                    </a:lnTo>
                    <a:lnTo>
                      <a:pt x="17" y="204"/>
                    </a:lnTo>
                    <a:lnTo>
                      <a:pt x="17" y="192"/>
                    </a:lnTo>
                    <a:lnTo>
                      <a:pt x="15" y="181"/>
                    </a:lnTo>
                    <a:lnTo>
                      <a:pt x="14" y="169"/>
                    </a:lnTo>
                    <a:lnTo>
                      <a:pt x="14" y="157"/>
                    </a:lnTo>
                    <a:lnTo>
                      <a:pt x="13" y="145"/>
                    </a:lnTo>
                    <a:lnTo>
                      <a:pt x="13" y="133"/>
                    </a:lnTo>
                    <a:lnTo>
                      <a:pt x="12" y="122"/>
                    </a:lnTo>
                    <a:lnTo>
                      <a:pt x="11" y="110"/>
                    </a:lnTo>
                    <a:lnTo>
                      <a:pt x="11" y="99"/>
                    </a:lnTo>
                    <a:lnTo>
                      <a:pt x="10" y="89"/>
                    </a:lnTo>
                    <a:lnTo>
                      <a:pt x="8" y="79"/>
                    </a:lnTo>
                    <a:lnTo>
                      <a:pt x="7" y="70"/>
                    </a:lnTo>
                    <a:lnTo>
                      <a:pt x="7" y="60"/>
                    </a:lnTo>
                    <a:lnTo>
                      <a:pt x="6" y="52"/>
                    </a:lnTo>
                    <a:lnTo>
                      <a:pt x="5" y="43"/>
                    </a:lnTo>
                    <a:lnTo>
                      <a:pt x="4" y="36"/>
                    </a:lnTo>
                    <a:lnTo>
                      <a:pt x="2" y="29"/>
                    </a:lnTo>
                    <a:lnTo>
                      <a:pt x="1" y="23"/>
                    </a:lnTo>
                    <a:lnTo>
                      <a:pt x="0" y="18"/>
                    </a:lnTo>
                    <a:lnTo>
                      <a:pt x="37" y="4"/>
                    </a:lnTo>
                    <a:lnTo>
                      <a:pt x="38" y="9"/>
                    </a:lnTo>
                    <a:lnTo>
                      <a:pt x="39" y="15"/>
                    </a:lnTo>
                    <a:lnTo>
                      <a:pt x="41" y="22"/>
                    </a:lnTo>
                    <a:lnTo>
                      <a:pt x="42" y="29"/>
                    </a:lnTo>
                    <a:lnTo>
                      <a:pt x="43" y="37"/>
                    </a:lnTo>
                    <a:lnTo>
                      <a:pt x="44" y="46"/>
                    </a:lnTo>
                    <a:lnTo>
                      <a:pt x="45" y="55"/>
                    </a:lnTo>
                    <a:lnTo>
                      <a:pt x="47" y="65"/>
                    </a:lnTo>
                    <a:lnTo>
                      <a:pt x="47" y="75"/>
                    </a:lnTo>
                    <a:lnTo>
                      <a:pt x="48" y="86"/>
                    </a:lnTo>
                    <a:lnTo>
                      <a:pt x="49" y="97"/>
                    </a:lnTo>
                    <a:lnTo>
                      <a:pt x="49" y="108"/>
                    </a:lnTo>
                    <a:lnTo>
                      <a:pt x="50" y="120"/>
                    </a:lnTo>
                    <a:lnTo>
                      <a:pt x="51" y="132"/>
                    </a:lnTo>
                    <a:lnTo>
                      <a:pt x="51" y="144"/>
                    </a:lnTo>
                    <a:lnTo>
                      <a:pt x="52" y="155"/>
                    </a:lnTo>
                    <a:lnTo>
                      <a:pt x="52" y="167"/>
                    </a:lnTo>
                    <a:lnTo>
                      <a:pt x="54" y="179"/>
                    </a:lnTo>
                    <a:lnTo>
                      <a:pt x="54" y="191"/>
                    </a:lnTo>
                    <a:lnTo>
                      <a:pt x="55" y="203"/>
                    </a:lnTo>
                    <a:lnTo>
                      <a:pt x="55" y="214"/>
                    </a:lnTo>
                    <a:lnTo>
                      <a:pt x="56" y="226"/>
                    </a:lnTo>
                    <a:lnTo>
                      <a:pt x="56" y="237"/>
                    </a:lnTo>
                    <a:lnTo>
                      <a:pt x="57" y="247"/>
                    </a:lnTo>
                    <a:lnTo>
                      <a:pt x="58" y="258"/>
                    </a:lnTo>
                    <a:lnTo>
                      <a:pt x="58" y="269"/>
                    </a:lnTo>
                    <a:lnTo>
                      <a:pt x="60" y="278"/>
                    </a:lnTo>
                    <a:lnTo>
                      <a:pt x="60" y="287"/>
                    </a:lnTo>
                    <a:lnTo>
                      <a:pt x="61" y="296"/>
                    </a:lnTo>
                    <a:lnTo>
                      <a:pt x="61" y="304"/>
                    </a:lnTo>
                    <a:lnTo>
                      <a:pt x="62" y="311"/>
                    </a:lnTo>
                    <a:lnTo>
                      <a:pt x="62" y="318"/>
                    </a:lnTo>
                    <a:lnTo>
                      <a:pt x="62" y="318"/>
                    </a:lnTo>
                    <a:close/>
                    <a:moveTo>
                      <a:pt x="25" y="332"/>
                    </a:moveTo>
                    <a:lnTo>
                      <a:pt x="62" y="318"/>
                    </a:lnTo>
                    <a:lnTo>
                      <a:pt x="62" y="318"/>
                    </a:lnTo>
                    <a:lnTo>
                      <a:pt x="62" y="319"/>
                    </a:lnTo>
                    <a:lnTo>
                      <a:pt x="62" y="319"/>
                    </a:lnTo>
                    <a:lnTo>
                      <a:pt x="62" y="319"/>
                    </a:lnTo>
                    <a:lnTo>
                      <a:pt x="62" y="320"/>
                    </a:lnTo>
                    <a:lnTo>
                      <a:pt x="62" y="320"/>
                    </a:lnTo>
                    <a:lnTo>
                      <a:pt x="62" y="321"/>
                    </a:lnTo>
                    <a:lnTo>
                      <a:pt x="62" y="321"/>
                    </a:lnTo>
                    <a:lnTo>
                      <a:pt x="61" y="321"/>
                    </a:lnTo>
                    <a:lnTo>
                      <a:pt x="61" y="323"/>
                    </a:lnTo>
                    <a:lnTo>
                      <a:pt x="61" y="323"/>
                    </a:lnTo>
                    <a:lnTo>
                      <a:pt x="60" y="324"/>
                    </a:lnTo>
                    <a:lnTo>
                      <a:pt x="60" y="324"/>
                    </a:lnTo>
                    <a:lnTo>
                      <a:pt x="58" y="325"/>
                    </a:lnTo>
                    <a:lnTo>
                      <a:pt x="58" y="325"/>
                    </a:lnTo>
                    <a:lnTo>
                      <a:pt x="57" y="325"/>
                    </a:lnTo>
                    <a:lnTo>
                      <a:pt x="57" y="326"/>
                    </a:lnTo>
                    <a:lnTo>
                      <a:pt x="56" y="326"/>
                    </a:lnTo>
                    <a:lnTo>
                      <a:pt x="56" y="327"/>
                    </a:lnTo>
                    <a:lnTo>
                      <a:pt x="55" y="327"/>
                    </a:lnTo>
                    <a:lnTo>
                      <a:pt x="55" y="329"/>
                    </a:lnTo>
                    <a:lnTo>
                      <a:pt x="54" y="329"/>
                    </a:lnTo>
                    <a:lnTo>
                      <a:pt x="52" y="329"/>
                    </a:lnTo>
                    <a:lnTo>
                      <a:pt x="52" y="330"/>
                    </a:lnTo>
                    <a:lnTo>
                      <a:pt x="51" y="330"/>
                    </a:lnTo>
                    <a:lnTo>
                      <a:pt x="50" y="331"/>
                    </a:lnTo>
                    <a:lnTo>
                      <a:pt x="49" y="331"/>
                    </a:lnTo>
                    <a:lnTo>
                      <a:pt x="49" y="331"/>
                    </a:lnTo>
                    <a:lnTo>
                      <a:pt x="48" y="332"/>
                    </a:lnTo>
                    <a:lnTo>
                      <a:pt x="47" y="332"/>
                    </a:lnTo>
                    <a:lnTo>
                      <a:pt x="45" y="332"/>
                    </a:lnTo>
                    <a:lnTo>
                      <a:pt x="45" y="333"/>
                    </a:lnTo>
                    <a:lnTo>
                      <a:pt x="44" y="333"/>
                    </a:lnTo>
                    <a:lnTo>
                      <a:pt x="43" y="333"/>
                    </a:lnTo>
                    <a:lnTo>
                      <a:pt x="42" y="333"/>
                    </a:lnTo>
                    <a:lnTo>
                      <a:pt x="41" y="335"/>
                    </a:lnTo>
                    <a:lnTo>
                      <a:pt x="41" y="335"/>
                    </a:lnTo>
                    <a:lnTo>
                      <a:pt x="39" y="335"/>
                    </a:lnTo>
                    <a:lnTo>
                      <a:pt x="38" y="335"/>
                    </a:lnTo>
                    <a:lnTo>
                      <a:pt x="37" y="335"/>
                    </a:lnTo>
                    <a:lnTo>
                      <a:pt x="37" y="335"/>
                    </a:lnTo>
                    <a:lnTo>
                      <a:pt x="36" y="336"/>
                    </a:lnTo>
                    <a:lnTo>
                      <a:pt x="35" y="336"/>
                    </a:lnTo>
                    <a:lnTo>
                      <a:pt x="35" y="336"/>
                    </a:lnTo>
                    <a:lnTo>
                      <a:pt x="33" y="336"/>
                    </a:lnTo>
                    <a:lnTo>
                      <a:pt x="32" y="336"/>
                    </a:lnTo>
                    <a:lnTo>
                      <a:pt x="32" y="336"/>
                    </a:lnTo>
                    <a:lnTo>
                      <a:pt x="31" y="336"/>
                    </a:lnTo>
                    <a:lnTo>
                      <a:pt x="31" y="336"/>
                    </a:lnTo>
                    <a:lnTo>
                      <a:pt x="30" y="336"/>
                    </a:lnTo>
                    <a:lnTo>
                      <a:pt x="30" y="336"/>
                    </a:lnTo>
                    <a:lnTo>
                      <a:pt x="29" y="335"/>
                    </a:lnTo>
                    <a:lnTo>
                      <a:pt x="29" y="335"/>
                    </a:lnTo>
                    <a:lnTo>
                      <a:pt x="27" y="335"/>
                    </a:lnTo>
                    <a:lnTo>
                      <a:pt x="27" y="335"/>
                    </a:lnTo>
                    <a:lnTo>
                      <a:pt x="27" y="335"/>
                    </a:lnTo>
                    <a:lnTo>
                      <a:pt x="26" y="335"/>
                    </a:lnTo>
                    <a:lnTo>
                      <a:pt x="26" y="333"/>
                    </a:lnTo>
                    <a:lnTo>
                      <a:pt x="26" y="333"/>
                    </a:lnTo>
                    <a:lnTo>
                      <a:pt x="26" y="333"/>
                    </a:lnTo>
                    <a:lnTo>
                      <a:pt x="25" y="333"/>
                    </a:lnTo>
                    <a:lnTo>
                      <a:pt x="25" y="332"/>
                    </a:lnTo>
                    <a:lnTo>
                      <a:pt x="25" y="332"/>
                    </a:lnTo>
                    <a:lnTo>
                      <a:pt x="25" y="332"/>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1" name="Freeform 42"/>
              <p:cNvSpPr>
                <a:spLocks noEditPoints="1"/>
              </p:cNvSpPr>
              <p:nvPr/>
            </p:nvSpPr>
            <p:spPr bwMode="auto">
              <a:xfrm>
                <a:off x="5497514" y="4551364"/>
                <a:ext cx="95250" cy="530225"/>
              </a:xfrm>
              <a:custGeom>
                <a:avLst/>
                <a:gdLst>
                  <a:gd name="T0" fmla="*/ 0 w 60"/>
                  <a:gd name="T1" fmla="*/ 17 h 334"/>
                  <a:gd name="T2" fmla="*/ 0 w 60"/>
                  <a:gd name="T3" fmla="*/ 16 h 334"/>
                  <a:gd name="T4" fmla="*/ 1 w 60"/>
                  <a:gd name="T5" fmla="*/ 14 h 334"/>
                  <a:gd name="T6" fmla="*/ 4 w 60"/>
                  <a:gd name="T7" fmla="*/ 12 h 334"/>
                  <a:gd name="T8" fmla="*/ 5 w 60"/>
                  <a:gd name="T9" fmla="*/ 10 h 334"/>
                  <a:gd name="T10" fmla="*/ 8 w 60"/>
                  <a:gd name="T11" fmla="*/ 8 h 334"/>
                  <a:gd name="T12" fmla="*/ 11 w 60"/>
                  <a:gd name="T13" fmla="*/ 6 h 334"/>
                  <a:gd name="T14" fmla="*/ 14 w 60"/>
                  <a:gd name="T15" fmla="*/ 4 h 334"/>
                  <a:gd name="T16" fmla="*/ 19 w 60"/>
                  <a:gd name="T17" fmla="*/ 3 h 334"/>
                  <a:gd name="T18" fmla="*/ 23 w 60"/>
                  <a:gd name="T19" fmla="*/ 2 h 334"/>
                  <a:gd name="T20" fmla="*/ 26 w 60"/>
                  <a:gd name="T21" fmla="*/ 0 h 334"/>
                  <a:gd name="T22" fmla="*/ 29 w 60"/>
                  <a:gd name="T23" fmla="*/ 0 h 334"/>
                  <a:gd name="T24" fmla="*/ 32 w 60"/>
                  <a:gd name="T25" fmla="*/ 0 h 334"/>
                  <a:gd name="T26" fmla="*/ 34 w 60"/>
                  <a:gd name="T27" fmla="*/ 0 h 334"/>
                  <a:gd name="T28" fmla="*/ 36 w 60"/>
                  <a:gd name="T29" fmla="*/ 2 h 334"/>
                  <a:gd name="T30" fmla="*/ 37 w 60"/>
                  <a:gd name="T31" fmla="*/ 3 h 334"/>
                  <a:gd name="T32" fmla="*/ 60 w 60"/>
                  <a:gd name="T33" fmla="*/ 316 h 334"/>
                  <a:gd name="T34" fmla="*/ 20 w 60"/>
                  <a:gd name="T35" fmla="*/ 307 h 334"/>
                  <a:gd name="T36" fmla="*/ 18 w 60"/>
                  <a:gd name="T37" fmla="*/ 270 h 334"/>
                  <a:gd name="T38" fmla="*/ 16 w 60"/>
                  <a:gd name="T39" fmla="*/ 227 h 334"/>
                  <a:gd name="T40" fmla="*/ 14 w 60"/>
                  <a:gd name="T41" fmla="*/ 181 h 334"/>
                  <a:gd name="T42" fmla="*/ 12 w 60"/>
                  <a:gd name="T43" fmla="*/ 134 h 334"/>
                  <a:gd name="T44" fmla="*/ 8 w 60"/>
                  <a:gd name="T45" fmla="*/ 90 h 334"/>
                  <a:gd name="T46" fmla="*/ 6 w 60"/>
                  <a:gd name="T47" fmla="*/ 53 h 334"/>
                  <a:gd name="T48" fmla="*/ 1 w 60"/>
                  <a:gd name="T49" fmla="*/ 24 h 334"/>
                  <a:gd name="T50" fmla="*/ 40 w 60"/>
                  <a:gd name="T51" fmla="*/ 16 h 334"/>
                  <a:gd name="T52" fmla="*/ 44 w 60"/>
                  <a:gd name="T53" fmla="*/ 47 h 334"/>
                  <a:gd name="T54" fmla="*/ 47 w 60"/>
                  <a:gd name="T55" fmla="*/ 88 h 334"/>
                  <a:gd name="T56" fmla="*/ 50 w 60"/>
                  <a:gd name="T57" fmla="*/ 132 h 334"/>
                  <a:gd name="T58" fmla="*/ 51 w 60"/>
                  <a:gd name="T59" fmla="*/ 180 h 334"/>
                  <a:gd name="T60" fmla="*/ 54 w 60"/>
                  <a:gd name="T61" fmla="*/ 225 h 334"/>
                  <a:gd name="T62" fmla="*/ 56 w 60"/>
                  <a:gd name="T63" fmla="*/ 267 h 334"/>
                  <a:gd name="T64" fmla="*/ 59 w 60"/>
                  <a:gd name="T65" fmla="*/ 301 h 334"/>
                  <a:gd name="T66" fmla="*/ 23 w 60"/>
                  <a:gd name="T67" fmla="*/ 330 h 334"/>
                  <a:gd name="T68" fmla="*/ 60 w 60"/>
                  <a:gd name="T69" fmla="*/ 317 h 334"/>
                  <a:gd name="T70" fmla="*/ 59 w 60"/>
                  <a:gd name="T71" fmla="*/ 319 h 334"/>
                  <a:gd name="T72" fmla="*/ 57 w 60"/>
                  <a:gd name="T73" fmla="*/ 320 h 334"/>
                  <a:gd name="T74" fmla="*/ 56 w 60"/>
                  <a:gd name="T75" fmla="*/ 323 h 334"/>
                  <a:gd name="T76" fmla="*/ 53 w 60"/>
                  <a:gd name="T77" fmla="*/ 325 h 334"/>
                  <a:gd name="T78" fmla="*/ 50 w 60"/>
                  <a:gd name="T79" fmla="*/ 326 h 334"/>
                  <a:gd name="T80" fmla="*/ 47 w 60"/>
                  <a:gd name="T81" fmla="*/ 329 h 334"/>
                  <a:gd name="T82" fmla="*/ 43 w 60"/>
                  <a:gd name="T83" fmla="*/ 330 h 334"/>
                  <a:gd name="T84" fmla="*/ 40 w 60"/>
                  <a:gd name="T85" fmla="*/ 332 h 334"/>
                  <a:gd name="T86" fmla="*/ 36 w 60"/>
                  <a:gd name="T87" fmla="*/ 332 h 334"/>
                  <a:gd name="T88" fmla="*/ 32 w 60"/>
                  <a:gd name="T89" fmla="*/ 334 h 334"/>
                  <a:gd name="T90" fmla="*/ 30 w 60"/>
                  <a:gd name="T91" fmla="*/ 334 h 334"/>
                  <a:gd name="T92" fmla="*/ 26 w 60"/>
                  <a:gd name="T93" fmla="*/ 334 h 334"/>
                  <a:gd name="T94" fmla="*/ 25 w 60"/>
                  <a:gd name="T95" fmla="*/ 332 h 334"/>
                  <a:gd name="T96" fmla="*/ 24 w 60"/>
                  <a:gd name="T97" fmla="*/ 331 h 334"/>
                  <a:gd name="T98" fmla="*/ 23 w 60"/>
                  <a:gd name="T99" fmla="*/ 330 h 3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0" h="334">
                    <a:moveTo>
                      <a:pt x="37" y="4"/>
                    </a:moveTo>
                    <a:lnTo>
                      <a:pt x="0" y="18"/>
                    </a:lnTo>
                    <a:lnTo>
                      <a:pt x="0" y="18"/>
                    </a:lnTo>
                    <a:lnTo>
                      <a:pt x="0" y="17"/>
                    </a:lnTo>
                    <a:lnTo>
                      <a:pt x="0" y="17"/>
                    </a:lnTo>
                    <a:lnTo>
                      <a:pt x="0" y="17"/>
                    </a:lnTo>
                    <a:lnTo>
                      <a:pt x="0" y="16"/>
                    </a:lnTo>
                    <a:lnTo>
                      <a:pt x="0" y="16"/>
                    </a:lnTo>
                    <a:lnTo>
                      <a:pt x="0" y="15"/>
                    </a:lnTo>
                    <a:lnTo>
                      <a:pt x="1" y="15"/>
                    </a:lnTo>
                    <a:lnTo>
                      <a:pt x="1" y="15"/>
                    </a:lnTo>
                    <a:lnTo>
                      <a:pt x="1" y="14"/>
                    </a:lnTo>
                    <a:lnTo>
                      <a:pt x="1" y="14"/>
                    </a:lnTo>
                    <a:lnTo>
                      <a:pt x="3" y="12"/>
                    </a:lnTo>
                    <a:lnTo>
                      <a:pt x="3" y="12"/>
                    </a:lnTo>
                    <a:lnTo>
                      <a:pt x="4" y="12"/>
                    </a:lnTo>
                    <a:lnTo>
                      <a:pt x="4" y="11"/>
                    </a:lnTo>
                    <a:lnTo>
                      <a:pt x="4" y="11"/>
                    </a:lnTo>
                    <a:lnTo>
                      <a:pt x="5" y="10"/>
                    </a:lnTo>
                    <a:lnTo>
                      <a:pt x="5" y="10"/>
                    </a:lnTo>
                    <a:lnTo>
                      <a:pt x="6" y="9"/>
                    </a:lnTo>
                    <a:lnTo>
                      <a:pt x="7" y="9"/>
                    </a:lnTo>
                    <a:lnTo>
                      <a:pt x="7" y="9"/>
                    </a:lnTo>
                    <a:lnTo>
                      <a:pt x="8" y="8"/>
                    </a:lnTo>
                    <a:lnTo>
                      <a:pt x="8" y="8"/>
                    </a:lnTo>
                    <a:lnTo>
                      <a:pt x="10" y="6"/>
                    </a:lnTo>
                    <a:lnTo>
                      <a:pt x="11" y="6"/>
                    </a:lnTo>
                    <a:lnTo>
                      <a:pt x="11" y="6"/>
                    </a:lnTo>
                    <a:lnTo>
                      <a:pt x="12" y="5"/>
                    </a:lnTo>
                    <a:lnTo>
                      <a:pt x="13" y="5"/>
                    </a:lnTo>
                    <a:lnTo>
                      <a:pt x="14" y="4"/>
                    </a:lnTo>
                    <a:lnTo>
                      <a:pt x="14" y="4"/>
                    </a:lnTo>
                    <a:lnTo>
                      <a:pt x="16" y="4"/>
                    </a:lnTo>
                    <a:lnTo>
                      <a:pt x="17" y="3"/>
                    </a:lnTo>
                    <a:lnTo>
                      <a:pt x="18" y="3"/>
                    </a:lnTo>
                    <a:lnTo>
                      <a:pt x="19" y="3"/>
                    </a:lnTo>
                    <a:lnTo>
                      <a:pt x="19" y="2"/>
                    </a:lnTo>
                    <a:lnTo>
                      <a:pt x="20" y="2"/>
                    </a:lnTo>
                    <a:lnTo>
                      <a:pt x="22" y="2"/>
                    </a:lnTo>
                    <a:lnTo>
                      <a:pt x="23" y="2"/>
                    </a:lnTo>
                    <a:lnTo>
                      <a:pt x="23" y="2"/>
                    </a:lnTo>
                    <a:lnTo>
                      <a:pt x="24" y="0"/>
                    </a:lnTo>
                    <a:lnTo>
                      <a:pt x="25" y="0"/>
                    </a:lnTo>
                    <a:lnTo>
                      <a:pt x="26" y="0"/>
                    </a:lnTo>
                    <a:lnTo>
                      <a:pt x="26" y="0"/>
                    </a:lnTo>
                    <a:lnTo>
                      <a:pt x="28" y="0"/>
                    </a:lnTo>
                    <a:lnTo>
                      <a:pt x="29" y="0"/>
                    </a:lnTo>
                    <a:lnTo>
                      <a:pt x="29" y="0"/>
                    </a:lnTo>
                    <a:lnTo>
                      <a:pt x="30" y="0"/>
                    </a:lnTo>
                    <a:lnTo>
                      <a:pt x="30" y="0"/>
                    </a:lnTo>
                    <a:lnTo>
                      <a:pt x="31" y="0"/>
                    </a:lnTo>
                    <a:lnTo>
                      <a:pt x="32" y="0"/>
                    </a:lnTo>
                    <a:lnTo>
                      <a:pt x="32" y="0"/>
                    </a:lnTo>
                    <a:lnTo>
                      <a:pt x="34" y="0"/>
                    </a:lnTo>
                    <a:lnTo>
                      <a:pt x="34" y="0"/>
                    </a:lnTo>
                    <a:lnTo>
                      <a:pt x="34" y="0"/>
                    </a:lnTo>
                    <a:lnTo>
                      <a:pt x="35" y="0"/>
                    </a:lnTo>
                    <a:lnTo>
                      <a:pt x="35" y="2"/>
                    </a:lnTo>
                    <a:lnTo>
                      <a:pt x="36" y="2"/>
                    </a:lnTo>
                    <a:lnTo>
                      <a:pt x="36" y="2"/>
                    </a:lnTo>
                    <a:lnTo>
                      <a:pt x="36" y="2"/>
                    </a:lnTo>
                    <a:lnTo>
                      <a:pt x="36" y="2"/>
                    </a:lnTo>
                    <a:lnTo>
                      <a:pt x="37" y="3"/>
                    </a:lnTo>
                    <a:lnTo>
                      <a:pt x="37" y="3"/>
                    </a:lnTo>
                    <a:lnTo>
                      <a:pt x="37" y="3"/>
                    </a:lnTo>
                    <a:lnTo>
                      <a:pt x="37" y="4"/>
                    </a:lnTo>
                    <a:lnTo>
                      <a:pt x="37" y="4"/>
                    </a:lnTo>
                    <a:close/>
                    <a:moveTo>
                      <a:pt x="60" y="316"/>
                    </a:moveTo>
                    <a:lnTo>
                      <a:pt x="23" y="330"/>
                    </a:lnTo>
                    <a:lnTo>
                      <a:pt x="22" y="323"/>
                    </a:lnTo>
                    <a:lnTo>
                      <a:pt x="22" y="316"/>
                    </a:lnTo>
                    <a:lnTo>
                      <a:pt x="20" y="307"/>
                    </a:lnTo>
                    <a:lnTo>
                      <a:pt x="20" y="299"/>
                    </a:lnTo>
                    <a:lnTo>
                      <a:pt x="19" y="291"/>
                    </a:lnTo>
                    <a:lnTo>
                      <a:pt x="19" y="281"/>
                    </a:lnTo>
                    <a:lnTo>
                      <a:pt x="18" y="270"/>
                    </a:lnTo>
                    <a:lnTo>
                      <a:pt x="18" y="261"/>
                    </a:lnTo>
                    <a:lnTo>
                      <a:pt x="17" y="250"/>
                    </a:lnTo>
                    <a:lnTo>
                      <a:pt x="17" y="238"/>
                    </a:lnTo>
                    <a:lnTo>
                      <a:pt x="16" y="227"/>
                    </a:lnTo>
                    <a:lnTo>
                      <a:pt x="16" y="215"/>
                    </a:lnTo>
                    <a:lnTo>
                      <a:pt x="14" y="205"/>
                    </a:lnTo>
                    <a:lnTo>
                      <a:pt x="14" y="193"/>
                    </a:lnTo>
                    <a:lnTo>
                      <a:pt x="14" y="181"/>
                    </a:lnTo>
                    <a:lnTo>
                      <a:pt x="13" y="169"/>
                    </a:lnTo>
                    <a:lnTo>
                      <a:pt x="13" y="157"/>
                    </a:lnTo>
                    <a:lnTo>
                      <a:pt x="12" y="146"/>
                    </a:lnTo>
                    <a:lnTo>
                      <a:pt x="12" y="134"/>
                    </a:lnTo>
                    <a:lnTo>
                      <a:pt x="11" y="123"/>
                    </a:lnTo>
                    <a:lnTo>
                      <a:pt x="11" y="112"/>
                    </a:lnTo>
                    <a:lnTo>
                      <a:pt x="10" y="101"/>
                    </a:lnTo>
                    <a:lnTo>
                      <a:pt x="8" y="90"/>
                    </a:lnTo>
                    <a:lnTo>
                      <a:pt x="8" y="80"/>
                    </a:lnTo>
                    <a:lnTo>
                      <a:pt x="7" y="71"/>
                    </a:lnTo>
                    <a:lnTo>
                      <a:pt x="6" y="61"/>
                    </a:lnTo>
                    <a:lnTo>
                      <a:pt x="6" y="53"/>
                    </a:lnTo>
                    <a:lnTo>
                      <a:pt x="5" y="45"/>
                    </a:lnTo>
                    <a:lnTo>
                      <a:pt x="4" y="36"/>
                    </a:lnTo>
                    <a:lnTo>
                      <a:pt x="3" y="30"/>
                    </a:lnTo>
                    <a:lnTo>
                      <a:pt x="1" y="24"/>
                    </a:lnTo>
                    <a:lnTo>
                      <a:pt x="0" y="18"/>
                    </a:lnTo>
                    <a:lnTo>
                      <a:pt x="37" y="4"/>
                    </a:lnTo>
                    <a:lnTo>
                      <a:pt x="38" y="9"/>
                    </a:lnTo>
                    <a:lnTo>
                      <a:pt x="40" y="16"/>
                    </a:lnTo>
                    <a:lnTo>
                      <a:pt x="41" y="23"/>
                    </a:lnTo>
                    <a:lnTo>
                      <a:pt x="42" y="30"/>
                    </a:lnTo>
                    <a:lnTo>
                      <a:pt x="43" y="39"/>
                    </a:lnTo>
                    <a:lnTo>
                      <a:pt x="44" y="47"/>
                    </a:lnTo>
                    <a:lnTo>
                      <a:pt x="44" y="57"/>
                    </a:lnTo>
                    <a:lnTo>
                      <a:pt x="45" y="66"/>
                    </a:lnTo>
                    <a:lnTo>
                      <a:pt x="47" y="77"/>
                    </a:lnTo>
                    <a:lnTo>
                      <a:pt x="47" y="88"/>
                    </a:lnTo>
                    <a:lnTo>
                      <a:pt x="48" y="98"/>
                    </a:lnTo>
                    <a:lnTo>
                      <a:pt x="48" y="109"/>
                    </a:lnTo>
                    <a:lnTo>
                      <a:pt x="49" y="121"/>
                    </a:lnTo>
                    <a:lnTo>
                      <a:pt x="50" y="132"/>
                    </a:lnTo>
                    <a:lnTo>
                      <a:pt x="50" y="144"/>
                    </a:lnTo>
                    <a:lnTo>
                      <a:pt x="50" y="156"/>
                    </a:lnTo>
                    <a:lnTo>
                      <a:pt x="51" y="168"/>
                    </a:lnTo>
                    <a:lnTo>
                      <a:pt x="51" y="180"/>
                    </a:lnTo>
                    <a:lnTo>
                      <a:pt x="53" y="190"/>
                    </a:lnTo>
                    <a:lnTo>
                      <a:pt x="53" y="202"/>
                    </a:lnTo>
                    <a:lnTo>
                      <a:pt x="54" y="214"/>
                    </a:lnTo>
                    <a:lnTo>
                      <a:pt x="54" y="225"/>
                    </a:lnTo>
                    <a:lnTo>
                      <a:pt x="55" y="236"/>
                    </a:lnTo>
                    <a:lnTo>
                      <a:pt x="55" y="246"/>
                    </a:lnTo>
                    <a:lnTo>
                      <a:pt x="55" y="257"/>
                    </a:lnTo>
                    <a:lnTo>
                      <a:pt x="56" y="267"/>
                    </a:lnTo>
                    <a:lnTo>
                      <a:pt x="56" y="276"/>
                    </a:lnTo>
                    <a:lnTo>
                      <a:pt x="57" y="286"/>
                    </a:lnTo>
                    <a:lnTo>
                      <a:pt x="57" y="294"/>
                    </a:lnTo>
                    <a:lnTo>
                      <a:pt x="59" y="301"/>
                    </a:lnTo>
                    <a:lnTo>
                      <a:pt x="59" y="310"/>
                    </a:lnTo>
                    <a:lnTo>
                      <a:pt x="60" y="316"/>
                    </a:lnTo>
                    <a:lnTo>
                      <a:pt x="60" y="316"/>
                    </a:lnTo>
                    <a:close/>
                    <a:moveTo>
                      <a:pt x="23" y="330"/>
                    </a:moveTo>
                    <a:lnTo>
                      <a:pt x="60" y="316"/>
                    </a:lnTo>
                    <a:lnTo>
                      <a:pt x="60" y="316"/>
                    </a:lnTo>
                    <a:lnTo>
                      <a:pt x="60" y="317"/>
                    </a:lnTo>
                    <a:lnTo>
                      <a:pt x="60" y="317"/>
                    </a:lnTo>
                    <a:lnTo>
                      <a:pt x="60" y="318"/>
                    </a:lnTo>
                    <a:lnTo>
                      <a:pt x="60" y="318"/>
                    </a:lnTo>
                    <a:lnTo>
                      <a:pt x="60" y="318"/>
                    </a:lnTo>
                    <a:lnTo>
                      <a:pt x="59" y="319"/>
                    </a:lnTo>
                    <a:lnTo>
                      <a:pt x="59" y="319"/>
                    </a:lnTo>
                    <a:lnTo>
                      <a:pt x="59" y="320"/>
                    </a:lnTo>
                    <a:lnTo>
                      <a:pt x="59" y="320"/>
                    </a:lnTo>
                    <a:lnTo>
                      <a:pt x="57" y="320"/>
                    </a:lnTo>
                    <a:lnTo>
                      <a:pt x="57" y="322"/>
                    </a:lnTo>
                    <a:lnTo>
                      <a:pt x="56" y="322"/>
                    </a:lnTo>
                    <a:lnTo>
                      <a:pt x="56" y="323"/>
                    </a:lnTo>
                    <a:lnTo>
                      <a:pt x="56" y="323"/>
                    </a:lnTo>
                    <a:lnTo>
                      <a:pt x="55" y="324"/>
                    </a:lnTo>
                    <a:lnTo>
                      <a:pt x="55" y="324"/>
                    </a:lnTo>
                    <a:lnTo>
                      <a:pt x="54" y="324"/>
                    </a:lnTo>
                    <a:lnTo>
                      <a:pt x="53" y="325"/>
                    </a:lnTo>
                    <a:lnTo>
                      <a:pt x="53" y="325"/>
                    </a:lnTo>
                    <a:lnTo>
                      <a:pt x="51" y="326"/>
                    </a:lnTo>
                    <a:lnTo>
                      <a:pt x="51" y="326"/>
                    </a:lnTo>
                    <a:lnTo>
                      <a:pt x="50" y="326"/>
                    </a:lnTo>
                    <a:lnTo>
                      <a:pt x="49" y="328"/>
                    </a:lnTo>
                    <a:lnTo>
                      <a:pt x="49" y="328"/>
                    </a:lnTo>
                    <a:lnTo>
                      <a:pt x="48" y="329"/>
                    </a:lnTo>
                    <a:lnTo>
                      <a:pt x="47" y="329"/>
                    </a:lnTo>
                    <a:lnTo>
                      <a:pt x="45" y="329"/>
                    </a:lnTo>
                    <a:lnTo>
                      <a:pt x="45" y="330"/>
                    </a:lnTo>
                    <a:lnTo>
                      <a:pt x="44" y="330"/>
                    </a:lnTo>
                    <a:lnTo>
                      <a:pt x="43" y="330"/>
                    </a:lnTo>
                    <a:lnTo>
                      <a:pt x="42" y="331"/>
                    </a:lnTo>
                    <a:lnTo>
                      <a:pt x="41" y="331"/>
                    </a:lnTo>
                    <a:lnTo>
                      <a:pt x="41" y="331"/>
                    </a:lnTo>
                    <a:lnTo>
                      <a:pt x="40" y="332"/>
                    </a:lnTo>
                    <a:lnTo>
                      <a:pt x="38" y="332"/>
                    </a:lnTo>
                    <a:lnTo>
                      <a:pt x="37" y="332"/>
                    </a:lnTo>
                    <a:lnTo>
                      <a:pt x="37" y="332"/>
                    </a:lnTo>
                    <a:lnTo>
                      <a:pt x="36" y="332"/>
                    </a:lnTo>
                    <a:lnTo>
                      <a:pt x="35" y="332"/>
                    </a:lnTo>
                    <a:lnTo>
                      <a:pt x="34" y="334"/>
                    </a:lnTo>
                    <a:lnTo>
                      <a:pt x="34" y="334"/>
                    </a:lnTo>
                    <a:lnTo>
                      <a:pt x="32" y="334"/>
                    </a:lnTo>
                    <a:lnTo>
                      <a:pt x="31" y="334"/>
                    </a:lnTo>
                    <a:lnTo>
                      <a:pt x="31" y="334"/>
                    </a:lnTo>
                    <a:lnTo>
                      <a:pt x="30" y="334"/>
                    </a:lnTo>
                    <a:lnTo>
                      <a:pt x="30" y="334"/>
                    </a:lnTo>
                    <a:lnTo>
                      <a:pt x="29" y="334"/>
                    </a:lnTo>
                    <a:lnTo>
                      <a:pt x="28" y="334"/>
                    </a:lnTo>
                    <a:lnTo>
                      <a:pt x="28" y="334"/>
                    </a:lnTo>
                    <a:lnTo>
                      <a:pt x="26" y="334"/>
                    </a:lnTo>
                    <a:lnTo>
                      <a:pt x="26" y="334"/>
                    </a:lnTo>
                    <a:lnTo>
                      <a:pt x="25" y="332"/>
                    </a:lnTo>
                    <a:lnTo>
                      <a:pt x="25" y="332"/>
                    </a:lnTo>
                    <a:lnTo>
                      <a:pt x="25" y="332"/>
                    </a:lnTo>
                    <a:lnTo>
                      <a:pt x="24" y="332"/>
                    </a:lnTo>
                    <a:lnTo>
                      <a:pt x="24" y="332"/>
                    </a:lnTo>
                    <a:lnTo>
                      <a:pt x="24" y="332"/>
                    </a:lnTo>
                    <a:lnTo>
                      <a:pt x="24" y="331"/>
                    </a:lnTo>
                    <a:lnTo>
                      <a:pt x="23" y="331"/>
                    </a:lnTo>
                    <a:lnTo>
                      <a:pt x="23" y="331"/>
                    </a:lnTo>
                    <a:lnTo>
                      <a:pt x="23" y="330"/>
                    </a:lnTo>
                    <a:lnTo>
                      <a:pt x="23" y="330"/>
                    </a:lnTo>
                    <a:lnTo>
                      <a:pt x="23" y="330"/>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2" name="Freeform 43"/>
              <p:cNvSpPr>
                <a:spLocks noEditPoints="1"/>
              </p:cNvSpPr>
              <p:nvPr/>
            </p:nvSpPr>
            <p:spPr bwMode="auto">
              <a:xfrm>
                <a:off x="3744914" y="4883151"/>
                <a:ext cx="3070225" cy="49213"/>
              </a:xfrm>
              <a:custGeom>
                <a:avLst/>
                <a:gdLst>
                  <a:gd name="T0" fmla="*/ 6 w 1934"/>
                  <a:gd name="T1" fmla="*/ 25 h 31"/>
                  <a:gd name="T2" fmla="*/ 4 w 1934"/>
                  <a:gd name="T3" fmla="*/ 25 h 31"/>
                  <a:gd name="T4" fmla="*/ 1 w 1934"/>
                  <a:gd name="T5" fmla="*/ 24 h 31"/>
                  <a:gd name="T6" fmla="*/ 0 w 1934"/>
                  <a:gd name="T7" fmla="*/ 23 h 31"/>
                  <a:gd name="T8" fmla="*/ 0 w 1934"/>
                  <a:gd name="T9" fmla="*/ 22 h 31"/>
                  <a:gd name="T10" fmla="*/ 0 w 1934"/>
                  <a:gd name="T11" fmla="*/ 20 h 31"/>
                  <a:gd name="T12" fmla="*/ 1 w 1934"/>
                  <a:gd name="T13" fmla="*/ 18 h 31"/>
                  <a:gd name="T14" fmla="*/ 4 w 1934"/>
                  <a:gd name="T15" fmla="*/ 16 h 31"/>
                  <a:gd name="T16" fmla="*/ 6 w 1934"/>
                  <a:gd name="T17" fmla="*/ 14 h 31"/>
                  <a:gd name="T18" fmla="*/ 9 w 1934"/>
                  <a:gd name="T19" fmla="*/ 11 h 31"/>
                  <a:gd name="T20" fmla="*/ 12 w 1934"/>
                  <a:gd name="T21" fmla="*/ 10 h 31"/>
                  <a:gd name="T22" fmla="*/ 16 w 1934"/>
                  <a:gd name="T23" fmla="*/ 8 h 31"/>
                  <a:gd name="T24" fmla="*/ 19 w 1934"/>
                  <a:gd name="T25" fmla="*/ 6 h 31"/>
                  <a:gd name="T26" fmla="*/ 23 w 1934"/>
                  <a:gd name="T27" fmla="*/ 5 h 31"/>
                  <a:gd name="T28" fmla="*/ 25 w 1934"/>
                  <a:gd name="T29" fmla="*/ 5 h 31"/>
                  <a:gd name="T30" fmla="*/ 29 w 1934"/>
                  <a:gd name="T31" fmla="*/ 4 h 31"/>
                  <a:gd name="T32" fmla="*/ 1924 w 1934"/>
                  <a:gd name="T33" fmla="*/ 0 h 31"/>
                  <a:gd name="T34" fmla="*/ 1814 w 1934"/>
                  <a:gd name="T35" fmla="*/ 27 h 31"/>
                  <a:gd name="T36" fmla="*/ 1603 w 1934"/>
                  <a:gd name="T37" fmla="*/ 30 h 31"/>
                  <a:gd name="T38" fmla="*/ 1320 w 1934"/>
                  <a:gd name="T39" fmla="*/ 31 h 31"/>
                  <a:gd name="T40" fmla="*/ 999 w 1934"/>
                  <a:gd name="T41" fmla="*/ 31 h 31"/>
                  <a:gd name="T42" fmla="*/ 674 w 1934"/>
                  <a:gd name="T43" fmla="*/ 30 h 31"/>
                  <a:gd name="T44" fmla="*/ 381 w 1934"/>
                  <a:gd name="T45" fmla="*/ 28 h 31"/>
                  <a:gd name="T46" fmla="*/ 151 w 1934"/>
                  <a:gd name="T47" fmla="*/ 27 h 31"/>
                  <a:gd name="T48" fmla="*/ 20 w 1934"/>
                  <a:gd name="T49" fmla="*/ 25 h 31"/>
                  <a:gd name="T50" fmla="*/ 66 w 1934"/>
                  <a:gd name="T51" fmla="*/ 4 h 31"/>
                  <a:gd name="T52" fmla="*/ 225 w 1934"/>
                  <a:gd name="T53" fmla="*/ 6 h 31"/>
                  <a:gd name="T54" fmla="*/ 473 w 1934"/>
                  <a:gd name="T55" fmla="*/ 8 h 31"/>
                  <a:gd name="T56" fmla="*/ 778 w 1934"/>
                  <a:gd name="T57" fmla="*/ 9 h 31"/>
                  <a:gd name="T58" fmla="*/ 1104 w 1934"/>
                  <a:gd name="T59" fmla="*/ 10 h 31"/>
                  <a:gd name="T60" fmla="*/ 1419 w 1934"/>
                  <a:gd name="T61" fmla="*/ 10 h 31"/>
                  <a:gd name="T62" fmla="*/ 1687 w 1934"/>
                  <a:gd name="T63" fmla="*/ 8 h 31"/>
                  <a:gd name="T64" fmla="*/ 1873 w 1934"/>
                  <a:gd name="T65" fmla="*/ 4 h 31"/>
                  <a:gd name="T66" fmla="*/ 1906 w 1934"/>
                  <a:gd name="T67" fmla="*/ 22 h 31"/>
                  <a:gd name="T68" fmla="*/ 1926 w 1934"/>
                  <a:gd name="T69" fmla="*/ 0 h 31"/>
                  <a:gd name="T70" fmla="*/ 1930 w 1934"/>
                  <a:gd name="T71" fmla="*/ 2 h 31"/>
                  <a:gd name="T72" fmla="*/ 1931 w 1934"/>
                  <a:gd name="T73" fmla="*/ 2 h 31"/>
                  <a:gd name="T74" fmla="*/ 1934 w 1934"/>
                  <a:gd name="T75" fmla="*/ 3 h 31"/>
                  <a:gd name="T76" fmla="*/ 1934 w 1934"/>
                  <a:gd name="T77" fmla="*/ 4 h 31"/>
                  <a:gd name="T78" fmla="*/ 1934 w 1934"/>
                  <a:gd name="T79" fmla="*/ 5 h 31"/>
                  <a:gd name="T80" fmla="*/ 1934 w 1934"/>
                  <a:gd name="T81" fmla="*/ 8 h 31"/>
                  <a:gd name="T82" fmla="*/ 1932 w 1934"/>
                  <a:gd name="T83" fmla="*/ 10 h 31"/>
                  <a:gd name="T84" fmla="*/ 1930 w 1934"/>
                  <a:gd name="T85" fmla="*/ 11 h 31"/>
                  <a:gd name="T86" fmla="*/ 1928 w 1934"/>
                  <a:gd name="T87" fmla="*/ 14 h 31"/>
                  <a:gd name="T88" fmla="*/ 1924 w 1934"/>
                  <a:gd name="T89" fmla="*/ 16 h 31"/>
                  <a:gd name="T90" fmla="*/ 1920 w 1934"/>
                  <a:gd name="T91" fmla="*/ 17 h 31"/>
                  <a:gd name="T92" fmla="*/ 1917 w 1934"/>
                  <a:gd name="T93" fmla="*/ 20 h 31"/>
                  <a:gd name="T94" fmla="*/ 1913 w 1934"/>
                  <a:gd name="T95" fmla="*/ 21 h 31"/>
                  <a:gd name="T96" fmla="*/ 1910 w 1934"/>
                  <a:gd name="T97" fmla="*/ 22 h 31"/>
                  <a:gd name="T98" fmla="*/ 1907 w 1934"/>
                  <a:gd name="T99" fmla="*/ 22 h 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934" h="31">
                    <a:moveTo>
                      <a:pt x="31" y="4"/>
                    </a:moveTo>
                    <a:lnTo>
                      <a:pt x="7" y="25"/>
                    </a:lnTo>
                    <a:lnTo>
                      <a:pt x="6" y="25"/>
                    </a:lnTo>
                    <a:lnTo>
                      <a:pt x="6" y="25"/>
                    </a:lnTo>
                    <a:lnTo>
                      <a:pt x="5" y="25"/>
                    </a:lnTo>
                    <a:lnTo>
                      <a:pt x="5" y="25"/>
                    </a:lnTo>
                    <a:lnTo>
                      <a:pt x="4" y="25"/>
                    </a:lnTo>
                    <a:lnTo>
                      <a:pt x="4" y="25"/>
                    </a:lnTo>
                    <a:lnTo>
                      <a:pt x="3" y="24"/>
                    </a:lnTo>
                    <a:lnTo>
                      <a:pt x="3" y="24"/>
                    </a:lnTo>
                    <a:lnTo>
                      <a:pt x="3" y="24"/>
                    </a:lnTo>
                    <a:lnTo>
                      <a:pt x="1" y="24"/>
                    </a:lnTo>
                    <a:lnTo>
                      <a:pt x="1" y="24"/>
                    </a:lnTo>
                    <a:lnTo>
                      <a:pt x="1" y="23"/>
                    </a:lnTo>
                    <a:lnTo>
                      <a:pt x="1" y="23"/>
                    </a:lnTo>
                    <a:lnTo>
                      <a:pt x="0" y="23"/>
                    </a:lnTo>
                    <a:lnTo>
                      <a:pt x="0" y="23"/>
                    </a:lnTo>
                    <a:lnTo>
                      <a:pt x="0" y="22"/>
                    </a:lnTo>
                    <a:lnTo>
                      <a:pt x="0" y="22"/>
                    </a:lnTo>
                    <a:lnTo>
                      <a:pt x="0" y="22"/>
                    </a:lnTo>
                    <a:lnTo>
                      <a:pt x="0" y="21"/>
                    </a:lnTo>
                    <a:lnTo>
                      <a:pt x="0" y="21"/>
                    </a:lnTo>
                    <a:lnTo>
                      <a:pt x="0" y="21"/>
                    </a:lnTo>
                    <a:lnTo>
                      <a:pt x="0" y="20"/>
                    </a:lnTo>
                    <a:lnTo>
                      <a:pt x="0" y="20"/>
                    </a:lnTo>
                    <a:lnTo>
                      <a:pt x="1" y="18"/>
                    </a:lnTo>
                    <a:lnTo>
                      <a:pt x="1" y="18"/>
                    </a:lnTo>
                    <a:lnTo>
                      <a:pt x="1" y="18"/>
                    </a:lnTo>
                    <a:lnTo>
                      <a:pt x="1" y="17"/>
                    </a:lnTo>
                    <a:lnTo>
                      <a:pt x="3" y="17"/>
                    </a:lnTo>
                    <a:lnTo>
                      <a:pt x="3" y="16"/>
                    </a:lnTo>
                    <a:lnTo>
                      <a:pt x="4" y="16"/>
                    </a:lnTo>
                    <a:lnTo>
                      <a:pt x="4" y="15"/>
                    </a:lnTo>
                    <a:lnTo>
                      <a:pt x="5" y="15"/>
                    </a:lnTo>
                    <a:lnTo>
                      <a:pt x="5" y="15"/>
                    </a:lnTo>
                    <a:lnTo>
                      <a:pt x="6" y="14"/>
                    </a:lnTo>
                    <a:lnTo>
                      <a:pt x="6" y="14"/>
                    </a:lnTo>
                    <a:lnTo>
                      <a:pt x="7" y="12"/>
                    </a:lnTo>
                    <a:lnTo>
                      <a:pt x="7" y="12"/>
                    </a:lnTo>
                    <a:lnTo>
                      <a:pt x="9" y="11"/>
                    </a:lnTo>
                    <a:lnTo>
                      <a:pt x="10" y="11"/>
                    </a:lnTo>
                    <a:lnTo>
                      <a:pt x="10" y="10"/>
                    </a:lnTo>
                    <a:lnTo>
                      <a:pt x="11" y="10"/>
                    </a:lnTo>
                    <a:lnTo>
                      <a:pt x="12" y="10"/>
                    </a:lnTo>
                    <a:lnTo>
                      <a:pt x="12" y="9"/>
                    </a:lnTo>
                    <a:lnTo>
                      <a:pt x="13" y="9"/>
                    </a:lnTo>
                    <a:lnTo>
                      <a:pt x="14" y="9"/>
                    </a:lnTo>
                    <a:lnTo>
                      <a:pt x="16" y="8"/>
                    </a:lnTo>
                    <a:lnTo>
                      <a:pt x="16" y="8"/>
                    </a:lnTo>
                    <a:lnTo>
                      <a:pt x="17" y="8"/>
                    </a:lnTo>
                    <a:lnTo>
                      <a:pt x="18" y="6"/>
                    </a:lnTo>
                    <a:lnTo>
                      <a:pt x="19" y="6"/>
                    </a:lnTo>
                    <a:lnTo>
                      <a:pt x="19" y="6"/>
                    </a:lnTo>
                    <a:lnTo>
                      <a:pt x="20" y="6"/>
                    </a:lnTo>
                    <a:lnTo>
                      <a:pt x="22" y="5"/>
                    </a:lnTo>
                    <a:lnTo>
                      <a:pt x="23" y="5"/>
                    </a:lnTo>
                    <a:lnTo>
                      <a:pt x="23" y="5"/>
                    </a:lnTo>
                    <a:lnTo>
                      <a:pt x="24" y="5"/>
                    </a:lnTo>
                    <a:lnTo>
                      <a:pt x="25" y="5"/>
                    </a:lnTo>
                    <a:lnTo>
                      <a:pt x="25" y="5"/>
                    </a:lnTo>
                    <a:lnTo>
                      <a:pt x="26" y="4"/>
                    </a:lnTo>
                    <a:lnTo>
                      <a:pt x="28" y="4"/>
                    </a:lnTo>
                    <a:lnTo>
                      <a:pt x="29" y="4"/>
                    </a:lnTo>
                    <a:lnTo>
                      <a:pt x="29" y="4"/>
                    </a:lnTo>
                    <a:lnTo>
                      <a:pt x="30" y="4"/>
                    </a:lnTo>
                    <a:lnTo>
                      <a:pt x="31" y="4"/>
                    </a:lnTo>
                    <a:lnTo>
                      <a:pt x="31" y="4"/>
                    </a:lnTo>
                    <a:close/>
                    <a:moveTo>
                      <a:pt x="1924" y="0"/>
                    </a:moveTo>
                    <a:lnTo>
                      <a:pt x="1906" y="22"/>
                    </a:lnTo>
                    <a:lnTo>
                      <a:pt x="1882" y="24"/>
                    </a:lnTo>
                    <a:lnTo>
                      <a:pt x="1852" y="25"/>
                    </a:lnTo>
                    <a:lnTo>
                      <a:pt x="1814" y="27"/>
                    </a:lnTo>
                    <a:lnTo>
                      <a:pt x="1770" y="28"/>
                    </a:lnTo>
                    <a:lnTo>
                      <a:pt x="1720" y="29"/>
                    </a:lnTo>
                    <a:lnTo>
                      <a:pt x="1664" y="29"/>
                    </a:lnTo>
                    <a:lnTo>
                      <a:pt x="1603" y="30"/>
                    </a:lnTo>
                    <a:lnTo>
                      <a:pt x="1539" y="30"/>
                    </a:lnTo>
                    <a:lnTo>
                      <a:pt x="1468" y="31"/>
                    </a:lnTo>
                    <a:lnTo>
                      <a:pt x="1397" y="31"/>
                    </a:lnTo>
                    <a:lnTo>
                      <a:pt x="1320" y="31"/>
                    </a:lnTo>
                    <a:lnTo>
                      <a:pt x="1243" y="31"/>
                    </a:lnTo>
                    <a:lnTo>
                      <a:pt x="1163" y="31"/>
                    </a:lnTo>
                    <a:lnTo>
                      <a:pt x="1081" y="31"/>
                    </a:lnTo>
                    <a:lnTo>
                      <a:pt x="999" y="31"/>
                    </a:lnTo>
                    <a:lnTo>
                      <a:pt x="917" y="31"/>
                    </a:lnTo>
                    <a:lnTo>
                      <a:pt x="836" y="31"/>
                    </a:lnTo>
                    <a:lnTo>
                      <a:pt x="754" y="30"/>
                    </a:lnTo>
                    <a:lnTo>
                      <a:pt x="674" y="30"/>
                    </a:lnTo>
                    <a:lnTo>
                      <a:pt x="597" y="30"/>
                    </a:lnTo>
                    <a:lnTo>
                      <a:pt x="522" y="29"/>
                    </a:lnTo>
                    <a:lnTo>
                      <a:pt x="449" y="29"/>
                    </a:lnTo>
                    <a:lnTo>
                      <a:pt x="381" y="28"/>
                    </a:lnTo>
                    <a:lnTo>
                      <a:pt x="316" y="28"/>
                    </a:lnTo>
                    <a:lnTo>
                      <a:pt x="256" y="28"/>
                    </a:lnTo>
                    <a:lnTo>
                      <a:pt x="201" y="27"/>
                    </a:lnTo>
                    <a:lnTo>
                      <a:pt x="151" y="27"/>
                    </a:lnTo>
                    <a:lnTo>
                      <a:pt x="108" y="27"/>
                    </a:lnTo>
                    <a:lnTo>
                      <a:pt x="72" y="27"/>
                    </a:lnTo>
                    <a:lnTo>
                      <a:pt x="42" y="25"/>
                    </a:lnTo>
                    <a:lnTo>
                      <a:pt x="20" y="25"/>
                    </a:lnTo>
                    <a:lnTo>
                      <a:pt x="7" y="25"/>
                    </a:lnTo>
                    <a:lnTo>
                      <a:pt x="31" y="4"/>
                    </a:lnTo>
                    <a:lnTo>
                      <a:pt x="44" y="4"/>
                    </a:lnTo>
                    <a:lnTo>
                      <a:pt x="66" y="4"/>
                    </a:lnTo>
                    <a:lnTo>
                      <a:pt x="94" y="5"/>
                    </a:lnTo>
                    <a:lnTo>
                      <a:pt x="131" y="5"/>
                    </a:lnTo>
                    <a:lnTo>
                      <a:pt x="174" y="5"/>
                    </a:lnTo>
                    <a:lnTo>
                      <a:pt x="225" y="6"/>
                    </a:lnTo>
                    <a:lnTo>
                      <a:pt x="279" y="6"/>
                    </a:lnTo>
                    <a:lnTo>
                      <a:pt x="339" y="6"/>
                    </a:lnTo>
                    <a:lnTo>
                      <a:pt x="404" y="8"/>
                    </a:lnTo>
                    <a:lnTo>
                      <a:pt x="473" y="8"/>
                    </a:lnTo>
                    <a:lnTo>
                      <a:pt x="546" y="8"/>
                    </a:lnTo>
                    <a:lnTo>
                      <a:pt x="621" y="9"/>
                    </a:lnTo>
                    <a:lnTo>
                      <a:pt x="698" y="9"/>
                    </a:lnTo>
                    <a:lnTo>
                      <a:pt x="778" y="9"/>
                    </a:lnTo>
                    <a:lnTo>
                      <a:pt x="858" y="10"/>
                    </a:lnTo>
                    <a:lnTo>
                      <a:pt x="941" y="10"/>
                    </a:lnTo>
                    <a:lnTo>
                      <a:pt x="1023" y="10"/>
                    </a:lnTo>
                    <a:lnTo>
                      <a:pt x="1104" y="10"/>
                    </a:lnTo>
                    <a:lnTo>
                      <a:pt x="1185" y="10"/>
                    </a:lnTo>
                    <a:lnTo>
                      <a:pt x="1265" y="10"/>
                    </a:lnTo>
                    <a:lnTo>
                      <a:pt x="1343" y="10"/>
                    </a:lnTo>
                    <a:lnTo>
                      <a:pt x="1419" y="10"/>
                    </a:lnTo>
                    <a:lnTo>
                      <a:pt x="1492" y="10"/>
                    </a:lnTo>
                    <a:lnTo>
                      <a:pt x="1561" y="9"/>
                    </a:lnTo>
                    <a:lnTo>
                      <a:pt x="1626" y="9"/>
                    </a:lnTo>
                    <a:lnTo>
                      <a:pt x="1687" y="8"/>
                    </a:lnTo>
                    <a:lnTo>
                      <a:pt x="1743" y="8"/>
                    </a:lnTo>
                    <a:lnTo>
                      <a:pt x="1793" y="6"/>
                    </a:lnTo>
                    <a:lnTo>
                      <a:pt x="1836" y="5"/>
                    </a:lnTo>
                    <a:lnTo>
                      <a:pt x="1873" y="4"/>
                    </a:lnTo>
                    <a:lnTo>
                      <a:pt x="1903" y="3"/>
                    </a:lnTo>
                    <a:lnTo>
                      <a:pt x="1924" y="0"/>
                    </a:lnTo>
                    <a:lnTo>
                      <a:pt x="1924" y="0"/>
                    </a:lnTo>
                    <a:close/>
                    <a:moveTo>
                      <a:pt x="1906" y="22"/>
                    </a:moveTo>
                    <a:lnTo>
                      <a:pt x="1924" y="0"/>
                    </a:lnTo>
                    <a:lnTo>
                      <a:pt x="1925" y="0"/>
                    </a:lnTo>
                    <a:lnTo>
                      <a:pt x="1926" y="0"/>
                    </a:lnTo>
                    <a:lnTo>
                      <a:pt x="1926" y="0"/>
                    </a:lnTo>
                    <a:lnTo>
                      <a:pt x="1928" y="0"/>
                    </a:lnTo>
                    <a:lnTo>
                      <a:pt x="1929" y="0"/>
                    </a:lnTo>
                    <a:lnTo>
                      <a:pt x="1929" y="0"/>
                    </a:lnTo>
                    <a:lnTo>
                      <a:pt x="1930" y="2"/>
                    </a:lnTo>
                    <a:lnTo>
                      <a:pt x="1930" y="2"/>
                    </a:lnTo>
                    <a:lnTo>
                      <a:pt x="1931" y="2"/>
                    </a:lnTo>
                    <a:lnTo>
                      <a:pt x="1931" y="2"/>
                    </a:lnTo>
                    <a:lnTo>
                      <a:pt x="1931" y="2"/>
                    </a:lnTo>
                    <a:lnTo>
                      <a:pt x="1932" y="2"/>
                    </a:lnTo>
                    <a:lnTo>
                      <a:pt x="1932" y="2"/>
                    </a:lnTo>
                    <a:lnTo>
                      <a:pt x="1932" y="3"/>
                    </a:lnTo>
                    <a:lnTo>
                      <a:pt x="1934" y="3"/>
                    </a:lnTo>
                    <a:lnTo>
                      <a:pt x="1934" y="3"/>
                    </a:lnTo>
                    <a:lnTo>
                      <a:pt x="1934" y="3"/>
                    </a:lnTo>
                    <a:lnTo>
                      <a:pt x="1934" y="4"/>
                    </a:lnTo>
                    <a:lnTo>
                      <a:pt x="1934" y="4"/>
                    </a:lnTo>
                    <a:lnTo>
                      <a:pt x="1934" y="4"/>
                    </a:lnTo>
                    <a:lnTo>
                      <a:pt x="1934" y="5"/>
                    </a:lnTo>
                    <a:lnTo>
                      <a:pt x="1934" y="5"/>
                    </a:lnTo>
                    <a:lnTo>
                      <a:pt x="1934" y="5"/>
                    </a:lnTo>
                    <a:lnTo>
                      <a:pt x="1934" y="6"/>
                    </a:lnTo>
                    <a:lnTo>
                      <a:pt x="1934" y="6"/>
                    </a:lnTo>
                    <a:lnTo>
                      <a:pt x="1934" y="6"/>
                    </a:lnTo>
                    <a:lnTo>
                      <a:pt x="1934" y="8"/>
                    </a:lnTo>
                    <a:lnTo>
                      <a:pt x="1932" y="8"/>
                    </a:lnTo>
                    <a:lnTo>
                      <a:pt x="1932" y="9"/>
                    </a:lnTo>
                    <a:lnTo>
                      <a:pt x="1932" y="9"/>
                    </a:lnTo>
                    <a:lnTo>
                      <a:pt x="1932" y="10"/>
                    </a:lnTo>
                    <a:lnTo>
                      <a:pt x="1931" y="10"/>
                    </a:lnTo>
                    <a:lnTo>
                      <a:pt x="1931" y="10"/>
                    </a:lnTo>
                    <a:lnTo>
                      <a:pt x="1930" y="11"/>
                    </a:lnTo>
                    <a:lnTo>
                      <a:pt x="1930" y="11"/>
                    </a:lnTo>
                    <a:lnTo>
                      <a:pt x="1929" y="12"/>
                    </a:lnTo>
                    <a:lnTo>
                      <a:pt x="1929" y="12"/>
                    </a:lnTo>
                    <a:lnTo>
                      <a:pt x="1928" y="14"/>
                    </a:lnTo>
                    <a:lnTo>
                      <a:pt x="1928" y="14"/>
                    </a:lnTo>
                    <a:lnTo>
                      <a:pt x="1926" y="15"/>
                    </a:lnTo>
                    <a:lnTo>
                      <a:pt x="1925" y="15"/>
                    </a:lnTo>
                    <a:lnTo>
                      <a:pt x="1925" y="15"/>
                    </a:lnTo>
                    <a:lnTo>
                      <a:pt x="1924" y="16"/>
                    </a:lnTo>
                    <a:lnTo>
                      <a:pt x="1924" y="16"/>
                    </a:lnTo>
                    <a:lnTo>
                      <a:pt x="1923" y="17"/>
                    </a:lnTo>
                    <a:lnTo>
                      <a:pt x="1922" y="17"/>
                    </a:lnTo>
                    <a:lnTo>
                      <a:pt x="1920" y="17"/>
                    </a:lnTo>
                    <a:lnTo>
                      <a:pt x="1920" y="18"/>
                    </a:lnTo>
                    <a:lnTo>
                      <a:pt x="1919" y="18"/>
                    </a:lnTo>
                    <a:lnTo>
                      <a:pt x="1918" y="18"/>
                    </a:lnTo>
                    <a:lnTo>
                      <a:pt x="1917" y="20"/>
                    </a:lnTo>
                    <a:lnTo>
                      <a:pt x="1917" y="20"/>
                    </a:lnTo>
                    <a:lnTo>
                      <a:pt x="1916" y="20"/>
                    </a:lnTo>
                    <a:lnTo>
                      <a:pt x="1915" y="20"/>
                    </a:lnTo>
                    <a:lnTo>
                      <a:pt x="1913" y="21"/>
                    </a:lnTo>
                    <a:lnTo>
                      <a:pt x="1913" y="21"/>
                    </a:lnTo>
                    <a:lnTo>
                      <a:pt x="1912" y="21"/>
                    </a:lnTo>
                    <a:lnTo>
                      <a:pt x="1911" y="21"/>
                    </a:lnTo>
                    <a:lnTo>
                      <a:pt x="1910" y="22"/>
                    </a:lnTo>
                    <a:lnTo>
                      <a:pt x="1910" y="22"/>
                    </a:lnTo>
                    <a:lnTo>
                      <a:pt x="1909" y="22"/>
                    </a:lnTo>
                    <a:lnTo>
                      <a:pt x="1907" y="22"/>
                    </a:lnTo>
                    <a:lnTo>
                      <a:pt x="1907" y="22"/>
                    </a:lnTo>
                    <a:lnTo>
                      <a:pt x="1906" y="22"/>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3" name="Freeform 44"/>
              <p:cNvSpPr>
                <a:spLocks noEditPoints="1"/>
              </p:cNvSpPr>
              <p:nvPr/>
            </p:nvSpPr>
            <p:spPr bwMode="auto">
              <a:xfrm>
                <a:off x="3790951" y="4764089"/>
                <a:ext cx="2981325" cy="47625"/>
              </a:xfrm>
              <a:custGeom>
                <a:avLst/>
                <a:gdLst>
                  <a:gd name="T0" fmla="*/ 6 w 1878"/>
                  <a:gd name="T1" fmla="*/ 22 h 30"/>
                  <a:gd name="T2" fmla="*/ 3 w 1878"/>
                  <a:gd name="T3" fmla="*/ 22 h 30"/>
                  <a:gd name="T4" fmla="*/ 2 w 1878"/>
                  <a:gd name="T5" fmla="*/ 20 h 30"/>
                  <a:gd name="T6" fmla="*/ 1 w 1878"/>
                  <a:gd name="T7" fmla="*/ 19 h 30"/>
                  <a:gd name="T8" fmla="*/ 0 w 1878"/>
                  <a:gd name="T9" fmla="*/ 18 h 30"/>
                  <a:gd name="T10" fmla="*/ 1 w 1878"/>
                  <a:gd name="T11" fmla="*/ 16 h 30"/>
                  <a:gd name="T12" fmla="*/ 2 w 1878"/>
                  <a:gd name="T13" fmla="*/ 15 h 30"/>
                  <a:gd name="T14" fmla="*/ 3 w 1878"/>
                  <a:gd name="T15" fmla="*/ 12 h 30"/>
                  <a:gd name="T16" fmla="*/ 6 w 1878"/>
                  <a:gd name="T17" fmla="*/ 10 h 30"/>
                  <a:gd name="T18" fmla="*/ 8 w 1878"/>
                  <a:gd name="T19" fmla="*/ 7 h 30"/>
                  <a:gd name="T20" fmla="*/ 12 w 1878"/>
                  <a:gd name="T21" fmla="*/ 6 h 30"/>
                  <a:gd name="T22" fmla="*/ 15 w 1878"/>
                  <a:gd name="T23" fmla="*/ 4 h 30"/>
                  <a:gd name="T24" fmla="*/ 19 w 1878"/>
                  <a:gd name="T25" fmla="*/ 3 h 30"/>
                  <a:gd name="T26" fmla="*/ 22 w 1878"/>
                  <a:gd name="T27" fmla="*/ 1 h 30"/>
                  <a:gd name="T28" fmla="*/ 26 w 1878"/>
                  <a:gd name="T29" fmla="*/ 1 h 30"/>
                  <a:gd name="T30" fmla="*/ 30 w 1878"/>
                  <a:gd name="T31" fmla="*/ 0 h 30"/>
                  <a:gd name="T32" fmla="*/ 1869 w 1878"/>
                  <a:gd name="T33" fmla="*/ 0 h 30"/>
                  <a:gd name="T34" fmla="*/ 1759 w 1878"/>
                  <a:gd name="T35" fmla="*/ 26 h 30"/>
                  <a:gd name="T36" fmla="*/ 1554 w 1878"/>
                  <a:gd name="T37" fmla="*/ 29 h 30"/>
                  <a:gd name="T38" fmla="*/ 1279 w 1878"/>
                  <a:gd name="T39" fmla="*/ 30 h 30"/>
                  <a:gd name="T40" fmla="*/ 969 w 1878"/>
                  <a:gd name="T41" fmla="*/ 30 h 30"/>
                  <a:gd name="T42" fmla="*/ 655 w 1878"/>
                  <a:gd name="T43" fmla="*/ 28 h 30"/>
                  <a:gd name="T44" fmla="*/ 370 w 1878"/>
                  <a:gd name="T45" fmla="*/ 25 h 30"/>
                  <a:gd name="T46" fmla="*/ 148 w 1878"/>
                  <a:gd name="T47" fmla="*/ 23 h 30"/>
                  <a:gd name="T48" fmla="*/ 20 w 1878"/>
                  <a:gd name="T49" fmla="*/ 22 h 30"/>
                  <a:gd name="T50" fmla="*/ 65 w 1878"/>
                  <a:gd name="T51" fmla="*/ 1 h 30"/>
                  <a:gd name="T52" fmla="*/ 219 w 1878"/>
                  <a:gd name="T53" fmla="*/ 3 h 30"/>
                  <a:gd name="T54" fmla="*/ 460 w 1878"/>
                  <a:gd name="T55" fmla="*/ 5 h 30"/>
                  <a:gd name="T56" fmla="*/ 755 w 1878"/>
                  <a:gd name="T57" fmla="*/ 7 h 30"/>
                  <a:gd name="T58" fmla="*/ 1072 w 1878"/>
                  <a:gd name="T59" fmla="*/ 9 h 30"/>
                  <a:gd name="T60" fmla="*/ 1376 w 1878"/>
                  <a:gd name="T61" fmla="*/ 9 h 30"/>
                  <a:gd name="T62" fmla="*/ 1636 w 1878"/>
                  <a:gd name="T63" fmla="*/ 7 h 30"/>
                  <a:gd name="T64" fmla="*/ 1817 w 1878"/>
                  <a:gd name="T65" fmla="*/ 4 h 30"/>
                  <a:gd name="T66" fmla="*/ 1850 w 1878"/>
                  <a:gd name="T67" fmla="*/ 22 h 30"/>
                  <a:gd name="T68" fmla="*/ 1871 w 1878"/>
                  <a:gd name="T69" fmla="*/ 0 h 30"/>
                  <a:gd name="T70" fmla="*/ 1874 w 1878"/>
                  <a:gd name="T71" fmla="*/ 0 h 30"/>
                  <a:gd name="T72" fmla="*/ 1876 w 1878"/>
                  <a:gd name="T73" fmla="*/ 1 h 30"/>
                  <a:gd name="T74" fmla="*/ 1877 w 1878"/>
                  <a:gd name="T75" fmla="*/ 3 h 30"/>
                  <a:gd name="T76" fmla="*/ 1877 w 1878"/>
                  <a:gd name="T77" fmla="*/ 4 h 30"/>
                  <a:gd name="T78" fmla="*/ 1877 w 1878"/>
                  <a:gd name="T79" fmla="*/ 5 h 30"/>
                  <a:gd name="T80" fmla="*/ 1877 w 1878"/>
                  <a:gd name="T81" fmla="*/ 7 h 30"/>
                  <a:gd name="T82" fmla="*/ 1876 w 1878"/>
                  <a:gd name="T83" fmla="*/ 9 h 30"/>
                  <a:gd name="T84" fmla="*/ 1874 w 1878"/>
                  <a:gd name="T85" fmla="*/ 11 h 30"/>
                  <a:gd name="T86" fmla="*/ 1871 w 1878"/>
                  <a:gd name="T87" fmla="*/ 13 h 30"/>
                  <a:gd name="T88" fmla="*/ 1868 w 1878"/>
                  <a:gd name="T89" fmla="*/ 16 h 30"/>
                  <a:gd name="T90" fmla="*/ 1865 w 1878"/>
                  <a:gd name="T91" fmla="*/ 17 h 30"/>
                  <a:gd name="T92" fmla="*/ 1862 w 1878"/>
                  <a:gd name="T93" fmla="*/ 19 h 30"/>
                  <a:gd name="T94" fmla="*/ 1858 w 1878"/>
                  <a:gd name="T95" fmla="*/ 20 h 30"/>
                  <a:gd name="T96" fmla="*/ 1854 w 1878"/>
                  <a:gd name="T97" fmla="*/ 20 h 30"/>
                  <a:gd name="T98" fmla="*/ 1851 w 1878"/>
                  <a:gd name="T99" fmla="*/ 22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78" h="30">
                    <a:moveTo>
                      <a:pt x="31" y="0"/>
                    </a:moveTo>
                    <a:lnTo>
                      <a:pt x="7" y="22"/>
                    </a:lnTo>
                    <a:lnTo>
                      <a:pt x="7" y="22"/>
                    </a:lnTo>
                    <a:lnTo>
                      <a:pt x="6" y="22"/>
                    </a:lnTo>
                    <a:lnTo>
                      <a:pt x="5" y="22"/>
                    </a:lnTo>
                    <a:lnTo>
                      <a:pt x="5" y="22"/>
                    </a:lnTo>
                    <a:lnTo>
                      <a:pt x="5" y="22"/>
                    </a:lnTo>
                    <a:lnTo>
                      <a:pt x="3" y="22"/>
                    </a:lnTo>
                    <a:lnTo>
                      <a:pt x="3" y="22"/>
                    </a:lnTo>
                    <a:lnTo>
                      <a:pt x="2" y="20"/>
                    </a:lnTo>
                    <a:lnTo>
                      <a:pt x="2" y="20"/>
                    </a:lnTo>
                    <a:lnTo>
                      <a:pt x="2" y="20"/>
                    </a:lnTo>
                    <a:lnTo>
                      <a:pt x="1" y="20"/>
                    </a:lnTo>
                    <a:lnTo>
                      <a:pt x="1" y="20"/>
                    </a:lnTo>
                    <a:lnTo>
                      <a:pt x="1" y="19"/>
                    </a:lnTo>
                    <a:lnTo>
                      <a:pt x="1" y="19"/>
                    </a:lnTo>
                    <a:lnTo>
                      <a:pt x="1" y="19"/>
                    </a:lnTo>
                    <a:lnTo>
                      <a:pt x="1" y="18"/>
                    </a:lnTo>
                    <a:lnTo>
                      <a:pt x="0" y="18"/>
                    </a:lnTo>
                    <a:lnTo>
                      <a:pt x="0" y="18"/>
                    </a:lnTo>
                    <a:lnTo>
                      <a:pt x="0" y="18"/>
                    </a:lnTo>
                    <a:lnTo>
                      <a:pt x="0" y="17"/>
                    </a:lnTo>
                    <a:lnTo>
                      <a:pt x="1" y="17"/>
                    </a:lnTo>
                    <a:lnTo>
                      <a:pt x="1" y="16"/>
                    </a:lnTo>
                    <a:lnTo>
                      <a:pt x="1" y="16"/>
                    </a:lnTo>
                    <a:lnTo>
                      <a:pt x="1" y="16"/>
                    </a:lnTo>
                    <a:lnTo>
                      <a:pt x="1" y="15"/>
                    </a:lnTo>
                    <a:lnTo>
                      <a:pt x="2" y="15"/>
                    </a:lnTo>
                    <a:lnTo>
                      <a:pt x="2" y="13"/>
                    </a:lnTo>
                    <a:lnTo>
                      <a:pt x="2" y="13"/>
                    </a:lnTo>
                    <a:lnTo>
                      <a:pt x="3" y="12"/>
                    </a:lnTo>
                    <a:lnTo>
                      <a:pt x="3" y="12"/>
                    </a:lnTo>
                    <a:lnTo>
                      <a:pt x="3" y="12"/>
                    </a:lnTo>
                    <a:lnTo>
                      <a:pt x="5" y="11"/>
                    </a:lnTo>
                    <a:lnTo>
                      <a:pt x="5" y="11"/>
                    </a:lnTo>
                    <a:lnTo>
                      <a:pt x="6" y="10"/>
                    </a:lnTo>
                    <a:lnTo>
                      <a:pt x="7" y="10"/>
                    </a:lnTo>
                    <a:lnTo>
                      <a:pt x="7" y="9"/>
                    </a:lnTo>
                    <a:lnTo>
                      <a:pt x="8" y="9"/>
                    </a:lnTo>
                    <a:lnTo>
                      <a:pt x="8" y="7"/>
                    </a:lnTo>
                    <a:lnTo>
                      <a:pt x="9" y="7"/>
                    </a:lnTo>
                    <a:lnTo>
                      <a:pt x="11" y="7"/>
                    </a:lnTo>
                    <a:lnTo>
                      <a:pt x="11" y="6"/>
                    </a:lnTo>
                    <a:lnTo>
                      <a:pt x="12" y="6"/>
                    </a:lnTo>
                    <a:lnTo>
                      <a:pt x="13" y="6"/>
                    </a:lnTo>
                    <a:lnTo>
                      <a:pt x="13" y="5"/>
                    </a:lnTo>
                    <a:lnTo>
                      <a:pt x="14" y="5"/>
                    </a:lnTo>
                    <a:lnTo>
                      <a:pt x="15" y="4"/>
                    </a:lnTo>
                    <a:lnTo>
                      <a:pt x="17" y="4"/>
                    </a:lnTo>
                    <a:lnTo>
                      <a:pt x="17" y="4"/>
                    </a:lnTo>
                    <a:lnTo>
                      <a:pt x="18" y="4"/>
                    </a:lnTo>
                    <a:lnTo>
                      <a:pt x="19" y="3"/>
                    </a:lnTo>
                    <a:lnTo>
                      <a:pt x="20" y="3"/>
                    </a:lnTo>
                    <a:lnTo>
                      <a:pt x="20" y="3"/>
                    </a:lnTo>
                    <a:lnTo>
                      <a:pt x="21" y="3"/>
                    </a:lnTo>
                    <a:lnTo>
                      <a:pt x="22" y="1"/>
                    </a:lnTo>
                    <a:lnTo>
                      <a:pt x="24" y="1"/>
                    </a:lnTo>
                    <a:lnTo>
                      <a:pt x="24" y="1"/>
                    </a:lnTo>
                    <a:lnTo>
                      <a:pt x="25" y="1"/>
                    </a:lnTo>
                    <a:lnTo>
                      <a:pt x="26" y="1"/>
                    </a:lnTo>
                    <a:lnTo>
                      <a:pt x="27" y="1"/>
                    </a:lnTo>
                    <a:lnTo>
                      <a:pt x="27" y="0"/>
                    </a:lnTo>
                    <a:lnTo>
                      <a:pt x="28" y="0"/>
                    </a:lnTo>
                    <a:lnTo>
                      <a:pt x="30" y="0"/>
                    </a:lnTo>
                    <a:lnTo>
                      <a:pt x="30" y="0"/>
                    </a:lnTo>
                    <a:lnTo>
                      <a:pt x="31" y="0"/>
                    </a:lnTo>
                    <a:lnTo>
                      <a:pt x="31" y="0"/>
                    </a:lnTo>
                    <a:close/>
                    <a:moveTo>
                      <a:pt x="1869" y="0"/>
                    </a:moveTo>
                    <a:lnTo>
                      <a:pt x="1850" y="22"/>
                    </a:lnTo>
                    <a:lnTo>
                      <a:pt x="1827" y="23"/>
                    </a:lnTo>
                    <a:lnTo>
                      <a:pt x="1796" y="25"/>
                    </a:lnTo>
                    <a:lnTo>
                      <a:pt x="1759" y="26"/>
                    </a:lnTo>
                    <a:lnTo>
                      <a:pt x="1716" y="28"/>
                    </a:lnTo>
                    <a:lnTo>
                      <a:pt x="1667" y="28"/>
                    </a:lnTo>
                    <a:lnTo>
                      <a:pt x="1613" y="29"/>
                    </a:lnTo>
                    <a:lnTo>
                      <a:pt x="1554" y="29"/>
                    </a:lnTo>
                    <a:lnTo>
                      <a:pt x="1490" y="30"/>
                    </a:lnTo>
                    <a:lnTo>
                      <a:pt x="1424" y="30"/>
                    </a:lnTo>
                    <a:lnTo>
                      <a:pt x="1353" y="30"/>
                    </a:lnTo>
                    <a:lnTo>
                      <a:pt x="1279" y="30"/>
                    </a:lnTo>
                    <a:lnTo>
                      <a:pt x="1204" y="30"/>
                    </a:lnTo>
                    <a:lnTo>
                      <a:pt x="1126" y="30"/>
                    </a:lnTo>
                    <a:lnTo>
                      <a:pt x="1048" y="30"/>
                    </a:lnTo>
                    <a:lnTo>
                      <a:pt x="969" y="30"/>
                    </a:lnTo>
                    <a:lnTo>
                      <a:pt x="889" y="29"/>
                    </a:lnTo>
                    <a:lnTo>
                      <a:pt x="810" y="29"/>
                    </a:lnTo>
                    <a:lnTo>
                      <a:pt x="731" y="29"/>
                    </a:lnTo>
                    <a:lnTo>
                      <a:pt x="655" y="28"/>
                    </a:lnTo>
                    <a:lnTo>
                      <a:pt x="580" y="28"/>
                    </a:lnTo>
                    <a:lnTo>
                      <a:pt x="507" y="26"/>
                    </a:lnTo>
                    <a:lnTo>
                      <a:pt x="437" y="26"/>
                    </a:lnTo>
                    <a:lnTo>
                      <a:pt x="370" y="25"/>
                    </a:lnTo>
                    <a:lnTo>
                      <a:pt x="307" y="25"/>
                    </a:lnTo>
                    <a:lnTo>
                      <a:pt x="249" y="24"/>
                    </a:lnTo>
                    <a:lnTo>
                      <a:pt x="196" y="24"/>
                    </a:lnTo>
                    <a:lnTo>
                      <a:pt x="148" y="23"/>
                    </a:lnTo>
                    <a:lnTo>
                      <a:pt x="106" y="23"/>
                    </a:lnTo>
                    <a:lnTo>
                      <a:pt x="70" y="23"/>
                    </a:lnTo>
                    <a:lnTo>
                      <a:pt x="42" y="22"/>
                    </a:lnTo>
                    <a:lnTo>
                      <a:pt x="20" y="22"/>
                    </a:lnTo>
                    <a:lnTo>
                      <a:pt x="7" y="22"/>
                    </a:lnTo>
                    <a:lnTo>
                      <a:pt x="31" y="0"/>
                    </a:lnTo>
                    <a:lnTo>
                      <a:pt x="44" y="0"/>
                    </a:lnTo>
                    <a:lnTo>
                      <a:pt x="65" y="1"/>
                    </a:lnTo>
                    <a:lnTo>
                      <a:pt x="93" y="1"/>
                    </a:lnTo>
                    <a:lnTo>
                      <a:pt x="129" y="1"/>
                    </a:lnTo>
                    <a:lnTo>
                      <a:pt x="170" y="3"/>
                    </a:lnTo>
                    <a:lnTo>
                      <a:pt x="219" y="3"/>
                    </a:lnTo>
                    <a:lnTo>
                      <a:pt x="272" y="3"/>
                    </a:lnTo>
                    <a:lnTo>
                      <a:pt x="330" y="4"/>
                    </a:lnTo>
                    <a:lnTo>
                      <a:pt x="394" y="4"/>
                    </a:lnTo>
                    <a:lnTo>
                      <a:pt x="460" y="5"/>
                    </a:lnTo>
                    <a:lnTo>
                      <a:pt x="530" y="5"/>
                    </a:lnTo>
                    <a:lnTo>
                      <a:pt x="603" y="6"/>
                    </a:lnTo>
                    <a:lnTo>
                      <a:pt x="678" y="6"/>
                    </a:lnTo>
                    <a:lnTo>
                      <a:pt x="755" y="7"/>
                    </a:lnTo>
                    <a:lnTo>
                      <a:pt x="833" y="7"/>
                    </a:lnTo>
                    <a:lnTo>
                      <a:pt x="913" y="7"/>
                    </a:lnTo>
                    <a:lnTo>
                      <a:pt x="992" y="9"/>
                    </a:lnTo>
                    <a:lnTo>
                      <a:pt x="1072" y="9"/>
                    </a:lnTo>
                    <a:lnTo>
                      <a:pt x="1150" y="9"/>
                    </a:lnTo>
                    <a:lnTo>
                      <a:pt x="1227" y="9"/>
                    </a:lnTo>
                    <a:lnTo>
                      <a:pt x="1303" y="9"/>
                    </a:lnTo>
                    <a:lnTo>
                      <a:pt x="1376" y="9"/>
                    </a:lnTo>
                    <a:lnTo>
                      <a:pt x="1446" y="9"/>
                    </a:lnTo>
                    <a:lnTo>
                      <a:pt x="1513" y="9"/>
                    </a:lnTo>
                    <a:lnTo>
                      <a:pt x="1576" y="9"/>
                    </a:lnTo>
                    <a:lnTo>
                      <a:pt x="1636" y="7"/>
                    </a:lnTo>
                    <a:lnTo>
                      <a:pt x="1690" y="6"/>
                    </a:lnTo>
                    <a:lnTo>
                      <a:pt x="1739" y="6"/>
                    </a:lnTo>
                    <a:lnTo>
                      <a:pt x="1782" y="5"/>
                    </a:lnTo>
                    <a:lnTo>
                      <a:pt x="1817" y="4"/>
                    </a:lnTo>
                    <a:lnTo>
                      <a:pt x="1847" y="3"/>
                    </a:lnTo>
                    <a:lnTo>
                      <a:pt x="1869" y="0"/>
                    </a:lnTo>
                    <a:lnTo>
                      <a:pt x="1869" y="0"/>
                    </a:lnTo>
                    <a:close/>
                    <a:moveTo>
                      <a:pt x="1850" y="22"/>
                    </a:moveTo>
                    <a:lnTo>
                      <a:pt x="1869" y="0"/>
                    </a:lnTo>
                    <a:lnTo>
                      <a:pt x="1869" y="0"/>
                    </a:lnTo>
                    <a:lnTo>
                      <a:pt x="1870" y="0"/>
                    </a:lnTo>
                    <a:lnTo>
                      <a:pt x="1871" y="0"/>
                    </a:lnTo>
                    <a:lnTo>
                      <a:pt x="1871" y="0"/>
                    </a:lnTo>
                    <a:lnTo>
                      <a:pt x="1872" y="0"/>
                    </a:lnTo>
                    <a:lnTo>
                      <a:pt x="1872" y="0"/>
                    </a:lnTo>
                    <a:lnTo>
                      <a:pt x="1874" y="0"/>
                    </a:lnTo>
                    <a:lnTo>
                      <a:pt x="1874" y="1"/>
                    </a:lnTo>
                    <a:lnTo>
                      <a:pt x="1875" y="1"/>
                    </a:lnTo>
                    <a:lnTo>
                      <a:pt x="1875" y="1"/>
                    </a:lnTo>
                    <a:lnTo>
                      <a:pt x="1876" y="1"/>
                    </a:lnTo>
                    <a:lnTo>
                      <a:pt x="1876" y="1"/>
                    </a:lnTo>
                    <a:lnTo>
                      <a:pt x="1876" y="1"/>
                    </a:lnTo>
                    <a:lnTo>
                      <a:pt x="1877" y="3"/>
                    </a:lnTo>
                    <a:lnTo>
                      <a:pt x="1877" y="3"/>
                    </a:lnTo>
                    <a:lnTo>
                      <a:pt x="1877" y="3"/>
                    </a:lnTo>
                    <a:lnTo>
                      <a:pt x="1877" y="3"/>
                    </a:lnTo>
                    <a:lnTo>
                      <a:pt x="1877" y="4"/>
                    </a:lnTo>
                    <a:lnTo>
                      <a:pt x="1877" y="4"/>
                    </a:lnTo>
                    <a:lnTo>
                      <a:pt x="1877" y="4"/>
                    </a:lnTo>
                    <a:lnTo>
                      <a:pt x="1878" y="4"/>
                    </a:lnTo>
                    <a:lnTo>
                      <a:pt x="1878" y="5"/>
                    </a:lnTo>
                    <a:lnTo>
                      <a:pt x="1877" y="5"/>
                    </a:lnTo>
                    <a:lnTo>
                      <a:pt x="1877" y="6"/>
                    </a:lnTo>
                    <a:lnTo>
                      <a:pt x="1877" y="6"/>
                    </a:lnTo>
                    <a:lnTo>
                      <a:pt x="1877" y="6"/>
                    </a:lnTo>
                    <a:lnTo>
                      <a:pt x="1877" y="7"/>
                    </a:lnTo>
                    <a:lnTo>
                      <a:pt x="1877" y="7"/>
                    </a:lnTo>
                    <a:lnTo>
                      <a:pt x="1876" y="9"/>
                    </a:lnTo>
                    <a:lnTo>
                      <a:pt x="1876" y="9"/>
                    </a:lnTo>
                    <a:lnTo>
                      <a:pt x="1876" y="9"/>
                    </a:lnTo>
                    <a:lnTo>
                      <a:pt x="1875" y="10"/>
                    </a:lnTo>
                    <a:lnTo>
                      <a:pt x="1875" y="10"/>
                    </a:lnTo>
                    <a:lnTo>
                      <a:pt x="1875" y="11"/>
                    </a:lnTo>
                    <a:lnTo>
                      <a:pt x="1874" y="11"/>
                    </a:lnTo>
                    <a:lnTo>
                      <a:pt x="1874" y="12"/>
                    </a:lnTo>
                    <a:lnTo>
                      <a:pt x="1872" y="12"/>
                    </a:lnTo>
                    <a:lnTo>
                      <a:pt x="1871" y="13"/>
                    </a:lnTo>
                    <a:lnTo>
                      <a:pt x="1871" y="13"/>
                    </a:lnTo>
                    <a:lnTo>
                      <a:pt x="1870" y="13"/>
                    </a:lnTo>
                    <a:lnTo>
                      <a:pt x="1870" y="15"/>
                    </a:lnTo>
                    <a:lnTo>
                      <a:pt x="1869" y="15"/>
                    </a:lnTo>
                    <a:lnTo>
                      <a:pt x="1868" y="16"/>
                    </a:lnTo>
                    <a:lnTo>
                      <a:pt x="1868" y="16"/>
                    </a:lnTo>
                    <a:lnTo>
                      <a:pt x="1866" y="16"/>
                    </a:lnTo>
                    <a:lnTo>
                      <a:pt x="1865" y="17"/>
                    </a:lnTo>
                    <a:lnTo>
                      <a:pt x="1865" y="17"/>
                    </a:lnTo>
                    <a:lnTo>
                      <a:pt x="1864" y="18"/>
                    </a:lnTo>
                    <a:lnTo>
                      <a:pt x="1863" y="18"/>
                    </a:lnTo>
                    <a:lnTo>
                      <a:pt x="1862" y="18"/>
                    </a:lnTo>
                    <a:lnTo>
                      <a:pt x="1862" y="19"/>
                    </a:lnTo>
                    <a:lnTo>
                      <a:pt x="1860" y="19"/>
                    </a:lnTo>
                    <a:lnTo>
                      <a:pt x="1859" y="19"/>
                    </a:lnTo>
                    <a:lnTo>
                      <a:pt x="1858" y="19"/>
                    </a:lnTo>
                    <a:lnTo>
                      <a:pt x="1858" y="20"/>
                    </a:lnTo>
                    <a:lnTo>
                      <a:pt x="1857" y="20"/>
                    </a:lnTo>
                    <a:lnTo>
                      <a:pt x="1856" y="20"/>
                    </a:lnTo>
                    <a:lnTo>
                      <a:pt x="1854" y="20"/>
                    </a:lnTo>
                    <a:lnTo>
                      <a:pt x="1854" y="20"/>
                    </a:lnTo>
                    <a:lnTo>
                      <a:pt x="1853" y="22"/>
                    </a:lnTo>
                    <a:lnTo>
                      <a:pt x="1852" y="22"/>
                    </a:lnTo>
                    <a:lnTo>
                      <a:pt x="1851" y="22"/>
                    </a:lnTo>
                    <a:lnTo>
                      <a:pt x="1851" y="22"/>
                    </a:lnTo>
                    <a:lnTo>
                      <a:pt x="1850" y="22"/>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4" name="Freeform 45"/>
              <p:cNvSpPr>
                <a:spLocks noEditPoints="1"/>
              </p:cNvSpPr>
              <p:nvPr/>
            </p:nvSpPr>
            <p:spPr bwMode="auto">
              <a:xfrm>
                <a:off x="3852864" y="4645026"/>
                <a:ext cx="2873375" cy="52388"/>
              </a:xfrm>
              <a:custGeom>
                <a:avLst/>
                <a:gdLst>
                  <a:gd name="T0" fmla="*/ 6 w 1810"/>
                  <a:gd name="T1" fmla="*/ 21 h 33"/>
                  <a:gd name="T2" fmla="*/ 4 w 1810"/>
                  <a:gd name="T3" fmla="*/ 21 h 33"/>
                  <a:gd name="T4" fmla="*/ 3 w 1810"/>
                  <a:gd name="T5" fmla="*/ 20 h 33"/>
                  <a:gd name="T6" fmla="*/ 1 w 1810"/>
                  <a:gd name="T7" fmla="*/ 19 h 33"/>
                  <a:gd name="T8" fmla="*/ 0 w 1810"/>
                  <a:gd name="T9" fmla="*/ 18 h 33"/>
                  <a:gd name="T10" fmla="*/ 1 w 1810"/>
                  <a:gd name="T11" fmla="*/ 15 h 33"/>
                  <a:gd name="T12" fmla="*/ 1 w 1810"/>
                  <a:gd name="T13" fmla="*/ 14 h 33"/>
                  <a:gd name="T14" fmla="*/ 4 w 1810"/>
                  <a:gd name="T15" fmla="*/ 12 h 33"/>
                  <a:gd name="T16" fmla="*/ 6 w 1810"/>
                  <a:gd name="T17" fmla="*/ 10 h 33"/>
                  <a:gd name="T18" fmla="*/ 9 w 1810"/>
                  <a:gd name="T19" fmla="*/ 7 h 33"/>
                  <a:gd name="T20" fmla="*/ 12 w 1810"/>
                  <a:gd name="T21" fmla="*/ 6 h 33"/>
                  <a:gd name="T22" fmla="*/ 16 w 1810"/>
                  <a:gd name="T23" fmla="*/ 4 h 33"/>
                  <a:gd name="T24" fmla="*/ 19 w 1810"/>
                  <a:gd name="T25" fmla="*/ 2 h 33"/>
                  <a:gd name="T26" fmla="*/ 23 w 1810"/>
                  <a:gd name="T27" fmla="*/ 1 h 33"/>
                  <a:gd name="T28" fmla="*/ 26 w 1810"/>
                  <a:gd name="T29" fmla="*/ 0 h 33"/>
                  <a:gd name="T30" fmla="*/ 30 w 1810"/>
                  <a:gd name="T31" fmla="*/ 0 h 33"/>
                  <a:gd name="T32" fmla="*/ 1800 w 1810"/>
                  <a:gd name="T33" fmla="*/ 5 h 33"/>
                  <a:gd name="T34" fmla="*/ 1693 w 1810"/>
                  <a:gd name="T35" fmla="*/ 30 h 33"/>
                  <a:gd name="T36" fmla="*/ 1493 w 1810"/>
                  <a:gd name="T37" fmla="*/ 33 h 33"/>
                  <a:gd name="T38" fmla="*/ 1229 w 1810"/>
                  <a:gd name="T39" fmla="*/ 33 h 33"/>
                  <a:gd name="T40" fmla="*/ 931 w 1810"/>
                  <a:gd name="T41" fmla="*/ 31 h 33"/>
                  <a:gd name="T42" fmla="*/ 630 w 1810"/>
                  <a:gd name="T43" fmla="*/ 29 h 33"/>
                  <a:gd name="T44" fmla="*/ 357 w 1810"/>
                  <a:gd name="T45" fmla="*/ 26 h 33"/>
                  <a:gd name="T46" fmla="*/ 143 w 1810"/>
                  <a:gd name="T47" fmla="*/ 23 h 33"/>
                  <a:gd name="T48" fmla="*/ 20 w 1810"/>
                  <a:gd name="T49" fmla="*/ 21 h 33"/>
                  <a:gd name="T50" fmla="*/ 65 w 1810"/>
                  <a:gd name="T51" fmla="*/ 0 h 33"/>
                  <a:gd name="T52" fmla="*/ 213 w 1810"/>
                  <a:gd name="T53" fmla="*/ 2 h 33"/>
                  <a:gd name="T54" fmla="*/ 444 w 1810"/>
                  <a:gd name="T55" fmla="*/ 5 h 33"/>
                  <a:gd name="T56" fmla="*/ 727 w 1810"/>
                  <a:gd name="T57" fmla="*/ 8 h 33"/>
                  <a:gd name="T58" fmla="*/ 1031 w 1810"/>
                  <a:gd name="T59" fmla="*/ 11 h 33"/>
                  <a:gd name="T60" fmla="*/ 1324 w 1810"/>
                  <a:gd name="T61" fmla="*/ 12 h 33"/>
                  <a:gd name="T62" fmla="*/ 1573 w 1810"/>
                  <a:gd name="T63" fmla="*/ 11 h 33"/>
                  <a:gd name="T64" fmla="*/ 1750 w 1810"/>
                  <a:gd name="T65" fmla="*/ 7 h 33"/>
                  <a:gd name="T66" fmla="*/ 1781 w 1810"/>
                  <a:gd name="T67" fmla="*/ 26 h 33"/>
                  <a:gd name="T68" fmla="*/ 1802 w 1810"/>
                  <a:gd name="T69" fmla="*/ 5 h 33"/>
                  <a:gd name="T70" fmla="*/ 1805 w 1810"/>
                  <a:gd name="T71" fmla="*/ 5 h 33"/>
                  <a:gd name="T72" fmla="*/ 1807 w 1810"/>
                  <a:gd name="T73" fmla="*/ 6 h 33"/>
                  <a:gd name="T74" fmla="*/ 1808 w 1810"/>
                  <a:gd name="T75" fmla="*/ 6 h 33"/>
                  <a:gd name="T76" fmla="*/ 1810 w 1810"/>
                  <a:gd name="T77" fmla="*/ 7 h 33"/>
                  <a:gd name="T78" fmla="*/ 1810 w 1810"/>
                  <a:gd name="T79" fmla="*/ 10 h 33"/>
                  <a:gd name="T80" fmla="*/ 1808 w 1810"/>
                  <a:gd name="T81" fmla="*/ 11 h 33"/>
                  <a:gd name="T82" fmla="*/ 1807 w 1810"/>
                  <a:gd name="T83" fmla="*/ 13 h 33"/>
                  <a:gd name="T84" fmla="*/ 1805 w 1810"/>
                  <a:gd name="T85" fmla="*/ 15 h 33"/>
                  <a:gd name="T86" fmla="*/ 1802 w 1810"/>
                  <a:gd name="T87" fmla="*/ 18 h 33"/>
                  <a:gd name="T88" fmla="*/ 1800 w 1810"/>
                  <a:gd name="T89" fmla="*/ 19 h 33"/>
                  <a:gd name="T90" fmla="*/ 1796 w 1810"/>
                  <a:gd name="T91" fmla="*/ 21 h 33"/>
                  <a:gd name="T92" fmla="*/ 1793 w 1810"/>
                  <a:gd name="T93" fmla="*/ 23 h 33"/>
                  <a:gd name="T94" fmla="*/ 1789 w 1810"/>
                  <a:gd name="T95" fmla="*/ 24 h 33"/>
                  <a:gd name="T96" fmla="*/ 1786 w 1810"/>
                  <a:gd name="T97" fmla="*/ 25 h 33"/>
                  <a:gd name="T98" fmla="*/ 1782 w 1810"/>
                  <a:gd name="T99" fmla="*/ 26 h 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810" h="33">
                    <a:moveTo>
                      <a:pt x="31" y="0"/>
                    </a:moveTo>
                    <a:lnTo>
                      <a:pt x="7" y="21"/>
                    </a:lnTo>
                    <a:lnTo>
                      <a:pt x="7" y="21"/>
                    </a:lnTo>
                    <a:lnTo>
                      <a:pt x="6" y="21"/>
                    </a:lnTo>
                    <a:lnTo>
                      <a:pt x="5" y="21"/>
                    </a:lnTo>
                    <a:lnTo>
                      <a:pt x="5" y="21"/>
                    </a:lnTo>
                    <a:lnTo>
                      <a:pt x="4" y="21"/>
                    </a:lnTo>
                    <a:lnTo>
                      <a:pt x="4" y="21"/>
                    </a:lnTo>
                    <a:lnTo>
                      <a:pt x="4" y="20"/>
                    </a:lnTo>
                    <a:lnTo>
                      <a:pt x="3" y="20"/>
                    </a:lnTo>
                    <a:lnTo>
                      <a:pt x="3" y="20"/>
                    </a:lnTo>
                    <a:lnTo>
                      <a:pt x="3" y="20"/>
                    </a:lnTo>
                    <a:lnTo>
                      <a:pt x="1" y="20"/>
                    </a:lnTo>
                    <a:lnTo>
                      <a:pt x="1" y="19"/>
                    </a:lnTo>
                    <a:lnTo>
                      <a:pt x="1" y="19"/>
                    </a:lnTo>
                    <a:lnTo>
                      <a:pt x="1" y="19"/>
                    </a:lnTo>
                    <a:lnTo>
                      <a:pt x="1" y="19"/>
                    </a:lnTo>
                    <a:lnTo>
                      <a:pt x="0" y="18"/>
                    </a:lnTo>
                    <a:lnTo>
                      <a:pt x="0" y="18"/>
                    </a:lnTo>
                    <a:lnTo>
                      <a:pt x="0" y="18"/>
                    </a:lnTo>
                    <a:lnTo>
                      <a:pt x="0" y="17"/>
                    </a:lnTo>
                    <a:lnTo>
                      <a:pt x="0" y="17"/>
                    </a:lnTo>
                    <a:lnTo>
                      <a:pt x="0" y="17"/>
                    </a:lnTo>
                    <a:lnTo>
                      <a:pt x="1" y="15"/>
                    </a:lnTo>
                    <a:lnTo>
                      <a:pt x="1" y="15"/>
                    </a:lnTo>
                    <a:lnTo>
                      <a:pt x="1" y="14"/>
                    </a:lnTo>
                    <a:lnTo>
                      <a:pt x="1" y="14"/>
                    </a:lnTo>
                    <a:lnTo>
                      <a:pt x="1" y="14"/>
                    </a:lnTo>
                    <a:lnTo>
                      <a:pt x="3" y="13"/>
                    </a:lnTo>
                    <a:lnTo>
                      <a:pt x="3" y="13"/>
                    </a:lnTo>
                    <a:lnTo>
                      <a:pt x="3" y="12"/>
                    </a:lnTo>
                    <a:lnTo>
                      <a:pt x="4" y="12"/>
                    </a:lnTo>
                    <a:lnTo>
                      <a:pt x="4" y="11"/>
                    </a:lnTo>
                    <a:lnTo>
                      <a:pt x="5" y="11"/>
                    </a:lnTo>
                    <a:lnTo>
                      <a:pt x="5" y="10"/>
                    </a:lnTo>
                    <a:lnTo>
                      <a:pt x="6" y="10"/>
                    </a:lnTo>
                    <a:lnTo>
                      <a:pt x="6" y="10"/>
                    </a:lnTo>
                    <a:lnTo>
                      <a:pt x="7" y="8"/>
                    </a:lnTo>
                    <a:lnTo>
                      <a:pt x="9" y="8"/>
                    </a:lnTo>
                    <a:lnTo>
                      <a:pt x="9" y="7"/>
                    </a:lnTo>
                    <a:lnTo>
                      <a:pt x="10" y="7"/>
                    </a:lnTo>
                    <a:lnTo>
                      <a:pt x="11" y="6"/>
                    </a:lnTo>
                    <a:lnTo>
                      <a:pt x="11" y="6"/>
                    </a:lnTo>
                    <a:lnTo>
                      <a:pt x="12" y="6"/>
                    </a:lnTo>
                    <a:lnTo>
                      <a:pt x="13" y="5"/>
                    </a:lnTo>
                    <a:lnTo>
                      <a:pt x="13" y="5"/>
                    </a:lnTo>
                    <a:lnTo>
                      <a:pt x="15" y="5"/>
                    </a:lnTo>
                    <a:lnTo>
                      <a:pt x="16" y="4"/>
                    </a:lnTo>
                    <a:lnTo>
                      <a:pt x="17" y="4"/>
                    </a:lnTo>
                    <a:lnTo>
                      <a:pt x="17" y="4"/>
                    </a:lnTo>
                    <a:lnTo>
                      <a:pt x="18" y="2"/>
                    </a:lnTo>
                    <a:lnTo>
                      <a:pt x="19" y="2"/>
                    </a:lnTo>
                    <a:lnTo>
                      <a:pt x="20" y="2"/>
                    </a:lnTo>
                    <a:lnTo>
                      <a:pt x="20" y="2"/>
                    </a:lnTo>
                    <a:lnTo>
                      <a:pt x="22" y="1"/>
                    </a:lnTo>
                    <a:lnTo>
                      <a:pt x="23" y="1"/>
                    </a:lnTo>
                    <a:lnTo>
                      <a:pt x="24" y="1"/>
                    </a:lnTo>
                    <a:lnTo>
                      <a:pt x="24" y="1"/>
                    </a:lnTo>
                    <a:lnTo>
                      <a:pt x="25" y="1"/>
                    </a:lnTo>
                    <a:lnTo>
                      <a:pt x="26" y="0"/>
                    </a:lnTo>
                    <a:lnTo>
                      <a:pt x="26" y="0"/>
                    </a:lnTo>
                    <a:lnTo>
                      <a:pt x="28" y="0"/>
                    </a:lnTo>
                    <a:lnTo>
                      <a:pt x="29" y="0"/>
                    </a:lnTo>
                    <a:lnTo>
                      <a:pt x="30" y="0"/>
                    </a:lnTo>
                    <a:lnTo>
                      <a:pt x="30" y="0"/>
                    </a:lnTo>
                    <a:lnTo>
                      <a:pt x="31" y="0"/>
                    </a:lnTo>
                    <a:lnTo>
                      <a:pt x="31" y="0"/>
                    </a:lnTo>
                    <a:close/>
                    <a:moveTo>
                      <a:pt x="1800" y="5"/>
                    </a:moveTo>
                    <a:lnTo>
                      <a:pt x="1781" y="26"/>
                    </a:lnTo>
                    <a:lnTo>
                      <a:pt x="1758" y="27"/>
                    </a:lnTo>
                    <a:lnTo>
                      <a:pt x="1728" y="29"/>
                    </a:lnTo>
                    <a:lnTo>
                      <a:pt x="1693" y="30"/>
                    </a:lnTo>
                    <a:lnTo>
                      <a:pt x="1651" y="31"/>
                    </a:lnTo>
                    <a:lnTo>
                      <a:pt x="1603" y="32"/>
                    </a:lnTo>
                    <a:lnTo>
                      <a:pt x="1551" y="32"/>
                    </a:lnTo>
                    <a:lnTo>
                      <a:pt x="1493" y="33"/>
                    </a:lnTo>
                    <a:lnTo>
                      <a:pt x="1432" y="33"/>
                    </a:lnTo>
                    <a:lnTo>
                      <a:pt x="1368" y="33"/>
                    </a:lnTo>
                    <a:lnTo>
                      <a:pt x="1300" y="33"/>
                    </a:lnTo>
                    <a:lnTo>
                      <a:pt x="1229" y="33"/>
                    </a:lnTo>
                    <a:lnTo>
                      <a:pt x="1157" y="33"/>
                    </a:lnTo>
                    <a:lnTo>
                      <a:pt x="1083" y="32"/>
                    </a:lnTo>
                    <a:lnTo>
                      <a:pt x="1007" y="32"/>
                    </a:lnTo>
                    <a:lnTo>
                      <a:pt x="931" y="31"/>
                    </a:lnTo>
                    <a:lnTo>
                      <a:pt x="855" y="31"/>
                    </a:lnTo>
                    <a:lnTo>
                      <a:pt x="780" y="30"/>
                    </a:lnTo>
                    <a:lnTo>
                      <a:pt x="704" y="30"/>
                    </a:lnTo>
                    <a:lnTo>
                      <a:pt x="630" y="29"/>
                    </a:lnTo>
                    <a:lnTo>
                      <a:pt x="558" y="29"/>
                    </a:lnTo>
                    <a:lnTo>
                      <a:pt x="488" y="27"/>
                    </a:lnTo>
                    <a:lnTo>
                      <a:pt x="420" y="26"/>
                    </a:lnTo>
                    <a:lnTo>
                      <a:pt x="357" y="26"/>
                    </a:lnTo>
                    <a:lnTo>
                      <a:pt x="296" y="25"/>
                    </a:lnTo>
                    <a:lnTo>
                      <a:pt x="240" y="25"/>
                    </a:lnTo>
                    <a:lnTo>
                      <a:pt x="189" y="24"/>
                    </a:lnTo>
                    <a:lnTo>
                      <a:pt x="143" y="23"/>
                    </a:lnTo>
                    <a:lnTo>
                      <a:pt x="103" y="23"/>
                    </a:lnTo>
                    <a:lnTo>
                      <a:pt x="68" y="23"/>
                    </a:lnTo>
                    <a:lnTo>
                      <a:pt x="41" y="21"/>
                    </a:lnTo>
                    <a:lnTo>
                      <a:pt x="20" y="21"/>
                    </a:lnTo>
                    <a:lnTo>
                      <a:pt x="7" y="21"/>
                    </a:lnTo>
                    <a:lnTo>
                      <a:pt x="31" y="0"/>
                    </a:lnTo>
                    <a:lnTo>
                      <a:pt x="44" y="0"/>
                    </a:lnTo>
                    <a:lnTo>
                      <a:pt x="65" y="0"/>
                    </a:lnTo>
                    <a:lnTo>
                      <a:pt x="92" y="1"/>
                    </a:lnTo>
                    <a:lnTo>
                      <a:pt x="127" y="1"/>
                    </a:lnTo>
                    <a:lnTo>
                      <a:pt x="167" y="2"/>
                    </a:lnTo>
                    <a:lnTo>
                      <a:pt x="213" y="2"/>
                    </a:lnTo>
                    <a:lnTo>
                      <a:pt x="264" y="4"/>
                    </a:lnTo>
                    <a:lnTo>
                      <a:pt x="320" y="4"/>
                    </a:lnTo>
                    <a:lnTo>
                      <a:pt x="381" y="5"/>
                    </a:lnTo>
                    <a:lnTo>
                      <a:pt x="444" y="5"/>
                    </a:lnTo>
                    <a:lnTo>
                      <a:pt x="511" y="6"/>
                    </a:lnTo>
                    <a:lnTo>
                      <a:pt x="581" y="7"/>
                    </a:lnTo>
                    <a:lnTo>
                      <a:pt x="653" y="7"/>
                    </a:lnTo>
                    <a:lnTo>
                      <a:pt x="727" y="8"/>
                    </a:lnTo>
                    <a:lnTo>
                      <a:pt x="802" y="10"/>
                    </a:lnTo>
                    <a:lnTo>
                      <a:pt x="879" y="10"/>
                    </a:lnTo>
                    <a:lnTo>
                      <a:pt x="955" y="11"/>
                    </a:lnTo>
                    <a:lnTo>
                      <a:pt x="1031" y="11"/>
                    </a:lnTo>
                    <a:lnTo>
                      <a:pt x="1107" y="11"/>
                    </a:lnTo>
                    <a:lnTo>
                      <a:pt x="1181" y="12"/>
                    </a:lnTo>
                    <a:lnTo>
                      <a:pt x="1253" y="12"/>
                    </a:lnTo>
                    <a:lnTo>
                      <a:pt x="1324" y="12"/>
                    </a:lnTo>
                    <a:lnTo>
                      <a:pt x="1391" y="12"/>
                    </a:lnTo>
                    <a:lnTo>
                      <a:pt x="1456" y="12"/>
                    </a:lnTo>
                    <a:lnTo>
                      <a:pt x="1517" y="12"/>
                    </a:lnTo>
                    <a:lnTo>
                      <a:pt x="1573" y="11"/>
                    </a:lnTo>
                    <a:lnTo>
                      <a:pt x="1626" y="11"/>
                    </a:lnTo>
                    <a:lnTo>
                      <a:pt x="1673" y="10"/>
                    </a:lnTo>
                    <a:lnTo>
                      <a:pt x="1714" y="8"/>
                    </a:lnTo>
                    <a:lnTo>
                      <a:pt x="1750" y="7"/>
                    </a:lnTo>
                    <a:lnTo>
                      <a:pt x="1778" y="6"/>
                    </a:lnTo>
                    <a:lnTo>
                      <a:pt x="1800" y="5"/>
                    </a:lnTo>
                    <a:lnTo>
                      <a:pt x="1800" y="5"/>
                    </a:lnTo>
                    <a:close/>
                    <a:moveTo>
                      <a:pt x="1781" y="26"/>
                    </a:moveTo>
                    <a:lnTo>
                      <a:pt x="1800" y="5"/>
                    </a:lnTo>
                    <a:lnTo>
                      <a:pt x="1801" y="5"/>
                    </a:lnTo>
                    <a:lnTo>
                      <a:pt x="1801" y="5"/>
                    </a:lnTo>
                    <a:lnTo>
                      <a:pt x="1802" y="5"/>
                    </a:lnTo>
                    <a:lnTo>
                      <a:pt x="1802" y="5"/>
                    </a:lnTo>
                    <a:lnTo>
                      <a:pt x="1804" y="5"/>
                    </a:lnTo>
                    <a:lnTo>
                      <a:pt x="1805" y="5"/>
                    </a:lnTo>
                    <a:lnTo>
                      <a:pt x="1805" y="5"/>
                    </a:lnTo>
                    <a:lnTo>
                      <a:pt x="1805" y="5"/>
                    </a:lnTo>
                    <a:lnTo>
                      <a:pt x="1806" y="5"/>
                    </a:lnTo>
                    <a:lnTo>
                      <a:pt x="1806" y="5"/>
                    </a:lnTo>
                    <a:lnTo>
                      <a:pt x="1807" y="6"/>
                    </a:lnTo>
                    <a:lnTo>
                      <a:pt x="1807" y="6"/>
                    </a:lnTo>
                    <a:lnTo>
                      <a:pt x="1807" y="6"/>
                    </a:lnTo>
                    <a:lnTo>
                      <a:pt x="1808" y="6"/>
                    </a:lnTo>
                    <a:lnTo>
                      <a:pt x="1808" y="6"/>
                    </a:lnTo>
                    <a:lnTo>
                      <a:pt x="1808" y="7"/>
                    </a:lnTo>
                    <a:lnTo>
                      <a:pt x="1808" y="7"/>
                    </a:lnTo>
                    <a:lnTo>
                      <a:pt x="1808" y="7"/>
                    </a:lnTo>
                    <a:lnTo>
                      <a:pt x="1810" y="7"/>
                    </a:lnTo>
                    <a:lnTo>
                      <a:pt x="1810" y="8"/>
                    </a:lnTo>
                    <a:lnTo>
                      <a:pt x="1810" y="8"/>
                    </a:lnTo>
                    <a:lnTo>
                      <a:pt x="1810" y="8"/>
                    </a:lnTo>
                    <a:lnTo>
                      <a:pt x="1810" y="10"/>
                    </a:lnTo>
                    <a:lnTo>
                      <a:pt x="1810" y="10"/>
                    </a:lnTo>
                    <a:lnTo>
                      <a:pt x="1808" y="10"/>
                    </a:lnTo>
                    <a:lnTo>
                      <a:pt x="1808" y="11"/>
                    </a:lnTo>
                    <a:lnTo>
                      <a:pt x="1808" y="11"/>
                    </a:lnTo>
                    <a:lnTo>
                      <a:pt x="1808" y="12"/>
                    </a:lnTo>
                    <a:lnTo>
                      <a:pt x="1808" y="12"/>
                    </a:lnTo>
                    <a:lnTo>
                      <a:pt x="1807" y="13"/>
                    </a:lnTo>
                    <a:lnTo>
                      <a:pt x="1807" y="13"/>
                    </a:lnTo>
                    <a:lnTo>
                      <a:pt x="1807" y="13"/>
                    </a:lnTo>
                    <a:lnTo>
                      <a:pt x="1806" y="14"/>
                    </a:lnTo>
                    <a:lnTo>
                      <a:pt x="1806" y="14"/>
                    </a:lnTo>
                    <a:lnTo>
                      <a:pt x="1805" y="15"/>
                    </a:lnTo>
                    <a:lnTo>
                      <a:pt x="1805" y="15"/>
                    </a:lnTo>
                    <a:lnTo>
                      <a:pt x="1804" y="17"/>
                    </a:lnTo>
                    <a:lnTo>
                      <a:pt x="1804" y="17"/>
                    </a:lnTo>
                    <a:lnTo>
                      <a:pt x="1802" y="18"/>
                    </a:lnTo>
                    <a:lnTo>
                      <a:pt x="1801" y="18"/>
                    </a:lnTo>
                    <a:lnTo>
                      <a:pt x="1801" y="18"/>
                    </a:lnTo>
                    <a:lnTo>
                      <a:pt x="1800" y="19"/>
                    </a:lnTo>
                    <a:lnTo>
                      <a:pt x="1800" y="19"/>
                    </a:lnTo>
                    <a:lnTo>
                      <a:pt x="1799" y="20"/>
                    </a:lnTo>
                    <a:lnTo>
                      <a:pt x="1798" y="20"/>
                    </a:lnTo>
                    <a:lnTo>
                      <a:pt x="1798" y="20"/>
                    </a:lnTo>
                    <a:lnTo>
                      <a:pt x="1796" y="21"/>
                    </a:lnTo>
                    <a:lnTo>
                      <a:pt x="1795" y="21"/>
                    </a:lnTo>
                    <a:lnTo>
                      <a:pt x="1794" y="21"/>
                    </a:lnTo>
                    <a:lnTo>
                      <a:pt x="1794" y="23"/>
                    </a:lnTo>
                    <a:lnTo>
                      <a:pt x="1793" y="23"/>
                    </a:lnTo>
                    <a:lnTo>
                      <a:pt x="1792" y="23"/>
                    </a:lnTo>
                    <a:lnTo>
                      <a:pt x="1790" y="24"/>
                    </a:lnTo>
                    <a:lnTo>
                      <a:pt x="1790" y="24"/>
                    </a:lnTo>
                    <a:lnTo>
                      <a:pt x="1789" y="24"/>
                    </a:lnTo>
                    <a:lnTo>
                      <a:pt x="1788" y="24"/>
                    </a:lnTo>
                    <a:lnTo>
                      <a:pt x="1787" y="25"/>
                    </a:lnTo>
                    <a:lnTo>
                      <a:pt x="1787" y="25"/>
                    </a:lnTo>
                    <a:lnTo>
                      <a:pt x="1786" y="25"/>
                    </a:lnTo>
                    <a:lnTo>
                      <a:pt x="1784" y="25"/>
                    </a:lnTo>
                    <a:lnTo>
                      <a:pt x="1783" y="25"/>
                    </a:lnTo>
                    <a:lnTo>
                      <a:pt x="1783" y="25"/>
                    </a:lnTo>
                    <a:lnTo>
                      <a:pt x="1782" y="26"/>
                    </a:lnTo>
                    <a:lnTo>
                      <a:pt x="1781" y="26"/>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sp>
            <p:nvSpPr>
              <p:cNvPr id="185" name="Freeform 46"/>
              <p:cNvSpPr>
                <a:spLocks noEditPoints="1"/>
              </p:cNvSpPr>
              <p:nvPr/>
            </p:nvSpPr>
            <p:spPr bwMode="auto">
              <a:xfrm>
                <a:off x="3656014" y="2608264"/>
                <a:ext cx="3270250" cy="1900238"/>
              </a:xfrm>
              <a:custGeom>
                <a:avLst/>
                <a:gdLst>
                  <a:gd name="T0" fmla="*/ 37 w 2060"/>
                  <a:gd name="T1" fmla="*/ 1131 h 1197"/>
                  <a:gd name="T2" fmla="*/ 39 w 2060"/>
                  <a:gd name="T3" fmla="*/ 1158 h 1197"/>
                  <a:gd name="T4" fmla="*/ 51 w 2060"/>
                  <a:gd name="T5" fmla="*/ 1168 h 1197"/>
                  <a:gd name="T6" fmla="*/ 50 w 2060"/>
                  <a:gd name="T7" fmla="*/ 1191 h 1197"/>
                  <a:gd name="T8" fmla="*/ 17 w 2060"/>
                  <a:gd name="T9" fmla="*/ 1187 h 1197"/>
                  <a:gd name="T10" fmla="*/ 2 w 2060"/>
                  <a:gd name="T11" fmla="*/ 1171 h 1197"/>
                  <a:gd name="T12" fmla="*/ 0 w 2060"/>
                  <a:gd name="T13" fmla="*/ 1140 h 1197"/>
                  <a:gd name="T14" fmla="*/ 47 w 2060"/>
                  <a:gd name="T15" fmla="*/ 165 h 1197"/>
                  <a:gd name="T16" fmla="*/ 51 w 2060"/>
                  <a:gd name="T17" fmla="*/ 341 h 1197"/>
                  <a:gd name="T18" fmla="*/ 51 w 2060"/>
                  <a:gd name="T19" fmla="*/ 687 h 1197"/>
                  <a:gd name="T20" fmla="*/ 45 w 2060"/>
                  <a:gd name="T21" fmla="*/ 1004 h 1197"/>
                  <a:gd name="T22" fmla="*/ 5 w 2060"/>
                  <a:gd name="T23" fmla="*/ 1098 h 1197"/>
                  <a:gd name="T24" fmla="*/ 12 w 2060"/>
                  <a:gd name="T25" fmla="*/ 857 h 1197"/>
                  <a:gd name="T26" fmla="*/ 14 w 2060"/>
                  <a:gd name="T27" fmla="*/ 500 h 1197"/>
                  <a:gd name="T28" fmla="*/ 12 w 2060"/>
                  <a:gd name="T29" fmla="*/ 222 h 1197"/>
                  <a:gd name="T30" fmla="*/ 115 w 2060"/>
                  <a:gd name="T31" fmla="*/ 21 h 1197"/>
                  <a:gd name="T32" fmla="*/ 62 w 2060"/>
                  <a:gd name="T33" fmla="*/ 31 h 1197"/>
                  <a:gd name="T34" fmla="*/ 43 w 2060"/>
                  <a:gd name="T35" fmla="*/ 69 h 1197"/>
                  <a:gd name="T36" fmla="*/ 43 w 2060"/>
                  <a:gd name="T37" fmla="*/ 133 h 1197"/>
                  <a:gd name="T38" fmla="*/ 6 w 2060"/>
                  <a:gd name="T39" fmla="*/ 148 h 1197"/>
                  <a:gd name="T40" fmla="*/ 5 w 2060"/>
                  <a:gd name="T41" fmla="*/ 81 h 1197"/>
                  <a:gd name="T42" fmla="*/ 39 w 2060"/>
                  <a:gd name="T43" fmla="*/ 26 h 1197"/>
                  <a:gd name="T44" fmla="*/ 139 w 2060"/>
                  <a:gd name="T45" fmla="*/ 0 h 1197"/>
                  <a:gd name="T46" fmla="*/ 1826 w 2060"/>
                  <a:gd name="T47" fmla="*/ 45 h 1197"/>
                  <a:gd name="T48" fmla="*/ 1330 w 2060"/>
                  <a:gd name="T49" fmla="*/ 44 h 1197"/>
                  <a:gd name="T50" fmla="*/ 655 w 2060"/>
                  <a:gd name="T51" fmla="*/ 34 h 1197"/>
                  <a:gd name="T52" fmla="*/ 172 w 2060"/>
                  <a:gd name="T53" fmla="*/ 23 h 1197"/>
                  <a:gd name="T54" fmla="*/ 364 w 2060"/>
                  <a:gd name="T55" fmla="*/ 7 h 1197"/>
                  <a:gd name="T56" fmla="*/ 978 w 2060"/>
                  <a:gd name="T57" fmla="*/ 17 h 1197"/>
                  <a:gd name="T58" fmla="*/ 1617 w 2060"/>
                  <a:gd name="T59" fmla="*/ 23 h 1197"/>
                  <a:gd name="T60" fmla="*/ 1908 w 2060"/>
                  <a:gd name="T61" fmla="*/ 21 h 1197"/>
                  <a:gd name="T62" fmla="*/ 2012 w 2060"/>
                  <a:gd name="T63" fmla="*/ 107 h 1197"/>
                  <a:gd name="T64" fmla="*/ 1988 w 2060"/>
                  <a:gd name="T65" fmla="*/ 63 h 1197"/>
                  <a:gd name="T66" fmla="*/ 1948 w 2060"/>
                  <a:gd name="T67" fmla="*/ 41 h 1197"/>
                  <a:gd name="T68" fmla="*/ 1892 w 2060"/>
                  <a:gd name="T69" fmla="*/ 41 h 1197"/>
                  <a:gd name="T70" fmla="*/ 1969 w 2060"/>
                  <a:gd name="T71" fmla="*/ 20 h 1197"/>
                  <a:gd name="T72" fmla="*/ 2019 w 2060"/>
                  <a:gd name="T73" fmla="*/ 40 h 1197"/>
                  <a:gd name="T74" fmla="*/ 2047 w 2060"/>
                  <a:gd name="T75" fmla="*/ 85 h 1197"/>
                  <a:gd name="T76" fmla="*/ 2052 w 2060"/>
                  <a:gd name="T77" fmla="*/ 1068 h 1197"/>
                  <a:gd name="T78" fmla="*/ 2011 w 2060"/>
                  <a:gd name="T79" fmla="*/ 969 h 1197"/>
                  <a:gd name="T80" fmla="*/ 2011 w 2060"/>
                  <a:gd name="T81" fmla="*/ 645 h 1197"/>
                  <a:gd name="T82" fmla="*/ 2012 w 2060"/>
                  <a:gd name="T83" fmla="*/ 302 h 1197"/>
                  <a:gd name="T84" fmla="*/ 2052 w 2060"/>
                  <a:gd name="T85" fmla="*/ 143 h 1197"/>
                  <a:gd name="T86" fmla="*/ 2049 w 2060"/>
                  <a:gd name="T87" fmla="*/ 394 h 1197"/>
                  <a:gd name="T88" fmla="*/ 2048 w 2060"/>
                  <a:gd name="T89" fmla="*/ 753 h 1197"/>
                  <a:gd name="T90" fmla="*/ 2050 w 2060"/>
                  <a:gd name="T91" fmla="*/ 1025 h 1197"/>
                  <a:gd name="T92" fmla="*/ 1981 w 2060"/>
                  <a:gd name="T93" fmla="*/ 1176 h 1197"/>
                  <a:gd name="T94" fmla="*/ 2009 w 2060"/>
                  <a:gd name="T95" fmla="*/ 1172 h 1197"/>
                  <a:gd name="T96" fmla="*/ 2021 w 2060"/>
                  <a:gd name="T97" fmla="*/ 1152 h 1197"/>
                  <a:gd name="T98" fmla="*/ 2021 w 2060"/>
                  <a:gd name="T99" fmla="*/ 1110 h 1197"/>
                  <a:gd name="T100" fmla="*/ 2055 w 2060"/>
                  <a:gd name="T101" fmla="*/ 1085 h 1197"/>
                  <a:gd name="T102" fmla="*/ 2059 w 2060"/>
                  <a:gd name="T103" fmla="*/ 1131 h 1197"/>
                  <a:gd name="T104" fmla="*/ 2041 w 2060"/>
                  <a:gd name="T105" fmla="*/ 1170 h 1197"/>
                  <a:gd name="T106" fmla="*/ 1974 w 2060"/>
                  <a:gd name="T107" fmla="*/ 1197 h 1197"/>
                  <a:gd name="T108" fmla="*/ 122 w 2060"/>
                  <a:gd name="T109" fmla="*/ 1168 h 1197"/>
                  <a:gd name="T110" fmla="*/ 655 w 2060"/>
                  <a:gd name="T111" fmla="*/ 1166 h 1197"/>
                  <a:gd name="T112" fmla="*/ 1390 w 2060"/>
                  <a:gd name="T113" fmla="*/ 1171 h 1197"/>
                  <a:gd name="T114" fmla="*/ 1920 w 2060"/>
                  <a:gd name="T115" fmla="*/ 1176 h 1197"/>
                  <a:gd name="T116" fmla="*/ 1818 w 2060"/>
                  <a:gd name="T117" fmla="*/ 1196 h 1197"/>
                  <a:gd name="T118" fmla="*/ 1207 w 2060"/>
                  <a:gd name="T119" fmla="*/ 1191 h 1197"/>
                  <a:gd name="T120" fmla="*/ 482 w 2060"/>
                  <a:gd name="T121" fmla="*/ 1187 h 1197"/>
                  <a:gd name="T122" fmla="*/ 50 w 2060"/>
                  <a:gd name="T123" fmla="*/ 1191 h 11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60" h="1197">
                    <a:moveTo>
                      <a:pt x="4" y="1116"/>
                    </a:moveTo>
                    <a:lnTo>
                      <a:pt x="41" y="1104"/>
                    </a:lnTo>
                    <a:lnTo>
                      <a:pt x="41" y="1104"/>
                    </a:lnTo>
                    <a:lnTo>
                      <a:pt x="39" y="1110"/>
                    </a:lnTo>
                    <a:lnTo>
                      <a:pt x="39" y="1115"/>
                    </a:lnTo>
                    <a:lnTo>
                      <a:pt x="38" y="1119"/>
                    </a:lnTo>
                    <a:lnTo>
                      <a:pt x="38" y="1123"/>
                    </a:lnTo>
                    <a:lnTo>
                      <a:pt x="37" y="1128"/>
                    </a:lnTo>
                    <a:lnTo>
                      <a:pt x="37" y="1131"/>
                    </a:lnTo>
                    <a:lnTo>
                      <a:pt x="37" y="1135"/>
                    </a:lnTo>
                    <a:lnTo>
                      <a:pt x="37" y="1139"/>
                    </a:lnTo>
                    <a:lnTo>
                      <a:pt x="37" y="1142"/>
                    </a:lnTo>
                    <a:lnTo>
                      <a:pt x="37" y="1144"/>
                    </a:lnTo>
                    <a:lnTo>
                      <a:pt x="37" y="1148"/>
                    </a:lnTo>
                    <a:lnTo>
                      <a:pt x="38" y="1150"/>
                    </a:lnTo>
                    <a:lnTo>
                      <a:pt x="38" y="1153"/>
                    </a:lnTo>
                    <a:lnTo>
                      <a:pt x="39" y="1155"/>
                    </a:lnTo>
                    <a:lnTo>
                      <a:pt x="39" y="1158"/>
                    </a:lnTo>
                    <a:lnTo>
                      <a:pt x="41" y="1159"/>
                    </a:lnTo>
                    <a:lnTo>
                      <a:pt x="42" y="1161"/>
                    </a:lnTo>
                    <a:lnTo>
                      <a:pt x="43" y="1162"/>
                    </a:lnTo>
                    <a:lnTo>
                      <a:pt x="44" y="1164"/>
                    </a:lnTo>
                    <a:lnTo>
                      <a:pt x="45" y="1165"/>
                    </a:lnTo>
                    <a:lnTo>
                      <a:pt x="47" y="1166"/>
                    </a:lnTo>
                    <a:lnTo>
                      <a:pt x="48" y="1167"/>
                    </a:lnTo>
                    <a:lnTo>
                      <a:pt x="49" y="1168"/>
                    </a:lnTo>
                    <a:lnTo>
                      <a:pt x="51" y="1168"/>
                    </a:lnTo>
                    <a:lnTo>
                      <a:pt x="53" y="1170"/>
                    </a:lnTo>
                    <a:lnTo>
                      <a:pt x="55" y="1170"/>
                    </a:lnTo>
                    <a:lnTo>
                      <a:pt x="57" y="1170"/>
                    </a:lnTo>
                    <a:lnTo>
                      <a:pt x="60" y="1170"/>
                    </a:lnTo>
                    <a:lnTo>
                      <a:pt x="62" y="1171"/>
                    </a:lnTo>
                    <a:lnTo>
                      <a:pt x="65" y="1171"/>
                    </a:lnTo>
                    <a:lnTo>
                      <a:pt x="67" y="1171"/>
                    </a:lnTo>
                    <a:lnTo>
                      <a:pt x="70" y="1170"/>
                    </a:lnTo>
                    <a:lnTo>
                      <a:pt x="50" y="1191"/>
                    </a:lnTo>
                    <a:lnTo>
                      <a:pt x="45" y="1191"/>
                    </a:lnTo>
                    <a:lnTo>
                      <a:pt x="42" y="1192"/>
                    </a:lnTo>
                    <a:lnTo>
                      <a:pt x="37" y="1191"/>
                    </a:lnTo>
                    <a:lnTo>
                      <a:pt x="33" y="1191"/>
                    </a:lnTo>
                    <a:lnTo>
                      <a:pt x="30" y="1191"/>
                    </a:lnTo>
                    <a:lnTo>
                      <a:pt x="26" y="1190"/>
                    </a:lnTo>
                    <a:lnTo>
                      <a:pt x="23" y="1190"/>
                    </a:lnTo>
                    <a:lnTo>
                      <a:pt x="20" y="1189"/>
                    </a:lnTo>
                    <a:lnTo>
                      <a:pt x="17" y="1187"/>
                    </a:lnTo>
                    <a:lnTo>
                      <a:pt x="14" y="1186"/>
                    </a:lnTo>
                    <a:lnTo>
                      <a:pt x="12" y="1185"/>
                    </a:lnTo>
                    <a:lnTo>
                      <a:pt x="10" y="1184"/>
                    </a:lnTo>
                    <a:lnTo>
                      <a:pt x="8" y="1181"/>
                    </a:lnTo>
                    <a:lnTo>
                      <a:pt x="6" y="1179"/>
                    </a:lnTo>
                    <a:lnTo>
                      <a:pt x="5" y="1178"/>
                    </a:lnTo>
                    <a:lnTo>
                      <a:pt x="4" y="1176"/>
                    </a:lnTo>
                    <a:lnTo>
                      <a:pt x="2" y="1173"/>
                    </a:lnTo>
                    <a:lnTo>
                      <a:pt x="2" y="1171"/>
                    </a:lnTo>
                    <a:lnTo>
                      <a:pt x="1" y="1167"/>
                    </a:lnTo>
                    <a:lnTo>
                      <a:pt x="0" y="1165"/>
                    </a:lnTo>
                    <a:lnTo>
                      <a:pt x="0" y="1161"/>
                    </a:lnTo>
                    <a:lnTo>
                      <a:pt x="0" y="1159"/>
                    </a:lnTo>
                    <a:lnTo>
                      <a:pt x="0" y="1155"/>
                    </a:lnTo>
                    <a:lnTo>
                      <a:pt x="0" y="1152"/>
                    </a:lnTo>
                    <a:lnTo>
                      <a:pt x="0" y="1148"/>
                    </a:lnTo>
                    <a:lnTo>
                      <a:pt x="0" y="1144"/>
                    </a:lnTo>
                    <a:lnTo>
                      <a:pt x="0" y="1140"/>
                    </a:lnTo>
                    <a:lnTo>
                      <a:pt x="1" y="1135"/>
                    </a:lnTo>
                    <a:lnTo>
                      <a:pt x="1" y="1131"/>
                    </a:lnTo>
                    <a:lnTo>
                      <a:pt x="2" y="1127"/>
                    </a:lnTo>
                    <a:lnTo>
                      <a:pt x="2" y="1122"/>
                    </a:lnTo>
                    <a:lnTo>
                      <a:pt x="4" y="1116"/>
                    </a:lnTo>
                    <a:lnTo>
                      <a:pt x="4" y="1116"/>
                    </a:lnTo>
                    <a:lnTo>
                      <a:pt x="4" y="1116"/>
                    </a:lnTo>
                    <a:close/>
                    <a:moveTo>
                      <a:pt x="10" y="180"/>
                    </a:moveTo>
                    <a:lnTo>
                      <a:pt x="47" y="165"/>
                    </a:lnTo>
                    <a:lnTo>
                      <a:pt x="47" y="165"/>
                    </a:lnTo>
                    <a:lnTo>
                      <a:pt x="48" y="176"/>
                    </a:lnTo>
                    <a:lnTo>
                      <a:pt x="49" y="191"/>
                    </a:lnTo>
                    <a:lnTo>
                      <a:pt x="50" y="207"/>
                    </a:lnTo>
                    <a:lnTo>
                      <a:pt x="50" y="229"/>
                    </a:lnTo>
                    <a:lnTo>
                      <a:pt x="50" y="253"/>
                    </a:lnTo>
                    <a:lnTo>
                      <a:pt x="51" y="280"/>
                    </a:lnTo>
                    <a:lnTo>
                      <a:pt x="51" y="310"/>
                    </a:lnTo>
                    <a:lnTo>
                      <a:pt x="51" y="341"/>
                    </a:lnTo>
                    <a:lnTo>
                      <a:pt x="53" y="376"/>
                    </a:lnTo>
                    <a:lnTo>
                      <a:pt x="53" y="411"/>
                    </a:lnTo>
                    <a:lnTo>
                      <a:pt x="53" y="448"/>
                    </a:lnTo>
                    <a:lnTo>
                      <a:pt x="53" y="487"/>
                    </a:lnTo>
                    <a:lnTo>
                      <a:pt x="53" y="526"/>
                    </a:lnTo>
                    <a:lnTo>
                      <a:pt x="51" y="565"/>
                    </a:lnTo>
                    <a:lnTo>
                      <a:pt x="51" y="606"/>
                    </a:lnTo>
                    <a:lnTo>
                      <a:pt x="51" y="647"/>
                    </a:lnTo>
                    <a:lnTo>
                      <a:pt x="51" y="687"/>
                    </a:lnTo>
                    <a:lnTo>
                      <a:pt x="50" y="728"/>
                    </a:lnTo>
                    <a:lnTo>
                      <a:pt x="50" y="767"/>
                    </a:lnTo>
                    <a:lnTo>
                      <a:pt x="50" y="805"/>
                    </a:lnTo>
                    <a:lnTo>
                      <a:pt x="49" y="844"/>
                    </a:lnTo>
                    <a:lnTo>
                      <a:pt x="49" y="879"/>
                    </a:lnTo>
                    <a:lnTo>
                      <a:pt x="48" y="914"/>
                    </a:lnTo>
                    <a:lnTo>
                      <a:pt x="47" y="946"/>
                    </a:lnTo>
                    <a:lnTo>
                      <a:pt x="47" y="976"/>
                    </a:lnTo>
                    <a:lnTo>
                      <a:pt x="45" y="1004"/>
                    </a:lnTo>
                    <a:lnTo>
                      <a:pt x="45" y="1029"/>
                    </a:lnTo>
                    <a:lnTo>
                      <a:pt x="44" y="1051"/>
                    </a:lnTo>
                    <a:lnTo>
                      <a:pt x="43" y="1070"/>
                    </a:lnTo>
                    <a:lnTo>
                      <a:pt x="43" y="1085"/>
                    </a:lnTo>
                    <a:lnTo>
                      <a:pt x="42" y="1097"/>
                    </a:lnTo>
                    <a:lnTo>
                      <a:pt x="41" y="1104"/>
                    </a:lnTo>
                    <a:lnTo>
                      <a:pt x="4" y="1116"/>
                    </a:lnTo>
                    <a:lnTo>
                      <a:pt x="5" y="1110"/>
                    </a:lnTo>
                    <a:lnTo>
                      <a:pt x="5" y="1098"/>
                    </a:lnTo>
                    <a:lnTo>
                      <a:pt x="6" y="1082"/>
                    </a:lnTo>
                    <a:lnTo>
                      <a:pt x="7" y="1064"/>
                    </a:lnTo>
                    <a:lnTo>
                      <a:pt x="7" y="1042"/>
                    </a:lnTo>
                    <a:lnTo>
                      <a:pt x="8" y="1017"/>
                    </a:lnTo>
                    <a:lnTo>
                      <a:pt x="10" y="989"/>
                    </a:lnTo>
                    <a:lnTo>
                      <a:pt x="10" y="959"/>
                    </a:lnTo>
                    <a:lnTo>
                      <a:pt x="11" y="927"/>
                    </a:lnTo>
                    <a:lnTo>
                      <a:pt x="11" y="893"/>
                    </a:lnTo>
                    <a:lnTo>
                      <a:pt x="12" y="857"/>
                    </a:lnTo>
                    <a:lnTo>
                      <a:pt x="12" y="819"/>
                    </a:lnTo>
                    <a:lnTo>
                      <a:pt x="13" y="780"/>
                    </a:lnTo>
                    <a:lnTo>
                      <a:pt x="13" y="741"/>
                    </a:lnTo>
                    <a:lnTo>
                      <a:pt x="13" y="700"/>
                    </a:lnTo>
                    <a:lnTo>
                      <a:pt x="14" y="660"/>
                    </a:lnTo>
                    <a:lnTo>
                      <a:pt x="14" y="619"/>
                    </a:lnTo>
                    <a:lnTo>
                      <a:pt x="14" y="579"/>
                    </a:lnTo>
                    <a:lnTo>
                      <a:pt x="14" y="539"/>
                    </a:lnTo>
                    <a:lnTo>
                      <a:pt x="14" y="500"/>
                    </a:lnTo>
                    <a:lnTo>
                      <a:pt x="14" y="462"/>
                    </a:lnTo>
                    <a:lnTo>
                      <a:pt x="14" y="425"/>
                    </a:lnTo>
                    <a:lnTo>
                      <a:pt x="14" y="389"/>
                    </a:lnTo>
                    <a:lnTo>
                      <a:pt x="14" y="355"/>
                    </a:lnTo>
                    <a:lnTo>
                      <a:pt x="14" y="323"/>
                    </a:lnTo>
                    <a:lnTo>
                      <a:pt x="14" y="293"/>
                    </a:lnTo>
                    <a:lnTo>
                      <a:pt x="13" y="267"/>
                    </a:lnTo>
                    <a:lnTo>
                      <a:pt x="13" y="242"/>
                    </a:lnTo>
                    <a:lnTo>
                      <a:pt x="12" y="222"/>
                    </a:lnTo>
                    <a:lnTo>
                      <a:pt x="12" y="204"/>
                    </a:lnTo>
                    <a:lnTo>
                      <a:pt x="11" y="189"/>
                    </a:lnTo>
                    <a:lnTo>
                      <a:pt x="10" y="180"/>
                    </a:lnTo>
                    <a:lnTo>
                      <a:pt x="10" y="180"/>
                    </a:lnTo>
                    <a:lnTo>
                      <a:pt x="10" y="180"/>
                    </a:lnTo>
                    <a:close/>
                    <a:moveTo>
                      <a:pt x="152" y="1"/>
                    </a:moveTo>
                    <a:lnTo>
                      <a:pt x="127" y="22"/>
                    </a:lnTo>
                    <a:lnTo>
                      <a:pt x="127" y="22"/>
                    </a:lnTo>
                    <a:lnTo>
                      <a:pt x="115" y="21"/>
                    </a:lnTo>
                    <a:lnTo>
                      <a:pt x="105" y="21"/>
                    </a:lnTo>
                    <a:lnTo>
                      <a:pt x="96" y="22"/>
                    </a:lnTo>
                    <a:lnTo>
                      <a:pt x="87" y="23"/>
                    </a:lnTo>
                    <a:lnTo>
                      <a:pt x="80" y="25"/>
                    </a:lnTo>
                    <a:lnTo>
                      <a:pt x="74" y="26"/>
                    </a:lnTo>
                    <a:lnTo>
                      <a:pt x="70" y="27"/>
                    </a:lnTo>
                    <a:lnTo>
                      <a:pt x="67" y="28"/>
                    </a:lnTo>
                    <a:lnTo>
                      <a:pt x="65" y="29"/>
                    </a:lnTo>
                    <a:lnTo>
                      <a:pt x="62" y="31"/>
                    </a:lnTo>
                    <a:lnTo>
                      <a:pt x="60" y="33"/>
                    </a:lnTo>
                    <a:lnTo>
                      <a:pt x="57" y="35"/>
                    </a:lnTo>
                    <a:lnTo>
                      <a:pt x="55" y="39"/>
                    </a:lnTo>
                    <a:lnTo>
                      <a:pt x="51" y="43"/>
                    </a:lnTo>
                    <a:lnTo>
                      <a:pt x="49" y="47"/>
                    </a:lnTo>
                    <a:lnTo>
                      <a:pt x="47" y="52"/>
                    </a:lnTo>
                    <a:lnTo>
                      <a:pt x="45" y="57"/>
                    </a:lnTo>
                    <a:lnTo>
                      <a:pt x="44" y="63"/>
                    </a:lnTo>
                    <a:lnTo>
                      <a:pt x="43" y="69"/>
                    </a:lnTo>
                    <a:lnTo>
                      <a:pt x="42" y="75"/>
                    </a:lnTo>
                    <a:lnTo>
                      <a:pt x="41" y="82"/>
                    </a:lnTo>
                    <a:lnTo>
                      <a:pt x="41" y="88"/>
                    </a:lnTo>
                    <a:lnTo>
                      <a:pt x="41" y="95"/>
                    </a:lnTo>
                    <a:lnTo>
                      <a:pt x="41" y="102"/>
                    </a:lnTo>
                    <a:lnTo>
                      <a:pt x="41" y="111"/>
                    </a:lnTo>
                    <a:lnTo>
                      <a:pt x="42" y="118"/>
                    </a:lnTo>
                    <a:lnTo>
                      <a:pt x="42" y="125"/>
                    </a:lnTo>
                    <a:lnTo>
                      <a:pt x="43" y="133"/>
                    </a:lnTo>
                    <a:lnTo>
                      <a:pt x="44" y="140"/>
                    </a:lnTo>
                    <a:lnTo>
                      <a:pt x="45" y="149"/>
                    </a:lnTo>
                    <a:lnTo>
                      <a:pt x="47" y="157"/>
                    </a:lnTo>
                    <a:lnTo>
                      <a:pt x="47" y="165"/>
                    </a:lnTo>
                    <a:lnTo>
                      <a:pt x="10" y="180"/>
                    </a:lnTo>
                    <a:lnTo>
                      <a:pt x="8" y="171"/>
                    </a:lnTo>
                    <a:lnTo>
                      <a:pt x="7" y="163"/>
                    </a:lnTo>
                    <a:lnTo>
                      <a:pt x="7" y="155"/>
                    </a:lnTo>
                    <a:lnTo>
                      <a:pt x="6" y="148"/>
                    </a:lnTo>
                    <a:lnTo>
                      <a:pt x="5" y="139"/>
                    </a:lnTo>
                    <a:lnTo>
                      <a:pt x="5" y="131"/>
                    </a:lnTo>
                    <a:lnTo>
                      <a:pt x="4" y="124"/>
                    </a:lnTo>
                    <a:lnTo>
                      <a:pt x="4" y="117"/>
                    </a:lnTo>
                    <a:lnTo>
                      <a:pt x="4" y="108"/>
                    </a:lnTo>
                    <a:lnTo>
                      <a:pt x="4" y="101"/>
                    </a:lnTo>
                    <a:lnTo>
                      <a:pt x="4" y="94"/>
                    </a:lnTo>
                    <a:lnTo>
                      <a:pt x="5" y="88"/>
                    </a:lnTo>
                    <a:lnTo>
                      <a:pt x="5" y="81"/>
                    </a:lnTo>
                    <a:lnTo>
                      <a:pt x="6" y="74"/>
                    </a:lnTo>
                    <a:lnTo>
                      <a:pt x="8" y="68"/>
                    </a:lnTo>
                    <a:lnTo>
                      <a:pt x="11" y="62"/>
                    </a:lnTo>
                    <a:lnTo>
                      <a:pt x="13" y="56"/>
                    </a:lnTo>
                    <a:lnTo>
                      <a:pt x="17" y="48"/>
                    </a:lnTo>
                    <a:lnTo>
                      <a:pt x="20" y="44"/>
                    </a:lnTo>
                    <a:lnTo>
                      <a:pt x="26" y="38"/>
                    </a:lnTo>
                    <a:lnTo>
                      <a:pt x="32" y="32"/>
                    </a:lnTo>
                    <a:lnTo>
                      <a:pt x="39" y="26"/>
                    </a:lnTo>
                    <a:lnTo>
                      <a:pt x="49" y="20"/>
                    </a:lnTo>
                    <a:lnTo>
                      <a:pt x="59" y="14"/>
                    </a:lnTo>
                    <a:lnTo>
                      <a:pt x="70" y="10"/>
                    </a:lnTo>
                    <a:lnTo>
                      <a:pt x="81" y="7"/>
                    </a:lnTo>
                    <a:lnTo>
                      <a:pt x="92" y="4"/>
                    </a:lnTo>
                    <a:lnTo>
                      <a:pt x="103" y="2"/>
                    </a:lnTo>
                    <a:lnTo>
                      <a:pt x="115" y="1"/>
                    </a:lnTo>
                    <a:lnTo>
                      <a:pt x="127" y="1"/>
                    </a:lnTo>
                    <a:lnTo>
                      <a:pt x="139" y="0"/>
                    </a:lnTo>
                    <a:lnTo>
                      <a:pt x="152" y="1"/>
                    </a:lnTo>
                    <a:lnTo>
                      <a:pt x="152" y="1"/>
                    </a:lnTo>
                    <a:lnTo>
                      <a:pt x="152" y="1"/>
                    </a:lnTo>
                    <a:close/>
                    <a:moveTo>
                      <a:pt x="1908" y="21"/>
                    </a:moveTo>
                    <a:lnTo>
                      <a:pt x="1892" y="41"/>
                    </a:lnTo>
                    <a:lnTo>
                      <a:pt x="1892" y="41"/>
                    </a:lnTo>
                    <a:lnTo>
                      <a:pt x="1876" y="43"/>
                    </a:lnTo>
                    <a:lnTo>
                      <a:pt x="1855" y="44"/>
                    </a:lnTo>
                    <a:lnTo>
                      <a:pt x="1826" y="45"/>
                    </a:lnTo>
                    <a:lnTo>
                      <a:pt x="1791" y="45"/>
                    </a:lnTo>
                    <a:lnTo>
                      <a:pt x="1750" y="45"/>
                    </a:lnTo>
                    <a:lnTo>
                      <a:pt x="1703" y="45"/>
                    </a:lnTo>
                    <a:lnTo>
                      <a:pt x="1651" y="45"/>
                    </a:lnTo>
                    <a:lnTo>
                      <a:pt x="1595" y="45"/>
                    </a:lnTo>
                    <a:lnTo>
                      <a:pt x="1534" y="45"/>
                    </a:lnTo>
                    <a:lnTo>
                      <a:pt x="1468" y="45"/>
                    </a:lnTo>
                    <a:lnTo>
                      <a:pt x="1400" y="44"/>
                    </a:lnTo>
                    <a:lnTo>
                      <a:pt x="1330" y="44"/>
                    </a:lnTo>
                    <a:lnTo>
                      <a:pt x="1257" y="43"/>
                    </a:lnTo>
                    <a:lnTo>
                      <a:pt x="1182" y="41"/>
                    </a:lnTo>
                    <a:lnTo>
                      <a:pt x="1106" y="40"/>
                    </a:lnTo>
                    <a:lnTo>
                      <a:pt x="1030" y="40"/>
                    </a:lnTo>
                    <a:lnTo>
                      <a:pt x="954" y="39"/>
                    </a:lnTo>
                    <a:lnTo>
                      <a:pt x="877" y="38"/>
                    </a:lnTo>
                    <a:lnTo>
                      <a:pt x="802" y="37"/>
                    </a:lnTo>
                    <a:lnTo>
                      <a:pt x="728" y="35"/>
                    </a:lnTo>
                    <a:lnTo>
                      <a:pt x="655" y="34"/>
                    </a:lnTo>
                    <a:lnTo>
                      <a:pt x="585" y="33"/>
                    </a:lnTo>
                    <a:lnTo>
                      <a:pt x="518" y="32"/>
                    </a:lnTo>
                    <a:lnTo>
                      <a:pt x="455" y="31"/>
                    </a:lnTo>
                    <a:lnTo>
                      <a:pt x="395" y="29"/>
                    </a:lnTo>
                    <a:lnTo>
                      <a:pt x="339" y="28"/>
                    </a:lnTo>
                    <a:lnTo>
                      <a:pt x="289" y="27"/>
                    </a:lnTo>
                    <a:lnTo>
                      <a:pt x="244" y="26"/>
                    </a:lnTo>
                    <a:lnTo>
                      <a:pt x="204" y="25"/>
                    </a:lnTo>
                    <a:lnTo>
                      <a:pt x="172" y="23"/>
                    </a:lnTo>
                    <a:lnTo>
                      <a:pt x="146" y="22"/>
                    </a:lnTo>
                    <a:lnTo>
                      <a:pt x="127" y="22"/>
                    </a:lnTo>
                    <a:lnTo>
                      <a:pt x="152" y="1"/>
                    </a:lnTo>
                    <a:lnTo>
                      <a:pt x="170" y="1"/>
                    </a:lnTo>
                    <a:lnTo>
                      <a:pt x="196" y="2"/>
                    </a:lnTo>
                    <a:lnTo>
                      <a:pt x="229" y="3"/>
                    </a:lnTo>
                    <a:lnTo>
                      <a:pt x="267" y="4"/>
                    </a:lnTo>
                    <a:lnTo>
                      <a:pt x="313" y="5"/>
                    </a:lnTo>
                    <a:lnTo>
                      <a:pt x="364" y="7"/>
                    </a:lnTo>
                    <a:lnTo>
                      <a:pt x="419" y="8"/>
                    </a:lnTo>
                    <a:lnTo>
                      <a:pt x="479" y="9"/>
                    </a:lnTo>
                    <a:lnTo>
                      <a:pt x="542" y="10"/>
                    </a:lnTo>
                    <a:lnTo>
                      <a:pt x="609" y="11"/>
                    </a:lnTo>
                    <a:lnTo>
                      <a:pt x="679" y="13"/>
                    </a:lnTo>
                    <a:lnTo>
                      <a:pt x="751" y="14"/>
                    </a:lnTo>
                    <a:lnTo>
                      <a:pt x="826" y="15"/>
                    </a:lnTo>
                    <a:lnTo>
                      <a:pt x="901" y="16"/>
                    </a:lnTo>
                    <a:lnTo>
                      <a:pt x="978" y="17"/>
                    </a:lnTo>
                    <a:lnTo>
                      <a:pt x="1054" y="19"/>
                    </a:lnTo>
                    <a:lnTo>
                      <a:pt x="1130" y="20"/>
                    </a:lnTo>
                    <a:lnTo>
                      <a:pt x="1205" y="20"/>
                    </a:lnTo>
                    <a:lnTo>
                      <a:pt x="1281" y="21"/>
                    </a:lnTo>
                    <a:lnTo>
                      <a:pt x="1353" y="22"/>
                    </a:lnTo>
                    <a:lnTo>
                      <a:pt x="1424" y="22"/>
                    </a:lnTo>
                    <a:lnTo>
                      <a:pt x="1492" y="23"/>
                    </a:lnTo>
                    <a:lnTo>
                      <a:pt x="1556" y="23"/>
                    </a:lnTo>
                    <a:lnTo>
                      <a:pt x="1617" y="23"/>
                    </a:lnTo>
                    <a:lnTo>
                      <a:pt x="1675" y="25"/>
                    </a:lnTo>
                    <a:lnTo>
                      <a:pt x="1726" y="25"/>
                    </a:lnTo>
                    <a:lnTo>
                      <a:pt x="1774" y="23"/>
                    </a:lnTo>
                    <a:lnTo>
                      <a:pt x="1814" y="23"/>
                    </a:lnTo>
                    <a:lnTo>
                      <a:pt x="1849" y="23"/>
                    </a:lnTo>
                    <a:lnTo>
                      <a:pt x="1877" y="22"/>
                    </a:lnTo>
                    <a:lnTo>
                      <a:pt x="1898" y="21"/>
                    </a:lnTo>
                    <a:lnTo>
                      <a:pt x="1908" y="21"/>
                    </a:lnTo>
                    <a:lnTo>
                      <a:pt x="1908" y="21"/>
                    </a:lnTo>
                    <a:lnTo>
                      <a:pt x="1908" y="21"/>
                    </a:lnTo>
                    <a:close/>
                    <a:moveTo>
                      <a:pt x="2052" y="130"/>
                    </a:moveTo>
                    <a:lnTo>
                      <a:pt x="2015" y="143"/>
                    </a:lnTo>
                    <a:lnTo>
                      <a:pt x="2015" y="143"/>
                    </a:lnTo>
                    <a:lnTo>
                      <a:pt x="2015" y="134"/>
                    </a:lnTo>
                    <a:lnTo>
                      <a:pt x="2015" y="127"/>
                    </a:lnTo>
                    <a:lnTo>
                      <a:pt x="2013" y="120"/>
                    </a:lnTo>
                    <a:lnTo>
                      <a:pt x="2012" y="113"/>
                    </a:lnTo>
                    <a:lnTo>
                      <a:pt x="2012" y="107"/>
                    </a:lnTo>
                    <a:lnTo>
                      <a:pt x="2010" y="101"/>
                    </a:lnTo>
                    <a:lnTo>
                      <a:pt x="2009" y="95"/>
                    </a:lnTo>
                    <a:lnTo>
                      <a:pt x="2006" y="89"/>
                    </a:lnTo>
                    <a:lnTo>
                      <a:pt x="2004" y="84"/>
                    </a:lnTo>
                    <a:lnTo>
                      <a:pt x="2002" y="78"/>
                    </a:lnTo>
                    <a:lnTo>
                      <a:pt x="1999" y="75"/>
                    </a:lnTo>
                    <a:lnTo>
                      <a:pt x="1996" y="70"/>
                    </a:lnTo>
                    <a:lnTo>
                      <a:pt x="1992" y="66"/>
                    </a:lnTo>
                    <a:lnTo>
                      <a:pt x="1988" y="63"/>
                    </a:lnTo>
                    <a:lnTo>
                      <a:pt x="1985" y="59"/>
                    </a:lnTo>
                    <a:lnTo>
                      <a:pt x="1981" y="56"/>
                    </a:lnTo>
                    <a:lnTo>
                      <a:pt x="1976" y="53"/>
                    </a:lnTo>
                    <a:lnTo>
                      <a:pt x="1973" y="51"/>
                    </a:lnTo>
                    <a:lnTo>
                      <a:pt x="1968" y="48"/>
                    </a:lnTo>
                    <a:lnTo>
                      <a:pt x="1963" y="46"/>
                    </a:lnTo>
                    <a:lnTo>
                      <a:pt x="1957" y="45"/>
                    </a:lnTo>
                    <a:lnTo>
                      <a:pt x="1953" y="43"/>
                    </a:lnTo>
                    <a:lnTo>
                      <a:pt x="1948" y="41"/>
                    </a:lnTo>
                    <a:lnTo>
                      <a:pt x="1942" y="41"/>
                    </a:lnTo>
                    <a:lnTo>
                      <a:pt x="1936" y="40"/>
                    </a:lnTo>
                    <a:lnTo>
                      <a:pt x="1930" y="39"/>
                    </a:lnTo>
                    <a:lnTo>
                      <a:pt x="1924" y="39"/>
                    </a:lnTo>
                    <a:lnTo>
                      <a:pt x="1918" y="39"/>
                    </a:lnTo>
                    <a:lnTo>
                      <a:pt x="1912" y="39"/>
                    </a:lnTo>
                    <a:lnTo>
                      <a:pt x="1905" y="40"/>
                    </a:lnTo>
                    <a:lnTo>
                      <a:pt x="1899" y="40"/>
                    </a:lnTo>
                    <a:lnTo>
                      <a:pt x="1892" y="41"/>
                    </a:lnTo>
                    <a:lnTo>
                      <a:pt x="1908" y="21"/>
                    </a:lnTo>
                    <a:lnTo>
                      <a:pt x="1917" y="20"/>
                    </a:lnTo>
                    <a:lnTo>
                      <a:pt x="1925" y="19"/>
                    </a:lnTo>
                    <a:lnTo>
                      <a:pt x="1934" y="19"/>
                    </a:lnTo>
                    <a:lnTo>
                      <a:pt x="1941" y="17"/>
                    </a:lnTo>
                    <a:lnTo>
                      <a:pt x="1948" y="17"/>
                    </a:lnTo>
                    <a:lnTo>
                      <a:pt x="1956" y="19"/>
                    </a:lnTo>
                    <a:lnTo>
                      <a:pt x="1963" y="19"/>
                    </a:lnTo>
                    <a:lnTo>
                      <a:pt x="1969" y="20"/>
                    </a:lnTo>
                    <a:lnTo>
                      <a:pt x="1976" y="21"/>
                    </a:lnTo>
                    <a:lnTo>
                      <a:pt x="1982" y="22"/>
                    </a:lnTo>
                    <a:lnTo>
                      <a:pt x="1988" y="25"/>
                    </a:lnTo>
                    <a:lnTo>
                      <a:pt x="1994" y="26"/>
                    </a:lnTo>
                    <a:lnTo>
                      <a:pt x="2000" y="28"/>
                    </a:lnTo>
                    <a:lnTo>
                      <a:pt x="2006" y="31"/>
                    </a:lnTo>
                    <a:lnTo>
                      <a:pt x="2011" y="34"/>
                    </a:lnTo>
                    <a:lnTo>
                      <a:pt x="2016" y="37"/>
                    </a:lnTo>
                    <a:lnTo>
                      <a:pt x="2019" y="40"/>
                    </a:lnTo>
                    <a:lnTo>
                      <a:pt x="2024" y="45"/>
                    </a:lnTo>
                    <a:lnTo>
                      <a:pt x="2028" y="48"/>
                    </a:lnTo>
                    <a:lnTo>
                      <a:pt x="2031" y="53"/>
                    </a:lnTo>
                    <a:lnTo>
                      <a:pt x="2035" y="58"/>
                    </a:lnTo>
                    <a:lnTo>
                      <a:pt x="2039" y="63"/>
                    </a:lnTo>
                    <a:lnTo>
                      <a:pt x="2041" y="68"/>
                    </a:lnTo>
                    <a:lnTo>
                      <a:pt x="2043" y="74"/>
                    </a:lnTo>
                    <a:lnTo>
                      <a:pt x="2046" y="80"/>
                    </a:lnTo>
                    <a:lnTo>
                      <a:pt x="2047" y="85"/>
                    </a:lnTo>
                    <a:lnTo>
                      <a:pt x="2049" y="93"/>
                    </a:lnTo>
                    <a:lnTo>
                      <a:pt x="2050" y="99"/>
                    </a:lnTo>
                    <a:lnTo>
                      <a:pt x="2050" y="106"/>
                    </a:lnTo>
                    <a:lnTo>
                      <a:pt x="2052" y="114"/>
                    </a:lnTo>
                    <a:lnTo>
                      <a:pt x="2052" y="121"/>
                    </a:lnTo>
                    <a:lnTo>
                      <a:pt x="2052" y="130"/>
                    </a:lnTo>
                    <a:lnTo>
                      <a:pt x="2052" y="130"/>
                    </a:lnTo>
                    <a:lnTo>
                      <a:pt x="2052" y="130"/>
                    </a:lnTo>
                    <a:close/>
                    <a:moveTo>
                      <a:pt x="2052" y="1068"/>
                    </a:moveTo>
                    <a:lnTo>
                      <a:pt x="2015" y="1082"/>
                    </a:lnTo>
                    <a:lnTo>
                      <a:pt x="2015" y="1082"/>
                    </a:lnTo>
                    <a:lnTo>
                      <a:pt x="2013" y="1078"/>
                    </a:lnTo>
                    <a:lnTo>
                      <a:pt x="2013" y="1068"/>
                    </a:lnTo>
                    <a:lnTo>
                      <a:pt x="2013" y="1055"/>
                    </a:lnTo>
                    <a:lnTo>
                      <a:pt x="2012" y="1039"/>
                    </a:lnTo>
                    <a:lnTo>
                      <a:pt x="2012" y="1019"/>
                    </a:lnTo>
                    <a:lnTo>
                      <a:pt x="2012" y="995"/>
                    </a:lnTo>
                    <a:lnTo>
                      <a:pt x="2011" y="969"/>
                    </a:lnTo>
                    <a:lnTo>
                      <a:pt x="2011" y="940"/>
                    </a:lnTo>
                    <a:lnTo>
                      <a:pt x="2011" y="909"/>
                    </a:lnTo>
                    <a:lnTo>
                      <a:pt x="2011" y="876"/>
                    </a:lnTo>
                    <a:lnTo>
                      <a:pt x="2011" y="840"/>
                    </a:lnTo>
                    <a:lnTo>
                      <a:pt x="2011" y="804"/>
                    </a:lnTo>
                    <a:lnTo>
                      <a:pt x="2011" y="766"/>
                    </a:lnTo>
                    <a:lnTo>
                      <a:pt x="2011" y="727"/>
                    </a:lnTo>
                    <a:lnTo>
                      <a:pt x="2011" y="686"/>
                    </a:lnTo>
                    <a:lnTo>
                      <a:pt x="2011" y="645"/>
                    </a:lnTo>
                    <a:lnTo>
                      <a:pt x="2011" y="605"/>
                    </a:lnTo>
                    <a:lnTo>
                      <a:pt x="2011" y="564"/>
                    </a:lnTo>
                    <a:lnTo>
                      <a:pt x="2011" y="524"/>
                    </a:lnTo>
                    <a:lnTo>
                      <a:pt x="2011" y="484"/>
                    </a:lnTo>
                    <a:lnTo>
                      <a:pt x="2011" y="445"/>
                    </a:lnTo>
                    <a:lnTo>
                      <a:pt x="2012" y="407"/>
                    </a:lnTo>
                    <a:lnTo>
                      <a:pt x="2012" y="370"/>
                    </a:lnTo>
                    <a:lnTo>
                      <a:pt x="2012" y="335"/>
                    </a:lnTo>
                    <a:lnTo>
                      <a:pt x="2012" y="302"/>
                    </a:lnTo>
                    <a:lnTo>
                      <a:pt x="2012" y="271"/>
                    </a:lnTo>
                    <a:lnTo>
                      <a:pt x="2013" y="242"/>
                    </a:lnTo>
                    <a:lnTo>
                      <a:pt x="2013" y="216"/>
                    </a:lnTo>
                    <a:lnTo>
                      <a:pt x="2013" y="192"/>
                    </a:lnTo>
                    <a:lnTo>
                      <a:pt x="2013" y="173"/>
                    </a:lnTo>
                    <a:lnTo>
                      <a:pt x="2015" y="156"/>
                    </a:lnTo>
                    <a:lnTo>
                      <a:pt x="2015" y="143"/>
                    </a:lnTo>
                    <a:lnTo>
                      <a:pt x="2052" y="130"/>
                    </a:lnTo>
                    <a:lnTo>
                      <a:pt x="2052" y="143"/>
                    </a:lnTo>
                    <a:lnTo>
                      <a:pt x="2052" y="160"/>
                    </a:lnTo>
                    <a:lnTo>
                      <a:pt x="2050" y="179"/>
                    </a:lnTo>
                    <a:lnTo>
                      <a:pt x="2050" y="202"/>
                    </a:lnTo>
                    <a:lnTo>
                      <a:pt x="2050" y="229"/>
                    </a:lnTo>
                    <a:lnTo>
                      <a:pt x="2050" y="257"/>
                    </a:lnTo>
                    <a:lnTo>
                      <a:pt x="2049" y="288"/>
                    </a:lnTo>
                    <a:lnTo>
                      <a:pt x="2049" y="322"/>
                    </a:lnTo>
                    <a:lnTo>
                      <a:pt x="2049" y="357"/>
                    </a:lnTo>
                    <a:lnTo>
                      <a:pt x="2049" y="394"/>
                    </a:lnTo>
                    <a:lnTo>
                      <a:pt x="2049" y="432"/>
                    </a:lnTo>
                    <a:lnTo>
                      <a:pt x="2049" y="471"/>
                    </a:lnTo>
                    <a:lnTo>
                      <a:pt x="2048" y="511"/>
                    </a:lnTo>
                    <a:lnTo>
                      <a:pt x="2048" y="551"/>
                    </a:lnTo>
                    <a:lnTo>
                      <a:pt x="2048" y="592"/>
                    </a:lnTo>
                    <a:lnTo>
                      <a:pt x="2048" y="632"/>
                    </a:lnTo>
                    <a:lnTo>
                      <a:pt x="2048" y="673"/>
                    </a:lnTo>
                    <a:lnTo>
                      <a:pt x="2048" y="713"/>
                    </a:lnTo>
                    <a:lnTo>
                      <a:pt x="2048" y="753"/>
                    </a:lnTo>
                    <a:lnTo>
                      <a:pt x="2048" y="791"/>
                    </a:lnTo>
                    <a:lnTo>
                      <a:pt x="2048" y="827"/>
                    </a:lnTo>
                    <a:lnTo>
                      <a:pt x="2048" y="863"/>
                    </a:lnTo>
                    <a:lnTo>
                      <a:pt x="2048" y="896"/>
                    </a:lnTo>
                    <a:lnTo>
                      <a:pt x="2049" y="927"/>
                    </a:lnTo>
                    <a:lnTo>
                      <a:pt x="2049" y="956"/>
                    </a:lnTo>
                    <a:lnTo>
                      <a:pt x="2049" y="982"/>
                    </a:lnTo>
                    <a:lnTo>
                      <a:pt x="2049" y="1006"/>
                    </a:lnTo>
                    <a:lnTo>
                      <a:pt x="2050" y="1025"/>
                    </a:lnTo>
                    <a:lnTo>
                      <a:pt x="2050" y="1042"/>
                    </a:lnTo>
                    <a:lnTo>
                      <a:pt x="2050" y="1055"/>
                    </a:lnTo>
                    <a:lnTo>
                      <a:pt x="2052" y="1063"/>
                    </a:lnTo>
                    <a:lnTo>
                      <a:pt x="2052" y="1068"/>
                    </a:lnTo>
                    <a:lnTo>
                      <a:pt x="2052" y="1068"/>
                    </a:lnTo>
                    <a:lnTo>
                      <a:pt x="2052" y="1068"/>
                    </a:lnTo>
                    <a:close/>
                    <a:moveTo>
                      <a:pt x="1959" y="1197"/>
                    </a:moveTo>
                    <a:lnTo>
                      <a:pt x="1981" y="1176"/>
                    </a:lnTo>
                    <a:lnTo>
                      <a:pt x="1981" y="1176"/>
                    </a:lnTo>
                    <a:lnTo>
                      <a:pt x="1987" y="1176"/>
                    </a:lnTo>
                    <a:lnTo>
                      <a:pt x="1993" y="1176"/>
                    </a:lnTo>
                    <a:lnTo>
                      <a:pt x="1998" y="1174"/>
                    </a:lnTo>
                    <a:lnTo>
                      <a:pt x="2002" y="1174"/>
                    </a:lnTo>
                    <a:lnTo>
                      <a:pt x="2005" y="1173"/>
                    </a:lnTo>
                    <a:lnTo>
                      <a:pt x="2006" y="1173"/>
                    </a:lnTo>
                    <a:lnTo>
                      <a:pt x="2008" y="1173"/>
                    </a:lnTo>
                    <a:lnTo>
                      <a:pt x="2009" y="1172"/>
                    </a:lnTo>
                    <a:lnTo>
                      <a:pt x="2009" y="1172"/>
                    </a:lnTo>
                    <a:lnTo>
                      <a:pt x="2010" y="1172"/>
                    </a:lnTo>
                    <a:lnTo>
                      <a:pt x="2011" y="1171"/>
                    </a:lnTo>
                    <a:lnTo>
                      <a:pt x="2012" y="1168"/>
                    </a:lnTo>
                    <a:lnTo>
                      <a:pt x="2013" y="1167"/>
                    </a:lnTo>
                    <a:lnTo>
                      <a:pt x="2016" y="1165"/>
                    </a:lnTo>
                    <a:lnTo>
                      <a:pt x="2017" y="1161"/>
                    </a:lnTo>
                    <a:lnTo>
                      <a:pt x="2018" y="1159"/>
                    </a:lnTo>
                    <a:lnTo>
                      <a:pt x="2019" y="1155"/>
                    </a:lnTo>
                    <a:lnTo>
                      <a:pt x="2021" y="1152"/>
                    </a:lnTo>
                    <a:lnTo>
                      <a:pt x="2022" y="1147"/>
                    </a:lnTo>
                    <a:lnTo>
                      <a:pt x="2022" y="1143"/>
                    </a:lnTo>
                    <a:lnTo>
                      <a:pt x="2022" y="1139"/>
                    </a:lnTo>
                    <a:lnTo>
                      <a:pt x="2022" y="1135"/>
                    </a:lnTo>
                    <a:lnTo>
                      <a:pt x="2022" y="1130"/>
                    </a:lnTo>
                    <a:lnTo>
                      <a:pt x="2022" y="1125"/>
                    </a:lnTo>
                    <a:lnTo>
                      <a:pt x="2022" y="1119"/>
                    </a:lnTo>
                    <a:lnTo>
                      <a:pt x="2021" y="1115"/>
                    </a:lnTo>
                    <a:lnTo>
                      <a:pt x="2021" y="1110"/>
                    </a:lnTo>
                    <a:lnTo>
                      <a:pt x="2019" y="1105"/>
                    </a:lnTo>
                    <a:lnTo>
                      <a:pt x="2018" y="1099"/>
                    </a:lnTo>
                    <a:lnTo>
                      <a:pt x="2017" y="1094"/>
                    </a:lnTo>
                    <a:lnTo>
                      <a:pt x="2016" y="1088"/>
                    </a:lnTo>
                    <a:lnTo>
                      <a:pt x="2015" y="1082"/>
                    </a:lnTo>
                    <a:lnTo>
                      <a:pt x="2052" y="1068"/>
                    </a:lnTo>
                    <a:lnTo>
                      <a:pt x="2053" y="1074"/>
                    </a:lnTo>
                    <a:lnTo>
                      <a:pt x="2054" y="1079"/>
                    </a:lnTo>
                    <a:lnTo>
                      <a:pt x="2055" y="1085"/>
                    </a:lnTo>
                    <a:lnTo>
                      <a:pt x="2056" y="1090"/>
                    </a:lnTo>
                    <a:lnTo>
                      <a:pt x="2058" y="1096"/>
                    </a:lnTo>
                    <a:lnTo>
                      <a:pt x="2059" y="1100"/>
                    </a:lnTo>
                    <a:lnTo>
                      <a:pt x="2059" y="1106"/>
                    </a:lnTo>
                    <a:lnTo>
                      <a:pt x="2059" y="1111"/>
                    </a:lnTo>
                    <a:lnTo>
                      <a:pt x="2060" y="1116"/>
                    </a:lnTo>
                    <a:lnTo>
                      <a:pt x="2060" y="1121"/>
                    </a:lnTo>
                    <a:lnTo>
                      <a:pt x="2060" y="1127"/>
                    </a:lnTo>
                    <a:lnTo>
                      <a:pt x="2059" y="1131"/>
                    </a:lnTo>
                    <a:lnTo>
                      <a:pt x="2059" y="1135"/>
                    </a:lnTo>
                    <a:lnTo>
                      <a:pt x="2058" y="1140"/>
                    </a:lnTo>
                    <a:lnTo>
                      <a:pt x="2056" y="1144"/>
                    </a:lnTo>
                    <a:lnTo>
                      <a:pt x="2055" y="1149"/>
                    </a:lnTo>
                    <a:lnTo>
                      <a:pt x="2053" y="1153"/>
                    </a:lnTo>
                    <a:lnTo>
                      <a:pt x="2050" y="1158"/>
                    </a:lnTo>
                    <a:lnTo>
                      <a:pt x="2048" y="1161"/>
                    </a:lnTo>
                    <a:lnTo>
                      <a:pt x="2045" y="1166"/>
                    </a:lnTo>
                    <a:lnTo>
                      <a:pt x="2041" y="1170"/>
                    </a:lnTo>
                    <a:lnTo>
                      <a:pt x="2035" y="1174"/>
                    </a:lnTo>
                    <a:lnTo>
                      <a:pt x="2029" y="1179"/>
                    </a:lnTo>
                    <a:lnTo>
                      <a:pt x="2022" y="1183"/>
                    </a:lnTo>
                    <a:lnTo>
                      <a:pt x="2015" y="1187"/>
                    </a:lnTo>
                    <a:lnTo>
                      <a:pt x="2006" y="1190"/>
                    </a:lnTo>
                    <a:lnTo>
                      <a:pt x="1998" y="1192"/>
                    </a:lnTo>
                    <a:lnTo>
                      <a:pt x="1990" y="1195"/>
                    </a:lnTo>
                    <a:lnTo>
                      <a:pt x="1982" y="1196"/>
                    </a:lnTo>
                    <a:lnTo>
                      <a:pt x="1974" y="1197"/>
                    </a:lnTo>
                    <a:lnTo>
                      <a:pt x="1967" y="1197"/>
                    </a:lnTo>
                    <a:lnTo>
                      <a:pt x="1959" y="1197"/>
                    </a:lnTo>
                    <a:lnTo>
                      <a:pt x="1959" y="1197"/>
                    </a:lnTo>
                    <a:lnTo>
                      <a:pt x="1959" y="1197"/>
                    </a:lnTo>
                    <a:close/>
                    <a:moveTo>
                      <a:pt x="50" y="1191"/>
                    </a:moveTo>
                    <a:lnTo>
                      <a:pt x="70" y="1170"/>
                    </a:lnTo>
                    <a:lnTo>
                      <a:pt x="70" y="1170"/>
                    </a:lnTo>
                    <a:lnTo>
                      <a:pt x="92" y="1170"/>
                    </a:lnTo>
                    <a:lnTo>
                      <a:pt x="122" y="1168"/>
                    </a:lnTo>
                    <a:lnTo>
                      <a:pt x="159" y="1167"/>
                    </a:lnTo>
                    <a:lnTo>
                      <a:pt x="202" y="1167"/>
                    </a:lnTo>
                    <a:lnTo>
                      <a:pt x="252" y="1166"/>
                    </a:lnTo>
                    <a:lnTo>
                      <a:pt x="308" y="1166"/>
                    </a:lnTo>
                    <a:lnTo>
                      <a:pt x="369" y="1166"/>
                    </a:lnTo>
                    <a:lnTo>
                      <a:pt x="436" y="1166"/>
                    </a:lnTo>
                    <a:lnTo>
                      <a:pt x="505" y="1166"/>
                    </a:lnTo>
                    <a:lnTo>
                      <a:pt x="579" y="1166"/>
                    </a:lnTo>
                    <a:lnTo>
                      <a:pt x="655" y="1166"/>
                    </a:lnTo>
                    <a:lnTo>
                      <a:pt x="734" y="1167"/>
                    </a:lnTo>
                    <a:lnTo>
                      <a:pt x="815" y="1167"/>
                    </a:lnTo>
                    <a:lnTo>
                      <a:pt x="898" y="1167"/>
                    </a:lnTo>
                    <a:lnTo>
                      <a:pt x="981" y="1168"/>
                    </a:lnTo>
                    <a:lnTo>
                      <a:pt x="1065" y="1168"/>
                    </a:lnTo>
                    <a:lnTo>
                      <a:pt x="1148" y="1170"/>
                    </a:lnTo>
                    <a:lnTo>
                      <a:pt x="1231" y="1170"/>
                    </a:lnTo>
                    <a:lnTo>
                      <a:pt x="1312" y="1171"/>
                    </a:lnTo>
                    <a:lnTo>
                      <a:pt x="1390" y="1171"/>
                    </a:lnTo>
                    <a:lnTo>
                      <a:pt x="1467" y="1172"/>
                    </a:lnTo>
                    <a:lnTo>
                      <a:pt x="1540" y="1172"/>
                    </a:lnTo>
                    <a:lnTo>
                      <a:pt x="1610" y="1173"/>
                    </a:lnTo>
                    <a:lnTo>
                      <a:pt x="1676" y="1173"/>
                    </a:lnTo>
                    <a:lnTo>
                      <a:pt x="1735" y="1174"/>
                    </a:lnTo>
                    <a:lnTo>
                      <a:pt x="1791" y="1174"/>
                    </a:lnTo>
                    <a:lnTo>
                      <a:pt x="1840" y="1174"/>
                    </a:lnTo>
                    <a:lnTo>
                      <a:pt x="1885" y="1176"/>
                    </a:lnTo>
                    <a:lnTo>
                      <a:pt x="1920" y="1176"/>
                    </a:lnTo>
                    <a:lnTo>
                      <a:pt x="1949" y="1176"/>
                    </a:lnTo>
                    <a:lnTo>
                      <a:pt x="1969" y="1176"/>
                    </a:lnTo>
                    <a:lnTo>
                      <a:pt x="1981" y="1176"/>
                    </a:lnTo>
                    <a:lnTo>
                      <a:pt x="1959" y="1197"/>
                    </a:lnTo>
                    <a:lnTo>
                      <a:pt x="1947" y="1197"/>
                    </a:lnTo>
                    <a:lnTo>
                      <a:pt x="1925" y="1197"/>
                    </a:lnTo>
                    <a:lnTo>
                      <a:pt x="1897" y="1197"/>
                    </a:lnTo>
                    <a:lnTo>
                      <a:pt x="1861" y="1197"/>
                    </a:lnTo>
                    <a:lnTo>
                      <a:pt x="1818" y="1196"/>
                    </a:lnTo>
                    <a:lnTo>
                      <a:pt x="1768" y="1196"/>
                    </a:lnTo>
                    <a:lnTo>
                      <a:pt x="1713" y="1196"/>
                    </a:lnTo>
                    <a:lnTo>
                      <a:pt x="1652" y="1195"/>
                    </a:lnTo>
                    <a:lnTo>
                      <a:pt x="1586" y="1195"/>
                    </a:lnTo>
                    <a:lnTo>
                      <a:pt x="1517" y="1193"/>
                    </a:lnTo>
                    <a:lnTo>
                      <a:pt x="1443" y="1193"/>
                    </a:lnTo>
                    <a:lnTo>
                      <a:pt x="1367" y="1192"/>
                    </a:lnTo>
                    <a:lnTo>
                      <a:pt x="1288" y="1192"/>
                    </a:lnTo>
                    <a:lnTo>
                      <a:pt x="1207" y="1191"/>
                    </a:lnTo>
                    <a:lnTo>
                      <a:pt x="1124" y="1191"/>
                    </a:lnTo>
                    <a:lnTo>
                      <a:pt x="1041" y="1190"/>
                    </a:lnTo>
                    <a:lnTo>
                      <a:pt x="958" y="1190"/>
                    </a:lnTo>
                    <a:lnTo>
                      <a:pt x="875" y="1189"/>
                    </a:lnTo>
                    <a:lnTo>
                      <a:pt x="793" y="1189"/>
                    </a:lnTo>
                    <a:lnTo>
                      <a:pt x="711" y="1187"/>
                    </a:lnTo>
                    <a:lnTo>
                      <a:pt x="633" y="1187"/>
                    </a:lnTo>
                    <a:lnTo>
                      <a:pt x="555" y="1187"/>
                    </a:lnTo>
                    <a:lnTo>
                      <a:pt x="482" y="1187"/>
                    </a:lnTo>
                    <a:lnTo>
                      <a:pt x="412" y="1187"/>
                    </a:lnTo>
                    <a:lnTo>
                      <a:pt x="346" y="1187"/>
                    </a:lnTo>
                    <a:lnTo>
                      <a:pt x="285" y="1187"/>
                    </a:lnTo>
                    <a:lnTo>
                      <a:pt x="229" y="1187"/>
                    </a:lnTo>
                    <a:lnTo>
                      <a:pt x="179" y="1189"/>
                    </a:lnTo>
                    <a:lnTo>
                      <a:pt x="136" y="1189"/>
                    </a:lnTo>
                    <a:lnTo>
                      <a:pt x="99" y="1190"/>
                    </a:lnTo>
                    <a:lnTo>
                      <a:pt x="70" y="1190"/>
                    </a:lnTo>
                    <a:lnTo>
                      <a:pt x="50" y="1191"/>
                    </a:lnTo>
                    <a:lnTo>
                      <a:pt x="50" y="1191"/>
                    </a:lnTo>
                    <a:close/>
                  </a:path>
                </a:pathLst>
              </a:custGeom>
              <a:grpFill/>
              <a:ln w="9525">
                <a:solidFill>
                  <a:srgbClr val="000000"/>
                </a:solidFill>
                <a:round/>
              </a:ln>
            </p:spPr>
            <p:txBody>
              <a:bodyPr vert="horz" wrap="square" lIns="91440" tIns="45720" rIns="91440" bIns="45720" numCol="1" anchor="t" anchorCtr="0" compatLnSpc="1"/>
              <a:lstStyle/>
              <a:p>
                <a:endParaRPr lang="zh-CN" altLang="en-US" sz="2400">
                  <a:latin typeface="方正静蕾简体" panose="02000000000000000000" pitchFamily="2" charset="-122"/>
                  <a:ea typeface="方正静蕾简体" panose="02000000000000000000" pitchFamily="2" charset="-122"/>
                </a:endParaRPr>
              </a:p>
            </p:txBody>
          </p:sp>
        </p:grpSp>
        <p:pic>
          <p:nvPicPr>
            <p:cNvPr id="186" name="图片占位符 8"/>
            <p:cNvPicPr>
              <a:picLocks noChangeAspect="1"/>
            </p:cNvPicPr>
            <p:nvPr/>
          </p:nvPicPr>
          <p:blipFill>
            <a:blip r:embed="rId3" cstate="print">
              <a:extLst>
                <a:ext uri="{28A0092B-C50C-407E-A947-70E740481C1C}">
                  <a14:useLocalDpi xmlns:a14="http://schemas.microsoft.com/office/drawing/2010/main" val="0"/>
                </a:ext>
              </a:extLst>
            </a:blip>
            <a:srcRect t="1438" b="1438"/>
            <a:stretch>
              <a:fillRect/>
            </a:stretch>
          </p:blipFill>
          <p:spPr>
            <a:xfrm>
              <a:off x="2836133" y="1227428"/>
              <a:ext cx="3424149" cy="1794263"/>
            </a:xfrm>
            <a:prstGeom prst="rect">
              <a:avLst/>
            </a:prstGeom>
          </p:spPr>
        </p:pic>
      </p:grpSp>
      <p:sp>
        <p:nvSpPr>
          <p:cNvPr id="188" name="矩形 187"/>
          <p:cNvSpPr/>
          <p:nvPr/>
        </p:nvSpPr>
        <p:spPr>
          <a:xfrm>
            <a:off x="102556" y="1397715"/>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89" name="矩形 188"/>
          <p:cNvSpPr/>
          <p:nvPr/>
        </p:nvSpPr>
        <p:spPr>
          <a:xfrm>
            <a:off x="938243" y="1725352"/>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90" name="矩形 189"/>
          <p:cNvSpPr/>
          <p:nvPr/>
        </p:nvSpPr>
        <p:spPr>
          <a:xfrm>
            <a:off x="130652" y="2291202"/>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91" name="矩形 190"/>
          <p:cNvSpPr/>
          <p:nvPr/>
        </p:nvSpPr>
        <p:spPr>
          <a:xfrm>
            <a:off x="966339" y="2618839"/>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92" name="矩形 191"/>
          <p:cNvSpPr/>
          <p:nvPr/>
        </p:nvSpPr>
        <p:spPr>
          <a:xfrm>
            <a:off x="133115" y="3288169"/>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93" name="矩形 192"/>
          <p:cNvSpPr/>
          <p:nvPr/>
        </p:nvSpPr>
        <p:spPr>
          <a:xfrm>
            <a:off x="968802" y="3615806"/>
            <a:ext cx="4114061"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88">
                                            <p:txEl>
                                              <p:pRg st="0" end="0"/>
                                            </p:txEl>
                                          </p:spTgt>
                                        </p:tgtEl>
                                        <p:attrNameLst>
                                          <p:attrName>style.visibility</p:attrName>
                                        </p:attrNameLst>
                                      </p:cBhvr>
                                      <p:to>
                                        <p:strVal val="visible"/>
                                      </p:to>
                                    </p:set>
                                    <p:animEffect transition="in" filter="wipe(left)">
                                      <p:cBhvr>
                                        <p:cTn id="7" dur="500"/>
                                        <p:tgtEl>
                                          <p:spTgt spid="188">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89">
                                            <p:txEl>
                                              <p:pRg st="0" end="0"/>
                                            </p:txEl>
                                          </p:spTgt>
                                        </p:tgtEl>
                                        <p:attrNameLst>
                                          <p:attrName>style.visibility</p:attrName>
                                        </p:attrNameLst>
                                      </p:cBhvr>
                                      <p:to>
                                        <p:strVal val="visible"/>
                                      </p:to>
                                    </p:set>
                                    <p:animEffect transition="in" filter="wipe(left)">
                                      <p:cBhvr>
                                        <p:cTn id="10" dur="500"/>
                                        <p:tgtEl>
                                          <p:spTgt spid="189">
                                            <p:txEl>
                                              <p:pRg st="0" end="0"/>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90">
                                            <p:txEl>
                                              <p:pRg st="0" end="0"/>
                                            </p:txEl>
                                          </p:spTgt>
                                        </p:tgtEl>
                                        <p:attrNameLst>
                                          <p:attrName>style.visibility</p:attrName>
                                        </p:attrNameLst>
                                      </p:cBhvr>
                                      <p:to>
                                        <p:strVal val="visible"/>
                                      </p:to>
                                    </p:set>
                                    <p:animEffect transition="in" filter="wipe(left)">
                                      <p:cBhvr>
                                        <p:cTn id="13" dur="500"/>
                                        <p:tgtEl>
                                          <p:spTgt spid="190">
                                            <p:txEl>
                                              <p:pRg st="0" end="0"/>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91">
                                            <p:txEl>
                                              <p:pRg st="0" end="0"/>
                                            </p:txEl>
                                          </p:spTgt>
                                        </p:tgtEl>
                                        <p:attrNameLst>
                                          <p:attrName>style.visibility</p:attrName>
                                        </p:attrNameLst>
                                      </p:cBhvr>
                                      <p:to>
                                        <p:strVal val="visible"/>
                                      </p:to>
                                    </p:set>
                                    <p:animEffect transition="in" filter="wipe(left)">
                                      <p:cBhvr>
                                        <p:cTn id="16" dur="500"/>
                                        <p:tgtEl>
                                          <p:spTgt spid="191">
                                            <p:txEl>
                                              <p:pRg st="0" end="0"/>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92">
                                            <p:txEl>
                                              <p:pRg st="0" end="0"/>
                                            </p:txEl>
                                          </p:spTgt>
                                        </p:tgtEl>
                                        <p:attrNameLst>
                                          <p:attrName>style.visibility</p:attrName>
                                        </p:attrNameLst>
                                      </p:cBhvr>
                                      <p:to>
                                        <p:strVal val="visible"/>
                                      </p:to>
                                    </p:set>
                                    <p:animEffect transition="in" filter="wipe(left)">
                                      <p:cBhvr>
                                        <p:cTn id="19" dur="500"/>
                                        <p:tgtEl>
                                          <p:spTgt spid="192">
                                            <p:txEl>
                                              <p:pRg st="0" end="0"/>
                                            </p:txEl>
                                          </p:spTgt>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193">
                                            <p:txEl>
                                              <p:pRg st="0" end="0"/>
                                            </p:txEl>
                                          </p:spTgt>
                                        </p:tgtEl>
                                        <p:attrNameLst>
                                          <p:attrName>style.visibility</p:attrName>
                                        </p:attrNameLst>
                                      </p:cBhvr>
                                      <p:to>
                                        <p:strVal val="visible"/>
                                      </p:to>
                                    </p:set>
                                    <p:animEffect transition="in" filter="wipe(left)">
                                      <p:cBhvr>
                                        <p:cTn id="22" dur="500"/>
                                        <p:tgtEl>
                                          <p:spTgt spid="193">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nodeType="clickEffect">
                                  <p:stCondLst>
                                    <p:cond delay="0"/>
                                  </p:stCondLst>
                                  <p:childTnLst>
                                    <p:set>
                                      <p:cBhvr>
                                        <p:cTn id="26" dur="1" fill="hold">
                                          <p:stCondLst>
                                            <p:cond delay="0"/>
                                          </p:stCondLst>
                                        </p:cTn>
                                        <p:tgtEl>
                                          <p:spTgt spid="187"/>
                                        </p:tgtEl>
                                        <p:attrNameLst>
                                          <p:attrName>style.visibility</p:attrName>
                                        </p:attrNameLst>
                                      </p:cBhvr>
                                      <p:to>
                                        <p:strVal val="visible"/>
                                      </p:to>
                                    </p:set>
                                    <p:anim calcmode="lin" valueType="num">
                                      <p:cBhvr additive="base">
                                        <p:cTn id="27" dur="500" fill="hold"/>
                                        <p:tgtEl>
                                          <p:spTgt spid="187"/>
                                        </p:tgtEl>
                                        <p:attrNameLst>
                                          <p:attrName>ppt_x</p:attrName>
                                        </p:attrNameLst>
                                      </p:cBhvr>
                                      <p:tavLst>
                                        <p:tav tm="0">
                                          <p:val>
                                            <p:strVal val="0-#ppt_w/2"/>
                                          </p:val>
                                        </p:tav>
                                        <p:tav tm="100000">
                                          <p:val>
                                            <p:strVal val="#ppt_x"/>
                                          </p:val>
                                        </p:tav>
                                      </p:tavLst>
                                    </p:anim>
                                    <p:anim calcmode="lin" valueType="num">
                                      <p:cBhvr additive="base">
                                        <p:cTn id="28" dur="500" fill="hold"/>
                                        <p:tgtEl>
                                          <p:spTgt spid="187"/>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8" grpId="0" build="allAtOnce"/>
      <p:bldP spid="189" grpId="0" build="allAtOnce"/>
      <p:bldP spid="190" grpId="0" build="allAtOnce"/>
      <p:bldP spid="191" grpId="0" build="allAtOnce"/>
      <p:bldP spid="192" grpId="0" build="allAtOnce"/>
      <p:bldP spid="193" grpId="0" build="allAtOnce"/>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nvGrpSpPr>
          <p:cNvPr id="5" name="组合 4"/>
          <p:cNvGrpSpPr/>
          <p:nvPr/>
        </p:nvGrpSpPr>
        <p:grpSpPr>
          <a:xfrm>
            <a:off x="1245783" y="1400537"/>
            <a:ext cx="2433464" cy="575611"/>
            <a:chOff x="3659868" y="841828"/>
            <a:chExt cx="4540704" cy="1074057"/>
          </a:xfrm>
        </p:grpSpPr>
        <p:sp>
          <p:nvSpPr>
            <p:cNvPr id="6" name="任意多边形 10"/>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7" name="组合 6"/>
            <p:cNvGrpSpPr/>
            <p:nvPr/>
          </p:nvGrpSpPr>
          <p:grpSpPr>
            <a:xfrm>
              <a:off x="3659868" y="841828"/>
              <a:ext cx="4540704" cy="1074057"/>
              <a:chOff x="4429125" y="2685143"/>
              <a:chExt cx="4118758" cy="1182009"/>
            </a:xfrm>
          </p:grpSpPr>
          <p:sp>
            <p:nvSpPr>
              <p:cNvPr id="9"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0"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1"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2"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3"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4"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5"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6"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7"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8"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9"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0"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1"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2"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3"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4"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5"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6"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7"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8"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39"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0"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1"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2"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3"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4"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5"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6"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7"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8"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49"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0"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1"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2"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3"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4"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55"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8" name="文本框 7"/>
            <p:cNvSpPr txBox="1"/>
            <p:nvPr/>
          </p:nvSpPr>
          <p:spPr>
            <a:xfrm>
              <a:off x="5025523" y="1179030"/>
              <a:ext cx="1562642" cy="646331"/>
            </a:xfrm>
            <a:prstGeom prst="rect">
              <a:avLst/>
            </a:prstGeom>
            <a:noFill/>
          </p:spPr>
          <p:txBody>
            <a:bodyPr wrap="square" rtlCol="0">
              <a:spAutoFit/>
            </a:bodyPr>
            <a:lstStyle/>
            <a:p>
              <a:pPr algn="dist"/>
              <a:endParaRPr lang="zh-CN" altLang="en-US" sz="3600" dirty="0">
                <a:latin typeface="方正静蕾简体" panose="02000000000000000000" pitchFamily="2" charset="-122"/>
                <a:ea typeface="方正静蕾简体" panose="02000000000000000000" pitchFamily="2" charset="-122"/>
              </a:endParaRPr>
            </a:p>
          </p:txBody>
        </p:sp>
      </p:grpSp>
      <p:grpSp>
        <p:nvGrpSpPr>
          <p:cNvPr id="56" name="组合 55"/>
          <p:cNvGrpSpPr/>
          <p:nvPr/>
        </p:nvGrpSpPr>
        <p:grpSpPr>
          <a:xfrm>
            <a:off x="5418514" y="1376193"/>
            <a:ext cx="2433464" cy="575611"/>
            <a:chOff x="3659868" y="841828"/>
            <a:chExt cx="4540704" cy="1074057"/>
          </a:xfrm>
        </p:grpSpPr>
        <p:sp>
          <p:nvSpPr>
            <p:cNvPr id="57" name="任意多边形 10"/>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58" name="组合 57"/>
            <p:cNvGrpSpPr/>
            <p:nvPr/>
          </p:nvGrpSpPr>
          <p:grpSpPr>
            <a:xfrm>
              <a:off x="3659868" y="841828"/>
              <a:ext cx="4540704" cy="1074057"/>
              <a:chOff x="4429125" y="2685143"/>
              <a:chExt cx="4118758" cy="1182009"/>
            </a:xfrm>
          </p:grpSpPr>
          <p:sp>
            <p:nvSpPr>
              <p:cNvPr id="60"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61"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2"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3"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4"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5"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6"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7"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8"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69"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0"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1"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2"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3"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4"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5"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6"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7"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8"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79"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0"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1"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2"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3"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4"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5"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6"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7"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8"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89"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0"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1"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2"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3"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4"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5"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6"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7"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8"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99"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0"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1"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2"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3"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4"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5"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06"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59" name="文本框 58"/>
            <p:cNvSpPr txBox="1"/>
            <p:nvPr/>
          </p:nvSpPr>
          <p:spPr>
            <a:xfrm>
              <a:off x="5025523" y="1179030"/>
              <a:ext cx="1562642" cy="646331"/>
            </a:xfrm>
            <a:prstGeom prst="rect">
              <a:avLst/>
            </a:prstGeom>
            <a:noFill/>
          </p:spPr>
          <p:txBody>
            <a:bodyPr wrap="square" rtlCol="0">
              <a:spAutoFit/>
            </a:bodyPr>
            <a:lstStyle/>
            <a:p>
              <a:pPr algn="dist"/>
              <a:endParaRPr lang="zh-CN" altLang="en-US" sz="3600" dirty="0">
                <a:latin typeface="方正静蕾简体" panose="02000000000000000000" pitchFamily="2" charset="-122"/>
                <a:ea typeface="方正静蕾简体" panose="02000000000000000000" pitchFamily="2" charset="-122"/>
              </a:endParaRPr>
            </a:p>
          </p:txBody>
        </p:sp>
      </p:grpSp>
      <p:grpSp>
        <p:nvGrpSpPr>
          <p:cNvPr id="107" name="组合 106"/>
          <p:cNvGrpSpPr/>
          <p:nvPr/>
        </p:nvGrpSpPr>
        <p:grpSpPr>
          <a:xfrm>
            <a:off x="1245808" y="2930324"/>
            <a:ext cx="2433464" cy="575611"/>
            <a:chOff x="3659868" y="841828"/>
            <a:chExt cx="4540704" cy="1074057"/>
          </a:xfrm>
        </p:grpSpPr>
        <p:sp>
          <p:nvSpPr>
            <p:cNvPr id="108" name="任意多边形 10"/>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09" name="组合 108"/>
            <p:cNvGrpSpPr/>
            <p:nvPr/>
          </p:nvGrpSpPr>
          <p:grpSpPr>
            <a:xfrm>
              <a:off x="3659868" y="841828"/>
              <a:ext cx="4540704" cy="1074057"/>
              <a:chOff x="4429125" y="2685143"/>
              <a:chExt cx="4118758" cy="1182009"/>
            </a:xfrm>
          </p:grpSpPr>
          <p:sp>
            <p:nvSpPr>
              <p:cNvPr id="111"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12"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3"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4"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5"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6"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7"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8"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19"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0"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1"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2"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3"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4"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5"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6"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7"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8"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29"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0"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1"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2"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3"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4"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5"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6"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7"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8"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39"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0"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1"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2"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3"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4"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5"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6"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7"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8"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49"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0"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1"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2"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3"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4"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5"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6"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57"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10" name="文本框 109"/>
            <p:cNvSpPr txBox="1"/>
            <p:nvPr/>
          </p:nvSpPr>
          <p:spPr>
            <a:xfrm>
              <a:off x="5025523" y="1179030"/>
              <a:ext cx="1562642" cy="646331"/>
            </a:xfrm>
            <a:prstGeom prst="rect">
              <a:avLst/>
            </a:prstGeom>
            <a:noFill/>
          </p:spPr>
          <p:txBody>
            <a:bodyPr wrap="square" rtlCol="0">
              <a:spAutoFit/>
            </a:bodyPr>
            <a:lstStyle/>
            <a:p>
              <a:pPr algn="dist"/>
              <a:endParaRPr lang="zh-CN" altLang="en-US" sz="3600" dirty="0">
                <a:latin typeface="方正静蕾简体" panose="02000000000000000000" pitchFamily="2" charset="-122"/>
                <a:ea typeface="方正静蕾简体" panose="02000000000000000000" pitchFamily="2" charset="-122"/>
              </a:endParaRPr>
            </a:p>
          </p:txBody>
        </p:sp>
      </p:grpSp>
      <p:grpSp>
        <p:nvGrpSpPr>
          <p:cNvPr id="158" name="组合 157"/>
          <p:cNvGrpSpPr/>
          <p:nvPr/>
        </p:nvGrpSpPr>
        <p:grpSpPr>
          <a:xfrm>
            <a:off x="5416447" y="2871915"/>
            <a:ext cx="2433464" cy="575611"/>
            <a:chOff x="3659868" y="841828"/>
            <a:chExt cx="4540704" cy="1074057"/>
          </a:xfrm>
        </p:grpSpPr>
        <p:sp>
          <p:nvSpPr>
            <p:cNvPr id="159" name="任意多边形 10"/>
            <p:cNvSpPr/>
            <p:nvPr/>
          </p:nvSpPr>
          <p:spPr>
            <a:xfrm>
              <a:off x="4311650" y="1082675"/>
              <a:ext cx="3025775" cy="809625"/>
            </a:xfrm>
            <a:custGeom>
              <a:avLst/>
              <a:gdLst>
                <a:gd name="connsiteX0" fmla="*/ 22225 w 3025775"/>
                <a:gd name="connsiteY0" fmla="*/ 34925 h 809625"/>
                <a:gd name="connsiteX1" fmla="*/ 0 w 3025775"/>
                <a:gd name="connsiteY1" fmla="*/ 581025 h 809625"/>
                <a:gd name="connsiteX2" fmla="*/ 3175 w 3025775"/>
                <a:gd name="connsiteY2" fmla="*/ 762000 h 809625"/>
                <a:gd name="connsiteX3" fmla="*/ 63500 w 3025775"/>
                <a:gd name="connsiteY3" fmla="*/ 809625 h 809625"/>
                <a:gd name="connsiteX4" fmla="*/ 2936875 w 3025775"/>
                <a:gd name="connsiteY4" fmla="*/ 752475 h 809625"/>
                <a:gd name="connsiteX5" fmla="*/ 3022600 w 3025775"/>
                <a:gd name="connsiteY5" fmla="*/ 717550 h 809625"/>
                <a:gd name="connsiteX6" fmla="*/ 3025775 w 3025775"/>
                <a:gd name="connsiteY6" fmla="*/ 660400 h 809625"/>
                <a:gd name="connsiteX7" fmla="*/ 3003550 w 3025775"/>
                <a:gd name="connsiteY7" fmla="*/ 50800 h 809625"/>
                <a:gd name="connsiteX8" fmla="*/ 2946400 w 3025775"/>
                <a:gd name="connsiteY8" fmla="*/ 9525 h 809625"/>
                <a:gd name="connsiteX9" fmla="*/ 2419350 w 3025775"/>
                <a:gd name="connsiteY9" fmla="*/ 0 h 809625"/>
                <a:gd name="connsiteX10" fmla="*/ 22225 w 3025775"/>
                <a:gd name="connsiteY10" fmla="*/ 34925 h 8096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25775" h="809625">
                  <a:moveTo>
                    <a:pt x="22225" y="34925"/>
                  </a:moveTo>
                  <a:lnTo>
                    <a:pt x="0" y="581025"/>
                  </a:lnTo>
                  <a:cubicBezTo>
                    <a:pt x="1058" y="641350"/>
                    <a:pt x="2117" y="701675"/>
                    <a:pt x="3175" y="762000"/>
                  </a:cubicBezTo>
                  <a:lnTo>
                    <a:pt x="63500" y="809625"/>
                  </a:lnTo>
                  <a:lnTo>
                    <a:pt x="2936875" y="752475"/>
                  </a:lnTo>
                  <a:lnTo>
                    <a:pt x="3022600" y="717550"/>
                  </a:lnTo>
                  <a:lnTo>
                    <a:pt x="3025775" y="660400"/>
                  </a:lnTo>
                  <a:lnTo>
                    <a:pt x="3003550" y="50800"/>
                  </a:lnTo>
                  <a:lnTo>
                    <a:pt x="2946400" y="9525"/>
                  </a:lnTo>
                  <a:lnTo>
                    <a:pt x="2419350" y="0"/>
                  </a:lnTo>
                  <a:lnTo>
                    <a:pt x="22225" y="34925"/>
                  </a:lnTo>
                  <a:close/>
                </a:path>
              </a:pathLst>
            </a:cu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nvGrpSpPr>
            <p:cNvPr id="160" name="组合 159"/>
            <p:cNvGrpSpPr/>
            <p:nvPr/>
          </p:nvGrpSpPr>
          <p:grpSpPr>
            <a:xfrm>
              <a:off x="3659868" y="841828"/>
              <a:ext cx="4540704" cy="1074057"/>
              <a:chOff x="4429125" y="2685143"/>
              <a:chExt cx="4118758" cy="1182009"/>
            </a:xfrm>
          </p:grpSpPr>
          <p:sp>
            <p:nvSpPr>
              <p:cNvPr id="162" name="Freeform 92"/>
              <p:cNvSpPr>
                <a:spLocks noEditPoints="1"/>
              </p:cNvSpPr>
              <p:nvPr/>
            </p:nvSpPr>
            <p:spPr bwMode="auto">
              <a:xfrm>
                <a:off x="4429125" y="2685143"/>
                <a:ext cx="4118758" cy="1182009"/>
              </a:xfrm>
              <a:custGeom>
                <a:avLst/>
                <a:gdLst>
                  <a:gd name="T0" fmla="*/ 1235 w 1305"/>
                  <a:gd name="T1" fmla="*/ 116 h 339"/>
                  <a:gd name="T2" fmla="*/ 1299 w 1305"/>
                  <a:gd name="T3" fmla="*/ 11 h 339"/>
                  <a:gd name="T4" fmla="*/ 868 w 1305"/>
                  <a:gd name="T5" fmla="*/ 14 h 339"/>
                  <a:gd name="T6" fmla="*/ 862 w 1305"/>
                  <a:gd name="T7" fmla="*/ 70 h 339"/>
                  <a:gd name="T8" fmla="*/ 408 w 1305"/>
                  <a:gd name="T9" fmla="*/ 31 h 339"/>
                  <a:gd name="T10" fmla="*/ 1 w 1305"/>
                  <a:gd name="T11" fmla="*/ 36 h 339"/>
                  <a:gd name="T12" fmla="*/ 20 w 1305"/>
                  <a:gd name="T13" fmla="*/ 231 h 339"/>
                  <a:gd name="T14" fmla="*/ 174 w 1305"/>
                  <a:gd name="T15" fmla="*/ 250 h 339"/>
                  <a:gd name="T16" fmla="*/ 61 w 1305"/>
                  <a:gd name="T17" fmla="*/ 177 h 339"/>
                  <a:gd name="T18" fmla="*/ 45 w 1305"/>
                  <a:gd name="T19" fmla="*/ 90 h 339"/>
                  <a:gd name="T20" fmla="*/ 44 w 1305"/>
                  <a:gd name="T21" fmla="*/ 40 h 339"/>
                  <a:gd name="T22" fmla="*/ 14 w 1305"/>
                  <a:gd name="T23" fmla="*/ 37 h 339"/>
                  <a:gd name="T24" fmla="*/ 189 w 1305"/>
                  <a:gd name="T25" fmla="*/ 89 h 339"/>
                  <a:gd name="T26" fmla="*/ 199 w 1305"/>
                  <a:gd name="T27" fmla="*/ 335 h 339"/>
                  <a:gd name="T28" fmla="*/ 778 w 1305"/>
                  <a:gd name="T29" fmla="*/ 327 h 339"/>
                  <a:gd name="T30" fmla="*/ 1061 w 1305"/>
                  <a:gd name="T31" fmla="*/ 273 h 339"/>
                  <a:gd name="T32" fmla="*/ 1076 w 1305"/>
                  <a:gd name="T33" fmla="*/ 231 h 339"/>
                  <a:gd name="T34" fmla="*/ 1299 w 1305"/>
                  <a:gd name="T35" fmla="*/ 209 h 339"/>
                  <a:gd name="T36" fmla="*/ 909 w 1305"/>
                  <a:gd name="T37" fmla="*/ 71 h 339"/>
                  <a:gd name="T38" fmla="*/ 925 w 1305"/>
                  <a:gd name="T39" fmla="*/ 71 h 339"/>
                  <a:gd name="T40" fmla="*/ 886 w 1305"/>
                  <a:gd name="T41" fmla="*/ 30 h 339"/>
                  <a:gd name="T42" fmla="*/ 870 w 1305"/>
                  <a:gd name="T43" fmla="*/ 25 h 339"/>
                  <a:gd name="T44" fmla="*/ 869 w 1305"/>
                  <a:gd name="T45" fmla="*/ 70 h 339"/>
                  <a:gd name="T46" fmla="*/ 399 w 1305"/>
                  <a:gd name="T47" fmla="*/ 56 h 339"/>
                  <a:gd name="T48" fmla="*/ 382 w 1305"/>
                  <a:gd name="T49" fmla="*/ 47 h 339"/>
                  <a:gd name="T50" fmla="*/ 382 w 1305"/>
                  <a:gd name="T51" fmla="*/ 47 h 339"/>
                  <a:gd name="T52" fmla="*/ 349 w 1305"/>
                  <a:gd name="T53" fmla="*/ 70 h 339"/>
                  <a:gd name="T54" fmla="*/ 325 w 1305"/>
                  <a:gd name="T55" fmla="*/ 63 h 339"/>
                  <a:gd name="T56" fmla="*/ 325 w 1305"/>
                  <a:gd name="T57" fmla="*/ 76 h 339"/>
                  <a:gd name="T58" fmla="*/ 318 w 1305"/>
                  <a:gd name="T59" fmla="*/ 76 h 339"/>
                  <a:gd name="T60" fmla="*/ 298 w 1305"/>
                  <a:gd name="T61" fmla="*/ 70 h 339"/>
                  <a:gd name="T62" fmla="*/ 1049 w 1305"/>
                  <a:gd name="T63" fmla="*/ 289 h 339"/>
                  <a:gd name="T64" fmla="*/ 1042 w 1305"/>
                  <a:gd name="T65" fmla="*/ 297 h 339"/>
                  <a:gd name="T66" fmla="*/ 762 w 1305"/>
                  <a:gd name="T67" fmla="*/ 315 h 339"/>
                  <a:gd name="T68" fmla="*/ 192 w 1305"/>
                  <a:gd name="T69" fmla="*/ 310 h 339"/>
                  <a:gd name="T70" fmla="*/ 213 w 1305"/>
                  <a:gd name="T71" fmla="*/ 302 h 339"/>
                  <a:gd name="T72" fmla="*/ 192 w 1305"/>
                  <a:gd name="T73" fmla="*/ 236 h 339"/>
                  <a:gd name="T74" fmla="*/ 223 w 1305"/>
                  <a:gd name="T75" fmla="*/ 111 h 339"/>
                  <a:gd name="T76" fmla="*/ 196 w 1305"/>
                  <a:gd name="T77" fmla="*/ 104 h 339"/>
                  <a:gd name="T78" fmla="*/ 1036 w 1305"/>
                  <a:gd name="T79" fmla="*/ 88 h 339"/>
                  <a:gd name="T80" fmla="*/ 1043 w 1305"/>
                  <a:gd name="T81" fmla="*/ 99 h 339"/>
                  <a:gd name="T82" fmla="*/ 1049 w 1305"/>
                  <a:gd name="T83" fmla="*/ 289 h 339"/>
                  <a:gd name="T84" fmla="*/ 947 w 1305"/>
                  <a:gd name="T85" fmla="*/ 72 h 339"/>
                  <a:gd name="T86" fmla="*/ 952 w 1305"/>
                  <a:gd name="T87" fmla="*/ 62 h 339"/>
                  <a:gd name="T88" fmla="*/ 968 w 1305"/>
                  <a:gd name="T89" fmla="*/ 72 h 339"/>
                  <a:gd name="T90" fmla="*/ 1004 w 1305"/>
                  <a:gd name="T91" fmla="*/ 73 h 339"/>
                  <a:gd name="T92" fmla="*/ 1176 w 1305"/>
                  <a:gd name="T93" fmla="*/ 209 h 339"/>
                  <a:gd name="T94" fmla="*/ 1059 w 1305"/>
                  <a:gd name="T95" fmla="*/ 210 h 339"/>
                  <a:gd name="T96" fmla="*/ 1071 w 1305"/>
                  <a:gd name="T97" fmla="*/ 206 h 339"/>
                  <a:gd name="T98" fmla="*/ 1044 w 1305"/>
                  <a:gd name="T99" fmla="*/ 78 h 339"/>
                  <a:gd name="T100" fmla="*/ 972 w 1305"/>
                  <a:gd name="T101" fmla="*/ 44 h 339"/>
                  <a:gd name="T102" fmla="*/ 949 w 1305"/>
                  <a:gd name="T103" fmla="*/ 41 h 339"/>
                  <a:gd name="T104" fmla="*/ 1232 w 1305"/>
                  <a:gd name="T105" fmla="*/ 99 h 339"/>
                  <a:gd name="T106" fmla="*/ 1269 w 1305"/>
                  <a:gd name="T107" fmla="*/ 185 h 339"/>
                  <a:gd name="T108" fmla="*/ 1280 w 1305"/>
                  <a:gd name="T109" fmla="*/ 18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305" h="339">
                    <a:moveTo>
                      <a:pt x="1303" y="200"/>
                    </a:moveTo>
                    <a:cubicBezTo>
                      <a:pt x="1293" y="186"/>
                      <a:pt x="1281" y="173"/>
                      <a:pt x="1269" y="160"/>
                    </a:cubicBezTo>
                    <a:cubicBezTo>
                      <a:pt x="1263" y="152"/>
                      <a:pt x="1256" y="145"/>
                      <a:pt x="1250" y="138"/>
                    </a:cubicBezTo>
                    <a:cubicBezTo>
                      <a:pt x="1244" y="132"/>
                      <a:pt x="1233" y="124"/>
                      <a:pt x="1235" y="116"/>
                    </a:cubicBezTo>
                    <a:cubicBezTo>
                      <a:pt x="1236" y="109"/>
                      <a:pt x="1245" y="99"/>
                      <a:pt x="1249" y="93"/>
                    </a:cubicBezTo>
                    <a:cubicBezTo>
                      <a:pt x="1254" y="85"/>
                      <a:pt x="1260" y="77"/>
                      <a:pt x="1265" y="68"/>
                    </a:cubicBezTo>
                    <a:cubicBezTo>
                      <a:pt x="1276" y="50"/>
                      <a:pt x="1287" y="32"/>
                      <a:pt x="1298" y="14"/>
                    </a:cubicBezTo>
                    <a:cubicBezTo>
                      <a:pt x="1299" y="13"/>
                      <a:pt x="1299" y="12"/>
                      <a:pt x="1299" y="11"/>
                    </a:cubicBezTo>
                    <a:cubicBezTo>
                      <a:pt x="1303" y="8"/>
                      <a:pt x="1300" y="0"/>
                      <a:pt x="1294" y="1"/>
                    </a:cubicBezTo>
                    <a:cubicBezTo>
                      <a:pt x="1154" y="22"/>
                      <a:pt x="1012" y="26"/>
                      <a:pt x="872" y="13"/>
                    </a:cubicBezTo>
                    <a:cubicBezTo>
                      <a:pt x="870" y="13"/>
                      <a:pt x="869" y="14"/>
                      <a:pt x="868" y="15"/>
                    </a:cubicBezTo>
                    <a:cubicBezTo>
                      <a:pt x="868" y="15"/>
                      <a:pt x="868" y="14"/>
                      <a:pt x="868" y="14"/>
                    </a:cubicBezTo>
                    <a:cubicBezTo>
                      <a:pt x="867" y="11"/>
                      <a:pt x="862" y="12"/>
                      <a:pt x="862" y="15"/>
                    </a:cubicBezTo>
                    <a:cubicBezTo>
                      <a:pt x="861" y="24"/>
                      <a:pt x="862" y="34"/>
                      <a:pt x="862" y="44"/>
                    </a:cubicBezTo>
                    <a:cubicBezTo>
                      <a:pt x="862" y="52"/>
                      <a:pt x="860" y="61"/>
                      <a:pt x="862" y="69"/>
                    </a:cubicBezTo>
                    <a:cubicBezTo>
                      <a:pt x="862" y="70"/>
                      <a:pt x="862" y="70"/>
                      <a:pt x="862" y="70"/>
                    </a:cubicBezTo>
                    <a:cubicBezTo>
                      <a:pt x="710" y="68"/>
                      <a:pt x="559" y="69"/>
                      <a:pt x="407" y="73"/>
                    </a:cubicBezTo>
                    <a:cubicBezTo>
                      <a:pt x="408" y="68"/>
                      <a:pt x="408" y="62"/>
                      <a:pt x="409" y="57"/>
                    </a:cubicBezTo>
                    <a:cubicBezTo>
                      <a:pt x="409" y="49"/>
                      <a:pt x="410" y="41"/>
                      <a:pt x="409" y="33"/>
                    </a:cubicBezTo>
                    <a:cubicBezTo>
                      <a:pt x="409" y="32"/>
                      <a:pt x="409" y="31"/>
                      <a:pt x="408" y="31"/>
                    </a:cubicBezTo>
                    <a:cubicBezTo>
                      <a:pt x="407" y="30"/>
                      <a:pt x="406" y="29"/>
                      <a:pt x="404" y="29"/>
                    </a:cubicBezTo>
                    <a:cubicBezTo>
                      <a:pt x="338" y="26"/>
                      <a:pt x="272" y="26"/>
                      <a:pt x="206" y="26"/>
                    </a:cubicBezTo>
                    <a:cubicBezTo>
                      <a:pt x="141" y="26"/>
                      <a:pt x="74" y="24"/>
                      <a:pt x="9" y="30"/>
                    </a:cubicBezTo>
                    <a:cubicBezTo>
                      <a:pt x="6" y="27"/>
                      <a:pt x="0" y="31"/>
                      <a:pt x="1" y="36"/>
                    </a:cubicBezTo>
                    <a:cubicBezTo>
                      <a:pt x="10" y="71"/>
                      <a:pt x="38" y="103"/>
                      <a:pt x="63" y="128"/>
                    </a:cubicBezTo>
                    <a:cubicBezTo>
                      <a:pt x="73" y="138"/>
                      <a:pt x="73" y="139"/>
                      <a:pt x="65" y="151"/>
                    </a:cubicBezTo>
                    <a:cubicBezTo>
                      <a:pt x="59" y="159"/>
                      <a:pt x="53" y="167"/>
                      <a:pt x="48" y="176"/>
                    </a:cubicBezTo>
                    <a:cubicBezTo>
                      <a:pt x="37" y="193"/>
                      <a:pt x="26" y="211"/>
                      <a:pt x="20" y="231"/>
                    </a:cubicBezTo>
                    <a:cubicBezTo>
                      <a:pt x="19" y="234"/>
                      <a:pt x="22" y="236"/>
                      <a:pt x="24" y="235"/>
                    </a:cubicBezTo>
                    <a:cubicBezTo>
                      <a:pt x="24" y="237"/>
                      <a:pt x="24" y="239"/>
                      <a:pt x="27" y="239"/>
                    </a:cubicBezTo>
                    <a:cubicBezTo>
                      <a:pt x="50" y="243"/>
                      <a:pt x="74" y="244"/>
                      <a:pt x="98" y="246"/>
                    </a:cubicBezTo>
                    <a:cubicBezTo>
                      <a:pt x="123" y="248"/>
                      <a:pt x="149" y="252"/>
                      <a:pt x="174" y="250"/>
                    </a:cubicBezTo>
                    <a:cubicBezTo>
                      <a:pt x="179" y="249"/>
                      <a:pt x="181" y="242"/>
                      <a:pt x="176" y="241"/>
                    </a:cubicBezTo>
                    <a:cubicBezTo>
                      <a:pt x="152" y="236"/>
                      <a:pt x="128" y="236"/>
                      <a:pt x="104" y="235"/>
                    </a:cubicBezTo>
                    <a:cubicBezTo>
                      <a:pt x="79" y="233"/>
                      <a:pt x="53" y="231"/>
                      <a:pt x="28" y="232"/>
                    </a:cubicBezTo>
                    <a:cubicBezTo>
                      <a:pt x="40" y="214"/>
                      <a:pt x="50" y="195"/>
                      <a:pt x="61" y="177"/>
                    </a:cubicBezTo>
                    <a:cubicBezTo>
                      <a:pt x="68" y="167"/>
                      <a:pt x="77" y="157"/>
                      <a:pt x="83" y="147"/>
                    </a:cubicBezTo>
                    <a:cubicBezTo>
                      <a:pt x="86" y="142"/>
                      <a:pt x="87" y="139"/>
                      <a:pt x="84" y="133"/>
                    </a:cubicBezTo>
                    <a:cubicBezTo>
                      <a:pt x="81" y="126"/>
                      <a:pt x="73" y="121"/>
                      <a:pt x="67" y="115"/>
                    </a:cubicBezTo>
                    <a:cubicBezTo>
                      <a:pt x="60" y="107"/>
                      <a:pt x="52" y="99"/>
                      <a:pt x="45" y="90"/>
                    </a:cubicBezTo>
                    <a:cubicBezTo>
                      <a:pt x="35" y="77"/>
                      <a:pt x="27" y="62"/>
                      <a:pt x="19" y="48"/>
                    </a:cubicBezTo>
                    <a:cubicBezTo>
                      <a:pt x="23" y="48"/>
                      <a:pt x="27" y="48"/>
                      <a:pt x="31" y="48"/>
                    </a:cubicBezTo>
                    <a:cubicBezTo>
                      <a:pt x="35" y="48"/>
                      <a:pt x="40" y="49"/>
                      <a:pt x="44" y="47"/>
                    </a:cubicBezTo>
                    <a:cubicBezTo>
                      <a:pt x="48" y="46"/>
                      <a:pt x="48" y="42"/>
                      <a:pt x="44" y="40"/>
                    </a:cubicBezTo>
                    <a:cubicBezTo>
                      <a:pt x="40" y="39"/>
                      <a:pt x="35" y="39"/>
                      <a:pt x="31" y="40"/>
                    </a:cubicBezTo>
                    <a:cubicBezTo>
                      <a:pt x="26" y="40"/>
                      <a:pt x="21" y="40"/>
                      <a:pt x="17" y="40"/>
                    </a:cubicBezTo>
                    <a:cubicBezTo>
                      <a:pt x="16" y="40"/>
                      <a:pt x="16" y="40"/>
                      <a:pt x="15" y="40"/>
                    </a:cubicBezTo>
                    <a:cubicBezTo>
                      <a:pt x="15" y="39"/>
                      <a:pt x="14" y="38"/>
                      <a:pt x="14" y="37"/>
                    </a:cubicBezTo>
                    <a:cubicBezTo>
                      <a:pt x="78" y="39"/>
                      <a:pt x="142" y="36"/>
                      <a:pt x="206" y="36"/>
                    </a:cubicBezTo>
                    <a:cubicBezTo>
                      <a:pt x="263" y="36"/>
                      <a:pt x="320" y="37"/>
                      <a:pt x="377" y="38"/>
                    </a:cubicBezTo>
                    <a:cubicBezTo>
                      <a:pt x="317" y="58"/>
                      <a:pt x="254" y="69"/>
                      <a:pt x="191" y="81"/>
                    </a:cubicBezTo>
                    <a:cubicBezTo>
                      <a:pt x="187" y="81"/>
                      <a:pt x="187" y="86"/>
                      <a:pt x="189" y="89"/>
                    </a:cubicBezTo>
                    <a:cubicBezTo>
                      <a:pt x="188" y="90"/>
                      <a:pt x="187" y="91"/>
                      <a:pt x="187" y="93"/>
                    </a:cubicBezTo>
                    <a:cubicBezTo>
                      <a:pt x="183" y="143"/>
                      <a:pt x="182" y="192"/>
                      <a:pt x="180" y="242"/>
                    </a:cubicBezTo>
                    <a:cubicBezTo>
                      <a:pt x="179" y="263"/>
                      <a:pt x="177" y="284"/>
                      <a:pt x="178" y="304"/>
                    </a:cubicBezTo>
                    <a:cubicBezTo>
                      <a:pt x="179" y="318"/>
                      <a:pt x="185" y="330"/>
                      <a:pt x="199" y="335"/>
                    </a:cubicBezTo>
                    <a:cubicBezTo>
                      <a:pt x="217" y="339"/>
                      <a:pt x="238" y="336"/>
                      <a:pt x="255" y="336"/>
                    </a:cubicBezTo>
                    <a:cubicBezTo>
                      <a:pt x="282" y="335"/>
                      <a:pt x="309" y="335"/>
                      <a:pt x="335" y="335"/>
                    </a:cubicBezTo>
                    <a:cubicBezTo>
                      <a:pt x="384" y="334"/>
                      <a:pt x="433" y="333"/>
                      <a:pt x="482" y="333"/>
                    </a:cubicBezTo>
                    <a:cubicBezTo>
                      <a:pt x="581" y="331"/>
                      <a:pt x="679" y="329"/>
                      <a:pt x="778" y="327"/>
                    </a:cubicBezTo>
                    <a:cubicBezTo>
                      <a:pt x="828" y="326"/>
                      <a:pt x="878" y="324"/>
                      <a:pt x="928" y="323"/>
                    </a:cubicBezTo>
                    <a:cubicBezTo>
                      <a:pt x="950" y="322"/>
                      <a:pt x="972" y="322"/>
                      <a:pt x="995" y="321"/>
                    </a:cubicBezTo>
                    <a:cubicBezTo>
                      <a:pt x="1011" y="321"/>
                      <a:pt x="1036" y="325"/>
                      <a:pt x="1051" y="315"/>
                    </a:cubicBezTo>
                    <a:cubicBezTo>
                      <a:pt x="1064" y="305"/>
                      <a:pt x="1061" y="287"/>
                      <a:pt x="1061" y="273"/>
                    </a:cubicBezTo>
                    <a:cubicBezTo>
                      <a:pt x="1060" y="259"/>
                      <a:pt x="1060" y="245"/>
                      <a:pt x="1059" y="232"/>
                    </a:cubicBezTo>
                    <a:cubicBezTo>
                      <a:pt x="1061" y="232"/>
                      <a:pt x="1063" y="232"/>
                      <a:pt x="1065" y="232"/>
                    </a:cubicBezTo>
                    <a:cubicBezTo>
                      <a:pt x="1068" y="233"/>
                      <a:pt x="1072" y="234"/>
                      <a:pt x="1074" y="233"/>
                    </a:cubicBezTo>
                    <a:cubicBezTo>
                      <a:pt x="1075" y="232"/>
                      <a:pt x="1076" y="232"/>
                      <a:pt x="1076" y="231"/>
                    </a:cubicBezTo>
                    <a:cubicBezTo>
                      <a:pt x="1090" y="231"/>
                      <a:pt x="1104" y="229"/>
                      <a:pt x="1118" y="227"/>
                    </a:cubicBezTo>
                    <a:cubicBezTo>
                      <a:pt x="1138" y="225"/>
                      <a:pt x="1159" y="223"/>
                      <a:pt x="1180" y="221"/>
                    </a:cubicBezTo>
                    <a:cubicBezTo>
                      <a:pt x="1199" y="219"/>
                      <a:pt x="1219" y="217"/>
                      <a:pt x="1239" y="215"/>
                    </a:cubicBezTo>
                    <a:cubicBezTo>
                      <a:pt x="1258" y="213"/>
                      <a:pt x="1280" y="214"/>
                      <a:pt x="1299" y="209"/>
                    </a:cubicBezTo>
                    <a:cubicBezTo>
                      <a:pt x="1301" y="208"/>
                      <a:pt x="1302" y="206"/>
                      <a:pt x="1302" y="204"/>
                    </a:cubicBezTo>
                    <a:cubicBezTo>
                      <a:pt x="1304" y="204"/>
                      <a:pt x="1305" y="202"/>
                      <a:pt x="1303" y="200"/>
                    </a:cubicBezTo>
                    <a:close/>
                    <a:moveTo>
                      <a:pt x="925" y="71"/>
                    </a:moveTo>
                    <a:cubicBezTo>
                      <a:pt x="919" y="71"/>
                      <a:pt x="914" y="71"/>
                      <a:pt x="909" y="71"/>
                    </a:cubicBezTo>
                    <a:cubicBezTo>
                      <a:pt x="908" y="66"/>
                      <a:pt x="907" y="60"/>
                      <a:pt x="906" y="55"/>
                    </a:cubicBezTo>
                    <a:cubicBezTo>
                      <a:pt x="905" y="49"/>
                      <a:pt x="905" y="43"/>
                      <a:pt x="904" y="37"/>
                    </a:cubicBezTo>
                    <a:cubicBezTo>
                      <a:pt x="910" y="39"/>
                      <a:pt x="916" y="41"/>
                      <a:pt x="922" y="43"/>
                    </a:cubicBezTo>
                    <a:cubicBezTo>
                      <a:pt x="920" y="52"/>
                      <a:pt x="920" y="63"/>
                      <a:pt x="925" y="71"/>
                    </a:cubicBezTo>
                    <a:close/>
                    <a:moveTo>
                      <a:pt x="900" y="35"/>
                    </a:moveTo>
                    <a:cubicBezTo>
                      <a:pt x="899" y="46"/>
                      <a:pt x="898" y="60"/>
                      <a:pt x="901" y="71"/>
                    </a:cubicBezTo>
                    <a:cubicBezTo>
                      <a:pt x="897" y="71"/>
                      <a:pt x="894" y="71"/>
                      <a:pt x="890" y="71"/>
                    </a:cubicBezTo>
                    <a:cubicBezTo>
                      <a:pt x="889" y="57"/>
                      <a:pt x="886" y="44"/>
                      <a:pt x="886" y="30"/>
                    </a:cubicBezTo>
                    <a:cubicBezTo>
                      <a:pt x="890" y="32"/>
                      <a:pt x="895" y="34"/>
                      <a:pt x="900" y="35"/>
                    </a:cubicBezTo>
                    <a:close/>
                    <a:moveTo>
                      <a:pt x="869" y="69"/>
                    </a:moveTo>
                    <a:cubicBezTo>
                      <a:pt x="873" y="61"/>
                      <a:pt x="872" y="51"/>
                      <a:pt x="872" y="42"/>
                    </a:cubicBezTo>
                    <a:cubicBezTo>
                      <a:pt x="872" y="36"/>
                      <a:pt x="871" y="30"/>
                      <a:pt x="870" y="25"/>
                    </a:cubicBezTo>
                    <a:cubicBezTo>
                      <a:pt x="870" y="25"/>
                      <a:pt x="870" y="25"/>
                      <a:pt x="870" y="25"/>
                    </a:cubicBezTo>
                    <a:cubicBezTo>
                      <a:pt x="874" y="26"/>
                      <a:pt x="877" y="27"/>
                      <a:pt x="880" y="28"/>
                    </a:cubicBezTo>
                    <a:cubicBezTo>
                      <a:pt x="879" y="42"/>
                      <a:pt x="878" y="57"/>
                      <a:pt x="882" y="71"/>
                    </a:cubicBezTo>
                    <a:cubicBezTo>
                      <a:pt x="878" y="71"/>
                      <a:pt x="873" y="70"/>
                      <a:pt x="869" y="70"/>
                    </a:cubicBezTo>
                    <a:cubicBezTo>
                      <a:pt x="869" y="70"/>
                      <a:pt x="869" y="70"/>
                      <a:pt x="869" y="69"/>
                    </a:cubicBezTo>
                    <a:close/>
                    <a:moveTo>
                      <a:pt x="388" y="45"/>
                    </a:moveTo>
                    <a:cubicBezTo>
                      <a:pt x="392" y="43"/>
                      <a:pt x="397" y="42"/>
                      <a:pt x="402" y="40"/>
                    </a:cubicBezTo>
                    <a:cubicBezTo>
                      <a:pt x="401" y="45"/>
                      <a:pt x="400" y="51"/>
                      <a:pt x="399" y="56"/>
                    </a:cubicBezTo>
                    <a:cubicBezTo>
                      <a:pt x="398" y="62"/>
                      <a:pt x="397" y="68"/>
                      <a:pt x="397" y="73"/>
                    </a:cubicBezTo>
                    <a:cubicBezTo>
                      <a:pt x="395" y="73"/>
                      <a:pt x="392" y="74"/>
                      <a:pt x="389" y="74"/>
                    </a:cubicBezTo>
                    <a:cubicBezTo>
                      <a:pt x="387" y="64"/>
                      <a:pt x="386" y="55"/>
                      <a:pt x="388" y="45"/>
                    </a:cubicBezTo>
                    <a:close/>
                    <a:moveTo>
                      <a:pt x="382" y="47"/>
                    </a:moveTo>
                    <a:cubicBezTo>
                      <a:pt x="380" y="56"/>
                      <a:pt x="379" y="65"/>
                      <a:pt x="381" y="74"/>
                    </a:cubicBezTo>
                    <a:cubicBezTo>
                      <a:pt x="377" y="74"/>
                      <a:pt x="373" y="74"/>
                      <a:pt x="368" y="74"/>
                    </a:cubicBezTo>
                    <a:cubicBezTo>
                      <a:pt x="369" y="66"/>
                      <a:pt x="369" y="59"/>
                      <a:pt x="368" y="51"/>
                    </a:cubicBezTo>
                    <a:cubicBezTo>
                      <a:pt x="373" y="49"/>
                      <a:pt x="377" y="48"/>
                      <a:pt x="382" y="47"/>
                    </a:cubicBezTo>
                    <a:close/>
                    <a:moveTo>
                      <a:pt x="363" y="52"/>
                    </a:moveTo>
                    <a:cubicBezTo>
                      <a:pt x="363" y="60"/>
                      <a:pt x="362" y="67"/>
                      <a:pt x="361" y="74"/>
                    </a:cubicBezTo>
                    <a:cubicBezTo>
                      <a:pt x="357" y="75"/>
                      <a:pt x="353" y="75"/>
                      <a:pt x="349" y="75"/>
                    </a:cubicBezTo>
                    <a:cubicBezTo>
                      <a:pt x="350" y="73"/>
                      <a:pt x="349" y="72"/>
                      <a:pt x="349" y="70"/>
                    </a:cubicBezTo>
                    <a:cubicBezTo>
                      <a:pt x="349" y="66"/>
                      <a:pt x="349" y="61"/>
                      <a:pt x="348" y="57"/>
                    </a:cubicBezTo>
                    <a:cubicBezTo>
                      <a:pt x="353" y="55"/>
                      <a:pt x="358" y="54"/>
                      <a:pt x="363" y="52"/>
                    </a:cubicBezTo>
                    <a:close/>
                    <a:moveTo>
                      <a:pt x="325" y="71"/>
                    </a:moveTo>
                    <a:cubicBezTo>
                      <a:pt x="325" y="68"/>
                      <a:pt x="325" y="66"/>
                      <a:pt x="325" y="63"/>
                    </a:cubicBezTo>
                    <a:cubicBezTo>
                      <a:pt x="331" y="61"/>
                      <a:pt x="337" y="60"/>
                      <a:pt x="343" y="58"/>
                    </a:cubicBezTo>
                    <a:cubicBezTo>
                      <a:pt x="343" y="62"/>
                      <a:pt x="343" y="66"/>
                      <a:pt x="342" y="70"/>
                    </a:cubicBezTo>
                    <a:cubicBezTo>
                      <a:pt x="342" y="72"/>
                      <a:pt x="342" y="73"/>
                      <a:pt x="342" y="75"/>
                    </a:cubicBezTo>
                    <a:cubicBezTo>
                      <a:pt x="336" y="75"/>
                      <a:pt x="330" y="75"/>
                      <a:pt x="325" y="76"/>
                    </a:cubicBezTo>
                    <a:cubicBezTo>
                      <a:pt x="325" y="74"/>
                      <a:pt x="325" y="72"/>
                      <a:pt x="325" y="71"/>
                    </a:cubicBezTo>
                    <a:close/>
                    <a:moveTo>
                      <a:pt x="320" y="64"/>
                    </a:moveTo>
                    <a:cubicBezTo>
                      <a:pt x="320" y="66"/>
                      <a:pt x="319" y="68"/>
                      <a:pt x="319" y="70"/>
                    </a:cubicBezTo>
                    <a:cubicBezTo>
                      <a:pt x="319" y="72"/>
                      <a:pt x="318" y="74"/>
                      <a:pt x="318" y="76"/>
                    </a:cubicBezTo>
                    <a:cubicBezTo>
                      <a:pt x="313" y="76"/>
                      <a:pt x="309" y="76"/>
                      <a:pt x="304" y="76"/>
                    </a:cubicBezTo>
                    <a:cubicBezTo>
                      <a:pt x="303" y="74"/>
                      <a:pt x="302" y="71"/>
                      <a:pt x="302" y="69"/>
                    </a:cubicBezTo>
                    <a:cubicBezTo>
                      <a:pt x="308" y="67"/>
                      <a:pt x="314" y="66"/>
                      <a:pt x="320" y="64"/>
                    </a:cubicBezTo>
                    <a:close/>
                    <a:moveTo>
                      <a:pt x="298" y="70"/>
                    </a:moveTo>
                    <a:cubicBezTo>
                      <a:pt x="298" y="72"/>
                      <a:pt x="298" y="74"/>
                      <a:pt x="299" y="76"/>
                    </a:cubicBezTo>
                    <a:cubicBezTo>
                      <a:pt x="286" y="77"/>
                      <a:pt x="274" y="77"/>
                      <a:pt x="261" y="78"/>
                    </a:cubicBezTo>
                    <a:cubicBezTo>
                      <a:pt x="273" y="75"/>
                      <a:pt x="286" y="72"/>
                      <a:pt x="298" y="70"/>
                    </a:cubicBezTo>
                    <a:close/>
                    <a:moveTo>
                      <a:pt x="1049" y="289"/>
                    </a:moveTo>
                    <a:cubicBezTo>
                      <a:pt x="1047" y="288"/>
                      <a:pt x="1045" y="289"/>
                      <a:pt x="1042" y="289"/>
                    </a:cubicBezTo>
                    <a:cubicBezTo>
                      <a:pt x="1039" y="289"/>
                      <a:pt x="1037" y="289"/>
                      <a:pt x="1034" y="289"/>
                    </a:cubicBezTo>
                    <a:cubicBezTo>
                      <a:pt x="1031" y="290"/>
                      <a:pt x="1031" y="296"/>
                      <a:pt x="1034" y="297"/>
                    </a:cubicBezTo>
                    <a:cubicBezTo>
                      <a:pt x="1037" y="297"/>
                      <a:pt x="1039" y="297"/>
                      <a:pt x="1042" y="297"/>
                    </a:cubicBezTo>
                    <a:cubicBezTo>
                      <a:pt x="1044" y="297"/>
                      <a:pt x="1046" y="297"/>
                      <a:pt x="1048" y="297"/>
                    </a:cubicBezTo>
                    <a:cubicBezTo>
                      <a:pt x="1048" y="297"/>
                      <a:pt x="1048" y="297"/>
                      <a:pt x="1048" y="297"/>
                    </a:cubicBezTo>
                    <a:cubicBezTo>
                      <a:pt x="1044" y="311"/>
                      <a:pt x="1025" y="308"/>
                      <a:pt x="1015" y="308"/>
                    </a:cubicBezTo>
                    <a:cubicBezTo>
                      <a:pt x="930" y="311"/>
                      <a:pt x="846" y="313"/>
                      <a:pt x="762" y="315"/>
                    </a:cubicBezTo>
                    <a:cubicBezTo>
                      <a:pt x="593" y="319"/>
                      <a:pt x="424" y="321"/>
                      <a:pt x="255" y="323"/>
                    </a:cubicBezTo>
                    <a:cubicBezTo>
                      <a:pt x="244" y="323"/>
                      <a:pt x="233" y="323"/>
                      <a:pt x="222" y="323"/>
                    </a:cubicBezTo>
                    <a:cubicBezTo>
                      <a:pt x="217" y="323"/>
                      <a:pt x="212" y="324"/>
                      <a:pt x="207" y="323"/>
                    </a:cubicBezTo>
                    <a:cubicBezTo>
                      <a:pt x="198" y="321"/>
                      <a:pt x="194" y="316"/>
                      <a:pt x="192" y="310"/>
                    </a:cubicBezTo>
                    <a:cubicBezTo>
                      <a:pt x="192" y="310"/>
                      <a:pt x="193" y="310"/>
                      <a:pt x="193" y="310"/>
                    </a:cubicBezTo>
                    <a:cubicBezTo>
                      <a:pt x="195" y="310"/>
                      <a:pt x="198" y="310"/>
                      <a:pt x="200" y="310"/>
                    </a:cubicBezTo>
                    <a:cubicBezTo>
                      <a:pt x="204" y="311"/>
                      <a:pt x="209" y="311"/>
                      <a:pt x="213" y="310"/>
                    </a:cubicBezTo>
                    <a:cubicBezTo>
                      <a:pt x="217" y="309"/>
                      <a:pt x="217" y="303"/>
                      <a:pt x="213" y="302"/>
                    </a:cubicBezTo>
                    <a:cubicBezTo>
                      <a:pt x="209" y="301"/>
                      <a:pt x="204" y="302"/>
                      <a:pt x="200" y="302"/>
                    </a:cubicBezTo>
                    <a:cubicBezTo>
                      <a:pt x="197" y="302"/>
                      <a:pt x="193" y="302"/>
                      <a:pt x="191" y="304"/>
                    </a:cubicBezTo>
                    <a:cubicBezTo>
                      <a:pt x="190" y="303"/>
                      <a:pt x="190" y="301"/>
                      <a:pt x="190" y="299"/>
                    </a:cubicBezTo>
                    <a:cubicBezTo>
                      <a:pt x="189" y="278"/>
                      <a:pt x="192" y="257"/>
                      <a:pt x="192" y="236"/>
                    </a:cubicBezTo>
                    <a:cubicBezTo>
                      <a:pt x="194" y="195"/>
                      <a:pt x="195" y="154"/>
                      <a:pt x="196" y="112"/>
                    </a:cubicBezTo>
                    <a:cubicBezTo>
                      <a:pt x="196" y="113"/>
                      <a:pt x="197" y="113"/>
                      <a:pt x="198" y="113"/>
                    </a:cubicBezTo>
                    <a:cubicBezTo>
                      <a:pt x="202" y="113"/>
                      <a:pt x="207" y="113"/>
                      <a:pt x="211" y="113"/>
                    </a:cubicBezTo>
                    <a:cubicBezTo>
                      <a:pt x="215" y="113"/>
                      <a:pt x="219" y="113"/>
                      <a:pt x="223" y="111"/>
                    </a:cubicBezTo>
                    <a:cubicBezTo>
                      <a:pt x="225" y="110"/>
                      <a:pt x="225" y="107"/>
                      <a:pt x="223" y="106"/>
                    </a:cubicBezTo>
                    <a:cubicBezTo>
                      <a:pt x="219" y="103"/>
                      <a:pt x="215" y="104"/>
                      <a:pt x="211" y="104"/>
                    </a:cubicBezTo>
                    <a:cubicBezTo>
                      <a:pt x="207" y="104"/>
                      <a:pt x="202" y="104"/>
                      <a:pt x="197" y="104"/>
                    </a:cubicBezTo>
                    <a:cubicBezTo>
                      <a:pt x="197" y="104"/>
                      <a:pt x="196" y="104"/>
                      <a:pt x="196" y="104"/>
                    </a:cubicBezTo>
                    <a:cubicBezTo>
                      <a:pt x="196" y="100"/>
                      <a:pt x="196" y="97"/>
                      <a:pt x="196" y="93"/>
                    </a:cubicBezTo>
                    <a:cubicBezTo>
                      <a:pt x="196" y="92"/>
                      <a:pt x="196" y="91"/>
                      <a:pt x="196" y="91"/>
                    </a:cubicBezTo>
                    <a:cubicBezTo>
                      <a:pt x="475" y="80"/>
                      <a:pt x="754" y="78"/>
                      <a:pt x="1033" y="85"/>
                    </a:cubicBezTo>
                    <a:cubicBezTo>
                      <a:pt x="1034" y="86"/>
                      <a:pt x="1035" y="87"/>
                      <a:pt x="1036" y="88"/>
                    </a:cubicBezTo>
                    <a:cubicBezTo>
                      <a:pt x="1038" y="88"/>
                      <a:pt x="1039" y="90"/>
                      <a:pt x="1040" y="92"/>
                    </a:cubicBezTo>
                    <a:cubicBezTo>
                      <a:pt x="1039" y="92"/>
                      <a:pt x="1037" y="91"/>
                      <a:pt x="1035" y="90"/>
                    </a:cubicBezTo>
                    <a:cubicBezTo>
                      <a:pt x="1031" y="89"/>
                      <a:pt x="1028" y="93"/>
                      <a:pt x="1032" y="96"/>
                    </a:cubicBezTo>
                    <a:cubicBezTo>
                      <a:pt x="1035" y="98"/>
                      <a:pt x="1039" y="99"/>
                      <a:pt x="1043" y="99"/>
                    </a:cubicBezTo>
                    <a:cubicBezTo>
                      <a:pt x="1046" y="113"/>
                      <a:pt x="1044" y="135"/>
                      <a:pt x="1044" y="142"/>
                    </a:cubicBezTo>
                    <a:cubicBezTo>
                      <a:pt x="1045" y="164"/>
                      <a:pt x="1045" y="185"/>
                      <a:pt x="1046" y="207"/>
                    </a:cubicBezTo>
                    <a:cubicBezTo>
                      <a:pt x="1047" y="227"/>
                      <a:pt x="1047" y="247"/>
                      <a:pt x="1048" y="266"/>
                    </a:cubicBezTo>
                    <a:cubicBezTo>
                      <a:pt x="1048" y="272"/>
                      <a:pt x="1050" y="281"/>
                      <a:pt x="1049" y="289"/>
                    </a:cubicBezTo>
                    <a:close/>
                    <a:moveTo>
                      <a:pt x="928" y="45"/>
                    </a:moveTo>
                    <a:cubicBezTo>
                      <a:pt x="934" y="48"/>
                      <a:pt x="940" y="50"/>
                      <a:pt x="946" y="52"/>
                    </a:cubicBezTo>
                    <a:cubicBezTo>
                      <a:pt x="946" y="56"/>
                      <a:pt x="946" y="59"/>
                      <a:pt x="946" y="62"/>
                    </a:cubicBezTo>
                    <a:cubicBezTo>
                      <a:pt x="947" y="66"/>
                      <a:pt x="946" y="69"/>
                      <a:pt x="947" y="72"/>
                    </a:cubicBezTo>
                    <a:cubicBezTo>
                      <a:pt x="942" y="72"/>
                      <a:pt x="937" y="72"/>
                      <a:pt x="932" y="71"/>
                    </a:cubicBezTo>
                    <a:cubicBezTo>
                      <a:pt x="931" y="66"/>
                      <a:pt x="929" y="62"/>
                      <a:pt x="928" y="57"/>
                    </a:cubicBezTo>
                    <a:cubicBezTo>
                      <a:pt x="927" y="53"/>
                      <a:pt x="927" y="49"/>
                      <a:pt x="928" y="45"/>
                    </a:cubicBezTo>
                    <a:close/>
                    <a:moveTo>
                      <a:pt x="952" y="62"/>
                    </a:moveTo>
                    <a:cubicBezTo>
                      <a:pt x="952" y="59"/>
                      <a:pt x="952" y="57"/>
                      <a:pt x="951" y="54"/>
                    </a:cubicBezTo>
                    <a:cubicBezTo>
                      <a:pt x="957" y="56"/>
                      <a:pt x="962" y="58"/>
                      <a:pt x="967" y="60"/>
                    </a:cubicBezTo>
                    <a:cubicBezTo>
                      <a:pt x="968" y="62"/>
                      <a:pt x="968" y="64"/>
                      <a:pt x="968" y="67"/>
                    </a:cubicBezTo>
                    <a:cubicBezTo>
                      <a:pt x="968" y="68"/>
                      <a:pt x="968" y="70"/>
                      <a:pt x="968" y="72"/>
                    </a:cubicBezTo>
                    <a:cubicBezTo>
                      <a:pt x="963" y="72"/>
                      <a:pt x="958" y="72"/>
                      <a:pt x="953" y="72"/>
                    </a:cubicBezTo>
                    <a:cubicBezTo>
                      <a:pt x="954" y="68"/>
                      <a:pt x="953" y="65"/>
                      <a:pt x="952" y="62"/>
                    </a:cubicBezTo>
                    <a:close/>
                    <a:moveTo>
                      <a:pt x="974" y="62"/>
                    </a:moveTo>
                    <a:cubicBezTo>
                      <a:pt x="984" y="66"/>
                      <a:pt x="994" y="69"/>
                      <a:pt x="1004" y="73"/>
                    </a:cubicBezTo>
                    <a:cubicBezTo>
                      <a:pt x="994" y="73"/>
                      <a:pt x="984" y="72"/>
                      <a:pt x="975" y="72"/>
                    </a:cubicBezTo>
                    <a:cubicBezTo>
                      <a:pt x="975" y="69"/>
                      <a:pt x="975" y="66"/>
                      <a:pt x="974" y="62"/>
                    </a:cubicBezTo>
                    <a:close/>
                    <a:moveTo>
                      <a:pt x="1239" y="203"/>
                    </a:moveTo>
                    <a:cubicBezTo>
                      <a:pt x="1218" y="205"/>
                      <a:pt x="1197" y="207"/>
                      <a:pt x="1176" y="209"/>
                    </a:cubicBezTo>
                    <a:cubicBezTo>
                      <a:pt x="1156" y="211"/>
                      <a:pt x="1135" y="213"/>
                      <a:pt x="1114" y="216"/>
                    </a:cubicBezTo>
                    <a:cubicBezTo>
                      <a:pt x="1098" y="218"/>
                      <a:pt x="1080" y="219"/>
                      <a:pt x="1064" y="225"/>
                    </a:cubicBezTo>
                    <a:cubicBezTo>
                      <a:pt x="1062" y="225"/>
                      <a:pt x="1061" y="225"/>
                      <a:pt x="1059" y="225"/>
                    </a:cubicBezTo>
                    <a:cubicBezTo>
                      <a:pt x="1059" y="220"/>
                      <a:pt x="1059" y="215"/>
                      <a:pt x="1059" y="210"/>
                    </a:cubicBezTo>
                    <a:cubicBezTo>
                      <a:pt x="1062" y="212"/>
                      <a:pt x="1065" y="213"/>
                      <a:pt x="1069" y="214"/>
                    </a:cubicBezTo>
                    <a:cubicBezTo>
                      <a:pt x="1073" y="214"/>
                      <a:pt x="1078" y="215"/>
                      <a:pt x="1081" y="212"/>
                    </a:cubicBezTo>
                    <a:cubicBezTo>
                      <a:pt x="1082" y="211"/>
                      <a:pt x="1082" y="210"/>
                      <a:pt x="1081" y="209"/>
                    </a:cubicBezTo>
                    <a:cubicBezTo>
                      <a:pt x="1078" y="206"/>
                      <a:pt x="1075" y="207"/>
                      <a:pt x="1071" y="206"/>
                    </a:cubicBezTo>
                    <a:cubicBezTo>
                      <a:pt x="1067" y="206"/>
                      <a:pt x="1062" y="205"/>
                      <a:pt x="1058" y="204"/>
                    </a:cubicBezTo>
                    <a:cubicBezTo>
                      <a:pt x="1058" y="199"/>
                      <a:pt x="1058" y="193"/>
                      <a:pt x="1058" y="188"/>
                    </a:cubicBezTo>
                    <a:cubicBezTo>
                      <a:pt x="1057" y="161"/>
                      <a:pt x="1056" y="135"/>
                      <a:pt x="1055" y="109"/>
                    </a:cubicBezTo>
                    <a:cubicBezTo>
                      <a:pt x="1055" y="97"/>
                      <a:pt x="1054" y="84"/>
                      <a:pt x="1044" y="78"/>
                    </a:cubicBezTo>
                    <a:cubicBezTo>
                      <a:pt x="1043" y="76"/>
                      <a:pt x="1042" y="75"/>
                      <a:pt x="1040" y="74"/>
                    </a:cubicBezTo>
                    <a:cubicBezTo>
                      <a:pt x="1012" y="64"/>
                      <a:pt x="983" y="53"/>
                      <a:pt x="955" y="43"/>
                    </a:cubicBezTo>
                    <a:cubicBezTo>
                      <a:pt x="957" y="43"/>
                      <a:pt x="959" y="43"/>
                      <a:pt x="962" y="44"/>
                    </a:cubicBezTo>
                    <a:cubicBezTo>
                      <a:pt x="965" y="44"/>
                      <a:pt x="969" y="46"/>
                      <a:pt x="972" y="44"/>
                    </a:cubicBezTo>
                    <a:cubicBezTo>
                      <a:pt x="974" y="44"/>
                      <a:pt x="974" y="42"/>
                      <a:pt x="973" y="40"/>
                    </a:cubicBezTo>
                    <a:cubicBezTo>
                      <a:pt x="972" y="36"/>
                      <a:pt x="966" y="36"/>
                      <a:pt x="962" y="35"/>
                    </a:cubicBezTo>
                    <a:cubicBezTo>
                      <a:pt x="957" y="35"/>
                      <a:pt x="953" y="36"/>
                      <a:pt x="949" y="39"/>
                    </a:cubicBezTo>
                    <a:cubicBezTo>
                      <a:pt x="949" y="40"/>
                      <a:pt x="949" y="40"/>
                      <a:pt x="949" y="41"/>
                    </a:cubicBezTo>
                    <a:cubicBezTo>
                      <a:pt x="937" y="37"/>
                      <a:pt x="926" y="32"/>
                      <a:pt x="914" y="28"/>
                    </a:cubicBezTo>
                    <a:cubicBezTo>
                      <a:pt x="1038" y="37"/>
                      <a:pt x="1162" y="32"/>
                      <a:pt x="1285" y="14"/>
                    </a:cubicBezTo>
                    <a:cubicBezTo>
                      <a:pt x="1273" y="33"/>
                      <a:pt x="1261" y="52"/>
                      <a:pt x="1249" y="71"/>
                    </a:cubicBezTo>
                    <a:cubicBezTo>
                      <a:pt x="1244" y="80"/>
                      <a:pt x="1238" y="89"/>
                      <a:pt x="1232" y="99"/>
                    </a:cubicBezTo>
                    <a:cubicBezTo>
                      <a:pt x="1228" y="105"/>
                      <a:pt x="1222" y="111"/>
                      <a:pt x="1222" y="119"/>
                    </a:cubicBezTo>
                    <a:cubicBezTo>
                      <a:pt x="1221" y="132"/>
                      <a:pt x="1240" y="145"/>
                      <a:pt x="1248" y="153"/>
                    </a:cubicBezTo>
                    <a:cubicBezTo>
                      <a:pt x="1257" y="164"/>
                      <a:pt x="1267" y="174"/>
                      <a:pt x="1276" y="184"/>
                    </a:cubicBezTo>
                    <a:cubicBezTo>
                      <a:pt x="1274" y="184"/>
                      <a:pt x="1272" y="185"/>
                      <a:pt x="1269" y="185"/>
                    </a:cubicBezTo>
                    <a:cubicBezTo>
                      <a:pt x="1266" y="186"/>
                      <a:pt x="1262" y="186"/>
                      <a:pt x="1258" y="186"/>
                    </a:cubicBezTo>
                    <a:cubicBezTo>
                      <a:pt x="1255" y="186"/>
                      <a:pt x="1255" y="190"/>
                      <a:pt x="1257" y="191"/>
                    </a:cubicBezTo>
                    <a:cubicBezTo>
                      <a:pt x="1261" y="192"/>
                      <a:pt x="1265" y="192"/>
                      <a:pt x="1270" y="192"/>
                    </a:cubicBezTo>
                    <a:cubicBezTo>
                      <a:pt x="1273" y="192"/>
                      <a:pt x="1278" y="192"/>
                      <a:pt x="1280" y="189"/>
                    </a:cubicBezTo>
                    <a:cubicBezTo>
                      <a:pt x="1281" y="189"/>
                      <a:pt x="1281" y="189"/>
                      <a:pt x="1281" y="189"/>
                    </a:cubicBezTo>
                    <a:cubicBezTo>
                      <a:pt x="1284" y="192"/>
                      <a:pt x="1288" y="196"/>
                      <a:pt x="1292" y="199"/>
                    </a:cubicBezTo>
                    <a:cubicBezTo>
                      <a:pt x="1274" y="198"/>
                      <a:pt x="1256" y="201"/>
                      <a:pt x="1239" y="203"/>
                    </a:cubicBezTo>
                    <a:close/>
                  </a:path>
                </a:pathLst>
              </a:custGeom>
              <a:solidFill>
                <a:schemeClr val="tx1"/>
              </a:solidFill>
              <a:ln>
                <a:noFill/>
              </a:ln>
            </p:spPr>
            <p:txBody>
              <a:bodyPr vert="horz" wrap="square" lIns="91440" tIns="45720" rIns="91440" bIns="45720" numCol="1" anchor="t" anchorCtr="0" compatLnSpc="1"/>
              <a:lstStyle/>
              <a:p>
                <a:endParaRPr lang="zh-CN" altLang="en-US"/>
              </a:p>
            </p:txBody>
          </p:sp>
          <p:sp>
            <p:nvSpPr>
              <p:cNvPr id="163" name="Freeform 93"/>
              <p:cNvSpPr/>
              <p:nvPr/>
            </p:nvSpPr>
            <p:spPr bwMode="auto">
              <a:xfrm>
                <a:off x="4583754" y="3442044"/>
                <a:ext cx="84343" cy="38883"/>
              </a:xfrm>
              <a:custGeom>
                <a:avLst/>
                <a:gdLst>
                  <a:gd name="T0" fmla="*/ 21 w 27"/>
                  <a:gd name="T1" fmla="*/ 1 h 11"/>
                  <a:gd name="T2" fmla="*/ 3 w 27"/>
                  <a:gd name="T3" fmla="*/ 0 h 11"/>
                  <a:gd name="T4" fmla="*/ 2 w 27"/>
                  <a:gd name="T5" fmla="*/ 5 h 11"/>
                  <a:gd name="T6" fmla="*/ 20 w 27"/>
                  <a:gd name="T7" fmla="*/ 9 h 11"/>
                  <a:gd name="T8" fmla="*/ 21 w 27"/>
                  <a:gd name="T9" fmla="*/ 1 h 11"/>
                </a:gdLst>
                <a:ahLst/>
                <a:cxnLst>
                  <a:cxn ang="0">
                    <a:pos x="T0" y="T1"/>
                  </a:cxn>
                  <a:cxn ang="0">
                    <a:pos x="T2" y="T3"/>
                  </a:cxn>
                  <a:cxn ang="0">
                    <a:pos x="T4" y="T5"/>
                  </a:cxn>
                  <a:cxn ang="0">
                    <a:pos x="T6" y="T7"/>
                  </a:cxn>
                  <a:cxn ang="0">
                    <a:pos x="T8" y="T9"/>
                  </a:cxn>
                </a:cxnLst>
                <a:rect l="0" t="0" r="r" b="b"/>
                <a:pathLst>
                  <a:path w="27" h="11">
                    <a:moveTo>
                      <a:pt x="21" y="1"/>
                    </a:moveTo>
                    <a:cubicBezTo>
                      <a:pt x="15" y="0"/>
                      <a:pt x="9" y="0"/>
                      <a:pt x="3" y="0"/>
                    </a:cubicBezTo>
                    <a:cubicBezTo>
                      <a:pt x="0" y="0"/>
                      <a:pt x="0" y="4"/>
                      <a:pt x="2" y="5"/>
                    </a:cubicBezTo>
                    <a:cubicBezTo>
                      <a:pt x="8" y="6"/>
                      <a:pt x="14" y="8"/>
                      <a:pt x="20" y="9"/>
                    </a:cubicBezTo>
                    <a:cubicBezTo>
                      <a:pt x="26" y="11"/>
                      <a:pt x="27" y="1"/>
                      <a:pt x="2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4" name="Freeform 94"/>
              <p:cNvSpPr/>
              <p:nvPr/>
            </p:nvSpPr>
            <p:spPr bwMode="auto">
              <a:xfrm>
                <a:off x="4712611" y="3439451"/>
                <a:ext cx="117143" cy="33698"/>
              </a:xfrm>
              <a:custGeom>
                <a:avLst/>
                <a:gdLst>
                  <a:gd name="T0" fmla="*/ 32 w 37"/>
                  <a:gd name="T1" fmla="*/ 2 h 10"/>
                  <a:gd name="T2" fmla="*/ 4 w 37"/>
                  <a:gd name="T3" fmla="*/ 0 h 10"/>
                  <a:gd name="T4" fmla="*/ 4 w 37"/>
                  <a:gd name="T5" fmla="*/ 6 h 10"/>
                  <a:gd name="T6" fmla="*/ 31 w 37"/>
                  <a:gd name="T7" fmla="*/ 10 h 10"/>
                  <a:gd name="T8" fmla="*/ 32 w 37"/>
                  <a:gd name="T9" fmla="*/ 2 h 10"/>
                </a:gdLst>
                <a:ahLst/>
                <a:cxnLst>
                  <a:cxn ang="0">
                    <a:pos x="T0" y="T1"/>
                  </a:cxn>
                  <a:cxn ang="0">
                    <a:pos x="T2" y="T3"/>
                  </a:cxn>
                  <a:cxn ang="0">
                    <a:pos x="T4" y="T5"/>
                  </a:cxn>
                  <a:cxn ang="0">
                    <a:pos x="T6" y="T7"/>
                  </a:cxn>
                  <a:cxn ang="0">
                    <a:pos x="T8" y="T9"/>
                  </a:cxn>
                </a:cxnLst>
                <a:rect l="0" t="0" r="r" b="b"/>
                <a:pathLst>
                  <a:path w="37" h="10">
                    <a:moveTo>
                      <a:pt x="32" y="2"/>
                    </a:moveTo>
                    <a:cubicBezTo>
                      <a:pt x="23" y="0"/>
                      <a:pt x="14" y="0"/>
                      <a:pt x="4" y="0"/>
                    </a:cubicBezTo>
                    <a:cubicBezTo>
                      <a:pt x="1" y="0"/>
                      <a:pt x="0" y="5"/>
                      <a:pt x="4" y="6"/>
                    </a:cubicBezTo>
                    <a:cubicBezTo>
                      <a:pt x="13" y="8"/>
                      <a:pt x="22" y="10"/>
                      <a:pt x="31" y="10"/>
                    </a:cubicBezTo>
                    <a:cubicBezTo>
                      <a:pt x="36" y="10"/>
                      <a:pt x="37" y="2"/>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5" name="Freeform 95"/>
              <p:cNvSpPr/>
              <p:nvPr/>
            </p:nvSpPr>
            <p:spPr bwMode="auto">
              <a:xfrm>
                <a:off x="4888327" y="3439451"/>
                <a:ext cx="96058" cy="38883"/>
              </a:xfrm>
              <a:custGeom>
                <a:avLst/>
                <a:gdLst>
                  <a:gd name="T0" fmla="*/ 28 w 30"/>
                  <a:gd name="T1" fmla="*/ 3 h 11"/>
                  <a:gd name="T2" fmla="*/ 17 w 30"/>
                  <a:gd name="T3" fmla="*/ 1 h 11"/>
                  <a:gd name="T4" fmla="*/ 4 w 30"/>
                  <a:gd name="T5" fmla="*/ 3 h 11"/>
                  <a:gd name="T6" fmla="*/ 4 w 30"/>
                  <a:gd name="T7" fmla="*/ 9 h 11"/>
                  <a:gd name="T8" fmla="*/ 17 w 30"/>
                  <a:gd name="T9" fmla="*/ 10 h 11"/>
                  <a:gd name="T10" fmla="*/ 28 w 30"/>
                  <a:gd name="T11" fmla="*/ 9 h 11"/>
                  <a:gd name="T12" fmla="*/ 28 w 30"/>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8" y="3"/>
                    </a:moveTo>
                    <a:cubicBezTo>
                      <a:pt x="25" y="0"/>
                      <a:pt x="21" y="1"/>
                      <a:pt x="17" y="1"/>
                    </a:cubicBezTo>
                    <a:cubicBezTo>
                      <a:pt x="13" y="2"/>
                      <a:pt x="8" y="2"/>
                      <a:pt x="4" y="3"/>
                    </a:cubicBezTo>
                    <a:cubicBezTo>
                      <a:pt x="0" y="3"/>
                      <a:pt x="0" y="8"/>
                      <a:pt x="4" y="9"/>
                    </a:cubicBezTo>
                    <a:cubicBezTo>
                      <a:pt x="8" y="9"/>
                      <a:pt x="13" y="10"/>
                      <a:pt x="17" y="10"/>
                    </a:cubicBezTo>
                    <a:cubicBezTo>
                      <a:pt x="21" y="11"/>
                      <a:pt x="25" y="11"/>
                      <a:pt x="28" y="9"/>
                    </a:cubicBezTo>
                    <a:cubicBezTo>
                      <a:pt x="30" y="7"/>
                      <a:pt x="30" y="4"/>
                      <a:pt x="28"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6" name="Freeform 96"/>
              <p:cNvSpPr/>
              <p:nvPr/>
            </p:nvSpPr>
            <p:spPr bwMode="auto">
              <a:xfrm>
                <a:off x="5169471" y="3734953"/>
                <a:ext cx="124173" cy="49251"/>
              </a:xfrm>
              <a:custGeom>
                <a:avLst/>
                <a:gdLst>
                  <a:gd name="T0" fmla="*/ 36 w 39"/>
                  <a:gd name="T1" fmla="*/ 2 h 14"/>
                  <a:gd name="T2" fmla="*/ 22 w 39"/>
                  <a:gd name="T3" fmla="*/ 1 h 14"/>
                  <a:gd name="T4" fmla="*/ 6 w 39"/>
                  <a:gd name="T5" fmla="*/ 2 h 14"/>
                  <a:gd name="T6" fmla="*/ 5 w 39"/>
                  <a:gd name="T7" fmla="*/ 11 h 14"/>
                  <a:gd name="T8" fmla="*/ 37 w 39"/>
                  <a:gd name="T9" fmla="*/ 7 h 14"/>
                  <a:gd name="T10" fmla="*/ 36 w 39"/>
                  <a:gd name="T11" fmla="*/ 2 h 14"/>
                </a:gdLst>
                <a:ahLst/>
                <a:cxnLst>
                  <a:cxn ang="0">
                    <a:pos x="T0" y="T1"/>
                  </a:cxn>
                  <a:cxn ang="0">
                    <a:pos x="T2" y="T3"/>
                  </a:cxn>
                  <a:cxn ang="0">
                    <a:pos x="T4" y="T5"/>
                  </a:cxn>
                  <a:cxn ang="0">
                    <a:pos x="T6" y="T7"/>
                  </a:cxn>
                  <a:cxn ang="0">
                    <a:pos x="T8" y="T9"/>
                  </a:cxn>
                  <a:cxn ang="0">
                    <a:pos x="T10" y="T11"/>
                  </a:cxn>
                </a:cxnLst>
                <a:rect l="0" t="0" r="r" b="b"/>
                <a:pathLst>
                  <a:path w="39" h="14">
                    <a:moveTo>
                      <a:pt x="36" y="2"/>
                    </a:moveTo>
                    <a:cubicBezTo>
                      <a:pt x="31" y="0"/>
                      <a:pt x="27" y="1"/>
                      <a:pt x="22" y="1"/>
                    </a:cubicBezTo>
                    <a:cubicBezTo>
                      <a:pt x="17" y="2"/>
                      <a:pt x="11" y="2"/>
                      <a:pt x="6" y="2"/>
                    </a:cubicBezTo>
                    <a:cubicBezTo>
                      <a:pt x="2" y="2"/>
                      <a:pt x="0" y="10"/>
                      <a:pt x="5" y="11"/>
                    </a:cubicBezTo>
                    <a:cubicBezTo>
                      <a:pt x="15" y="12"/>
                      <a:pt x="28" y="14"/>
                      <a:pt x="37" y="7"/>
                    </a:cubicBezTo>
                    <a:cubicBezTo>
                      <a:pt x="39" y="5"/>
                      <a:pt x="38" y="3"/>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7" name="Freeform 97"/>
              <p:cNvSpPr/>
              <p:nvPr/>
            </p:nvSpPr>
            <p:spPr bwMode="auto">
              <a:xfrm>
                <a:off x="5373299" y="3721993"/>
                <a:ext cx="119487" cy="49251"/>
              </a:xfrm>
              <a:custGeom>
                <a:avLst/>
                <a:gdLst>
                  <a:gd name="T0" fmla="*/ 34 w 38"/>
                  <a:gd name="T1" fmla="*/ 3 h 14"/>
                  <a:gd name="T2" fmla="*/ 4 w 38"/>
                  <a:gd name="T3" fmla="*/ 4 h 14"/>
                  <a:gd name="T4" fmla="*/ 4 w 38"/>
                  <a:gd name="T5" fmla="*/ 11 h 14"/>
                  <a:gd name="T6" fmla="*/ 34 w 38"/>
                  <a:gd name="T7" fmla="*/ 11 h 14"/>
                  <a:gd name="T8" fmla="*/ 34 w 38"/>
                  <a:gd name="T9" fmla="*/ 3 h 14"/>
                </a:gdLst>
                <a:ahLst/>
                <a:cxnLst>
                  <a:cxn ang="0">
                    <a:pos x="T0" y="T1"/>
                  </a:cxn>
                  <a:cxn ang="0">
                    <a:pos x="T2" y="T3"/>
                  </a:cxn>
                  <a:cxn ang="0">
                    <a:pos x="T4" y="T5"/>
                  </a:cxn>
                  <a:cxn ang="0">
                    <a:pos x="T6" y="T7"/>
                  </a:cxn>
                  <a:cxn ang="0">
                    <a:pos x="T8" y="T9"/>
                  </a:cxn>
                </a:cxnLst>
                <a:rect l="0" t="0" r="r" b="b"/>
                <a:pathLst>
                  <a:path w="38" h="14">
                    <a:moveTo>
                      <a:pt x="34" y="3"/>
                    </a:moveTo>
                    <a:cubicBezTo>
                      <a:pt x="26" y="0"/>
                      <a:pt x="14" y="3"/>
                      <a:pt x="4" y="4"/>
                    </a:cubicBezTo>
                    <a:cubicBezTo>
                      <a:pt x="0" y="4"/>
                      <a:pt x="0" y="10"/>
                      <a:pt x="4" y="11"/>
                    </a:cubicBezTo>
                    <a:cubicBezTo>
                      <a:pt x="14" y="11"/>
                      <a:pt x="26" y="14"/>
                      <a:pt x="34" y="11"/>
                    </a:cubicBezTo>
                    <a:cubicBezTo>
                      <a:pt x="38" y="10"/>
                      <a:pt x="38"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8" name="Freeform 98"/>
              <p:cNvSpPr/>
              <p:nvPr/>
            </p:nvSpPr>
            <p:spPr bwMode="auto">
              <a:xfrm>
                <a:off x="5567758" y="3724584"/>
                <a:ext cx="107772" cy="38883"/>
              </a:xfrm>
              <a:custGeom>
                <a:avLst/>
                <a:gdLst>
                  <a:gd name="T0" fmla="*/ 30 w 34"/>
                  <a:gd name="T1" fmla="*/ 1 h 11"/>
                  <a:gd name="T2" fmla="*/ 16 w 34"/>
                  <a:gd name="T3" fmla="*/ 2 h 11"/>
                  <a:gd name="T4" fmla="*/ 2 w 34"/>
                  <a:gd name="T5" fmla="*/ 4 h 11"/>
                  <a:gd name="T6" fmla="*/ 1 w 34"/>
                  <a:gd name="T7" fmla="*/ 8 h 11"/>
                  <a:gd name="T8" fmla="*/ 17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1" y="2"/>
                      <a:pt x="16" y="2"/>
                    </a:cubicBezTo>
                    <a:cubicBezTo>
                      <a:pt x="11" y="2"/>
                      <a:pt x="6" y="2"/>
                      <a:pt x="2" y="4"/>
                    </a:cubicBezTo>
                    <a:cubicBezTo>
                      <a:pt x="0" y="5"/>
                      <a:pt x="0" y="7"/>
                      <a:pt x="1" y="8"/>
                    </a:cubicBezTo>
                    <a:cubicBezTo>
                      <a:pt x="6" y="11"/>
                      <a:pt x="12" y="11"/>
                      <a:pt x="17" y="11"/>
                    </a:cubicBezTo>
                    <a:cubicBezTo>
                      <a:pt x="22" y="11"/>
                      <a:pt x="28" y="11"/>
                      <a:pt x="32" y="7"/>
                    </a:cubicBezTo>
                    <a:cubicBezTo>
                      <a:pt x="34"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69" name="Freeform 99"/>
              <p:cNvSpPr/>
              <p:nvPr/>
            </p:nvSpPr>
            <p:spPr bwMode="auto">
              <a:xfrm>
                <a:off x="5720043" y="3729769"/>
                <a:ext cx="107772" cy="33698"/>
              </a:xfrm>
              <a:custGeom>
                <a:avLst/>
                <a:gdLst>
                  <a:gd name="T0" fmla="*/ 28 w 34"/>
                  <a:gd name="T1" fmla="*/ 0 h 10"/>
                  <a:gd name="T2" fmla="*/ 3 w 34"/>
                  <a:gd name="T3" fmla="*/ 3 h 10"/>
                  <a:gd name="T4" fmla="*/ 3 w 34"/>
                  <a:gd name="T5" fmla="*/ 8 h 10"/>
                  <a:gd name="T6" fmla="*/ 28 w 34"/>
                  <a:gd name="T7" fmla="*/ 10 h 10"/>
                  <a:gd name="T8" fmla="*/ 28 w 34"/>
                  <a:gd name="T9" fmla="*/ 0 h 10"/>
                </a:gdLst>
                <a:ahLst/>
                <a:cxnLst>
                  <a:cxn ang="0">
                    <a:pos x="T0" y="T1"/>
                  </a:cxn>
                  <a:cxn ang="0">
                    <a:pos x="T2" y="T3"/>
                  </a:cxn>
                  <a:cxn ang="0">
                    <a:pos x="T4" y="T5"/>
                  </a:cxn>
                  <a:cxn ang="0">
                    <a:pos x="T6" y="T7"/>
                  </a:cxn>
                  <a:cxn ang="0">
                    <a:pos x="T8" y="T9"/>
                  </a:cxn>
                </a:cxnLst>
                <a:rect l="0" t="0" r="r" b="b"/>
                <a:pathLst>
                  <a:path w="34" h="10">
                    <a:moveTo>
                      <a:pt x="28" y="0"/>
                    </a:moveTo>
                    <a:cubicBezTo>
                      <a:pt x="20" y="0"/>
                      <a:pt x="12" y="2"/>
                      <a:pt x="3" y="3"/>
                    </a:cubicBezTo>
                    <a:cubicBezTo>
                      <a:pt x="0" y="3"/>
                      <a:pt x="0" y="7"/>
                      <a:pt x="3" y="8"/>
                    </a:cubicBezTo>
                    <a:cubicBezTo>
                      <a:pt x="12" y="9"/>
                      <a:pt x="20" y="10"/>
                      <a:pt x="28" y="10"/>
                    </a:cubicBezTo>
                    <a:cubicBezTo>
                      <a:pt x="34" y="10"/>
                      <a:pt x="34" y="1"/>
                      <a:pt x="28"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0" name="Freeform 100"/>
              <p:cNvSpPr/>
              <p:nvPr/>
            </p:nvSpPr>
            <p:spPr bwMode="auto">
              <a:xfrm>
                <a:off x="5893415" y="3719400"/>
                <a:ext cx="110115" cy="44067"/>
              </a:xfrm>
              <a:custGeom>
                <a:avLst/>
                <a:gdLst>
                  <a:gd name="T0" fmla="*/ 32 w 35"/>
                  <a:gd name="T1" fmla="*/ 1 h 13"/>
                  <a:gd name="T2" fmla="*/ 19 w 35"/>
                  <a:gd name="T3" fmla="*/ 2 h 13"/>
                  <a:gd name="T4" fmla="*/ 4 w 35"/>
                  <a:gd name="T5" fmla="*/ 3 h 13"/>
                  <a:gd name="T6" fmla="*/ 3 w 35"/>
                  <a:gd name="T7" fmla="*/ 8 h 13"/>
                  <a:gd name="T8" fmla="*/ 33 w 35"/>
                  <a:gd name="T9" fmla="*/ 7 h 13"/>
                  <a:gd name="T10" fmla="*/ 32 w 35"/>
                  <a:gd name="T11" fmla="*/ 1 h 13"/>
                </a:gdLst>
                <a:ahLst/>
                <a:cxnLst>
                  <a:cxn ang="0">
                    <a:pos x="T0" y="T1"/>
                  </a:cxn>
                  <a:cxn ang="0">
                    <a:pos x="T2" y="T3"/>
                  </a:cxn>
                  <a:cxn ang="0">
                    <a:pos x="T4" y="T5"/>
                  </a:cxn>
                  <a:cxn ang="0">
                    <a:pos x="T6" y="T7"/>
                  </a:cxn>
                  <a:cxn ang="0">
                    <a:pos x="T8" y="T9"/>
                  </a:cxn>
                  <a:cxn ang="0">
                    <a:pos x="T10" y="T11"/>
                  </a:cxn>
                </a:cxnLst>
                <a:rect l="0" t="0" r="r" b="b"/>
                <a:pathLst>
                  <a:path w="35" h="13">
                    <a:moveTo>
                      <a:pt x="32" y="1"/>
                    </a:moveTo>
                    <a:cubicBezTo>
                      <a:pt x="28" y="0"/>
                      <a:pt x="23" y="2"/>
                      <a:pt x="19" y="2"/>
                    </a:cubicBezTo>
                    <a:cubicBezTo>
                      <a:pt x="14" y="3"/>
                      <a:pt x="9" y="3"/>
                      <a:pt x="4" y="3"/>
                    </a:cubicBezTo>
                    <a:cubicBezTo>
                      <a:pt x="1" y="3"/>
                      <a:pt x="0" y="8"/>
                      <a:pt x="3" y="8"/>
                    </a:cubicBezTo>
                    <a:cubicBezTo>
                      <a:pt x="12" y="10"/>
                      <a:pt x="26" y="13"/>
                      <a:pt x="33" y="7"/>
                    </a:cubicBezTo>
                    <a:cubicBezTo>
                      <a:pt x="35" y="5"/>
                      <a:pt x="34"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1" name="Freeform 101"/>
              <p:cNvSpPr/>
              <p:nvPr/>
            </p:nvSpPr>
            <p:spPr bwMode="auto">
              <a:xfrm>
                <a:off x="6073817" y="3721993"/>
                <a:ext cx="121829" cy="51843"/>
              </a:xfrm>
              <a:custGeom>
                <a:avLst/>
                <a:gdLst>
                  <a:gd name="T0" fmla="*/ 32 w 39"/>
                  <a:gd name="T1" fmla="*/ 0 h 15"/>
                  <a:gd name="T2" fmla="*/ 5 w 39"/>
                  <a:gd name="T3" fmla="*/ 2 h 15"/>
                  <a:gd name="T4" fmla="*/ 3 w 39"/>
                  <a:gd name="T5" fmla="*/ 7 h 15"/>
                  <a:gd name="T6" fmla="*/ 35 w 39"/>
                  <a:gd name="T7" fmla="*/ 7 h 15"/>
                  <a:gd name="T8" fmla="*/ 32 w 39"/>
                  <a:gd name="T9" fmla="*/ 0 h 15"/>
                </a:gdLst>
                <a:ahLst/>
                <a:cxnLst>
                  <a:cxn ang="0">
                    <a:pos x="T0" y="T1"/>
                  </a:cxn>
                  <a:cxn ang="0">
                    <a:pos x="T2" y="T3"/>
                  </a:cxn>
                  <a:cxn ang="0">
                    <a:pos x="T4" y="T5"/>
                  </a:cxn>
                  <a:cxn ang="0">
                    <a:pos x="T6" y="T7"/>
                  </a:cxn>
                  <a:cxn ang="0">
                    <a:pos x="T8" y="T9"/>
                  </a:cxn>
                </a:cxnLst>
                <a:rect l="0" t="0" r="r" b="b"/>
                <a:pathLst>
                  <a:path w="39" h="15">
                    <a:moveTo>
                      <a:pt x="32" y="0"/>
                    </a:moveTo>
                    <a:cubicBezTo>
                      <a:pt x="23" y="2"/>
                      <a:pt x="14" y="4"/>
                      <a:pt x="5" y="2"/>
                    </a:cubicBezTo>
                    <a:cubicBezTo>
                      <a:pt x="2" y="1"/>
                      <a:pt x="0" y="5"/>
                      <a:pt x="3" y="7"/>
                    </a:cubicBezTo>
                    <a:cubicBezTo>
                      <a:pt x="13" y="12"/>
                      <a:pt x="26" y="15"/>
                      <a:pt x="35" y="7"/>
                    </a:cubicBezTo>
                    <a:cubicBezTo>
                      <a:pt x="39" y="5"/>
                      <a:pt x="37" y="0"/>
                      <a:pt x="32"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2" name="Freeform 102"/>
              <p:cNvSpPr/>
              <p:nvPr/>
            </p:nvSpPr>
            <p:spPr bwMode="auto">
              <a:xfrm>
                <a:off x="6261246" y="3711625"/>
                <a:ext cx="126515" cy="44067"/>
              </a:xfrm>
              <a:custGeom>
                <a:avLst/>
                <a:gdLst>
                  <a:gd name="T0" fmla="*/ 34 w 40"/>
                  <a:gd name="T1" fmla="*/ 1 h 13"/>
                  <a:gd name="T2" fmla="*/ 19 w 40"/>
                  <a:gd name="T3" fmla="*/ 1 h 13"/>
                  <a:gd name="T4" fmla="*/ 5 w 40"/>
                  <a:gd name="T5" fmla="*/ 1 h 13"/>
                  <a:gd name="T6" fmla="*/ 4 w 40"/>
                  <a:gd name="T7" fmla="*/ 7 h 13"/>
                  <a:gd name="T8" fmla="*/ 35 w 40"/>
                  <a:gd name="T9" fmla="*/ 10 h 13"/>
                  <a:gd name="T10" fmla="*/ 34 w 40"/>
                  <a:gd name="T11" fmla="*/ 1 h 13"/>
                </a:gdLst>
                <a:ahLst/>
                <a:cxnLst>
                  <a:cxn ang="0">
                    <a:pos x="T0" y="T1"/>
                  </a:cxn>
                  <a:cxn ang="0">
                    <a:pos x="T2" y="T3"/>
                  </a:cxn>
                  <a:cxn ang="0">
                    <a:pos x="T4" y="T5"/>
                  </a:cxn>
                  <a:cxn ang="0">
                    <a:pos x="T6" y="T7"/>
                  </a:cxn>
                  <a:cxn ang="0">
                    <a:pos x="T8" y="T9"/>
                  </a:cxn>
                  <a:cxn ang="0">
                    <a:pos x="T10" y="T11"/>
                  </a:cxn>
                </a:cxnLst>
                <a:rect l="0" t="0" r="r" b="b"/>
                <a:pathLst>
                  <a:path w="40" h="13">
                    <a:moveTo>
                      <a:pt x="34" y="1"/>
                    </a:moveTo>
                    <a:cubicBezTo>
                      <a:pt x="29" y="1"/>
                      <a:pt x="24" y="1"/>
                      <a:pt x="19" y="1"/>
                    </a:cubicBezTo>
                    <a:cubicBezTo>
                      <a:pt x="14" y="1"/>
                      <a:pt x="10" y="1"/>
                      <a:pt x="5" y="1"/>
                    </a:cubicBezTo>
                    <a:cubicBezTo>
                      <a:pt x="1" y="0"/>
                      <a:pt x="0" y="6"/>
                      <a:pt x="4" y="7"/>
                    </a:cubicBezTo>
                    <a:cubicBezTo>
                      <a:pt x="13" y="10"/>
                      <a:pt x="26" y="13"/>
                      <a:pt x="35" y="10"/>
                    </a:cubicBezTo>
                    <a:cubicBezTo>
                      <a:pt x="40" y="8"/>
                      <a:pt x="39" y="2"/>
                      <a:pt x="34"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3" name="Freeform 103"/>
              <p:cNvSpPr/>
              <p:nvPr/>
            </p:nvSpPr>
            <p:spPr bwMode="auto">
              <a:xfrm>
                <a:off x="6448675" y="3706440"/>
                <a:ext cx="126515" cy="46658"/>
              </a:xfrm>
              <a:custGeom>
                <a:avLst/>
                <a:gdLst>
                  <a:gd name="T0" fmla="*/ 36 w 40"/>
                  <a:gd name="T1" fmla="*/ 3 h 13"/>
                  <a:gd name="T2" fmla="*/ 4 w 40"/>
                  <a:gd name="T3" fmla="*/ 4 h 13"/>
                  <a:gd name="T4" fmla="*/ 4 w 40"/>
                  <a:gd name="T5" fmla="*/ 10 h 13"/>
                  <a:gd name="T6" fmla="*/ 36 w 40"/>
                  <a:gd name="T7" fmla="*/ 11 h 13"/>
                  <a:gd name="T8" fmla="*/ 36 w 40"/>
                  <a:gd name="T9" fmla="*/ 3 h 13"/>
                </a:gdLst>
                <a:ahLst/>
                <a:cxnLst>
                  <a:cxn ang="0">
                    <a:pos x="T0" y="T1"/>
                  </a:cxn>
                  <a:cxn ang="0">
                    <a:pos x="T2" y="T3"/>
                  </a:cxn>
                  <a:cxn ang="0">
                    <a:pos x="T4" y="T5"/>
                  </a:cxn>
                  <a:cxn ang="0">
                    <a:pos x="T6" y="T7"/>
                  </a:cxn>
                  <a:cxn ang="0">
                    <a:pos x="T8" y="T9"/>
                  </a:cxn>
                </a:cxnLst>
                <a:rect l="0" t="0" r="r" b="b"/>
                <a:pathLst>
                  <a:path w="40" h="13">
                    <a:moveTo>
                      <a:pt x="36" y="3"/>
                    </a:moveTo>
                    <a:cubicBezTo>
                      <a:pt x="26" y="0"/>
                      <a:pt x="14" y="2"/>
                      <a:pt x="4" y="4"/>
                    </a:cubicBezTo>
                    <a:cubicBezTo>
                      <a:pt x="0" y="4"/>
                      <a:pt x="0" y="9"/>
                      <a:pt x="4" y="10"/>
                    </a:cubicBezTo>
                    <a:cubicBezTo>
                      <a:pt x="14" y="11"/>
                      <a:pt x="26" y="13"/>
                      <a:pt x="36" y="11"/>
                    </a:cubicBezTo>
                    <a:cubicBezTo>
                      <a:pt x="40" y="10"/>
                      <a:pt x="40" y="4"/>
                      <a:pt x="36"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4" name="Freeform 104"/>
              <p:cNvSpPr/>
              <p:nvPr/>
            </p:nvSpPr>
            <p:spPr bwMode="auto">
              <a:xfrm>
                <a:off x="6643132" y="3711625"/>
                <a:ext cx="121829" cy="38883"/>
              </a:xfrm>
              <a:custGeom>
                <a:avLst/>
                <a:gdLst>
                  <a:gd name="T0" fmla="*/ 34 w 38"/>
                  <a:gd name="T1" fmla="*/ 2 h 11"/>
                  <a:gd name="T2" fmla="*/ 20 w 38"/>
                  <a:gd name="T3" fmla="*/ 1 h 11"/>
                  <a:gd name="T4" fmla="*/ 4 w 38"/>
                  <a:gd name="T5" fmla="*/ 2 h 11"/>
                  <a:gd name="T6" fmla="*/ 4 w 38"/>
                  <a:gd name="T7" fmla="*/ 9 h 11"/>
                  <a:gd name="T8" fmla="*/ 20 w 38"/>
                  <a:gd name="T9" fmla="*/ 10 h 11"/>
                  <a:gd name="T10" fmla="*/ 34 w 38"/>
                  <a:gd name="T11" fmla="*/ 10 h 11"/>
                  <a:gd name="T12" fmla="*/ 34 w 38"/>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8" h="11">
                    <a:moveTo>
                      <a:pt x="34" y="2"/>
                    </a:moveTo>
                    <a:cubicBezTo>
                      <a:pt x="30" y="0"/>
                      <a:pt x="24" y="1"/>
                      <a:pt x="20" y="1"/>
                    </a:cubicBezTo>
                    <a:cubicBezTo>
                      <a:pt x="15" y="2"/>
                      <a:pt x="9" y="2"/>
                      <a:pt x="4" y="2"/>
                    </a:cubicBezTo>
                    <a:cubicBezTo>
                      <a:pt x="0" y="3"/>
                      <a:pt x="0" y="9"/>
                      <a:pt x="4" y="9"/>
                    </a:cubicBezTo>
                    <a:cubicBezTo>
                      <a:pt x="9" y="9"/>
                      <a:pt x="15" y="10"/>
                      <a:pt x="20" y="10"/>
                    </a:cubicBezTo>
                    <a:cubicBezTo>
                      <a:pt x="24" y="10"/>
                      <a:pt x="30" y="11"/>
                      <a:pt x="34" y="10"/>
                    </a:cubicBezTo>
                    <a:cubicBezTo>
                      <a:pt x="38" y="8"/>
                      <a:pt x="38" y="3"/>
                      <a:pt x="34"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5" name="Freeform 105"/>
              <p:cNvSpPr/>
              <p:nvPr/>
            </p:nvSpPr>
            <p:spPr bwMode="auto">
              <a:xfrm>
                <a:off x="6828219" y="3711625"/>
                <a:ext cx="93715" cy="44067"/>
              </a:xfrm>
              <a:custGeom>
                <a:avLst/>
                <a:gdLst>
                  <a:gd name="T0" fmla="*/ 27 w 30"/>
                  <a:gd name="T1" fmla="*/ 3 h 13"/>
                  <a:gd name="T2" fmla="*/ 17 w 30"/>
                  <a:gd name="T3" fmla="*/ 2 h 13"/>
                  <a:gd name="T4" fmla="*/ 5 w 30"/>
                  <a:gd name="T5" fmla="*/ 1 h 13"/>
                  <a:gd name="T6" fmla="*/ 3 w 30"/>
                  <a:gd name="T7" fmla="*/ 7 h 13"/>
                  <a:gd name="T8" fmla="*/ 28 w 30"/>
                  <a:gd name="T9" fmla="*/ 8 h 13"/>
                  <a:gd name="T10" fmla="*/ 27 w 30"/>
                  <a:gd name="T11" fmla="*/ 3 h 13"/>
                </a:gdLst>
                <a:ahLst/>
                <a:cxnLst>
                  <a:cxn ang="0">
                    <a:pos x="T0" y="T1"/>
                  </a:cxn>
                  <a:cxn ang="0">
                    <a:pos x="T2" y="T3"/>
                  </a:cxn>
                  <a:cxn ang="0">
                    <a:pos x="T4" y="T5"/>
                  </a:cxn>
                  <a:cxn ang="0">
                    <a:pos x="T6" y="T7"/>
                  </a:cxn>
                  <a:cxn ang="0">
                    <a:pos x="T8" y="T9"/>
                  </a:cxn>
                  <a:cxn ang="0">
                    <a:pos x="T10" y="T11"/>
                  </a:cxn>
                </a:cxnLst>
                <a:rect l="0" t="0" r="r" b="b"/>
                <a:pathLst>
                  <a:path w="30" h="13">
                    <a:moveTo>
                      <a:pt x="27" y="3"/>
                    </a:moveTo>
                    <a:cubicBezTo>
                      <a:pt x="24" y="2"/>
                      <a:pt x="20" y="2"/>
                      <a:pt x="17" y="2"/>
                    </a:cubicBezTo>
                    <a:cubicBezTo>
                      <a:pt x="13" y="2"/>
                      <a:pt x="9" y="2"/>
                      <a:pt x="5" y="1"/>
                    </a:cubicBezTo>
                    <a:cubicBezTo>
                      <a:pt x="1" y="0"/>
                      <a:pt x="0" y="5"/>
                      <a:pt x="3" y="7"/>
                    </a:cubicBezTo>
                    <a:cubicBezTo>
                      <a:pt x="10" y="9"/>
                      <a:pt x="21" y="13"/>
                      <a:pt x="28" y="8"/>
                    </a:cubicBezTo>
                    <a:cubicBezTo>
                      <a:pt x="30" y="7"/>
                      <a:pt x="30" y="3"/>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6" name="Freeform 106"/>
              <p:cNvSpPr/>
              <p:nvPr/>
            </p:nvSpPr>
            <p:spPr bwMode="auto">
              <a:xfrm>
                <a:off x="6978163" y="3696072"/>
                <a:ext cx="114801" cy="38883"/>
              </a:xfrm>
              <a:custGeom>
                <a:avLst/>
                <a:gdLst>
                  <a:gd name="T0" fmla="*/ 32 w 36"/>
                  <a:gd name="T1" fmla="*/ 2 h 11"/>
                  <a:gd name="T2" fmla="*/ 19 w 36"/>
                  <a:gd name="T3" fmla="*/ 2 h 11"/>
                  <a:gd name="T4" fmla="*/ 4 w 36"/>
                  <a:gd name="T5" fmla="*/ 5 h 11"/>
                  <a:gd name="T6" fmla="*/ 5 w 36"/>
                  <a:gd name="T7" fmla="*/ 11 h 11"/>
                  <a:gd name="T8" fmla="*/ 20 w 36"/>
                  <a:gd name="T9" fmla="*/ 11 h 11"/>
                  <a:gd name="T10" fmla="*/ 33 w 36"/>
                  <a:gd name="T11" fmla="*/ 8 h 11"/>
                  <a:gd name="T12" fmla="*/ 32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2" y="2"/>
                    </a:moveTo>
                    <a:cubicBezTo>
                      <a:pt x="28" y="0"/>
                      <a:pt x="24" y="1"/>
                      <a:pt x="19" y="2"/>
                    </a:cubicBezTo>
                    <a:cubicBezTo>
                      <a:pt x="14" y="3"/>
                      <a:pt x="9" y="4"/>
                      <a:pt x="4" y="5"/>
                    </a:cubicBezTo>
                    <a:cubicBezTo>
                      <a:pt x="0" y="5"/>
                      <a:pt x="1" y="11"/>
                      <a:pt x="5" y="11"/>
                    </a:cubicBezTo>
                    <a:cubicBezTo>
                      <a:pt x="10" y="11"/>
                      <a:pt x="15" y="11"/>
                      <a:pt x="20" y="11"/>
                    </a:cubicBezTo>
                    <a:cubicBezTo>
                      <a:pt x="25" y="10"/>
                      <a:pt x="30" y="11"/>
                      <a:pt x="33" y="8"/>
                    </a:cubicBezTo>
                    <a:cubicBezTo>
                      <a:pt x="36" y="6"/>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7" name="Freeform 107"/>
              <p:cNvSpPr/>
              <p:nvPr/>
            </p:nvSpPr>
            <p:spPr bwMode="auto">
              <a:xfrm>
                <a:off x="7167934" y="3696072"/>
                <a:ext cx="105430" cy="46658"/>
              </a:xfrm>
              <a:custGeom>
                <a:avLst/>
                <a:gdLst>
                  <a:gd name="T0" fmla="*/ 32 w 33"/>
                  <a:gd name="T1" fmla="*/ 6 h 13"/>
                  <a:gd name="T2" fmla="*/ 4 w 33"/>
                  <a:gd name="T3" fmla="*/ 6 h 13"/>
                  <a:gd name="T4" fmla="*/ 6 w 33"/>
                  <a:gd name="T5" fmla="*/ 12 h 13"/>
                  <a:gd name="T6" fmla="*/ 20 w 33"/>
                  <a:gd name="T7" fmla="*/ 11 h 13"/>
                  <a:gd name="T8" fmla="*/ 31 w 33"/>
                  <a:gd name="T9" fmla="*/ 10 h 13"/>
                  <a:gd name="T10" fmla="*/ 32 w 33"/>
                  <a:gd name="T11" fmla="*/ 6 h 13"/>
                </a:gdLst>
                <a:ahLst/>
                <a:cxnLst>
                  <a:cxn ang="0">
                    <a:pos x="T0" y="T1"/>
                  </a:cxn>
                  <a:cxn ang="0">
                    <a:pos x="T2" y="T3"/>
                  </a:cxn>
                  <a:cxn ang="0">
                    <a:pos x="T4" y="T5"/>
                  </a:cxn>
                  <a:cxn ang="0">
                    <a:pos x="T6" y="T7"/>
                  </a:cxn>
                  <a:cxn ang="0">
                    <a:pos x="T8" y="T9"/>
                  </a:cxn>
                  <a:cxn ang="0">
                    <a:pos x="T10" y="T11"/>
                  </a:cxn>
                </a:cxnLst>
                <a:rect l="0" t="0" r="r" b="b"/>
                <a:pathLst>
                  <a:path w="33" h="13">
                    <a:moveTo>
                      <a:pt x="32" y="6"/>
                    </a:moveTo>
                    <a:cubicBezTo>
                      <a:pt x="25" y="0"/>
                      <a:pt x="11" y="3"/>
                      <a:pt x="4" y="6"/>
                    </a:cubicBezTo>
                    <a:cubicBezTo>
                      <a:pt x="0" y="7"/>
                      <a:pt x="2" y="13"/>
                      <a:pt x="6" y="12"/>
                    </a:cubicBezTo>
                    <a:cubicBezTo>
                      <a:pt x="10" y="11"/>
                      <a:pt x="15" y="11"/>
                      <a:pt x="20" y="11"/>
                    </a:cubicBezTo>
                    <a:cubicBezTo>
                      <a:pt x="24" y="11"/>
                      <a:pt x="27" y="12"/>
                      <a:pt x="31" y="10"/>
                    </a:cubicBezTo>
                    <a:cubicBezTo>
                      <a:pt x="33" y="9"/>
                      <a:pt x="33" y="7"/>
                      <a:pt x="32" y="6"/>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8" name="Freeform 108"/>
              <p:cNvSpPr/>
              <p:nvPr/>
            </p:nvSpPr>
            <p:spPr bwMode="auto">
              <a:xfrm>
                <a:off x="7341306" y="3696072"/>
                <a:ext cx="107772" cy="38883"/>
              </a:xfrm>
              <a:custGeom>
                <a:avLst/>
                <a:gdLst>
                  <a:gd name="T0" fmla="*/ 32 w 34"/>
                  <a:gd name="T1" fmla="*/ 3 h 11"/>
                  <a:gd name="T2" fmla="*/ 19 w 34"/>
                  <a:gd name="T3" fmla="*/ 1 h 11"/>
                  <a:gd name="T4" fmla="*/ 3 w 34"/>
                  <a:gd name="T5" fmla="*/ 2 h 11"/>
                  <a:gd name="T6" fmla="*/ 3 w 34"/>
                  <a:gd name="T7" fmla="*/ 8 h 11"/>
                  <a:gd name="T8" fmla="*/ 19 w 34"/>
                  <a:gd name="T9" fmla="*/ 10 h 11"/>
                  <a:gd name="T10" fmla="*/ 32 w 34"/>
                  <a:gd name="T11" fmla="*/ 7 h 11"/>
                  <a:gd name="T12" fmla="*/ 32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2" y="3"/>
                    </a:moveTo>
                    <a:cubicBezTo>
                      <a:pt x="28" y="0"/>
                      <a:pt x="24" y="1"/>
                      <a:pt x="19" y="1"/>
                    </a:cubicBezTo>
                    <a:cubicBezTo>
                      <a:pt x="13" y="1"/>
                      <a:pt x="8" y="2"/>
                      <a:pt x="3" y="2"/>
                    </a:cubicBezTo>
                    <a:cubicBezTo>
                      <a:pt x="0" y="3"/>
                      <a:pt x="0" y="8"/>
                      <a:pt x="3" y="8"/>
                    </a:cubicBezTo>
                    <a:cubicBezTo>
                      <a:pt x="8" y="9"/>
                      <a:pt x="13" y="9"/>
                      <a:pt x="19" y="10"/>
                    </a:cubicBezTo>
                    <a:cubicBezTo>
                      <a:pt x="24" y="10"/>
                      <a:pt x="28" y="11"/>
                      <a:pt x="32" y="7"/>
                    </a:cubicBezTo>
                    <a:cubicBezTo>
                      <a:pt x="34" y="6"/>
                      <a:pt x="34" y="4"/>
                      <a:pt x="32"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79" name="Freeform 109"/>
              <p:cNvSpPr/>
              <p:nvPr/>
            </p:nvSpPr>
            <p:spPr bwMode="auto">
              <a:xfrm>
                <a:off x="7519364" y="3683110"/>
                <a:ext cx="119487" cy="51843"/>
              </a:xfrm>
              <a:custGeom>
                <a:avLst/>
                <a:gdLst>
                  <a:gd name="T0" fmla="*/ 32 w 38"/>
                  <a:gd name="T1" fmla="*/ 1 h 15"/>
                  <a:gd name="T2" fmla="*/ 19 w 38"/>
                  <a:gd name="T3" fmla="*/ 3 h 15"/>
                  <a:gd name="T4" fmla="*/ 6 w 38"/>
                  <a:gd name="T5" fmla="*/ 2 h 15"/>
                  <a:gd name="T6" fmla="*/ 4 w 38"/>
                  <a:gd name="T7" fmla="*/ 8 h 15"/>
                  <a:gd name="T8" fmla="*/ 35 w 38"/>
                  <a:gd name="T9" fmla="*/ 8 h 15"/>
                  <a:gd name="T10" fmla="*/ 32 w 38"/>
                  <a:gd name="T11" fmla="*/ 1 h 15"/>
                </a:gdLst>
                <a:ahLst/>
                <a:cxnLst>
                  <a:cxn ang="0">
                    <a:pos x="T0" y="T1"/>
                  </a:cxn>
                  <a:cxn ang="0">
                    <a:pos x="T2" y="T3"/>
                  </a:cxn>
                  <a:cxn ang="0">
                    <a:pos x="T4" y="T5"/>
                  </a:cxn>
                  <a:cxn ang="0">
                    <a:pos x="T6" y="T7"/>
                  </a:cxn>
                  <a:cxn ang="0">
                    <a:pos x="T8" y="T9"/>
                  </a:cxn>
                  <a:cxn ang="0">
                    <a:pos x="T10" y="T11"/>
                  </a:cxn>
                </a:cxnLst>
                <a:rect l="0" t="0" r="r" b="b"/>
                <a:pathLst>
                  <a:path w="38" h="15">
                    <a:moveTo>
                      <a:pt x="32" y="1"/>
                    </a:moveTo>
                    <a:cubicBezTo>
                      <a:pt x="28" y="0"/>
                      <a:pt x="24" y="2"/>
                      <a:pt x="19" y="3"/>
                    </a:cubicBezTo>
                    <a:cubicBezTo>
                      <a:pt x="15" y="3"/>
                      <a:pt x="10" y="3"/>
                      <a:pt x="6" y="2"/>
                    </a:cubicBezTo>
                    <a:cubicBezTo>
                      <a:pt x="3" y="2"/>
                      <a:pt x="0" y="6"/>
                      <a:pt x="4" y="8"/>
                    </a:cubicBezTo>
                    <a:cubicBezTo>
                      <a:pt x="12" y="12"/>
                      <a:pt x="27" y="15"/>
                      <a:pt x="35" y="8"/>
                    </a:cubicBezTo>
                    <a:cubicBezTo>
                      <a:pt x="38" y="5"/>
                      <a:pt x="35" y="1"/>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0" name="Freeform 110"/>
              <p:cNvSpPr/>
              <p:nvPr/>
            </p:nvSpPr>
            <p:spPr bwMode="auto">
              <a:xfrm>
                <a:off x="7891880" y="3382424"/>
                <a:ext cx="103086" cy="31106"/>
              </a:xfrm>
              <a:custGeom>
                <a:avLst/>
                <a:gdLst>
                  <a:gd name="T0" fmla="*/ 30 w 33"/>
                  <a:gd name="T1" fmla="*/ 1 h 9"/>
                  <a:gd name="T2" fmla="*/ 17 w 33"/>
                  <a:gd name="T3" fmla="*/ 1 h 9"/>
                  <a:gd name="T4" fmla="*/ 2 w 33"/>
                  <a:gd name="T5" fmla="*/ 4 h 9"/>
                  <a:gd name="T6" fmla="*/ 3 w 33"/>
                  <a:gd name="T7" fmla="*/ 9 h 9"/>
                  <a:gd name="T8" fmla="*/ 18 w 33"/>
                  <a:gd name="T9" fmla="*/ 9 h 9"/>
                  <a:gd name="T10" fmla="*/ 31 w 33"/>
                  <a:gd name="T11" fmla="*/ 6 h 9"/>
                  <a:gd name="T12" fmla="*/ 30 w 33"/>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3" h="9">
                    <a:moveTo>
                      <a:pt x="30" y="1"/>
                    </a:moveTo>
                    <a:cubicBezTo>
                      <a:pt x="26" y="0"/>
                      <a:pt x="22" y="1"/>
                      <a:pt x="17" y="1"/>
                    </a:cubicBezTo>
                    <a:cubicBezTo>
                      <a:pt x="12" y="2"/>
                      <a:pt x="7" y="3"/>
                      <a:pt x="2" y="4"/>
                    </a:cubicBezTo>
                    <a:cubicBezTo>
                      <a:pt x="0" y="5"/>
                      <a:pt x="0" y="9"/>
                      <a:pt x="3" y="9"/>
                    </a:cubicBezTo>
                    <a:cubicBezTo>
                      <a:pt x="8" y="9"/>
                      <a:pt x="13" y="9"/>
                      <a:pt x="18" y="9"/>
                    </a:cubicBezTo>
                    <a:cubicBezTo>
                      <a:pt x="23" y="9"/>
                      <a:pt x="27" y="9"/>
                      <a:pt x="31" y="6"/>
                    </a:cubicBezTo>
                    <a:cubicBezTo>
                      <a:pt x="33" y="5"/>
                      <a:pt x="33" y="2"/>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1" name="Freeform 111"/>
              <p:cNvSpPr/>
              <p:nvPr/>
            </p:nvSpPr>
            <p:spPr bwMode="auto">
              <a:xfrm>
                <a:off x="8055881" y="3353911"/>
                <a:ext cx="100744" cy="38883"/>
              </a:xfrm>
              <a:custGeom>
                <a:avLst/>
                <a:gdLst>
                  <a:gd name="T0" fmla="*/ 30 w 32"/>
                  <a:gd name="T1" fmla="*/ 2 h 11"/>
                  <a:gd name="T2" fmla="*/ 18 w 32"/>
                  <a:gd name="T3" fmla="*/ 2 h 11"/>
                  <a:gd name="T4" fmla="*/ 4 w 32"/>
                  <a:gd name="T5" fmla="*/ 5 h 11"/>
                  <a:gd name="T6" fmla="*/ 4 w 32"/>
                  <a:gd name="T7" fmla="*/ 11 h 11"/>
                  <a:gd name="T8" fmla="*/ 19 w 32"/>
                  <a:gd name="T9" fmla="*/ 10 h 11"/>
                  <a:gd name="T10" fmla="*/ 31 w 32"/>
                  <a:gd name="T11" fmla="*/ 7 h 11"/>
                  <a:gd name="T12" fmla="*/ 30 w 32"/>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2" h="11">
                    <a:moveTo>
                      <a:pt x="30" y="2"/>
                    </a:moveTo>
                    <a:cubicBezTo>
                      <a:pt x="26" y="0"/>
                      <a:pt x="22" y="2"/>
                      <a:pt x="18" y="2"/>
                    </a:cubicBezTo>
                    <a:cubicBezTo>
                      <a:pt x="13" y="3"/>
                      <a:pt x="8" y="4"/>
                      <a:pt x="4" y="5"/>
                    </a:cubicBezTo>
                    <a:cubicBezTo>
                      <a:pt x="0" y="6"/>
                      <a:pt x="1" y="10"/>
                      <a:pt x="4" y="11"/>
                    </a:cubicBezTo>
                    <a:cubicBezTo>
                      <a:pt x="9" y="11"/>
                      <a:pt x="14" y="10"/>
                      <a:pt x="19" y="10"/>
                    </a:cubicBezTo>
                    <a:cubicBezTo>
                      <a:pt x="23" y="10"/>
                      <a:pt x="28" y="10"/>
                      <a:pt x="31" y="7"/>
                    </a:cubicBezTo>
                    <a:cubicBezTo>
                      <a:pt x="32" y="6"/>
                      <a:pt x="32" y="3"/>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2" name="Freeform 112"/>
              <p:cNvSpPr/>
              <p:nvPr/>
            </p:nvSpPr>
            <p:spPr bwMode="auto">
              <a:xfrm>
                <a:off x="8210510" y="3330581"/>
                <a:ext cx="131200" cy="38883"/>
              </a:xfrm>
              <a:custGeom>
                <a:avLst/>
                <a:gdLst>
                  <a:gd name="T0" fmla="*/ 39 w 42"/>
                  <a:gd name="T1" fmla="*/ 1 h 11"/>
                  <a:gd name="T2" fmla="*/ 22 w 42"/>
                  <a:gd name="T3" fmla="*/ 2 h 11"/>
                  <a:gd name="T4" fmla="*/ 3 w 42"/>
                  <a:gd name="T5" fmla="*/ 5 h 11"/>
                  <a:gd name="T6" fmla="*/ 4 w 42"/>
                  <a:gd name="T7" fmla="*/ 11 h 11"/>
                  <a:gd name="T8" fmla="*/ 24 w 42"/>
                  <a:gd name="T9" fmla="*/ 10 h 11"/>
                  <a:gd name="T10" fmla="*/ 40 w 42"/>
                  <a:gd name="T11" fmla="*/ 7 h 11"/>
                  <a:gd name="T12" fmla="*/ 39 w 42"/>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42" h="11">
                    <a:moveTo>
                      <a:pt x="39" y="1"/>
                    </a:moveTo>
                    <a:cubicBezTo>
                      <a:pt x="33" y="0"/>
                      <a:pt x="28" y="1"/>
                      <a:pt x="22" y="2"/>
                    </a:cubicBezTo>
                    <a:cubicBezTo>
                      <a:pt x="16" y="3"/>
                      <a:pt x="10" y="4"/>
                      <a:pt x="3" y="5"/>
                    </a:cubicBezTo>
                    <a:cubicBezTo>
                      <a:pt x="0" y="6"/>
                      <a:pt x="1" y="11"/>
                      <a:pt x="4" y="11"/>
                    </a:cubicBezTo>
                    <a:cubicBezTo>
                      <a:pt x="11" y="11"/>
                      <a:pt x="17" y="10"/>
                      <a:pt x="24" y="10"/>
                    </a:cubicBezTo>
                    <a:cubicBezTo>
                      <a:pt x="29" y="10"/>
                      <a:pt x="34" y="10"/>
                      <a:pt x="40" y="7"/>
                    </a:cubicBezTo>
                    <a:cubicBezTo>
                      <a:pt x="42" y="6"/>
                      <a:pt x="42" y="2"/>
                      <a:pt x="3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3" name="Freeform 113"/>
              <p:cNvSpPr/>
              <p:nvPr/>
            </p:nvSpPr>
            <p:spPr bwMode="auto">
              <a:xfrm>
                <a:off x="4621240" y="2827709"/>
                <a:ext cx="89029" cy="33698"/>
              </a:xfrm>
              <a:custGeom>
                <a:avLst/>
                <a:gdLst>
                  <a:gd name="T0" fmla="*/ 27 w 28"/>
                  <a:gd name="T1" fmla="*/ 3 h 10"/>
                  <a:gd name="T2" fmla="*/ 17 w 28"/>
                  <a:gd name="T3" fmla="*/ 1 h 10"/>
                  <a:gd name="T4" fmla="*/ 4 w 28"/>
                  <a:gd name="T5" fmla="*/ 2 h 10"/>
                  <a:gd name="T6" fmla="*/ 4 w 28"/>
                  <a:gd name="T7" fmla="*/ 8 h 10"/>
                  <a:gd name="T8" fmla="*/ 17 w 28"/>
                  <a:gd name="T9" fmla="*/ 9 h 10"/>
                  <a:gd name="T10" fmla="*/ 27 w 28"/>
                  <a:gd name="T11" fmla="*/ 7 h 10"/>
                  <a:gd name="T12" fmla="*/ 27 w 28"/>
                  <a:gd name="T13" fmla="*/ 3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7" y="3"/>
                    </a:moveTo>
                    <a:cubicBezTo>
                      <a:pt x="24" y="0"/>
                      <a:pt x="20" y="1"/>
                      <a:pt x="17" y="1"/>
                    </a:cubicBezTo>
                    <a:cubicBezTo>
                      <a:pt x="13" y="1"/>
                      <a:pt x="9" y="1"/>
                      <a:pt x="4" y="2"/>
                    </a:cubicBezTo>
                    <a:cubicBezTo>
                      <a:pt x="0" y="2"/>
                      <a:pt x="0" y="8"/>
                      <a:pt x="4" y="8"/>
                    </a:cubicBezTo>
                    <a:cubicBezTo>
                      <a:pt x="9" y="9"/>
                      <a:pt x="13" y="9"/>
                      <a:pt x="17" y="9"/>
                    </a:cubicBezTo>
                    <a:cubicBezTo>
                      <a:pt x="20" y="9"/>
                      <a:pt x="24" y="10"/>
                      <a:pt x="27" y="7"/>
                    </a:cubicBezTo>
                    <a:cubicBezTo>
                      <a:pt x="28" y="6"/>
                      <a:pt x="28" y="4"/>
                      <a:pt x="27"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4" name="Freeform 114"/>
              <p:cNvSpPr/>
              <p:nvPr/>
            </p:nvSpPr>
            <p:spPr bwMode="auto">
              <a:xfrm>
                <a:off x="4775869" y="2835486"/>
                <a:ext cx="103086" cy="33698"/>
              </a:xfrm>
              <a:custGeom>
                <a:avLst/>
                <a:gdLst>
                  <a:gd name="T0" fmla="*/ 31 w 33"/>
                  <a:gd name="T1" fmla="*/ 2 h 10"/>
                  <a:gd name="T2" fmla="*/ 19 w 33"/>
                  <a:gd name="T3" fmla="*/ 1 h 10"/>
                  <a:gd name="T4" fmla="*/ 4 w 33"/>
                  <a:gd name="T5" fmla="*/ 2 h 10"/>
                  <a:gd name="T6" fmla="*/ 4 w 33"/>
                  <a:gd name="T7" fmla="*/ 9 h 10"/>
                  <a:gd name="T8" fmla="*/ 19 w 33"/>
                  <a:gd name="T9" fmla="*/ 10 h 10"/>
                  <a:gd name="T10" fmla="*/ 31 w 33"/>
                  <a:gd name="T11" fmla="*/ 8 h 10"/>
                  <a:gd name="T12" fmla="*/ 31 w 33"/>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3" h="10">
                    <a:moveTo>
                      <a:pt x="31" y="2"/>
                    </a:moveTo>
                    <a:cubicBezTo>
                      <a:pt x="27" y="0"/>
                      <a:pt x="23" y="1"/>
                      <a:pt x="19" y="1"/>
                    </a:cubicBezTo>
                    <a:cubicBezTo>
                      <a:pt x="14" y="1"/>
                      <a:pt x="9" y="1"/>
                      <a:pt x="4" y="2"/>
                    </a:cubicBezTo>
                    <a:cubicBezTo>
                      <a:pt x="0" y="2"/>
                      <a:pt x="0" y="8"/>
                      <a:pt x="4" y="9"/>
                    </a:cubicBezTo>
                    <a:cubicBezTo>
                      <a:pt x="9" y="9"/>
                      <a:pt x="14" y="9"/>
                      <a:pt x="19" y="10"/>
                    </a:cubicBezTo>
                    <a:cubicBezTo>
                      <a:pt x="23" y="10"/>
                      <a:pt x="27" y="10"/>
                      <a:pt x="31" y="8"/>
                    </a:cubicBezTo>
                    <a:cubicBezTo>
                      <a:pt x="33" y="7"/>
                      <a:pt x="33" y="3"/>
                      <a:pt x="31"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5" name="Freeform 115"/>
              <p:cNvSpPr/>
              <p:nvPr/>
            </p:nvSpPr>
            <p:spPr bwMode="auto">
              <a:xfrm>
                <a:off x="4937526" y="2835486"/>
                <a:ext cx="110115" cy="41474"/>
              </a:xfrm>
              <a:custGeom>
                <a:avLst/>
                <a:gdLst>
                  <a:gd name="T0" fmla="*/ 32 w 35"/>
                  <a:gd name="T1" fmla="*/ 1 h 12"/>
                  <a:gd name="T2" fmla="*/ 19 w 35"/>
                  <a:gd name="T3" fmla="*/ 2 h 12"/>
                  <a:gd name="T4" fmla="*/ 5 w 35"/>
                  <a:gd name="T5" fmla="*/ 2 h 12"/>
                  <a:gd name="T6" fmla="*/ 4 w 35"/>
                  <a:gd name="T7" fmla="*/ 8 h 12"/>
                  <a:gd name="T8" fmla="*/ 33 w 35"/>
                  <a:gd name="T9" fmla="*/ 7 h 12"/>
                  <a:gd name="T10" fmla="*/ 32 w 35"/>
                  <a:gd name="T11" fmla="*/ 1 h 12"/>
                </a:gdLst>
                <a:ahLst/>
                <a:cxnLst>
                  <a:cxn ang="0">
                    <a:pos x="T0" y="T1"/>
                  </a:cxn>
                  <a:cxn ang="0">
                    <a:pos x="T2" y="T3"/>
                  </a:cxn>
                  <a:cxn ang="0">
                    <a:pos x="T4" y="T5"/>
                  </a:cxn>
                  <a:cxn ang="0">
                    <a:pos x="T6" y="T7"/>
                  </a:cxn>
                  <a:cxn ang="0">
                    <a:pos x="T8" y="T9"/>
                  </a:cxn>
                  <a:cxn ang="0">
                    <a:pos x="T10" y="T11"/>
                  </a:cxn>
                </a:cxnLst>
                <a:rect l="0" t="0" r="r" b="b"/>
                <a:pathLst>
                  <a:path w="35" h="12">
                    <a:moveTo>
                      <a:pt x="32" y="1"/>
                    </a:moveTo>
                    <a:cubicBezTo>
                      <a:pt x="28" y="0"/>
                      <a:pt x="23" y="1"/>
                      <a:pt x="19" y="2"/>
                    </a:cubicBezTo>
                    <a:cubicBezTo>
                      <a:pt x="14" y="2"/>
                      <a:pt x="9" y="2"/>
                      <a:pt x="5" y="2"/>
                    </a:cubicBezTo>
                    <a:cubicBezTo>
                      <a:pt x="1" y="2"/>
                      <a:pt x="0" y="7"/>
                      <a:pt x="4" y="8"/>
                    </a:cubicBezTo>
                    <a:cubicBezTo>
                      <a:pt x="12" y="10"/>
                      <a:pt x="25" y="12"/>
                      <a:pt x="33" y="7"/>
                    </a:cubicBezTo>
                    <a:cubicBezTo>
                      <a:pt x="35" y="5"/>
                      <a:pt x="35" y="2"/>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6" name="Freeform 116"/>
              <p:cNvSpPr/>
              <p:nvPr/>
            </p:nvSpPr>
            <p:spPr bwMode="auto">
              <a:xfrm>
                <a:off x="5101527" y="2825118"/>
                <a:ext cx="100744" cy="41474"/>
              </a:xfrm>
              <a:custGeom>
                <a:avLst/>
                <a:gdLst>
                  <a:gd name="T0" fmla="*/ 29 w 32"/>
                  <a:gd name="T1" fmla="*/ 1 h 12"/>
                  <a:gd name="T2" fmla="*/ 18 w 32"/>
                  <a:gd name="T3" fmla="*/ 2 h 12"/>
                  <a:gd name="T4" fmla="*/ 4 w 32"/>
                  <a:gd name="T5" fmla="*/ 3 h 12"/>
                  <a:gd name="T6" fmla="*/ 3 w 32"/>
                  <a:gd name="T7" fmla="*/ 9 h 12"/>
                  <a:gd name="T8" fmla="*/ 31 w 32"/>
                  <a:gd name="T9" fmla="*/ 6 h 12"/>
                  <a:gd name="T10" fmla="*/ 29 w 32"/>
                  <a:gd name="T11" fmla="*/ 1 h 12"/>
                </a:gdLst>
                <a:ahLst/>
                <a:cxnLst>
                  <a:cxn ang="0">
                    <a:pos x="T0" y="T1"/>
                  </a:cxn>
                  <a:cxn ang="0">
                    <a:pos x="T2" y="T3"/>
                  </a:cxn>
                  <a:cxn ang="0">
                    <a:pos x="T4" y="T5"/>
                  </a:cxn>
                  <a:cxn ang="0">
                    <a:pos x="T6" y="T7"/>
                  </a:cxn>
                  <a:cxn ang="0">
                    <a:pos x="T8" y="T9"/>
                  </a:cxn>
                  <a:cxn ang="0">
                    <a:pos x="T10" y="T11"/>
                  </a:cxn>
                </a:cxnLst>
                <a:rect l="0" t="0" r="r" b="b"/>
                <a:pathLst>
                  <a:path w="32" h="12">
                    <a:moveTo>
                      <a:pt x="29" y="1"/>
                    </a:moveTo>
                    <a:cubicBezTo>
                      <a:pt x="25" y="0"/>
                      <a:pt x="22" y="1"/>
                      <a:pt x="18" y="2"/>
                    </a:cubicBezTo>
                    <a:cubicBezTo>
                      <a:pt x="13" y="3"/>
                      <a:pt x="8" y="3"/>
                      <a:pt x="4" y="3"/>
                    </a:cubicBezTo>
                    <a:cubicBezTo>
                      <a:pt x="0" y="3"/>
                      <a:pt x="0" y="8"/>
                      <a:pt x="3" y="9"/>
                    </a:cubicBezTo>
                    <a:cubicBezTo>
                      <a:pt x="10" y="11"/>
                      <a:pt x="24" y="12"/>
                      <a:pt x="31" y="6"/>
                    </a:cubicBezTo>
                    <a:cubicBezTo>
                      <a:pt x="32" y="5"/>
                      <a:pt x="32" y="1"/>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7" name="Freeform 117"/>
              <p:cNvSpPr/>
              <p:nvPr/>
            </p:nvSpPr>
            <p:spPr bwMode="auto">
              <a:xfrm>
                <a:off x="5237413" y="2817341"/>
                <a:ext cx="105430" cy="38883"/>
              </a:xfrm>
              <a:custGeom>
                <a:avLst/>
                <a:gdLst>
                  <a:gd name="T0" fmla="*/ 31 w 34"/>
                  <a:gd name="T1" fmla="*/ 1 h 11"/>
                  <a:gd name="T2" fmla="*/ 19 w 34"/>
                  <a:gd name="T3" fmla="*/ 2 h 11"/>
                  <a:gd name="T4" fmla="*/ 5 w 34"/>
                  <a:gd name="T5" fmla="*/ 2 h 11"/>
                  <a:gd name="T6" fmla="*/ 4 w 34"/>
                  <a:gd name="T7" fmla="*/ 9 h 11"/>
                  <a:gd name="T8" fmla="*/ 19 w 34"/>
                  <a:gd name="T9" fmla="*/ 10 h 11"/>
                  <a:gd name="T10" fmla="*/ 32 w 34"/>
                  <a:gd name="T11" fmla="*/ 7 h 11"/>
                  <a:gd name="T12" fmla="*/ 31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1"/>
                    </a:moveTo>
                    <a:cubicBezTo>
                      <a:pt x="27" y="0"/>
                      <a:pt x="23" y="1"/>
                      <a:pt x="19" y="2"/>
                    </a:cubicBezTo>
                    <a:cubicBezTo>
                      <a:pt x="14" y="2"/>
                      <a:pt x="10" y="2"/>
                      <a:pt x="5" y="2"/>
                    </a:cubicBezTo>
                    <a:cubicBezTo>
                      <a:pt x="1" y="2"/>
                      <a:pt x="0" y="8"/>
                      <a:pt x="4" y="9"/>
                    </a:cubicBezTo>
                    <a:cubicBezTo>
                      <a:pt x="9" y="10"/>
                      <a:pt x="14" y="11"/>
                      <a:pt x="19" y="10"/>
                    </a:cubicBezTo>
                    <a:cubicBezTo>
                      <a:pt x="24" y="10"/>
                      <a:pt x="29" y="10"/>
                      <a:pt x="32" y="7"/>
                    </a:cubicBezTo>
                    <a:cubicBezTo>
                      <a:pt x="34" y="5"/>
                      <a:pt x="33" y="2"/>
                      <a:pt x="31"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8" name="Freeform 118"/>
              <p:cNvSpPr/>
              <p:nvPr/>
            </p:nvSpPr>
            <p:spPr bwMode="auto">
              <a:xfrm>
                <a:off x="5403757" y="2819934"/>
                <a:ext cx="89029" cy="36290"/>
              </a:xfrm>
              <a:custGeom>
                <a:avLst/>
                <a:gdLst>
                  <a:gd name="T0" fmla="*/ 25 w 28"/>
                  <a:gd name="T1" fmla="*/ 2 h 10"/>
                  <a:gd name="T2" fmla="*/ 14 w 28"/>
                  <a:gd name="T3" fmla="*/ 1 h 10"/>
                  <a:gd name="T4" fmla="*/ 3 w 28"/>
                  <a:gd name="T5" fmla="*/ 2 h 10"/>
                  <a:gd name="T6" fmla="*/ 3 w 28"/>
                  <a:gd name="T7" fmla="*/ 8 h 10"/>
                  <a:gd name="T8" fmla="*/ 14 w 28"/>
                  <a:gd name="T9" fmla="*/ 9 h 10"/>
                  <a:gd name="T10" fmla="*/ 25 w 28"/>
                  <a:gd name="T11" fmla="*/ 8 h 10"/>
                  <a:gd name="T12" fmla="*/ 25 w 28"/>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28" h="10">
                    <a:moveTo>
                      <a:pt x="25" y="2"/>
                    </a:moveTo>
                    <a:cubicBezTo>
                      <a:pt x="22" y="0"/>
                      <a:pt x="18" y="0"/>
                      <a:pt x="14" y="1"/>
                    </a:cubicBezTo>
                    <a:cubicBezTo>
                      <a:pt x="10" y="1"/>
                      <a:pt x="6" y="1"/>
                      <a:pt x="3" y="2"/>
                    </a:cubicBezTo>
                    <a:cubicBezTo>
                      <a:pt x="0" y="2"/>
                      <a:pt x="0" y="7"/>
                      <a:pt x="3" y="8"/>
                    </a:cubicBezTo>
                    <a:cubicBezTo>
                      <a:pt x="6" y="8"/>
                      <a:pt x="10" y="9"/>
                      <a:pt x="14" y="9"/>
                    </a:cubicBezTo>
                    <a:cubicBezTo>
                      <a:pt x="18" y="9"/>
                      <a:pt x="22" y="10"/>
                      <a:pt x="25" y="8"/>
                    </a:cubicBezTo>
                    <a:cubicBezTo>
                      <a:pt x="28" y="7"/>
                      <a:pt x="28" y="3"/>
                      <a:pt x="25"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89" name="Freeform 119"/>
              <p:cNvSpPr/>
              <p:nvPr/>
            </p:nvSpPr>
            <p:spPr bwMode="auto">
              <a:xfrm>
                <a:off x="7559194" y="2825118"/>
                <a:ext cx="91372" cy="25921"/>
              </a:xfrm>
              <a:custGeom>
                <a:avLst/>
                <a:gdLst>
                  <a:gd name="T0" fmla="*/ 27 w 29"/>
                  <a:gd name="T1" fmla="*/ 1 h 8"/>
                  <a:gd name="T2" fmla="*/ 16 w 29"/>
                  <a:gd name="T3" fmla="*/ 0 h 8"/>
                  <a:gd name="T4" fmla="*/ 3 w 29"/>
                  <a:gd name="T5" fmla="*/ 1 h 8"/>
                  <a:gd name="T6" fmla="*/ 3 w 29"/>
                  <a:gd name="T7" fmla="*/ 7 h 8"/>
                  <a:gd name="T8" fmla="*/ 16 w 29"/>
                  <a:gd name="T9" fmla="*/ 7 h 8"/>
                  <a:gd name="T10" fmla="*/ 27 w 29"/>
                  <a:gd name="T11" fmla="*/ 6 h 8"/>
                  <a:gd name="T12" fmla="*/ 27 w 29"/>
                  <a:gd name="T13" fmla="*/ 1 h 8"/>
                </a:gdLst>
                <a:ahLst/>
                <a:cxnLst>
                  <a:cxn ang="0">
                    <a:pos x="T0" y="T1"/>
                  </a:cxn>
                  <a:cxn ang="0">
                    <a:pos x="T2" y="T3"/>
                  </a:cxn>
                  <a:cxn ang="0">
                    <a:pos x="T4" y="T5"/>
                  </a:cxn>
                  <a:cxn ang="0">
                    <a:pos x="T6" y="T7"/>
                  </a:cxn>
                  <a:cxn ang="0">
                    <a:pos x="T8" y="T9"/>
                  </a:cxn>
                  <a:cxn ang="0">
                    <a:pos x="T10" y="T11"/>
                  </a:cxn>
                  <a:cxn ang="0">
                    <a:pos x="T12" y="T13"/>
                  </a:cxn>
                </a:cxnLst>
                <a:rect l="0" t="0" r="r" b="b"/>
                <a:pathLst>
                  <a:path w="29" h="8">
                    <a:moveTo>
                      <a:pt x="27" y="1"/>
                    </a:moveTo>
                    <a:cubicBezTo>
                      <a:pt x="24" y="0"/>
                      <a:pt x="20" y="0"/>
                      <a:pt x="16" y="0"/>
                    </a:cubicBezTo>
                    <a:cubicBezTo>
                      <a:pt x="12" y="1"/>
                      <a:pt x="8" y="1"/>
                      <a:pt x="3" y="1"/>
                    </a:cubicBezTo>
                    <a:cubicBezTo>
                      <a:pt x="0" y="1"/>
                      <a:pt x="0" y="6"/>
                      <a:pt x="3" y="7"/>
                    </a:cubicBezTo>
                    <a:cubicBezTo>
                      <a:pt x="8" y="7"/>
                      <a:pt x="12" y="7"/>
                      <a:pt x="16" y="7"/>
                    </a:cubicBezTo>
                    <a:cubicBezTo>
                      <a:pt x="20" y="7"/>
                      <a:pt x="24" y="8"/>
                      <a:pt x="27" y="6"/>
                    </a:cubicBezTo>
                    <a:cubicBezTo>
                      <a:pt x="29" y="5"/>
                      <a:pt x="29" y="2"/>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0" name="Freeform 120"/>
              <p:cNvSpPr/>
              <p:nvPr/>
            </p:nvSpPr>
            <p:spPr bwMode="auto">
              <a:xfrm>
                <a:off x="7711479" y="2819934"/>
                <a:ext cx="110115" cy="36290"/>
              </a:xfrm>
              <a:custGeom>
                <a:avLst/>
                <a:gdLst>
                  <a:gd name="T0" fmla="*/ 32 w 35"/>
                  <a:gd name="T1" fmla="*/ 1 h 10"/>
                  <a:gd name="T2" fmla="*/ 19 w 35"/>
                  <a:gd name="T3" fmla="*/ 1 h 10"/>
                  <a:gd name="T4" fmla="*/ 4 w 35"/>
                  <a:gd name="T5" fmla="*/ 2 h 10"/>
                  <a:gd name="T6" fmla="*/ 4 w 35"/>
                  <a:gd name="T7" fmla="*/ 8 h 10"/>
                  <a:gd name="T8" fmla="*/ 19 w 35"/>
                  <a:gd name="T9" fmla="*/ 9 h 10"/>
                  <a:gd name="T10" fmla="*/ 32 w 35"/>
                  <a:gd name="T11" fmla="*/ 8 h 10"/>
                  <a:gd name="T12" fmla="*/ 32 w 35"/>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5" h="10">
                    <a:moveTo>
                      <a:pt x="32" y="1"/>
                    </a:moveTo>
                    <a:cubicBezTo>
                      <a:pt x="28" y="0"/>
                      <a:pt x="23" y="1"/>
                      <a:pt x="19" y="1"/>
                    </a:cubicBezTo>
                    <a:cubicBezTo>
                      <a:pt x="14" y="1"/>
                      <a:pt x="9" y="2"/>
                      <a:pt x="4" y="2"/>
                    </a:cubicBezTo>
                    <a:cubicBezTo>
                      <a:pt x="0" y="2"/>
                      <a:pt x="0" y="8"/>
                      <a:pt x="4" y="8"/>
                    </a:cubicBezTo>
                    <a:cubicBezTo>
                      <a:pt x="9" y="8"/>
                      <a:pt x="14" y="8"/>
                      <a:pt x="19" y="9"/>
                    </a:cubicBezTo>
                    <a:cubicBezTo>
                      <a:pt x="23" y="9"/>
                      <a:pt x="28" y="10"/>
                      <a:pt x="32" y="8"/>
                    </a:cubicBezTo>
                    <a:cubicBezTo>
                      <a:pt x="35" y="7"/>
                      <a:pt x="35" y="3"/>
                      <a:pt x="32"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1" name="Freeform 121"/>
              <p:cNvSpPr/>
              <p:nvPr/>
            </p:nvSpPr>
            <p:spPr bwMode="auto">
              <a:xfrm>
                <a:off x="7875480" y="2814749"/>
                <a:ext cx="100744" cy="31106"/>
              </a:xfrm>
              <a:custGeom>
                <a:avLst/>
                <a:gdLst>
                  <a:gd name="T0" fmla="*/ 29 w 32"/>
                  <a:gd name="T1" fmla="*/ 1 h 9"/>
                  <a:gd name="T2" fmla="*/ 17 w 32"/>
                  <a:gd name="T3" fmla="*/ 1 h 9"/>
                  <a:gd name="T4" fmla="*/ 3 w 32"/>
                  <a:gd name="T5" fmla="*/ 2 h 9"/>
                  <a:gd name="T6" fmla="*/ 3 w 32"/>
                  <a:gd name="T7" fmla="*/ 8 h 9"/>
                  <a:gd name="T8" fmla="*/ 17 w 32"/>
                  <a:gd name="T9" fmla="*/ 8 h 9"/>
                  <a:gd name="T10" fmla="*/ 29 w 32"/>
                  <a:gd name="T11" fmla="*/ 8 h 9"/>
                  <a:gd name="T12" fmla="*/ 29 w 32"/>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32" h="9">
                    <a:moveTo>
                      <a:pt x="29" y="1"/>
                    </a:moveTo>
                    <a:cubicBezTo>
                      <a:pt x="25" y="0"/>
                      <a:pt x="21" y="1"/>
                      <a:pt x="17" y="1"/>
                    </a:cubicBezTo>
                    <a:cubicBezTo>
                      <a:pt x="12" y="1"/>
                      <a:pt x="8" y="1"/>
                      <a:pt x="3" y="2"/>
                    </a:cubicBezTo>
                    <a:cubicBezTo>
                      <a:pt x="0" y="2"/>
                      <a:pt x="0" y="7"/>
                      <a:pt x="3" y="8"/>
                    </a:cubicBezTo>
                    <a:cubicBezTo>
                      <a:pt x="8" y="8"/>
                      <a:pt x="12" y="8"/>
                      <a:pt x="17" y="8"/>
                    </a:cubicBezTo>
                    <a:cubicBezTo>
                      <a:pt x="21" y="9"/>
                      <a:pt x="25" y="9"/>
                      <a:pt x="29" y="8"/>
                    </a:cubicBezTo>
                    <a:cubicBezTo>
                      <a:pt x="32" y="7"/>
                      <a:pt x="32" y="2"/>
                      <a:pt x="29"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2" name="Freeform 122"/>
              <p:cNvSpPr/>
              <p:nvPr/>
            </p:nvSpPr>
            <p:spPr bwMode="auto">
              <a:xfrm>
                <a:off x="8046510" y="2796604"/>
                <a:ext cx="105430" cy="38883"/>
              </a:xfrm>
              <a:custGeom>
                <a:avLst/>
                <a:gdLst>
                  <a:gd name="T0" fmla="*/ 30 w 34"/>
                  <a:gd name="T1" fmla="*/ 1 h 11"/>
                  <a:gd name="T2" fmla="*/ 19 w 34"/>
                  <a:gd name="T3" fmla="*/ 3 h 11"/>
                  <a:gd name="T4" fmla="*/ 6 w 34"/>
                  <a:gd name="T5" fmla="*/ 2 h 11"/>
                  <a:gd name="T6" fmla="*/ 4 w 34"/>
                  <a:gd name="T7" fmla="*/ 9 h 11"/>
                  <a:gd name="T8" fmla="*/ 19 w 34"/>
                  <a:gd name="T9" fmla="*/ 11 h 11"/>
                  <a:gd name="T10" fmla="*/ 32 w 34"/>
                  <a:gd name="T11" fmla="*/ 7 h 11"/>
                  <a:gd name="T12" fmla="*/ 30 w 34"/>
                  <a:gd name="T13" fmla="*/ 1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0" y="1"/>
                    </a:moveTo>
                    <a:cubicBezTo>
                      <a:pt x="26" y="0"/>
                      <a:pt x="23" y="2"/>
                      <a:pt x="19" y="3"/>
                    </a:cubicBezTo>
                    <a:cubicBezTo>
                      <a:pt x="15" y="3"/>
                      <a:pt x="10" y="3"/>
                      <a:pt x="6" y="2"/>
                    </a:cubicBezTo>
                    <a:cubicBezTo>
                      <a:pt x="2" y="2"/>
                      <a:pt x="0" y="7"/>
                      <a:pt x="4" y="9"/>
                    </a:cubicBezTo>
                    <a:cubicBezTo>
                      <a:pt x="9" y="10"/>
                      <a:pt x="14" y="11"/>
                      <a:pt x="19" y="11"/>
                    </a:cubicBezTo>
                    <a:cubicBezTo>
                      <a:pt x="23" y="11"/>
                      <a:pt x="29" y="11"/>
                      <a:pt x="32" y="7"/>
                    </a:cubicBezTo>
                    <a:cubicBezTo>
                      <a:pt x="34" y="5"/>
                      <a:pt x="33" y="1"/>
                      <a:pt x="30"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3" name="Freeform 123"/>
              <p:cNvSpPr/>
              <p:nvPr/>
            </p:nvSpPr>
            <p:spPr bwMode="auto">
              <a:xfrm>
                <a:off x="8210510" y="2778460"/>
                <a:ext cx="110115" cy="38883"/>
              </a:xfrm>
              <a:custGeom>
                <a:avLst/>
                <a:gdLst>
                  <a:gd name="T0" fmla="*/ 32 w 35"/>
                  <a:gd name="T1" fmla="*/ 2 h 11"/>
                  <a:gd name="T2" fmla="*/ 19 w 35"/>
                  <a:gd name="T3" fmla="*/ 3 h 11"/>
                  <a:gd name="T4" fmla="*/ 3 w 35"/>
                  <a:gd name="T5" fmla="*/ 5 h 11"/>
                  <a:gd name="T6" fmla="*/ 4 w 35"/>
                  <a:gd name="T7" fmla="*/ 11 h 11"/>
                  <a:gd name="T8" fmla="*/ 20 w 35"/>
                  <a:gd name="T9" fmla="*/ 11 h 11"/>
                  <a:gd name="T10" fmla="*/ 33 w 35"/>
                  <a:gd name="T11" fmla="*/ 8 h 11"/>
                  <a:gd name="T12" fmla="*/ 32 w 35"/>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5" h="11">
                    <a:moveTo>
                      <a:pt x="32" y="2"/>
                    </a:moveTo>
                    <a:cubicBezTo>
                      <a:pt x="28" y="0"/>
                      <a:pt x="23" y="2"/>
                      <a:pt x="19" y="3"/>
                    </a:cubicBezTo>
                    <a:cubicBezTo>
                      <a:pt x="13" y="3"/>
                      <a:pt x="8" y="4"/>
                      <a:pt x="3" y="5"/>
                    </a:cubicBezTo>
                    <a:cubicBezTo>
                      <a:pt x="0" y="6"/>
                      <a:pt x="1" y="11"/>
                      <a:pt x="4" y="11"/>
                    </a:cubicBezTo>
                    <a:cubicBezTo>
                      <a:pt x="9" y="11"/>
                      <a:pt x="14" y="11"/>
                      <a:pt x="20" y="11"/>
                    </a:cubicBezTo>
                    <a:cubicBezTo>
                      <a:pt x="24" y="10"/>
                      <a:pt x="29" y="11"/>
                      <a:pt x="33" y="8"/>
                    </a:cubicBezTo>
                    <a:cubicBezTo>
                      <a:pt x="35" y="7"/>
                      <a:pt x="35" y="3"/>
                      <a:pt x="32"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4" name="Freeform 124"/>
              <p:cNvSpPr/>
              <p:nvPr/>
            </p:nvSpPr>
            <p:spPr bwMode="auto">
              <a:xfrm>
                <a:off x="8365139" y="2768091"/>
                <a:ext cx="86687" cy="31106"/>
              </a:xfrm>
              <a:custGeom>
                <a:avLst/>
                <a:gdLst>
                  <a:gd name="T0" fmla="*/ 26 w 28"/>
                  <a:gd name="T1" fmla="*/ 1 h 9"/>
                  <a:gd name="T2" fmla="*/ 16 w 28"/>
                  <a:gd name="T3" fmla="*/ 1 h 9"/>
                  <a:gd name="T4" fmla="*/ 4 w 28"/>
                  <a:gd name="T5" fmla="*/ 1 h 9"/>
                  <a:gd name="T6" fmla="*/ 4 w 28"/>
                  <a:gd name="T7" fmla="*/ 7 h 9"/>
                  <a:gd name="T8" fmla="*/ 16 w 28"/>
                  <a:gd name="T9" fmla="*/ 8 h 9"/>
                  <a:gd name="T10" fmla="*/ 26 w 28"/>
                  <a:gd name="T11" fmla="*/ 7 h 9"/>
                  <a:gd name="T12" fmla="*/ 26 w 28"/>
                  <a:gd name="T13" fmla="*/ 1 h 9"/>
                </a:gdLst>
                <a:ahLst/>
                <a:cxnLst>
                  <a:cxn ang="0">
                    <a:pos x="T0" y="T1"/>
                  </a:cxn>
                  <a:cxn ang="0">
                    <a:pos x="T2" y="T3"/>
                  </a:cxn>
                  <a:cxn ang="0">
                    <a:pos x="T4" y="T5"/>
                  </a:cxn>
                  <a:cxn ang="0">
                    <a:pos x="T6" y="T7"/>
                  </a:cxn>
                  <a:cxn ang="0">
                    <a:pos x="T8" y="T9"/>
                  </a:cxn>
                  <a:cxn ang="0">
                    <a:pos x="T10" y="T11"/>
                  </a:cxn>
                  <a:cxn ang="0">
                    <a:pos x="T12" y="T13"/>
                  </a:cxn>
                </a:cxnLst>
                <a:rect l="0" t="0" r="r" b="b"/>
                <a:pathLst>
                  <a:path w="28" h="9">
                    <a:moveTo>
                      <a:pt x="26" y="1"/>
                    </a:moveTo>
                    <a:cubicBezTo>
                      <a:pt x="23" y="0"/>
                      <a:pt x="19" y="0"/>
                      <a:pt x="16" y="1"/>
                    </a:cubicBezTo>
                    <a:cubicBezTo>
                      <a:pt x="12" y="1"/>
                      <a:pt x="8" y="1"/>
                      <a:pt x="4" y="1"/>
                    </a:cubicBezTo>
                    <a:cubicBezTo>
                      <a:pt x="0" y="1"/>
                      <a:pt x="0" y="7"/>
                      <a:pt x="4" y="7"/>
                    </a:cubicBezTo>
                    <a:cubicBezTo>
                      <a:pt x="8" y="8"/>
                      <a:pt x="12" y="8"/>
                      <a:pt x="16" y="8"/>
                    </a:cubicBezTo>
                    <a:cubicBezTo>
                      <a:pt x="19" y="8"/>
                      <a:pt x="23" y="9"/>
                      <a:pt x="26" y="7"/>
                    </a:cubicBezTo>
                    <a:cubicBezTo>
                      <a:pt x="28" y="6"/>
                      <a:pt x="28"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5" name="Freeform 125"/>
              <p:cNvSpPr/>
              <p:nvPr/>
            </p:nvSpPr>
            <p:spPr bwMode="auto">
              <a:xfrm>
                <a:off x="5209299" y="3055816"/>
                <a:ext cx="93715" cy="33698"/>
              </a:xfrm>
              <a:custGeom>
                <a:avLst/>
                <a:gdLst>
                  <a:gd name="T0" fmla="*/ 26 w 30"/>
                  <a:gd name="T1" fmla="*/ 1 h 10"/>
                  <a:gd name="T2" fmla="*/ 13 w 30"/>
                  <a:gd name="T3" fmla="*/ 1 h 10"/>
                  <a:gd name="T4" fmla="*/ 2 w 30"/>
                  <a:gd name="T5" fmla="*/ 2 h 10"/>
                  <a:gd name="T6" fmla="*/ 1 w 30"/>
                  <a:gd name="T7" fmla="*/ 5 h 10"/>
                  <a:gd name="T8" fmla="*/ 13 w 30"/>
                  <a:gd name="T9" fmla="*/ 9 h 10"/>
                  <a:gd name="T10" fmla="*/ 27 w 30"/>
                  <a:gd name="T11" fmla="*/ 7 h 10"/>
                  <a:gd name="T12" fmla="*/ 26 w 30"/>
                  <a:gd name="T13" fmla="*/ 1 h 10"/>
                </a:gdLst>
                <a:ahLst/>
                <a:cxnLst>
                  <a:cxn ang="0">
                    <a:pos x="T0" y="T1"/>
                  </a:cxn>
                  <a:cxn ang="0">
                    <a:pos x="T2" y="T3"/>
                  </a:cxn>
                  <a:cxn ang="0">
                    <a:pos x="T4" y="T5"/>
                  </a:cxn>
                  <a:cxn ang="0">
                    <a:pos x="T6" y="T7"/>
                  </a:cxn>
                  <a:cxn ang="0">
                    <a:pos x="T8" y="T9"/>
                  </a:cxn>
                  <a:cxn ang="0">
                    <a:pos x="T10" y="T11"/>
                  </a:cxn>
                  <a:cxn ang="0">
                    <a:pos x="T12" y="T13"/>
                  </a:cxn>
                </a:cxnLst>
                <a:rect l="0" t="0" r="r" b="b"/>
                <a:pathLst>
                  <a:path w="30" h="10">
                    <a:moveTo>
                      <a:pt x="26" y="1"/>
                    </a:moveTo>
                    <a:cubicBezTo>
                      <a:pt x="22" y="0"/>
                      <a:pt x="17" y="1"/>
                      <a:pt x="13" y="1"/>
                    </a:cubicBezTo>
                    <a:cubicBezTo>
                      <a:pt x="9" y="1"/>
                      <a:pt x="5" y="0"/>
                      <a:pt x="2" y="2"/>
                    </a:cubicBezTo>
                    <a:cubicBezTo>
                      <a:pt x="1" y="2"/>
                      <a:pt x="0" y="4"/>
                      <a:pt x="1" y="5"/>
                    </a:cubicBezTo>
                    <a:cubicBezTo>
                      <a:pt x="4" y="8"/>
                      <a:pt x="9" y="8"/>
                      <a:pt x="13" y="9"/>
                    </a:cubicBezTo>
                    <a:cubicBezTo>
                      <a:pt x="18" y="9"/>
                      <a:pt x="23" y="10"/>
                      <a:pt x="27" y="7"/>
                    </a:cubicBezTo>
                    <a:cubicBezTo>
                      <a:pt x="30" y="6"/>
                      <a:pt x="29" y="2"/>
                      <a:pt x="26"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6" name="Freeform 126"/>
              <p:cNvSpPr/>
              <p:nvPr/>
            </p:nvSpPr>
            <p:spPr bwMode="auto">
              <a:xfrm>
                <a:off x="5375643" y="3040263"/>
                <a:ext cx="117143" cy="41474"/>
              </a:xfrm>
              <a:custGeom>
                <a:avLst/>
                <a:gdLst>
                  <a:gd name="T0" fmla="*/ 33 w 37"/>
                  <a:gd name="T1" fmla="*/ 3 h 12"/>
                  <a:gd name="T2" fmla="*/ 3 w 37"/>
                  <a:gd name="T3" fmla="*/ 6 h 12"/>
                  <a:gd name="T4" fmla="*/ 4 w 37"/>
                  <a:gd name="T5" fmla="*/ 11 h 12"/>
                  <a:gd name="T6" fmla="*/ 19 w 37"/>
                  <a:gd name="T7" fmla="*/ 10 h 12"/>
                  <a:gd name="T8" fmla="*/ 33 w 37"/>
                  <a:gd name="T9" fmla="*/ 9 h 12"/>
                  <a:gd name="T10" fmla="*/ 33 w 37"/>
                  <a:gd name="T11" fmla="*/ 3 h 12"/>
                </a:gdLst>
                <a:ahLst/>
                <a:cxnLst>
                  <a:cxn ang="0">
                    <a:pos x="T0" y="T1"/>
                  </a:cxn>
                  <a:cxn ang="0">
                    <a:pos x="T2" y="T3"/>
                  </a:cxn>
                  <a:cxn ang="0">
                    <a:pos x="T4" y="T5"/>
                  </a:cxn>
                  <a:cxn ang="0">
                    <a:pos x="T6" y="T7"/>
                  </a:cxn>
                  <a:cxn ang="0">
                    <a:pos x="T8" y="T9"/>
                  </a:cxn>
                  <a:cxn ang="0">
                    <a:pos x="T10" y="T11"/>
                  </a:cxn>
                </a:cxnLst>
                <a:rect l="0" t="0" r="r" b="b"/>
                <a:pathLst>
                  <a:path w="37" h="12">
                    <a:moveTo>
                      <a:pt x="33" y="3"/>
                    </a:moveTo>
                    <a:cubicBezTo>
                      <a:pt x="25" y="0"/>
                      <a:pt x="11" y="4"/>
                      <a:pt x="3" y="6"/>
                    </a:cubicBezTo>
                    <a:cubicBezTo>
                      <a:pt x="0" y="7"/>
                      <a:pt x="1" y="12"/>
                      <a:pt x="4" y="11"/>
                    </a:cubicBezTo>
                    <a:cubicBezTo>
                      <a:pt x="9" y="11"/>
                      <a:pt x="14" y="10"/>
                      <a:pt x="19" y="10"/>
                    </a:cubicBezTo>
                    <a:cubicBezTo>
                      <a:pt x="24" y="10"/>
                      <a:pt x="29" y="11"/>
                      <a:pt x="33" y="9"/>
                    </a:cubicBezTo>
                    <a:cubicBezTo>
                      <a:pt x="37" y="9"/>
                      <a:pt x="36"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7" name="Freeform 127"/>
              <p:cNvSpPr/>
              <p:nvPr/>
            </p:nvSpPr>
            <p:spPr bwMode="auto">
              <a:xfrm>
                <a:off x="5579471" y="3027304"/>
                <a:ext cx="117143" cy="41474"/>
              </a:xfrm>
              <a:custGeom>
                <a:avLst/>
                <a:gdLst>
                  <a:gd name="T0" fmla="*/ 34 w 37"/>
                  <a:gd name="T1" fmla="*/ 3 h 12"/>
                  <a:gd name="T2" fmla="*/ 15 w 37"/>
                  <a:gd name="T3" fmla="*/ 1 h 12"/>
                  <a:gd name="T4" fmla="*/ 1 w 37"/>
                  <a:gd name="T5" fmla="*/ 4 h 12"/>
                  <a:gd name="T6" fmla="*/ 0 w 37"/>
                  <a:gd name="T7" fmla="*/ 8 h 12"/>
                  <a:gd name="T8" fmla="*/ 4 w 37"/>
                  <a:gd name="T9" fmla="*/ 10 h 12"/>
                  <a:gd name="T10" fmla="*/ 4 w 37"/>
                  <a:gd name="T11" fmla="*/ 10 h 12"/>
                  <a:gd name="T12" fmla="*/ 15 w 37"/>
                  <a:gd name="T13" fmla="*/ 10 h 12"/>
                  <a:gd name="T14" fmla="*/ 33 w 37"/>
                  <a:gd name="T15" fmla="*/ 10 h 12"/>
                  <a:gd name="T16" fmla="*/ 34 w 37"/>
                  <a:gd name="T17" fmla="*/ 3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7" h="12">
                    <a:moveTo>
                      <a:pt x="34" y="3"/>
                    </a:moveTo>
                    <a:cubicBezTo>
                      <a:pt x="28" y="0"/>
                      <a:pt x="21" y="1"/>
                      <a:pt x="15" y="1"/>
                    </a:cubicBezTo>
                    <a:cubicBezTo>
                      <a:pt x="11" y="1"/>
                      <a:pt x="4" y="1"/>
                      <a:pt x="1" y="4"/>
                    </a:cubicBezTo>
                    <a:cubicBezTo>
                      <a:pt x="0" y="5"/>
                      <a:pt x="0" y="7"/>
                      <a:pt x="0" y="8"/>
                    </a:cubicBezTo>
                    <a:cubicBezTo>
                      <a:pt x="1" y="10"/>
                      <a:pt x="2" y="10"/>
                      <a:pt x="4" y="10"/>
                    </a:cubicBezTo>
                    <a:cubicBezTo>
                      <a:pt x="4" y="10"/>
                      <a:pt x="4" y="10"/>
                      <a:pt x="4" y="10"/>
                    </a:cubicBezTo>
                    <a:cubicBezTo>
                      <a:pt x="8" y="10"/>
                      <a:pt x="12" y="10"/>
                      <a:pt x="15" y="10"/>
                    </a:cubicBezTo>
                    <a:cubicBezTo>
                      <a:pt x="21" y="11"/>
                      <a:pt x="28" y="12"/>
                      <a:pt x="33" y="10"/>
                    </a:cubicBezTo>
                    <a:cubicBezTo>
                      <a:pt x="36" y="9"/>
                      <a:pt x="37" y="5"/>
                      <a:pt x="34"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8" name="Freeform 128"/>
              <p:cNvSpPr/>
              <p:nvPr/>
            </p:nvSpPr>
            <p:spPr bwMode="auto">
              <a:xfrm>
                <a:off x="5757529" y="3027304"/>
                <a:ext cx="107772" cy="38883"/>
              </a:xfrm>
              <a:custGeom>
                <a:avLst/>
                <a:gdLst>
                  <a:gd name="T0" fmla="*/ 31 w 34"/>
                  <a:gd name="T1" fmla="*/ 3 h 11"/>
                  <a:gd name="T2" fmla="*/ 19 w 34"/>
                  <a:gd name="T3" fmla="*/ 1 h 11"/>
                  <a:gd name="T4" fmla="*/ 5 w 34"/>
                  <a:gd name="T5" fmla="*/ 0 h 11"/>
                  <a:gd name="T6" fmla="*/ 4 w 34"/>
                  <a:gd name="T7" fmla="*/ 6 h 11"/>
                  <a:gd name="T8" fmla="*/ 18 w 34"/>
                  <a:gd name="T9" fmla="*/ 9 h 11"/>
                  <a:gd name="T10" fmla="*/ 30 w 34"/>
                  <a:gd name="T11" fmla="*/ 9 h 11"/>
                  <a:gd name="T12" fmla="*/ 31 w 34"/>
                  <a:gd name="T13" fmla="*/ 3 h 11"/>
                </a:gdLst>
                <a:ahLst/>
                <a:cxnLst>
                  <a:cxn ang="0">
                    <a:pos x="T0" y="T1"/>
                  </a:cxn>
                  <a:cxn ang="0">
                    <a:pos x="T2" y="T3"/>
                  </a:cxn>
                  <a:cxn ang="0">
                    <a:pos x="T4" y="T5"/>
                  </a:cxn>
                  <a:cxn ang="0">
                    <a:pos x="T6" y="T7"/>
                  </a:cxn>
                  <a:cxn ang="0">
                    <a:pos x="T8" y="T9"/>
                  </a:cxn>
                  <a:cxn ang="0">
                    <a:pos x="T10" y="T11"/>
                  </a:cxn>
                  <a:cxn ang="0">
                    <a:pos x="T12" y="T13"/>
                  </a:cxn>
                </a:cxnLst>
                <a:rect l="0" t="0" r="r" b="b"/>
                <a:pathLst>
                  <a:path w="34" h="11">
                    <a:moveTo>
                      <a:pt x="31" y="3"/>
                    </a:moveTo>
                    <a:cubicBezTo>
                      <a:pt x="27" y="1"/>
                      <a:pt x="23" y="1"/>
                      <a:pt x="19" y="1"/>
                    </a:cubicBezTo>
                    <a:cubicBezTo>
                      <a:pt x="14" y="1"/>
                      <a:pt x="10" y="0"/>
                      <a:pt x="5" y="0"/>
                    </a:cubicBezTo>
                    <a:cubicBezTo>
                      <a:pt x="1" y="0"/>
                      <a:pt x="0" y="6"/>
                      <a:pt x="4" y="6"/>
                    </a:cubicBezTo>
                    <a:cubicBezTo>
                      <a:pt x="9" y="7"/>
                      <a:pt x="13" y="8"/>
                      <a:pt x="18" y="9"/>
                    </a:cubicBezTo>
                    <a:cubicBezTo>
                      <a:pt x="22" y="9"/>
                      <a:pt x="26" y="11"/>
                      <a:pt x="30" y="9"/>
                    </a:cubicBezTo>
                    <a:cubicBezTo>
                      <a:pt x="33" y="9"/>
                      <a:pt x="34" y="4"/>
                      <a:pt x="31"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199" name="Freeform 129"/>
              <p:cNvSpPr/>
              <p:nvPr/>
            </p:nvSpPr>
            <p:spPr bwMode="auto">
              <a:xfrm>
                <a:off x="5937930" y="3011751"/>
                <a:ext cx="93715" cy="38883"/>
              </a:xfrm>
              <a:custGeom>
                <a:avLst/>
                <a:gdLst>
                  <a:gd name="T0" fmla="*/ 27 w 30"/>
                  <a:gd name="T1" fmla="*/ 2 h 11"/>
                  <a:gd name="T2" fmla="*/ 13 w 30"/>
                  <a:gd name="T3" fmla="*/ 2 h 11"/>
                  <a:gd name="T4" fmla="*/ 0 w 30"/>
                  <a:gd name="T5" fmla="*/ 4 h 11"/>
                  <a:gd name="T6" fmla="*/ 0 w 30"/>
                  <a:gd name="T7" fmla="*/ 7 h 11"/>
                  <a:gd name="T8" fmla="*/ 13 w 30"/>
                  <a:gd name="T9" fmla="*/ 9 h 11"/>
                  <a:gd name="T10" fmla="*/ 27 w 30"/>
                  <a:gd name="T11" fmla="*/ 8 h 11"/>
                  <a:gd name="T12" fmla="*/ 27 w 30"/>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0" h="11">
                    <a:moveTo>
                      <a:pt x="27" y="2"/>
                    </a:moveTo>
                    <a:cubicBezTo>
                      <a:pt x="23" y="0"/>
                      <a:pt x="18" y="1"/>
                      <a:pt x="13" y="2"/>
                    </a:cubicBezTo>
                    <a:cubicBezTo>
                      <a:pt x="9" y="2"/>
                      <a:pt x="4" y="2"/>
                      <a:pt x="0" y="4"/>
                    </a:cubicBezTo>
                    <a:cubicBezTo>
                      <a:pt x="0" y="5"/>
                      <a:pt x="0" y="6"/>
                      <a:pt x="0" y="7"/>
                    </a:cubicBezTo>
                    <a:cubicBezTo>
                      <a:pt x="4" y="9"/>
                      <a:pt x="9" y="9"/>
                      <a:pt x="13" y="9"/>
                    </a:cubicBezTo>
                    <a:cubicBezTo>
                      <a:pt x="18" y="10"/>
                      <a:pt x="23" y="11"/>
                      <a:pt x="27" y="8"/>
                    </a:cubicBezTo>
                    <a:cubicBezTo>
                      <a:pt x="30" y="7"/>
                      <a:pt x="30" y="4"/>
                      <a:pt x="27"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0" name="Freeform 130"/>
              <p:cNvSpPr/>
              <p:nvPr/>
            </p:nvSpPr>
            <p:spPr bwMode="auto">
              <a:xfrm>
                <a:off x="6120674" y="3006567"/>
                <a:ext cx="93715" cy="38883"/>
              </a:xfrm>
              <a:custGeom>
                <a:avLst/>
                <a:gdLst>
                  <a:gd name="T0" fmla="*/ 27 w 30"/>
                  <a:gd name="T1" fmla="*/ 1 h 11"/>
                  <a:gd name="T2" fmla="*/ 12 w 30"/>
                  <a:gd name="T3" fmla="*/ 1 h 11"/>
                  <a:gd name="T4" fmla="*/ 6 w 30"/>
                  <a:gd name="T5" fmla="*/ 2 h 11"/>
                  <a:gd name="T6" fmla="*/ 1 w 30"/>
                  <a:gd name="T7" fmla="*/ 4 h 11"/>
                  <a:gd name="T8" fmla="*/ 1 w 30"/>
                  <a:gd name="T9" fmla="*/ 6 h 11"/>
                  <a:gd name="T10" fmla="*/ 6 w 30"/>
                  <a:gd name="T11" fmla="*/ 8 h 11"/>
                  <a:gd name="T12" fmla="*/ 12 w 30"/>
                  <a:gd name="T13" fmla="*/ 9 h 11"/>
                  <a:gd name="T14" fmla="*/ 27 w 30"/>
                  <a:gd name="T15" fmla="*/ 9 h 11"/>
                  <a:gd name="T16" fmla="*/ 27 w 30"/>
                  <a:gd name="T17" fmla="*/ 1 h 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0" h="11">
                    <a:moveTo>
                      <a:pt x="27" y="1"/>
                    </a:moveTo>
                    <a:cubicBezTo>
                      <a:pt x="22" y="0"/>
                      <a:pt x="17" y="1"/>
                      <a:pt x="12" y="1"/>
                    </a:cubicBezTo>
                    <a:cubicBezTo>
                      <a:pt x="10" y="2"/>
                      <a:pt x="8" y="2"/>
                      <a:pt x="6" y="2"/>
                    </a:cubicBezTo>
                    <a:cubicBezTo>
                      <a:pt x="3" y="2"/>
                      <a:pt x="3" y="3"/>
                      <a:pt x="1" y="4"/>
                    </a:cubicBezTo>
                    <a:cubicBezTo>
                      <a:pt x="0" y="5"/>
                      <a:pt x="0" y="6"/>
                      <a:pt x="1" y="6"/>
                    </a:cubicBezTo>
                    <a:cubicBezTo>
                      <a:pt x="3" y="7"/>
                      <a:pt x="3" y="8"/>
                      <a:pt x="6" y="8"/>
                    </a:cubicBezTo>
                    <a:cubicBezTo>
                      <a:pt x="8" y="9"/>
                      <a:pt x="10" y="9"/>
                      <a:pt x="12" y="9"/>
                    </a:cubicBezTo>
                    <a:cubicBezTo>
                      <a:pt x="17" y="9"/>
                      <a:pt x="22" y="11"/>
                      <a:pt x="27" y="9"/>
                    </a:cubicBezTo>
                    <a:cubicBezTo>
                      <a:pt x="30" y="8"/>
                      <a:pt x="30" y="3"/>
                      <a:pt x="27"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1" name="Freeform 131"/>
              <p:cNvSpPr/>
              <p:nvPr/>
            </p:nvSpPr>
            <p:spPr bwMode="auto">
              <a:xfrm>
                <a:off x="6277645" y="2991014"/>
                <a:ext cx="126515" cy="38883"/>
              </a:xfrm>
              <a:custGeom>
                <a:avLst/>
                <a:gdLst>
                  <a:gd name="T0" fmla="*/ 37 w 40"/>
                  <a:gd name="T1" fmla="*/ 4 h 11"/>
                  <a:gd name="T2" fmla="*/ 21 w 40"/>
                  <a:gd name="T3" fmla="*/ 0 h 11"/>
                  <a:gd name="T4" fmla="*/ 4 w 40"/>
                  <a:gd name="T5" fmla="*/ 2 h 11"/>
                  <a:gd name="T6" fmla="*/ 4 w 40"/>
                  <a:gd name="T7" fmla="*/ 8 h 11"/>
                  <a:gd name="T8" fmla="*/ 21 w 40"/>
                  <a:gd name="T9" fmla="*/ 9 h 11"/>
                  <a:gd name="T10" fmla="*/ 37 w 40"/>
                  <a:gd name="T11" fmla="*/ 10 h 11"/>
                  <a:gd name="T12" fmla="*/ 37 w 40"/>
                  <a:gd name="T13" fmla="*/ 4 h 11"/>
                </a:gdLst>
                <a:ahLst/>
                <a:cxnLst>
                  <a:cxn ang="0">
                    <a:pos x="T0" y="T1"/>
                  </a:cxn>
                  <a:cxn ang="0">
                    <a:pos x="T2" y="T3"/>
                  </a:cxn>
                  <a:cxn ang="0">
                    <a:pos x="T4" y="T5"/>
                  </a:cxn>
                  <a:cxn ang="0">
                    <a:pos x="T6" y="T7"/>
                  </a:cxn>
                  <a:cxn ang="0">
                    <a:pos x="T8" y="T9"/>
                  </a:cxn>
                  <a:cxn ang="0">
                    <a:pos x="T10" y="T11"/>
                  </a:cxn>
                  <a:cxn ang="0">
                    <a:pos x="T12" y="T13"/>
                  </a:cxn>
                </a:cxnLst>
                <a:rect l="0" t="0" r="r" b="b"/>
                <a:pathLst>
                  <a:path w="40" h="11">
                    <a:moveTo>
                      <a:pt x="37" y="4"/>
                    </a:moveTo>
                    <a:cubicBezTo>
                      <a:pt x="33" y="1"/>
                      <a:pt x="26" y="1"/>
                      <a:pt x="21" y="0"/>
                    </a:cubicBezTo>
                    <a:cubicBezTo>
                      <a:pt x="15" y="0"/>
                      <a:pt x="9" y="1"/>
                      <a:pt x="4" y="2"/>
                    </a:cubicBezTo>
                    <a:cubicBezTo>
                      <a:pt x="0" y="2"/>
                      <a:pt x="1" y="8"/>
                      <a:pt x="4" y="8"/>
                    </a:cubicBezTo>
                    <a:cubicBezTo>
                      <a:pt x="10" y="8"/>
                      <a:pt x="16" y="8"/>
                      <a:pt x="21" y="9"/>
                    </a:cubicBezTo>
                    <a:cubicBezTo>
                      <a:pt x="26" y="9"/>
                      <a:pt x="31" y="11"/>
                      <a:pt x="37" y="10"/>
                    </a:cubicBezTo>
                    <a:cubicBezTo>
                      <a:pt x="40" y="9"/>
                      <a:pt x="40" y="5"/>
                      <a:pt x="37"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2" name="Freeform 132"/>
              <p:cNvSpPr/>
              <p:nvPr/>
            </p:nvSpPr>
            <p:spPr bwMode="auto">
              <a:xfrm>
                <a:off x="6474446" y="2998789"/>
                <a:ext cx="112458" cy="38883"/>
              </a:xfrm>
              <a:custGeom>
                <a:avLst/>
                <a:gdLst>
                  <a:gd name="T0" fmla="*/ 33 w 36"/>
                  <a:gd name="T1" fmla="*/ 2 h 11"/>
                  <a:gd name="T2" fmla="*/ 19 w 36"/>
                  <a:gd name="T3" fmla="*/ 1 h 11"/>
                  <a:gd name="T4" fmla="*/ 4 w 36"/>
                  <a:gd name="T5" fmla="*/ 4 h 11"/>
                  <a:gd name="T6" fmla="*/ 5 w 36"/>
                  <a:gd name="T7" fmla="*/ 10 h 11"/>
                  <a:gd name="T8" fmla="*/ 20 w 36"/>
                  <a:gd name="T9" fmla="*/ 9 h 11"/>
                  <a:gd name="T10" fmla="*/ 32 w 36"/>
                  <a:gd name="T11" fmla="*/ 9 h 11"/>
                  <a:gd name="T12" fmla="*/ 33 w 36"/>
                  <a:gd name="T13" fmla="*/ 2 h 11"/>
                </a:gdLst>
                <a:ahLst/>
                <a:cxnLst>
                  <a:cxn ang="0">
                    <a:pos x="T0" y="T1"/>
                  </a:cxn>
                  <a:cxn ang="0">
                    <a:pos x="T2" y="T3"/>
                  </a:cxn>
                  <a:cxn ang="0">
                    <a:pos x="T4" y="T5"/>
                  </a:cxn>
                  <a:cxn ang="0">
                    <a:pos x="T6" y="T7"/>
                  </a:cxn>
                  <a:cxn ang="0">
                    <a:pos x="T8" y="T9"/>
                  </a:cxn>
                  <a:cxn ang="0">
                    <a:pos x="T10" y="T11"/>
                  </a:cxn>
                  <a:cxn ang="0">
                    <a:pos x="T12" y="T13"/>
                  </a:cxn>
                </a:cxnLst>
                <a:rect l="0" t="0" r="r" b="b"/>
                <a:pathLst>
                  <a:path w="36" h="11">
                    <a:moveTo>
                      <a:pt x="33" y="2"/>
                    </a:moveTo>
                    <a:cubicBezTo>
                      <a:pt x="29" y="0"/>
                      <a:pt x="24" y="0"/>
                      <a:pt x="19" y="1"/>
                    </a:cubicBezTo>
                    <a:cubicBezTo>
                      <a:pt x="14" y="1"/>
                      <a:pt x="9" y="2"/>
                      <a:pt x="4" y="4"/>
                    </a:cubicBezTo>
                    <a:cubicBezTo>
                      <a:pt x="0" y="5"/>
                      <a:pt x="2" y="11"/>
                      <a:pt x="5" y="10"/>
                    </a:cubicBezTo>
                    <a:cubicBezTo>
                      <a:pt x="10" y="9"/>
                      <a:pt x="15" y="9"/>
                      <a:pt x="20" y="9"/>
                    </a:cubicBezTo>
                    <a:cubicBezTo>
                      <a:pt x="24" y="9"/>
                      <a:pt x="28" y="10"/>
                      <a:pt x="32" y="9"/>
                    </a:cubicBezTo>
                    <a:cubicBezTo>
                      <a:pt x="35" y="8"/>
                      <a:pt x="36" y="4"/>
                      <a:pt x="33"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3" name="Freeform 133"/>
              <p:cNvSpPr/>
              <p:nvPr/>
            </p:nvSpPr>
            <p:spPr bwMode="auto">
              <a:xfrm>
                <a:off x="6673590" y="3009158"/>
                <a:ext cx="110115" cy="41474"/>
              </a:xfrm>
              <a:custGeom>
                <a:avLst/>
                <a:gdLst>
                  <a:gd name="T0" fmla="*/ 32 w 35"/>
                  <a:gd name="T1" fmla="*/ 4 h 12"/>
                  <a:gd name="T2" fmla="*/ 16 w 35"/>
                  <a:gd name="T3" fmla="*/ 1 h 12"/>
                  <a:gd name="T4" fmla="*/ 1 w 35"/>
                  <a:gd name="T5" fmla="*/ 3 h 12"/>
                  <a:gd name="T6" fmla="*/ 1 w 35"/>
                  <a:gd name="T7" fmla="*/ 5 h 12"/>
                  <a:gd name="T8" fmla="*/ 14 w 35"/>
                  <a:gd name="T9" fmla="*/ 9 h 12"/>
                  <a:gd name="T10" fmla="*/ 32 w 35"/>
                  <a:gd name="T11" fmla="*/ 10 h 12"/>
                  <a:gd name="T12" fmla="*/ 32 w 35"/>
                  <a:gd name="T13" fmla="*/ 4 h 12"/>
                </a:gdLst>
                <a:ahLst/>
                <a:cxnLst>
                  <a:cxn ang="0">
                    <a:pos x="T0" y="T1"/>
                  </a:cxn>
                  <a:cxn ang="0">
                    <a:pos x="T2" y="T3"/>
                  </a:cxn>
                  <a:cxn ang="0">
                    <a:pos x="T4" y="T5"/>
                  </a:cxn>
                  <a:cxn ang="0">
                    <a:pos x="T6" y="T7"/>
                  </a:cxn>
                  <a:cxn ang="0">
                    <a:pos x="T8" y="T9"/>
                  </a:cxn>
                  <a:cxn ang="0">
                    <a:pos x="T10" y="T11"/>
                  </a:cxn>
                  <a:cxn ang="0">
                    <a:pos x="T12" y="T13"/>
                  </a:cxn>
                </a:cxnLst>
                <a:rect l="0" t="0" r="r" b="b"/>
                <a:pathLst>
                  <a:path w="35" h="12">
                    <a:moveTo>
                      <a:pt x="32" y="4"/>
                    </a:moveTo>
                    <a:cubicBezTo>
                      <a:pt x="28" y="1"/>
                      <a:pt x="22" y="2"/>
                      <a:pt x="16" y="1"/>
                    </a:cubicBezTo>
                    <a:cubicBezTo>
                      <a:pt x="11" y="1"/>
                      <a:pt x="5" y="0"/>
                      <a:pt x="1" y="3"/>
                    </a:cubicBezTo>
                    <a:cubicBezTo>
                      <a:pt x="0" y="3"/>
                      <a:pt x="0" y="4"/>
                      <a:pt x="1" y="5"/>
                    </a:cubicBezTo>
                    <a:cubicBezTo>
                      <a:pt x="4" y="9"/>
                      <a:pt x="9" y="8"/>
                      <a:pt x="14" y="9"/>
                    </a:cubicBezTo>
                    <a:cubicBezTo>
                      <a:pt x="20" y="10"/>
                      <a:pt x="26" y="12"/>
                      <a:pt x="32" y="10"/>
                    </a:cubicBezTo>
                    <a:cubicBezTo>
                      <a:pt x="34" y="9"/>
                      <a:pt x="35" y="5"/>
                      <a:pt x="32" y="4"/>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4" name="Freeform 134"/>
              <p:cNvSpPr/>
              <p:nvPr/>
            </p:nvSpPr>
            <p:spPr bwMode="auto">
              <a:xfrm>
                <a:off x="6846962" y="3001382"/>
                <a:ext cx="107772" cy="31106"/>
              </a:xfrm>
              <a:custGeom>
                <a:avLst/>
                <a:gdLst>
                  <a:gd name="T0" fmla="*/ 33 w 34"/>
                  <a:gd name="T1" fmla="*/ 3 h 9"/>
                  <a:gd name="T2" fmla="*/ 19 w 34"/>
                  <a:gd name="T3" fmla="*/ 2 h 9"/>
                  <a:gd name="T4" fmla="*/ 2 w 34"/>
                  <a:gd name="T5" fmla="*/ 3 h 9"/>
                  <a:gd name="T6" fmla="*/ 2 w 34"/>
                  <a:gd name="T7" fmla="*/ 7 h 9"/>
                  <a:gd name="T8" fmla="*/ 19 w 34"/>
                  <a:gd name="T9" fmla="*/ 8 h 9"/>
                  <a:gd name="T10" fmla="*/ 33 w 34"/>
                  <a:gd name="T11" fmla="*/ 7 h 9"/>
                  <a:gd name="T12" fmla="*/ 33 w 34"/>
                  <a:gd name="T13" fmla="*/ 3 h 9"/>
                </a:gdLst>
                <a:ahLst/>
                <a:cxnLst>
                  <a:cxn ang="0">
                    <a:pos x="T0" y="T1"/>
                  </a:cxn>
                  <a:cxn ang="0">
                    <a:pos x="T2" y="T3"/>
                  </a:cxn>
                  <a:cxn ang="0">
                    <a:pos x="T4" y="T5"/>
                  </a:cxn>
                  <a:cxn ang="0">
                    <a:pos x="T6" y="T7"/>
                  </a:cxn>
                  <a:cxn ang="0">
                    <a:pos x="T8" y="T9"/>
                  </a:cxn>
                  <a:cxn ang="0">
                    <a:pos x="T10" y="T11"/>
                  </a:cxn>
                  <a:cxn ang="0">
                    <a:pos x="T12" y="T13"/>
                  </a:cxn>
                </a:cxnLst>
                <a:rect l="0" t="0" r="r" b="b"/>
                <a:pathLst>
                  <a:path w="34" h="9">
                    <a:moveTo>
                      <a:pt x="33" y="3"/>
                    </a:moveTo>
                    <a:cubicBezTo>
                      <a:pt x="28" y="0"/>
                      <a:pt x="24" y="1"/>
                      <a:pt x="19" y="2"/>
                    </a:cubicBezTo>
                    <a:cubicBezTo>
                      <a:pt x="14" y="2"/>
                      <a:pt x="8" y="2"/>
                      <a:pt x="2" y="3"/>
                    </a:cubicBezTo>
                    <a:cubicBezTo>
                      <a:pt x="0" y="3"/>
                      <a:pt x="0" y="7"/>
                      <a:pt x="2" y="7"/>
                    </a:cubicBezTo>
                    <a:cubicBezTo>
                      <a:pt x="8" y="8"/>
                      <a:pt x="14" y="8"/>
                      <a:pt x="19" y="8"/>
                    </a:cubicBezTo>
                    <a:cubicBezTo>
                      <a:pt x="24" y="9"/>
                      <a:pt x="28" y="9"/>
                      <a:pt x="33" y="7"/>
                    </a:cubicBezTo>
                    <a:cubicBezTo>
                      <a:pt x="34" y="6"/>
                      <a:pt x="34" y="4"/>
                      <a:pt x="33" y="3"/>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5" name="Freeform 135"/>
              <p:cNvSpPr/>
              <p:nvPr/>
            </p:nvSpPr>
            <p:spPr bwMode="auto">
              <a:xfrm>
                <a:off x="7010963" y="2998789"/>
                <a:ext cx="121829" cy="38883"/>
              </a:xfrm>
              <a:custGeom>
                <a:avLst/>
                <a:gdLst>
                  <a:gd name="T0" fmla="*/ 36 w 39"/>
                  <a:gd name="T1" fmla="*/ 2 h 11"/>
                  <a:gd name="T2" fmla="*/ 22 w 39"/>
                  <a:gd name="T3" fmla="*/ 2 h 11"/>
                  <a:gd name="T4" fmla="*/ 4 w 39"/>
                  <a:gd name="T5" fmla="*/ 0 h 11"/>
                  <a:gd name="T6" fmla="*/ 3 w 39"/>
                  <a:gd name="T7" fmla="*/ 6 h 11"/>
                  <a:gd name="T8" fmla="*/ 36 w 39"/>
                  <a:gd name="T9" fmla="*/ 8 h 11"/>
                  <a:gd name="T10" fmla="*/ 36 w 39"/>
                  <a:gd name="T11" fmla="*/ 2 h 11"/>
                </a:gdLst>
                <a:ahLst/>
                <a:cxnLst>
                  <a:cxn ang="0">
                    <a:pos x="T0" y="T1"/>
                  </a:cxn>
                  <a:cxn ang="0">
                    <a:pos x="T2" y="T3"/>
                  </a:cxn>
                  <a:cxn ang="0">
                    <a:pos x="T4" y="T5"/>
                  </a:cxn>
                  <a:cxn ang="0">
                    <a:pos x="T6" y="T7"/>
                  </a:cxn>
                  <a:cxn ang="0">
                    <a:pos x="T8" y="T9"/>
                  </a:cxn>
                  <a:cxn ang="0">
                    <a:pos x="T10" y="T11"/>
                  </a:cxn>
                </a:cxnLst>
                <a:rect l="0" t="0" r="r" b="b"/>
                <a:pathLst>
                  <a:path w="39" h="11">
                    <a:moveTo>
                      <a:pt x="36" y="2"/>
                    </a:moveTo>
                    <a:cubicBezTo>
                      <a:pt x="31" y="1"/>
                      <a:pt x="26" y="2"/>
                      <a:pt x="22" y="2"/>
                    </a:cubicBezTo>
                    <a:cubicBezTo>
                      <a:pt x="16" y="2"/>
                      <a:pt x="10" y="1"/>
                      <a:pt x="4" y="0"/>
                    </a:cubicBezTo>
                    <a:cubicBezTo>
                      <a:pt x="1" y="0"/>
                      <a:pt x="0" y="5"/>
                      <a:pt x="3" y="6"/>
                    </a:cubicBezTo>
                    <a:cubicBezTo>
                      <a:pt x="13" y="9"/>
                      <a:pt x="26" y="11"/>
                      <a:pt x="36" y="8"/>
                    </a:cubicBezTo>
                    <a:cubicBezTo>
                      <a:pt x="39" y="7"/>
                      <a:pt x="39" y="2"/>
                      <a:pt x="36"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6" name="Freeform 136"/>
              <p:cNvSpPr/>
              <p:nvPr/>
            </p:nvSpPr>
            <p:spPr bwMode="auto">
              <a:xfrm>
                <a:off x="7181991" y="3001382"/>
                <a:ext cx="100744" cy="36290"/>
              </a:xfrm>
              <a:custGeom>
                <a:avLst/>
                <a:gdLst>
                  <a:gd name="T0" fmla="*/ 28 w 32"/>
                  <a:gd name="T1" fmla="*/ 1 h 10"/>
                  <a:gd name="T2" fmla="*/ 15 w 32"/>
                  <a:gd name="T3" fmla="*/ 2 h 10"/>
                  <a:gd name="T4" fmla="*/ 3 w 32"/>
                  <a:gd name="T5" fmla="*/ 4 h 10"/>
                  <a:gd name="T6" fmla="*/ 3 w 32"/>
                  <a:gd name="T7" fmla="*/ 9 h 10"/>
                  <a:gd name="T8" fmla="*/ 29 w 32"/>
                  <a:gd name="T9" fmla="*/ 7 h 10"/>
                  <a:gd name="T10" fmla="*/ 28 w 32"/>
                  <a:gd name="T11" fmla="*/ 1 h 10"/>
                </a:gdLst>
                <a:ahLst/>
                <a:cxnLst>
                  <a:cxn ang="0">
                    <a:pos x="T0" y="T1"/>
                  </a:cxn>
                  <a:cxn ang="0">
                    <a:pos x="T2" y="T3"/>
                  </a:cxn>
                  <a:cxn ang="0">
                    <a:pos x="T4" y="T5"/>
                  </a:cxn>
                  <a:cxn ang="0">
                    <a:pos x="T6" y="T7"/>
                  </a:cxn>
                  <a:cxn ang="0">
                    <a:pos x="T8" y="T9"/>
                  </a:cxn>
                  <a:cxn ang="0">
                    <a:pos x="T10" y="T11"/>
                  </a:cxn>
                </a:cxnLst>
                <a:rect l="0" t="0" r="r" b="b"/>
                <a:pathLst>
                  <a:path w="32" h="10">
                    <a:moveTo>
                      <a:pt x="28" y="1"/>
                    </a:moveTo>
                    <a:cubicBezTo>
                      <a:pt x="24" y="0"/>
                      <a:pt x="20" y="1"/>
                      <a:pt x="15" y="2"/>
                    </a:cubicBezTo>
                    <a:cubicBezTo>
                      <a:pt x="11" y="3"/>
                      <a:pt x="7" y="3"/>
                      <a:pt x="3" y="4"/>
                    </a:cubicBezTo>
                    <a:cubicBezTo>
                      <a:pt x="0" y="5"/>
                      <a:pt x="0" y="9"/>
                      <a:pt x="3" y="9"/>
                    </a:cubicBezTo>
                    <a:cubicBezTo>
                      <a:pt x="11" y="10"/>
                      <a:pt x="21" y="10"/>
                      <a:pt x="29" y="7"/>
                    </a:cubicBezTo>
                    <a:cubicBezTo>
                      <a:pt x="32" y="6"/>
                      <a:pt x="31" y="1"/>
                      <a:pt x="28" y="1"/>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7" name="Freeform 137"/>
              <p:cNvSpPr/>
              <p:nvPr/>
            </p:nvSpPr>
            <p:spPr bwMode="auto">
              <a:xfrm>
                <a:off x="7355363" y="3006567"/>
                <a:ext cx="100744" cy="33698"/>
              </a:xfrm>
              <a:custGeom>
                <a:avLst/>
                <a:gdLst>
                  <a:gd name="T0" fmla="*/ 30 w 32"/>
                  <a:gd name="T1" fmla="*/ 2 h 10"/>
                  <a:gd name="T2" fmla="*/ 18 w 32"/>
                  <a:gd name="T3" fmla="*/ 1 h 10"/>
                  <a:gd name="T4" fmla="*/ 4 w 32"/>
                  <a:gd name="T5" fmla="*/ 2 h 10"/>
                  <a:gd name="T6" fmla="*/ 4 w 32"/>
                  <a:gd name="T7" fmla="*/ 8 h 10"/>
                  <a:gd name="T8" fmla="*/ 18 w 32"/>
                  <a:gd name="T9" fmla="*/ 9 h 10"/>
                  <a:gd name="T10" fmla="*/ 30 w 32"/>
                  <a:gd name="T11" fmla="*/ 8 h 10"/>
                  <a:gd name="T12" fmla="*/ 30 w 32"/>
                  <a:gd name="T13" fmla="*/ 2 h 10"/>
                </a:gdLst>
                <a:ahLst/>
                <a:cxnLst>
                  <a:cxn ang="0">
                    <a:pos x="T0" y="T1"/>
                  </a:cxn>
                  <a:cxn ang="0">
                    <a:pos x="T2" y="T3"/>
                  </a:cxn>
                  <a:cxn ang="0">
                    <a:pos x="T4" y="T5"/>
                  </a:cxn>
                  <a:cxn ang="0">
                    <a:pos x="T6" y="T7"/>
                  </a:cxn>
                  <a:cxn ang="0">
                    <a:pos x="T8" y="T9"/>
                  </a:cxn>
                  <a:cxn ang="0">
                    <a:pos x="T10" y="T11"/>
                  </a:cxn>
                  <a:cxn ang="0">
                    <a:pos x="T12" y="T13"/>
                  </a:cxn>
                </a:cxnLst>
                <a:rect l="0" t="0" r="r" b="b"/>
                <a:pathLst>
                  <a:path w="32" h="10">
                    <a:moveTo>
                      <a:pt x="30" y="2"/>
                    </a:moveTo>
                    <a:cubicBezTo>
                      <a:pt x="26" y="0"/>
                      <a:pt x="22" y="1"/>
                      <a:pt x="18" y="1"/>
                    </a:cubicBezTo>
                    <a:cubicBezTo>
                      <a:pt x="13" y="2"/>
                      <a:pt x="9" y="2"/>
                      <a:pt x="4" y="2"/>
                    </a:cubicBezTo>
                    <a:cubicBezTo>
                      <a:pt x="0" y="2"/>
                      <a:pt x="0" y="8"/>
                      <a:pt x="4" y="8"/>
                    </a:cubicBezTo>
                    <a:cubicBezTo>
                      <a:pt x="9" y="8"/>
                      <a:pt x="13" y="9"/>
                      <a:pt x="18" y="9"/>
                    </a:cubicBezTo>
                    <a:cubicBezTo>
                      <a:pt x="22" y="9"/>
                      <a:pt x="26" y="10"/>
                      <a:pt x="30" y="8"/>
                    </a:cubicBezTo>
                    <a:cubicBezTo>
                      <a:pt x="32" y="7"/>
                      <a:pt x="32" y="4"/>
                      <a:pt x="30" y="2"/>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sp>
            <p:nvSpPr>
              <p:cNvPr id="208" name="Freeform 138"/>
              <p:cNvSpPr/>
              <p:nvPr/>
            </p:nvSpPr>
            <p:spPr bwMode="auto">
              <a:xfrm>
                <a:off x="7521708" y="2996198"/>
                <a:ext cx="112458" cy="44067"/>
              </a:xfrm>
              <a:custGeom>
                <a:avLst/>
                <a:gdLst>
                  <a:gd name="T0" fmla="*/ 31 w 36"/>
                  <a:gd name="T1" fmla="*/ 0 h 13"/>
                  <a:gd name="T2" fmla="*/ 18 w 36"/>
                  <a:gd name="T3" fmla="*/ 3 h 13"/>
                  <a:gd name="T4" fmla="*/ 5 w 36"/>
                  <a:gd name="T5" fmla="*/ 2 h 13"/>
                  <a:gd name="T6" fmla="*/ 3 w 36"/>
                  <a:gd name="T7" fmla="*/ 6 h 13"/>
                  <a:gd name="T8" fmla="*/ 33 w 36"/>
                  <a:gd name="T9" fmla="*/ 7 h 13"/>
                  <a:gd name="T10" fmla="*/ 31 w 36"/>
                  <a:gd name="T11" fmla="*/ 0 h 13"/>
                </a:gdLst>
                <a:ahLst/>
                <a:cxnLst>
                  <a:cxn ang="0">
                    <a:pos x="T0" y="T1"/>
                  </a:cxn>
                  <a:cxn ang="0">
                    <a:pos x="T2" y="T3"/>
                  </a:cxn>
                  <a:cxn ang="0">
                    <a:pos x="T4" y="T5"/>
                  </a:cxn>
                  <a:cxn ang="0">
                    <a:pos x="T6" y="T7"/>
                  </a:cxn>
                  <a:cxn ang="0">
                    <a:pos x="T8" y="T9"/>
                  </a:cxn>
                  <a:cxn ang="0">
                    <a:pos x="T10" y="T11"/>
                  </a:cxn>
                </a:cxnLst>
                <a:rect l="0" t="0" r="r" b="b"/>
                <a:pathLst>
                  <a:path w="36" h="13">
                    <a:moveTo>
                      <a:pt x="31" y="0"/>
                    </a:moveTo>
                    <a:cubicBezTo>
                      <a:pt x="27" y="1"/>
                      <a:pt x="23" y="3"/>
                      <a:pt x="18" y="3"/>
                    </a:cubicBezTo>
                    <a:cubicBezTo>
                      <a:pt x="14" y="3"/>
                      <a:pt x="9" y="3"/>
                      <a:pt x="5" y="2"/>
                    </a:cubicBezTo>
                    <a:cubicBezTo>
                      <a:pt x="2" y="2"/>
                      <a:pt x="0" y="5"/>
                      <a:pt x="3" y="6"/>
                    </a:cubicBezTo>
                    <a:cubicBezTo>
                      <a:pt x="11" y="10"/>
                      <a:pt x="25" y="13"/>
                      <a:pt x="33" y="7"/>
                    </a:cubicBezTo>
                    <a:cubicBezTo>
                      <a:pt x="36" y="5"/>
                      <a:pt x="35" y="0"/>
                      <a:pt x="31" y="0"/>
                    </a:cubicBezTo>
                    <a:close/>
                  </a:path>
                </a:pathLst>
              </a:custGeom>
              <a:solidFill>
                <a:srgbClr val="575756"/>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a:p>
            </p:txBody>
          </p:sp>
        </p:grpSp>
        <p:sp>
          <p:nvSpPr>
            <p:cNvPr id="161" name="文本框 160"/>
            <p:cNvSpPr txBox="1"/>
            <p:nvPr/>
          </p:nvSpPr>
          <p:spPr>
            <a:xfrm>
              <a:off x="5025523" y="1179030"/>
              <a:ext cx="1562642" cy="646331"/>
            </a:xfrm>
            <a:prstGeom prst="rect">
              <a:avLst/>
            </a:prstGeom>
            <a:noFill/>
          </p:spPr>
          <p:txBody>
            <a:bodyPr wrap="square" rtlCol="0">
              <a:spAutoFit/>
            </a:bodyPr>
            <a:lstStyle/>
            <a:p>
              <a:pPr algn="dist"/>
              <a:endParaRPr lang="zh-CN" altLang="en-US" sz="3600" dirty="0">
                <a:latin typeface="方正静蕾简体" panose="02000000000000000000" pitchFamily="2" charset="-122"/>
                <a:ea typeface="方正静蕾简体" panose="02000000000000000000" pitchFamily="2" charset="-122"/>
              </a:endParaRPr>
            </a:p>
          </p:txBody>
        </p:sp>
      </p:grpSp>
      <p:sp>
        <p:nvSpPr>
          <p:cNvPr id="209" name="矩形 208"/>
          <p:cNvSpPr/>
          <p:nvPr/>
        </p:nvSpPr>
        <p:spPr>
          <a:xfrm>
            <a:off x="940669" y="1576341"/>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0" name="矩形 209"/>
          <p:cNvSpPr/>
          <p:nvPr/>
        </p:nvSpPr>
        <p:spPr>
          <a:xfrm>
            <a:off x="926044" y="2146947"/>
            <a:ext cx="307294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11" name="矩形 210"/>
          <p:cNvSpPr/>
          <p:nvPr/>
        </p:nvSpPr>
        <p:spPr>
          <a:xfrm>
            <a:off x="5202691" y="1554241"/>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2" name="矩形 211"/>
          <p:cNvSpPr/>
          <p:nvPr/>
        </p:nvSpPr>
        <p:spPr>
          <a:xfrm>
            <a:off x="5188066" y="2124847"/>
            <a:ext cx="307294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13" name="矩形 212"/>
          <p:cNvSpPr/>
          <p:nvPr/>
        </p:nvSpPr>
        <p:spPr>
          <a:xfrm>
            <a:off x="955294" y="3070933"/>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4" name="矩形 213"/>
          <p:cNvSpPr/>
          <p:nvPr/>
        </p:nvSpPr>
        <p:spPr>
          <a:xfrm>
            <a:off x="940669" y="3641539"/>
            <a:ext cx="307294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215" name="矩形 214"/>
          <p:cNvSpPr/>
          <p:nvPr/>
        </p:nvSpPr>
        <p:spPr>
          <a:xfrm>
            <a:off x="5217316" y="3048833"/>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216" name="矩形 215"/>
          <p:cNvSpPr/>
          <p:nvPr/>
        </p:nvSpPr>
        <p:spPr>
          <a:xfrm>
            <a:off x="5202691" y="3619439"/>
            <a:ext cx="3072942"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用户可以在投影仪或者计算机上可以将演示文应用到更广泛的领域中用户可以在投影仪或者计算机上</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0-#ppt_w/2"/>
                                          </p:val>
                                        </p:tav>
                                        <p:tav tm="100000">
                                          <p:val>
                                            <p:strVal val="#ppt_x"/>
                                          </p:val>
                                        </p:tav>
                                      </p:tavLst>
                                    </p:anim>
                                    <p:anim calcmode="lin" valueType="num">
                                      <p:cBhvr additive="base">
                                        <p:cTn id="8" dur="500" fill="hold"/>
                                        <p:tgtEl>
                                          <p:spTgt spid="5"/>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0-#ppt_w/2"/>
                                          </p:val>
                                        </p:tav>
                                        <p:tav tm="100000">
                                          <p:val>
                                            <p:strVal val="#ppt_x"/>
                                          </p:val>
                                        </p:tav>
                                      </p:tavLst>
                                    </p:anim>
                                    <p:anim calcmode="lin" valueType="num">
                                      <p:cBhvr additive="base">
                                        <p:cTn id="12" dur="500" fill="hold"/>
                                        <p:tgtEl>
                                          <p:spTgt spid="56"/>
                                        </p:tgtEl>
                                        <p:attrNameLst>
                                          <p:attrName>ppt_y</p:attrName>
                                        </p:attrNameLst>
                                      </p:cBhvr>
                                      <p:tavLst>
                                        <p:tav tm="0">
                                          <p:val>
                                            <p:strVal val="#ppt_y"/>
                                          </p:val>
                                        </p:tav>
                                        <p:tav tm="100000">
                                          <p:val>
                                            <p:strVal val="#ppt_y"/>
                                          </p:val>
                                        </p:tav>
                                      </p:tavLst>
                                    </p:anim>
                                  </p:childTnLst>
                                </p:cTn>
                              </p:par>
                              <p:par>
                                <p:cTn id="13" presetID="2" presetClass="entr" presetSubtype="8" fill="hold" nodeType="withEffect">
                                  <p:stCondLst>
                                    <p:cond delay="0"/>
                                  </p:stCondLst>
                                  <p:childTnLst>
                                    <p:set>
                                      <p:cBhvr>
                                        <p:cTn id="14" dur="1" fill="hold">
                                          <p:stCondLst>
                                            <p:cond delay="0"/>
                                          </p:stCondLst>
                                        </p:cTn>
                                        <p:tgtEl>
                                          <p:spTgt spid="107"/>
                                        </p:tgtEl>
                                        <p:attrNameLst>
                                          <p:attrName>style.visibility</p:attrName>
                                        </p:attrNameLst>
                                      </p:cBhvr>
                                      <p:to>
                                        <p:strVal val="visible"/>
                                      </p:to>
                                    </p:set>
                                    <p:anim calcmode="lin" valueType="num">
                                      <p:cBhvr additive="base">
                                        <p:cTn id="15" dur="500" fill="hold"/>
                                        <p:tgtEl>
                                          <p:spTgt spid="107"/>
                                        </p:tgtEl>
                                        <p:attrNameLst>
                                          <p:attrName>ppt_x</p:attrName>
                                        </p:attrNameLst>
                                      </p:cBhvr>
                                      <p:tavLst>
                                        <p:tav tm="0">
                                          <p:val>
                                            <p:strVal val="0-#ppt_w/2"/>
                                          </p:val>
                                        </p:tav>
                                        <p:tav tm="100000">
                                          <p:val>
                                            <p:strVal val="#ppt_x"/>
                                          </p:val>
                                        </p:tav>
                                      </p:tavLst>
                                    </p:anim>
                                    <p:anim calcmode="lin" valueType="num">
                                      <p:cBhvr additive="base">
                                        <p:cTn id="16" dur="500" fill="hold"/>
                                        <p:tgtEl>
                                          <p:spTgt spid="107"/>
                                        </p:tgtEl>
                                        <p:attrNameLst>
                                          <p:attrName>ppt_y</p:attrName>
                                        </p:attrNameLst>
                                      </p:cBhvr>
                                      <p:tavLst>
                                        <p:tav tm="0">
                                          <p:val>
                                            <p:strVal val="#ppt_y"/>
                                          </p:val>
                                        </p:tav>
                                        <p:tav tm="100000">
                                          <p:val>
                                            <p:strVal val="#ppt_y"/>
                                          </p:val>
                                        </p:tav>
                                      </p:tavLst>
                                    </p:anim>
                                  </p:childTnLst>
                                </p:cTn>
                              </p:par>
                              <p:par>
                                <p:cTn id="17" presetID="2" presetClass="entr" presetSubtype="8" fill="hold" nodeType="withEffect">
                                  <p:stCondLst>
                                    <p:cond delay="0"/>
                                  </p:stCondLst>
                                  <p:childTnLst>
                                    <p:set>
                                      <p:cBhvr>
                                        <p:cTn id="18" dur="1" fill="hold">
                                          <p:stCondLst>
                                            <p:cond delay="0"/>
                                          </p:stCondLst>
                                        </p:cTn>
                                        <p:tgtEl>
                                          <p:spTgt spid="158"/>
                                        </p:tgtEl>
                                        <p:attrNameLst>
                                          <p:attrName>style.visibility</p:attrName>
                                        </p:attrNameLst>
                                      </p:cBhvr>
                                      <p:to>
                                        <p:strVal val="visible"/>
                                      </p:to>
                                    </p:set>
                                    <p:anim calcmode="lin" valueType="num">
                                      <p:cBhvr additive="base">
                                        <p:cTn id="19" dur="500" fill="hold"/>
                                        <p:tgtEl>
                                          <p:spTgt spid="158"/>
                                        </p:tgtEl>
                                        <p:attrNameLst>
                                          <p:attrName>ppt_x</p:attrName>
                                        </p:attrNameLst>
                                      </p:cBhvr>
                                      <p:tavLst>
                                        <p:tav tm="0">
                                          <p:val>
                                            <p:strVal val="0-#ppt_w/2"/>
                                          </p:val>
                                        </p:tav>
                                        <p:tav tm="100000">
                                          <p:val>
                                            <p:strVal val="#ppt_x"/>
                                          </p:val>
                                        </p:tav>
                                      </p:tavLst>
                                    </p:anim>
                                    <p:anim calcmode="lin" valueType="num">
                                      <p:cBhvr additive="base">
                                        <p:cTn id="20" dur="500" fill="hold"/>
                                        <p:tgtEl>
                                          <p:spTgt spid="158"/>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209"/>
                                        </p:tgtEl>
                                        <p:attrNameLst>
                                          <p:attrName>style.visibility</p:attrName>
                                        </p:attrNameLst>
                                      </p:cBhvr>
                                      <p:to>
                                        <p:strVal val="visible"/>
                                      </p:to>
                                    </p:set>
                                    <p:anim calcmode="lin" valueType="num">
                                      <p:cBhvr additive="base">
                                        <p:cTn id="23" dur="500" fill="hold"/>
                                        <p:tgtEl>
                                          <p:spTgt spid="209"/>
                                        </p:tgtEl>
                                        <p:attrNameLst>
                                          <p:attrName>ppt_x</p:attrName>
                                        </p:attrNameLst>
                                      </p:cBhvr>
                                      <p:tavLst>
                                        <p:tav tm="0">
                                          <p:val>
                                            <p:strVal val="0-#ppt_w/2"/>
                                          </p:val>
                                        </p:tav>
                                        <p:tav tm="100000">
                                          <p:val>
                                            <p:strVal val="#ppt_x"/>
                                          </p:val>
                                        </p:tav>
                                      </p:tavLst>
                                    </p:anim>
                                    <p:anim calcmode="lin" valueType="num">
                                      <p:cBhvr additive="base">
                                        <p:cTn id="24" dur="500" fill="hold"/>
                                        <p:tgtEl>
                                          <p:spTgt spid="20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210"/>
                                        </p:tgtEl>
                                        <p:attrNameLst>
                                          <p:attrName>style.visibility</p:attrName>
                                        </p:attrNameLst>
                                      </p:cBhvr>
                                      <p:to>
                                        <p:strVal val="visible"/>
                                      </p:to>
                                    </p:set>
                                    <p:anim calcmode="lin" valueType="num">
                                      <p:cBhvr additive="base">
                                        <p:cTn id="27" dur="500" fill="hold"/>
                                        <p:tgtEl>
                                          <p:spTgt spid="210"/>
                                        </p:tgtEl>
                                        <p:attrNameLst>
                                          <p:attrName>ppt_x</p:attrName>
                                        </p:attrNameLst>
                                      </p:cBhvr>
                                      <p:tavLst>
                                        <p:tav tm="0">
                                          <p:val>
                                            <p:strVal val="0-#ppt_w/2"/>
                                          </p:val>
                                        </p:tav>
                                        <p:tav tm="100000">
                                          <p:val>
                                            <p:strVal val="#ppt_x"/>
                                          </p:val>
                                        </p:tav>
                                      </p:tavLst>
                                    </p:anim>
                                    <p:anim calcmode="lin" valueType="num">
                                      <p:cBhvr additive="base">
                                        <p:cTn id="28" dur="500" fill="hold"/>
                                        <p:tgtEl>
                                          <p:spTgt spid="210"/>
                                        </p:tgtEl>
                                        <p:attrNameLst>
                                          <p:attrName>ppt_y</p:attrName>
                                        </p:attrNameLst>
                                      </p:cBhvr>
                                      <p:tavLst>
                                        <p:tav tm="0">
                                          <p:val>
                                            <p:strVal val="#ppt_y"/>
                                          </p:val>
                                        </p:tav>
                                        <p:tav tm="100000">
                                          <p:val>
                                            <p:strVal val="#ppt_y"/>
                                          </p:val>
                                        </p:tav>
                                      </p:tavLst>
                                    </p:anim>
                                  </p:childTnLst>
                                </p:cTn>
                              </p:par>
                              <p:par>
                                <p:cTn id="29" presetID="2" presetClass="entr" presetSubtype="8" fill="hold" grpId="0" nodeType="withEffect">
                                  <p:stCondLst>
                                    <p:cond delay="0"/>
                                  </p:stCondLst>
                                  <p:childTnLst>
                                    <p:set>
                                      <p:cBhvr>
                                        <p:cTn id="30" dur="1" fill="hold">
                                          <p:stCondLst>
                                            <p:cond delay="0"/>
                                          </p:stCondLst>
                                        </p:cTn>
                                        <p:tgtEl>
                                          <p:spTgt spid="211"/>
                                        </p:tgtEl>
                                        <p:attrNameLst>
                                          <p:attrName>style.visibility</p:attrName>
                                        </p:attrNameLst>
                                      </p:cBhvr>
                                      <p:to>
                                        <p:strVal val="visible"/>
                                      </p:to>
                                    </p:set>
                                    <p:anim calcmode="lin" valueType="num">
                                      <p:cBhvr additive="base">
                                        <p:cTn id="31" dur="500" fill="hold"/>
                                        <p:tgtEl>
                                          <p:spTgt spid="211"/>
                                        </p:tgtEl>
                                        <p:attrNameLst>
                                          <p:attrName>ppt_x</p:attrName>
                                        </p:attrNameLst>
                                      </p:cBhvr>
                                      <p:tavLst>
                                        <p:tav tm="0">
                                          <p:val>
                                            <p:strVal val="0-#ppt_w/2"/>
                                          </p:val>
                                        </p:tav>
                                        <p:tav tm="100000">
                                          <p:val>
                                            <p:strVal val="#ppt_x"/>
                                          </p:val>
                                        </p:tav>
                                      </p:tavLst>
                                    </p:anim>
                                    <p:anim calcmode="lin" valueType="num">
                                      <p:cBhvr additive="base">
                                        <p:cTn id="32" dur="500" fill="hold"/>
                                        <p:tgtEl>
                                          <p:spTgt spid="211"/>
                                        </p:tgtEl>
                                        <p:attrNameLst>
                                          <p:attrName>ppt_y</p:attrName>
                                        </p:attrNameLst>
                                      </p:cBhvr>
                                      <p:tavLst>
                                        <p:tav tm="0">
                                          <p:val>
                                            <p:strVal val="#ppt_y"/>
                                          </p:val>
                                        </p:tav>
                                        <p:tav tm="100000">
                                          <p:val>
                                            <p:strVal val="#ppt_y"/>
                                          </p:val>
                                        </p:tav>
                                      </p:tavLst>
                                    </p:anim>
                                  </p:childTnLst>
                                </p:cTn>
                              </p:par>
                              <p:par>
                                <p:cTn id="33" presetID="2" presetClass="entr" presetSubtype="8" fill="hold" grpId="0" nodeType="withEffect">
                                  <p:stCondLst>
                                    <p:cond delay="0"/>
                                  </p:stCondLst>
                                  <p:childTnLst>
                                    <p:set>
                                      <p:cBhvr>
                                        <p:cTn id="34" dur="1" fill="hold">
                                          <p:stCondLst>
                                            <p:cond delay="0"/>
                                          </p:stCondLst>
                                        </p:cTn>
                                        <p:tgtEl>
                                          <p:spTgt spid="212"/>
                                        </p:tgtEl>
                                        <p:attrNameLst>
                                          <p:attrName>style.visibility</p:attrName>
                                        </p:attrNameLst>
                                      </p:cBhvr>
                                      <p:to>
                                        <p:strVal val="visible"/>
                                      </p:to>
                                    </p:set>
                                    <p:anim calcmode="lin" valueType="num">
                                      <p:cBhvr additive="base">
                                        <p:cTn id="35" dur="500" fill="hold"/>
                                        <p:tgtEl>
                                          <p:spTgt spid="212"/>
                                        </p:tgtEl>
                                        <p:attrNameLst>
                                          <p:attrName>ppt_x</p:attrName>
                                        </p:attrNameLst>
                                      </p:cBhvr>
                                      <p:tavLst>
                                        <p:tav tm="0">
                                          <p:val>
                                            <p:strVal val="0-#ppt_w/2"/>
                                          </p:val>
                                        </p:tav>
                                        <p:tav tm="100000">
                                          <p:val>
                                            <p:strVal val="#ppt_x"/>
                                          </p:val>
                                        </p:tav>
                                      </p:tavLst>
                                    </p:anim>
                                    <p:anim calcmode="lin" valueType="num">
                                      <p:cBhvr additive="base">
                                        <p:cTn id="36" dur="500" fill="hold"/>
                                        <p:tgtEl>
                                          <p:spTgt spid="212"/>
                                        </p:tgtEl>
                                        <p:attrNameLst>
                                          <p:attrName>ppt_y</p:attrName>
                                        </p:attrNameLst>
                                      </p:cBhvr>
                                      <p:tavLst>
                                        <p:tav tm="0">
                                          <p:val>
                                            <p:strVal val="#ppt_y"/>
                                          </p:val>
                                        </p:tav>
                                        <p:tav tm="100000">
                                          <p:val>
                                            <p:strVal val="#ppt_y"/>
                                          </p:val>
                                        </p:tav>
                                      </p:tavLst>
                                    </p:anim>
                                  </p:childTnLst>
                                </p:cTn>
                              </p:par>
                              <p:par>
                                <p:cTn id="37" presetID="2" presetClass="entr" presetSubtype="8" fill="hold" grpId="0" nodeType="withEffect">
                                  <p:stCondLst>
                                    <p:cond delay="0"/>
                                  </p:stCondLst>
                                  <p:childTnLst>
                                    <p:set>
                                      <p:cBhvr>
                                        <p:cTn id="38" dur="1" fill="hold">
                                          <p:stCondLst>
                                            <p:cond delay="0"/>
                                          </p:stCondLst>
                                        </p:cTn>
                                        <p:tgtEl>
                                          <p:spTgt spid="213"/>
                                        </p:tgtEl>
                                        <p:attrNameLst>
                                          <p:attrName>style.visibility</p:attrName>
                                        </p:attrNameLst>
                                      </p:cBhvr>
                                      <p:to>
                                        <p:strVal val="visible"/>
                                      </p:to>
                                    </p:set>
                                    <p:anim calcmode="lin" valueType="num">
                                      <p:cBhvr additive="base">
                                        <p:cTn id="39" dur="500" fill="hold"/>
                                        <p:tgtEl>
                                          <p:spTgt spid="213"/>
                                        </p:tgtEl>
                                        <p:attrNameLst>
                                          <p:attrName>ppt_x</p:attrName>
                                        </p:attrNameLst>
                                      </p:cBhvr>
                                      <p:tavLst>
                                        <p:tav tm="0">
                                          <p:val>
                                            <p:strVal val="0-#ppt_w/2"/>
                                          </p:val>
                                        </p:tav>
                                        <p:tav tm="100000">
                                          <p:val>
                                            <p:strVal val="#ppt_x"/>
                                          </p:val>
                                        </p:tav>
                                      </p:tavLst>
                                    </p:anim>
                                    <p:anim calcmode="lin" valueType="num">
                                      <p:cBhvr additive="base">
                                        <p:cTn id="40" dur="500" fill="hold"/>
                                        <p:tgtEl>
                                          <p:spTgt spid="213"/>
                                        </p:tgtEl>
                                        <p:attrNameLst>
                                          <p:attrName>ppt_y</p:attrName>
                                        </p:attrNameLst>
                                      </p:cBhvr>
                                      <p:tavLst>
                                        <p:tav tm="0">
                                          <p:val>
                                            <p:strVal val="#ppt_y"/>
                                          </p:val>
                                        </p:tav>
                                        <p:tav tm="100000">
                                          <p:val>
                                            <p:strVal val="#ppt_y"/>
                                          </p:val>
                                        </p:tav>
                                      </p:tavLst>
                                    </p:anim>
                                  </p:childTnLst>
                                </p:cTn>
                              </p:par>
                              <p:par>
                                <p:cTn id="41" presetID="2" presetClass="entr" presetSubtype="8" fill="hold" grpId="0" nodeType="withEffect">
                                  <p:stCondLst>
                                    <p:cond delay="0"/>
                                  </p:stCondLst>
                                  <p:childTnLst>
                                    <p:set>
                                      <p:cBhvr>
                                        <p:cTn id="42" dur="1" fill="hold">
                                          <p:stCondLst>
                                            <p:cond delay="0"/>
                                          </p:stCondLst>
                                        </p:cTn>
                                        <p:tgtEl>
                                          <p:spTgt spid="214"/>
                                        </p:tgtEl>
                                        <p:attrNameLst>
                                          <p:attrName>style.visibility</p:attrName>
                                        </p:attrNameLst>
                                      </p:cBhvr>
                                      <p:to>
                                        <p:strVal val="visible"/>
                                      </p:to>
                                    </p:set>
                                    <p:anim calcmode="lin" valueType="num">
                                      <p:cBhvr additive="base">
                                        <p:cTn id="43" dur="500" fill="hold"/>
                                        <p:tgtEl>
                                          <p:spTgt spid="214"/>
                                        </p:tgtEl>
                                        <p:attrNameLst>
                                          <p:attrName>ppt_x</p:attrName>
                                        </p:attrNameLst>
                                      </p:cBhvr>
                                      <p:tavLst>
                                        <p:tav tm="0">
                                          <p:val>
                                            <p:strVal val="0-#ppt_w/2"/>
                                          </p:val>
                                        </p:tav>
                                        <p:tav tm="100000">
                                          <p:val>
                                            <p:strVal val="#ppt_x"/>
                                          </p:val>
                                        </p:tav>
                                      </p:tavLst>
                                    </p:anim>
                                    <p:anim calcmode="lin" valueType="num">
                                      <p:cBhvr additive="base">
                                        <p:cTn id="44" dur="500" fill="hold"/>
                                        <p:tgtEl>
                                          <p:spTgt spid="214"/>
                                        </p:tgtEl>
                                        <p:attrNameLst>
                                          <p:attrName>ppt_y</p:attrName>
                                        </p:attrNameLst>
                                      </p:cBhvr>
                                      <p:tavLst>
                                        <p:tav tm="0">
                                          <p:val>
                                            <p:strVal val="#ppt_y"/>
                                          </p:val>
                                        </p:tav>
                                        <p:tav tm="100000">
                                          <p:val>
                                            <p:strVal val="#ppt_y"/>
                                          </p:val>
                                        </p:tav>
                                      </p:tavLst>
                                    </p:anim>
                                  </p:childTnLst>
                                </p:cTn>
                              </p:par>
                              <p:par>
                                <p:cTn id="45" presetID="2" presetClass="entr" presetSubtype="8" fill="hold" grpId="0" nodeType="withEffect">
                                  <p:stCondLst>
                                    <p:cond delay="0"/>
                                  </p:stCondLst>
                                  <p:childTnLst>
                                    <p:set>
                                      <p:cBhvr>
                                        <p:cTn id="46" dur="1" fill="hold">
                                          <p:stCondLst>
                                            <p:cond delay="0"/>
                                          </p:stCondLst>
                                        </p:cTn>
                                        <p:tgtEl>
                                          <p:spTgt spid="215"/>
                                        </p:tgtEl>
                                        <p:attrNameLst>
                                          <p:attrName>style.visibility</p:attrName>
                                        </p:attrNameLst>
                                      </p:cBhvr>
                                      <p:to>
                                        <p:strVal val="visible"/>
                                      </p:to>
                                    </p:set>
                                    <p:anim calcmode="lin" valueType="num">
                                      <p:cBhvr additive="base">
                                        <p:cTn id="47" dur="500" fill="hold"/>
                                        <p:tgtEl>
                                          <p:spTgt spid="215"/>
                                        </p:tgtEl>
                                        <p:attrNameLst>
                                          <p:attrName>ppt_x</p:attrName>
                                        </p:attrNameLst>
                                      </p:cBhvr>
                                      <p:tavLst>
                                        <p:tav tm="0">
                                          <p:val>
                                            <p:strVal val="0-#ppt_w/2"/>
                                          </p:val>
                                        </p:tav>
                                        <p:tav tm="100000">
                                          <p:val>
                                            <p:strVal val="#ppt_x"/>
                                          </p:val>
                                        </p:tav>
                                      </p:tavLst>
                                    </p:anim>
                                    <p:anim calcmode="lin" valueType="num">
                                      <p:cBhvr additive="base">
                                        <p:cTn id="48" dur="500" fill="hold"/>
                                        <p:tgtEl>
                                          <p:spTgt spid="215"/>
                                        </p:tgtEl>
                                        <p:attrNameLst>
                                          <p:attrName>ppt_y</p:attrName>
                                        </p:attrNameLst>
                                      </p:cBhvr>
                                      <p:tavLst>
                                        <p:tav tm="0">
                                          <p:val>
                                            <p:strVal val="#ppt_y"/>
                                          </p:val>
                                        </p:tav>
                                        <p:tav tm="100000">
                                          <p:val>
                                            <p:strVal val="#ppt_y"/>
                                          </p:val>
                                        </p:tav>
                                      </p:tavLst>
                                    </p:anim>
                                  </p:childTnLst>
                                </p:cTn>
                              </p:par>
                              <p:par>
                                <p:cTn id="49" presetID="2" presetClass="entr" presetSubtype="8" fill="hold" grpId="0" nodeType="withEffect">
                                  <p:stCondLst>
                                    <p:cond delay="0"/>
                                  </p:stCondLst>
                                  <p:childTnLst>
                                    <p:set>
                                      <p:cBhvr>
                                        <p:cTn id="50" dur="1" fill="hold">
                                          <p:stCondLst>
                                            <p:cond delay="0"/>
                                          </p:stCondLst>
                                        </p:cTn>
                                        <p:tgtEl>
                                          <p:spTgt spid="216"/>
                                        </p:tgtEl>
                                        <p:attrNameLst>
                                          <p:attrName>style.visibility</p:attrName>
                                        </p:attrNameLst>
                                      </p:cBhvr>
                                      <p:to>
                                        <p:strVal val="visible"/>
                                      </p:to>
                                    </p:set>
                                    <p:anim calcmode="lin" valueType="num">
                                      <p:cBhvr additive="base">
                                        <p:cTn id="51" dur="500" fill="hold"/>
                                        <p:tgtEl>
                                          <p:spTgt spid="216"/>
                                        </p:tgtEl>
                                        <p:attrNameLst>
                                          <p:attrName>ppt_x</p:attrName>
                                        </p:attrNameLst>
                                      </p:cBhvr>
                                      <p:tavLst>
                                        <p:tav tm="0">
                                          <p:val>
                                            <p:strVal val="0-#ppt_w/2"/>
                                          </p:val>
                                        </p:tav>
                                        <p:tav tm="100000">
                                          <p:val>
                                            <p:strVal val="#ppt_x"/>
                                          </p:val>
                                        </p:tav>
                                      </p:tavLst>
                                    </p:anim>
                                    <p:anim calcmode="lin" valueType="num">
                                      <p:cBhvr additive="base">
                                        <p:cTn id="52" dur="500" fill="hold"/>
                                        <p:tgtEl>
                                          <p:spTgt spid="2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0" grpId="0"/>
      <p:bldP spid="211" grpId="0"/>
      <p:bldP spid="212" grpId="0"/>
      <p:bldP spid="213" grpId="0"/>
      <p:bldP spid="214" grpId="0"/>
      <p:bldP spid="215" grpId="0"/>
      <p:bldP spid="216"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147" name="椭圆 31"/>
          <p:cNvSpPr/>
          <p:nvPr/>
        </p:nvSpPr>
        <p:spPr>
          <a:xfrm rot="15654318">
            <a:off x="6701227" y="1711342"/>
            <a:ext cx="1116242" cy="11051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bg2">
                <a:lumMod val="1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bg1"/>
              </a:solidFill>
              <a:latin typeface="方正静蕾简体" panose="02000000000000000000" pitchFamily="2" charset="-122"/>
              <a:ea typeface="方正静蕾简体" panose="02000000000000000000" pitchFamily="2" charset="-122"/>
            </a:endParaRPr>
          </a:p>
        </p:txBody>
      </p:sp>
      <p:sp>
        <p:nvSpPr>
          <p:cNvPr id="146" name="椭圆 31"/>
          <p:cNvSpPr/>
          <p:nvPr/>
        </p:nvSpPr>
        <p:spPr>
          <a:xfrm rot="15654318">
            <a:off x="4983214" y="1667208"/>
            <a:ext cx="1116242" cy="11051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bg2">
                <a:lumMod val="1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bg1"/>
              </a:solidFill>
              <a:latin typeface="方正静蕾简体" panose="02000000000000000000" pitchFamily="2" charset="-122"/>
              <a:ea typeface="方正静蕾简体" panose="02000000000000000000" pitchFamily="2" charset="-122"/>
            </a:endParaRPr>
          </a:p>
        </p:txBody>
      </p:sp>
      <p:sp>
        <p:nvSpPr>
          <p:cNvPr id="145" name="椭圆 31"/>
          <p:cNvSpPr/>
          <p:nvPr/>
        </p:nvSpPr>
        <p:spPr>
          <a:xfrm rot="15654318">
            <a:off x="3206134" y="1641812"/>
            <a:ext cx="1116242" cy="11051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bg2">
                <a:lumMod val="1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bg1"/>
              </a:solidFill>
              <a:latin typeface="方正静蕾简体" panose="02000000000000000000" pitchFamily="2" charset="-122"/>
              <a:ea typeface="方正静蕾简体" panose="02000000000000000000" pitchFamily="2" charset="-122"/>
            </a:endParaRPr>
          </a:p>
        </p:txBody>
      </p:sp>
      <p:sp>
        <p:nvSpPr>
          <p:cNvPr id="143" name="椭圆 31"/>
          <p:cNvSpPr/>
          <p:nvPr/>
        </p:nvSpPr>
        <p:spPr>
          <a:xfrm rot="15654318">
            <a:off x="1429055" y="1641812"/>
            <a:ext cx="1116242" cy="1105110"/>
          </a:xfrm>
          <a:custGeom>
            <a:avLst/>
            <a:gdLst>
              <a:gd name="connsiteX0" fmla="*/ 0 w 656493"/>
              <a:gd name="connsiteY0" fmla="*/ 316523 h 633046"/>
              <a:gd name="connsiteX1" fmla="*/ 328247 w 656493"/>
              <a:gd name="connsiteY1" fmla="*/ 0 h 633046"/>
              <a:gd name="connsiteX2" fmla="*/ 656494 w 656493"/>
              <a:gd name="connsiteY2" fmla="*/ 316523 h 633046"/>
              <a:gd name="connsiteX3" fmla="*/ 328247 w 656493"/>
              <a:gd name="connsiteY3" fmla="*/ 633046 h 633046"/>
              <a:gd name="connsiteX4" fmla="*/ 0 w 656493"/>
              <a:gd name="connsiteY4" fmla="*/ 316523 h 633046"/>
              <a:gd name="connsiteX0-1" fmla="*/ 328247 w 656494"/>
              <a:gd name="connsiteY0-2" fmla="*/ 0 h 633046"/>
              <a:gd name="connsiteX1-3" fmla="*/ 656494 w 656494"/>
              <a:gd name="connsiteY1-4" fmla="*/ 316523 h 633046"/>
              <a:gd name="connsiteX2-5" fmla="*/ 328247 w 656494"/>
              <a:gd name="connsiteY2-6" fmla="*/ 633046 h 633046"/>
              <a:gd name="connsiteX3-7" fmla="*/ 0 w 656494"/>
              <a:gd name="connsiteY3-8" fmla="*/ 316523 h 633046"/>
              <a:gd name="connsiteX4-9" fmla="*/ 419687 w 656494"/>
              <a:gd name="connsiteY4-10" fmla="*/ 91440 h 633046"/>
              <a:gd name="connsiteX0-11" fmla="*/ 402964 w 731211"/>
              <a:gd name="connsiteY0-12" fmla="*/ 0 h 633046"/>
              <a:gd name="connsiteX1-13" fmla="*/ 731211 w 731211"/>
              <a:gd name="connsiteY1-14" fmla="*/ 316523 h 633046"/>
              <a:gd name="connsiteX2-15" fmla="*/ 402964 w 731211"/>
              <a:gd name="connsiteY2-16" fmla="*/ 633046 h 633046"/>
              <a:gd name="connsiteX3-17" fmla="*/ 74717 w 731211"/>
              <a:gd name="connsiteY3-18" fmla="*/ 316523 h 633046"/>
              <a:gd name="connsiteX4-19" fmla="*/ 161895 w 731211"/>
              <a:gd name="connsiteY4-20" fmla="*/ 152400 h 633046"/>
              <a:gd name="connsiteX0-21" fmla="*/ 353700 w 681947"/>
              <a:gd name="connsiteY0-22" fmla="*/ 0 h 633046"/>
              <a:gd name="connsiteX1-23" fmla="*/ 681947 w 681947"/>
              <a:gd name="connsiteY1-24" fmla="*/ 316523 h 633046"/>
              <a:gd name="connsiteX2-25" fmla="*/ 353700 w 681947"/>
              <a:gd name="connsiteY2-26" fmla="*/ 633046 h 633046"/>
              <a:gd name="connsiteX3-27" fmla="*/ 25453 w 681947"/>
              <a:gd name="connsiteY3-28" fmla="*/ 316523 h 633046"/>
              <a:gd name="connsiteX4-29" fmla="*/ 112631 w 681947"/>
              <a:gd name="connsiteY4-30" fmla="*/ 152400 h 633046"/>
              <a:gd name="connsiteX0-31" fmla="*/ 341249 w 669496"/>
              <a:gd name="connsiteY0-32" fmla="*/ 0 h 633046"/>
              <a:gd name="connsiteX1-33" fmla="*/ 669496 w 669496"/>
              <a:gd name="connsiteY1-34" fmla="*/ 316523 h 633046"/>
              <a:gd name="connsiteX2-35" fmla="*/ 341249 w 669496"/>
              <a:gd name="connsiteY2-36" fmla="*/ 633046 h 633046"/>
              <a:gd name="connsiteX3-37" fmla="*/ 13002 w 669496"/>
              <a:gd name="connsiteY3-38" fmla="*/ 316523 h 633046"/>
              <a:gd name="connsiteX4-39" fmla="*/ 100180 w 669496"/>
              <a:gd name="connsiteY4-40" fmla="*/ 152400 h 633046"/>
              <a:gd name="connsiteX0-41" fmla="*/ 347951 w 676198"/>
              <a:gd name="connsiteY0-42" fmla="*/ 0 h 633046"/>
              <a:gd name="connsiteX1-43" fmla="*/ 676198 w 676198"/>
              <a:gd name="connsiteY1-44" fmla="*/ 316523 h 633046"/>
              <a:gd name="connsiteX2-45" fmla="*/ 347951 w 676198"/>
              <a:gd name="connsiteY2-46" fmla="*/ 633046 h 633046"/>
              <a:gd name="connsiteX3-47" fmla="*/ 19704 w 676198"/>
              <a:gd name="connsiteY3-48" fmla="*/ 316523 h 633046"/>
              <a:gd name="connsiteX4-49" fmla="*/ 79173 w 676198"/>
              <a:gd name="connsiteY4-50" fmla="*/ 113607 h 633046"/>
              <a:gd name="connsiteX0-51" fmla="*/ 333371 w 661618"/>
              <a:gd name="connsiteY0-52" fmla="*/ 0 h 633046"/>
              <a:gd name="connsiteX1-53" fmla="*/ 661618 w 661618"/>
              <a:gd name="connsiteY1-54" fmla="*/ 316523 h 633046"/>
              <a:gd name="connsiteX2-55" fmla="*/ 333371 w 661618"/>
              <a:gd name="connsiteY2-56" fmla="*/ 633046 h 633046"/>
              <a:gd name="connsiteX3-57" fmla="*/ 5124 w 661618"/>
              <a:gd name="connsiteY3-58" fmla="*/ 316523 h 633046"/>
              <a:gd name="connsiteX4-59" fmla="*/ 64593 w 661618"/>
              <a:gd name="connsiteY4-60" fmla="*/ 113607 h 633046"/>
              <a:gd name="connsiteX0-61" fmla="*/ 178200 w 661618"/>
              <a:gd name="connsiteY0-62" fmla="*/ 0 h 583170"/>
              <a:gd name="connsiteX1-63" fmla="*/ 661618 w 661618"/>
              <a:gd name="connsiteY1-64" fmla="*/ 266647 h 583170"/>
              <a:gd name="connsiteX2-65" fmla="*/ 333371 w 661618"/>
              <a:gd name="connsiteY2-66" fmla="*/ 583170 h 583170"/>
              <a:gd name="connsiteX3-67" fmla="*/ 5124 w 661618"/>
              <a:gd name="connsiteY3-68" fmla="*/ 266647 h 583170"/>
              <a:gd name="connsiteX4-69" fmla="*/ 64593 w 661618"/>
              <a:gd name="connsiteY4-70" fmla="*/ 63731 h 583170"/>
              <a:gd name="connsiteX0-71" fmla="*/ 178200 w 662133"/>
              <a:gd name="connsiteY0-72" fmla="*/ 66578 h 649748"/>
              <a:gd name="connsiteX1-73" fmla="*/ 412660 w 662133"/>
              <a:gd name="connsiteY1-74" fmla="*/ 10947 h 649748"/>
              <a:gd name="connsiteX2-75" fmla="*/ 661618 w 662133"/>
              <a:gd name="connsiteY2-76" fmla="*/ 333225 h 649748"/>
              <a:gd name="connsiteX3-77" fmla="*/ 333371 w 662133"/>
              <a:gd name="connsiteY3-78" fmla="*/ 649748 h 649748"/>
              <a:gd name="connsiteX4-79" fmla="*/ 5124 w 662133"/>
              <a:gd name="connsiteY4-80" fmla="*/ 333225 h 649748"/>
              <a:gd name="connsiteX5" fmla="*/ 64593 w 662133"/>
              <a:gd name="connsiteY5" fmla="*/ 130309 h 649748"/>
              <a:gd name="connsiteX0-81" fmla="*/ 178200 w 662148"/>
              <a:gd name="connsiteY0-82" fmla="*/ 66578 h 649748"/>
              <a:gd name="connsiteX1-83" fmla="*/ 412660 w 662148"/>
              <a:gd name="connsiteY1-84" fmla="*/ 10947 h 649748"/>
              <a:gd name="connsiteX2-85" fmla="*/ 661618 w 662148"/>
              <a:gd name="connsiteY2-86" fmla="*/ 333225 h 649748"/>
              <a:gd name="connsiteX3-87" fmla="*/ 333371 w 662148"/>
              <a:gd name="connsiteY3-88" fmla="*/ 649748 h 649748"/>
              <a:gd name="connsiteX4-89" fmla="*/ 5124 w 662148"/>
              <a:gd name="connsiteY4-90" fmla="*/ 333225 h 649748"/>
              <a:gd name="connsiteX5-91" fmla="*/ 64593 w 662148"/>
              <a:gd name="connsiteY5-92" fmla="*/ 130309 h 649748"/>
              <a:gd name="connsiteX0-93" fmla="*/ 178200 w 662148"/>
              <a:gd name="connsiteY0-94" fmla="*/ 61032 h 644202"/>
              <a:gd name="connsiteX1-95" fmla="*/ 412660 w 662148"/>
              <a:gd name="connsiteY1-96" fmla="*/ 5401 h 644202"/>
              <a:gd name="connsiteX2-97" fmla="*/ 661618 w 662148"/>
              <a:gd name="connsiteY2-98" fmla="*/ 327679 h 644202"/>
              <a:gd name="connsiteX3-99" fmla="*/ 333371 w 662148"/>
              <a:gd name="connsiteY3-100" fmla="*/ 644202 h 644202"/>
              <a:gd name="connsiteX4-101" fmla="*/ 5124 w 662148"/>
              <a:gd name="connsiteY4-102" fmla="*/ 327679 h 644202"/>
              <a:gd name="connsiteX5-103" fmla="*/ 64593 w 662148"/>
              <a:gd name="connsiteY5-104" fmla="*/ 124763 h 644202"/>
              <a:gd name="connsiteX0-105" fmla="*/ 178200 w 662148"/>
              <a:gd name="connsiteY0-106" fmla="*/ 75865 h 659035"/>
              <a:gd name="connsiteX1-107" fmla="*/ 168819 w 662148"/>
              <a:gd name="connsiteY1-108" fmla="*/ 31317 h 659035"/>
              <a:gd name="connsiteX2-109" fmla="*/ 412660 w 662148"/>
              <a:gd name="connsiteY2-110" fmla="*/ 20234 h 659035"/>
              <a:gd name="connsiteX3-111" fmla="*/ 661618 w 662148"/>
              <a:gd name="connsiteY3-112" fmla="*/ 342512 h 659035"/>
              <a:gd name="connsiteX4-113" fmla="*/ 333371 w 662148"/>
              <a:gd name="connsiteY4-114" fmla="*/ 659035 h 659035"/>
              <a:gd name="connsiteX5-115" fmla="*/ 5124 w 662148"/>
              <a:gd name="connsiteY5-116" fmla="*/ 342512 h 659035"/>
              <a:gd name="connsiteX6" fmla="*/ 64593 w 662148"/>
              <a:gd name="connsiteY6" fmla="*/ 139596 h 659035"/>
              <a:gd name="connsiteX0-117" fmla="*/ 178200 w 662148"/>
              <a:gd name="connsiteY0-118" fmla="*/ 68901 h 652071"/>
              <a:gd name="connsiteX1-119" fmla="*/ 130026 w 662148"/>
              <a:gd name="connsiteY1-120" fmla="*/ 68688 h 652071"/>
              <a:gd name="connsiteX2-121" fmla="*/ 412660 w 662148"/>
              <a:gd name="connsiteY2-122" fmla="*/ 13270 h 652071"/>
              <a:gd name="connsiteX3-123" fmla="*/ 661618 w 662148"/>
              <a:gd name="connsiteY3-124" fmla="*/ 335548 h 652071"/>
              <a:gd name="connsiteX4-125" fmla="*/ 333371 w 662148"/>
              <a:gd name="connsiteY4-126" fmla="*/ 652071 h 652071"/>
              <a:gd name="connsiteX5-127" fmla="*/ 5124 w 662148"/>
              <a:gd name="connsiteY5-128" fmla="*/ 335548 h 652071"/>
              <a:gd name="connsiteX6-129" fmla="*/ 64593 w 662148"/>
              <a:gd name="connsiteY6-130" fmla="*/ 132632 h 652071"/>
              <a:gd name="connsiteX0-131" fmla="*/ 178200 w 662220"/>
              <a:gd name="connsiteY0-132" fmla="*/ 68901 h 652071"/>
              <a:gd name="connsiteX1-133" fmla="*/ 130026 w 662220"/>
              <a:gd name="connsiteY1-134" fmla="*/ 68688 h 652071"/>
              <a:gd name="connsiteX2-135" fmla="*/ 412660 w 662220"/>
              <a:gd name="connsiteY2-136" fmla="*/ 13270 h 652071"/>
              <a:gd name="connsiteX3-137" fmla="*/ 661618 w 662220"/>
              <a:gd name="connsiteY3-138" fmla="*/ 335548 h 652071"/>
              <a:gd name="connsiteX4-139" fmla="*/ 333371 w 662220"/>
              <a:gd name="connsiteY4-140" fmla="*/ 652071 h 652071"/>
              <a:gd name="connsiteX5-141" fmla="*/ 5124 w 662220"/>
              <a:gd name="connsiteY5-142" fmla="*/ 335548 h 652071"/>
              <a:gd name="connsiteX6-143" fmla="*/ 64593 w 662220"/>
              <a:gd name="connsiteY6-144" fmla="*/ 132632 h 652071"/>
              <a:gd name="connsiteX0-145" fmla="*/ 178200 w 662220"/>
              <a:gd name="connsiteY0-146" fmla="*/ 58449 h 641619"/>
              <a:gd name="connsiteX1-147" fmla="*/ 130026 w 662220"/>
              <a:gd name="connsiteY1-148" fmla="*/ 58236 h 641619"/>
              <a:gd name="connsiteX2-149" fmla="*/ 412660 w 662220"/>
              <a:gd name="connsiteY2-150" fmla="*/ 2818 h 641619"/>
              <a:gd name="connsiteX3-151" fmla="*/ 661618 w 662220"/>
              <a:gd name="connsiteY3-152" fmla="*/ 325096 h 641619"/>
              <a:gd name="connsiteX4-153" fmla="*/ 333371 w 662220"/>
              <a:gd name="connsiteY4-154" fmla="*/ 641619 h 641619"/>
              <a:gd name="connsiteX5-155" fmla="*/ 5124 w 662220"/>
              <a:gd name="connsiteY5-156" fmla="*/ 325096 h 641619"/>
              <a:gd name="connsiteX6-157" fmla="*/ 64593 w 662220"/>
              <a:gd name="connsiteY6-158" fmla="*/ 122180 h 641619"/>
              <a:gd name="connsiteX0-159" fmla="*/ 178200 w 662220"/>
              <a:gd name="connsiteY0-160" fmla="*/ 58449 h 641619"/>
              <a:gd name="connsiteX1-161" fmla="*/ 130026 w 662220"/>
              <a:gd name="connsiteY1-162" fmla="*/ 58236 h 641619"/>
              <a:gd name="connsiteX2-163" fmla="*/ 412660 w 662220"/>
              <a:gd name="connsiteY2-164" fmla="*/ 2818 h 641619"/>
              <a:gd name="connsiteX3-165" fmla="*/ 661618 w 662220"/>
              <a:gd name="connsiteY3-166" fmla="*/ 325096 h 641619"/>
              <a:gd name="connsiteX4-167" fmla="*/ 333371 w 662220"/>
              <a:gd name="connsiteY4-168" fmla="*/ 641619 h 641619"/>
              <a:gd name="connsiteX5-169" fmla="*/ 5124 w 662220"/>
              <a:gd name="connsiteY5-170" fmla="*/ 325096 h 641619"/>
              <a:gd name="connsiteX6-171" fmla="*/ 64593 w 662220"/>
              <a:gd name="connsiteY6-172" fmla="*/ 122180 h 641619"/>
              <a:gd name="connsiteX0-173" fmla="*/ 178200 w 662220"/>
              <a:gd name="connsiteY0-174" fmla="*/ 58449 h 641619"/>
              <a:gd name="connsiteX1-175" fmla="*/ 130026 w 662220"/>
              <a:gd name="connsiteY1-176" fmla="*/ 58236 h 641619"/>
              <a:gd name="connsiteX2-177" fmla="*/ 412660 w 662220"/>
              <a:gd name="connsiteY2-178" fmla="*/ 2818 h 641619"/>
              <a:gd name="connsiteX3-179" fmla="*/ 661618 w 662220"/>
              <a:gd name="connsiteY3-180" fmla="*/ 325096 h 641619"/>
              <a:gd name="connsiteX4-181" fmla="*/ 333371 w 662220"/>
              <a:gd name="connsiteY4-182" fmla="*/ 641619 h 641619"/>
              <a:gd name="connsiteX5-183" fmla="*/ 5124 w 662220"/>
              <a:gd name="connsiteY5-184" fmla="*/ 325096 h 641619"/>
              <a:gd name="connsiteX6-185" fmla="*/ 64593 w 662220"/>
              <a:gd name="connsiteY6-186" fmla="*/ 122180 h 641619"/>
              <a:gd name="connsiteX0-187" fmla="*/ 178200 w 662220"/>
              <a:gd name="connsiteY0-188" fmla="*/ 58449 h 641619"/>
              <a:gd name="connsiteX1-189" fmla="*/ 130026 w 662220"/>
              <a:gd name="connsiteY1-190" fmla="*/ 58236 h 641619"/>
              <a:gd name="connsiteX2-191" fmla="*/ 412660 w 662220"/>
              <a:gd name="connsiteY2-192" fmla="*/ 2818 h 641619"/>
              <a:gd name="connsiteX3-193" fmla="*/ 661618 w 662220"/>
              <a:gd name="connsiteY3-194" fmla="*/ 325096 h 641619"/>
              <a:gd name="connsiteX4-195" fmla="*/ 333371 w 662220"/>
              <a:gd name="connsiteY4-196" fmla="*/ 641619 h 641619"/>
              <a:gd name="connsiteX5-197" fmla="*/ 5124 w 662220"/>
              <a:gd name="connsiteY5-198" fmla="*/ 325096 h 641619"/>
              <a:gd name="connsiteX6-199" fmla="*/ 64593 w 662220"/>
              <a:gd name="connsiteY6-200" fmla="*/ 122180 h 641619"/>
              <a:gd name="connsiteX0-201" fmla="*/ 178200 w 662220"/>
              <a:gd name="connsiteY0-202" fmla="*/ 58449 h 641619"/>
              <a:gd name="connsiteX1-203" fmla="*/ 130026 w 662220"/>
              <a:gd name="connsiteY1-204" fmla="*/ 58236 h 641619"/>
              <a:gd name="connsiteX2-205" fmla="*/ 412660 w 662220"/>
              <a:gd name="connsiteY2-206" fmla="*/ 2818 h 641619"/>
              <a:gd name="connsiteX3-207" fmla="*/ 661618 w 662220"/>
              <a:gd name="connsiteY3-208" fmla="*/ 325096 h 641619"/>
              <a:gd name="connsiteX4-209" fmla="*/ 333371 w 662220"/>
              <a:gd name="connsiteY4-210" fmla="*/ 641619 h 641619"/>
              <a:gd name="connsiteX5-211" fmla="*/ 5124 w 662220"/>
              <a:gd name="connsiteY5-212" fmla="*/ 325096 h 641619"/>
              <a:gd name="connsiteX6-213" fmla="*/ 64593 w 662220"/>
              <a:gd name="connsiteY6-214" fmla="*/ 122180 h 641619"/>
              <a:gd name="connsiteX0-215" fmla="*/ 176252 w 660272"/>
              <a:gd name="connsiteY0-216" fmla="*/ 58449 h 641619"/>
              <a:gd name="connsiteX1-217" fmla="*/ 128078 w 660272"/>
              <a:gd name="connsiteY1-218" fmla="*/ 58236 h 641619"/>
              <a:gd name="connsiteX2-219" fmla="*/ 410712 w 660272"/>
              <a:gd name="connsiteY2-220" fmla="*/ 2818 h 641619"/>
              <a:gd name="connsiteX3-221" fmla="*/ 659670 w 660272"/>
              <a:gd name="connsiteY3-222" fmla="*/ 325096 h 641619"/>
              <a:gd name="connsiteX4-223" fmla="*/ 331423 w 660272"/>
              <a:gd name="connsiteY4-224" fmla="*/ 641619 h 641619"/>
              <a:gd name="connsiteX5-225" fmla="*/ 3176 w 660272"/>
              <a:gd name="connsiteY5-226" fmla="*/ 325096 h 641619"/>
              <a:gd name="connsiteX6-227" fmla="*/ 62645 w 660272"/>
              <a:gd name="connsiteY6-228" fmla="*/ 122180 h 641619"/>
              <a:gd name="connsiteX0-229" fmla="*/ 253837 w 660272"/>
              <a:gd name="connsiteY0-230" fmla="*/ 30740 h 641619"/>
              <a:gd name="connsiteX1-231" fmla="*/ 128078 w 660272"/>
              <a:gd name="connsiteY1-232" fmla="*/ 58236 h 641619"/>
              <a:gd name="connsiteX2-233" fmla="*/ 410712 w 660272"/>
              <a:gd name="connsiteY2-234" fmla="*/ 2818 h 641619"/>
              <a:gd name="connsiteX3-235" fmla="*/ 659670 w 660272"/>
              <a:gd name="connsiteY3-236" fmla="*/ 325096 h 641619"/>
              <a:gd name="connsiteX4-237" fmla="*/ 331423 w 660272"/>
              <a:gd name="connsiteY4-238" fmla="*/ 641619 h 641619"/>
              <a:gd name="connsiteX5-239" fmla="*/ 3176 w 660272"/>
              <a:gd name="connsiteY5-240" fmla="*/ 325096 h 641619"/>
              <a:gd name="connsiteX6-241" fmla="*/ 62645 w 660272"/>
              <a:gd name="connsiteY6-242" fmla="*/ 122180 h 641619"/>
              <a:gd name="connsiteX0-243" fmla="*/ 253837 w 660191"/>
              <a:gd name="connsiteY0-244" fmla="*/ 41069 h 651948"/>
              <a:gd name="connsiteX1-245" fmla="*/ 161329 w 660191"/>
              <a:gd name="connsiteY1-246" fmla="*/ 63023 h 651948"/>
              <a:gd name="connsiteX2-247" fmla="*/ 410712 w 660191"/>
              <a:gd name="connsiteY2-248" fmla="*/ 13147 h 651948"/>
              <a:gd name="connsiteX3-249" fmla="*/ 659670 w 660191"/>
              <a:gd name="connsiteY3-250" fmla="*/ 335425 h 651948"/>
              <a:gd name="connsiteX4-251" fmla="*/ 331423 w 660191"/>
              <a:gd name="connsiteY4-252" fmla="*/ 651948 h 651948"/>
              <a:gd name="connsiteX5-253" fmla="*/ 3176 w 660191"/>
              <a:gd name="connsiteY5-254" fmla="*/ 335425 h 651948"/>
              <a:gd name="connsiteX6-255" fmla="*/ 62645 w 660191"/>
              <a:gd name="connsiteY6-256" fmla="*/ 132509 h 651948"/>
              <a:gd name="connsiteX0-257" fmla="*/ 253837 w 660897"/>
              <a:gd name="connsiteY0-258" fmla="*/ 45475 h 656354"/>
              <a:gd name="connsiteX1-259" fmla="*/ 161329 w 660897"/>
              <a:gd name="connsiteY1-260" fmla="*/ 67429 h 656354"/>
              <a:gd name="connsiteX2-261" fmla="*/ 410712 w 660897"/>
              <a:gd name="connsiteY2-262" fmla="*/ 17553 h 656354"/>
              <a:gd name="connsiteX3-263" fmla="*/ 659670 w 660897"/>
              <a:gd name="connsiteY3-264" fmla="*/ 339831 h 656354"/>
              <a:gd name="connsiteX4-265" fmla="*/ 331423 w 660897"/>
              <a:gd name="connsiteY4-266" fmla="*/ 656354 h 656354"/>
              <a:gd name="connsiteX5-267" fmla="*/ 3176 w 660897"/>
              <a:gd name="connsiteY5-268" fmla="*/ 339831 h 656354"/>
              <a:gd name="connsiteX6-269" fmla="*/ 62645 w 660897"/>
              <a:gd name="connsiteY6-270" fmla="*/ 136915 h 656354"/>
              <a:gd name="connsiteX0-271" fmla="*/ 253837 w 660406"/>
              <a:gd name="connsiteY0-272" fmla="*/ 41070 h 651949"/>
              <a:gd name="connsiteX1-273" fmla="*/ 161329 w 660406"/>
              <a:gd name="connsiteY1-274" fmla="*/ 63024 h 651949"/>
              <a:gd name="connsiteX2-275" fmla="*/ 410712 w 660406"/>
              <a:gd name="connsiteY2-276" fmla="*/ 13148 h 651949"/>
              <a:gd name="connsiteX3-277" fmla="*/ 659670 w 660406"/>
              <a:gd name="connsiteY3-278" fmla="*/ 335426 h 651949"/>
              <a:gd name="connsiteX4-279" fmla="*/ 331423 w 660406"/>
              <a:gd name="connsiteY4-280" fmla="*/ 651949 h 651949"/>
              <a:gd name="connsiteX5-281" fmla="*/ 3176 w 660406"/>
              <a:gd name="connsiteY5-282" fmla="*/ 335426 h 651949"/>
              <a:gd name="connsiteX6-283" fmla="*/ 62645 w 660406"/>
              <a:gd name="connsiteY6-284" fmla="*/ 132510 h 651949"/>
              <a:gd name="connsiteX0-285" fmla="*/ 161329 w 660406"/>
              <a:gd name="connsiteY0-286" fmla="*/ 63024 h 651949"/>
              <a:gd name="connsiteX1-287" fmla="*/ 410712 w 660406"/>
              <a:gd name="connsiteY1-288" fmla="*/ 13148 h 651949"/>
              <a:gd name="connsiteX2-289" fmla="*/ 659670 w 660406"/>
              <a:gd name="connsiteY2-290" fmla="*/ 335426 h 651949"/>
              <a:gd name="connsiteX3-291" fmla="*/ 331423 w 660406"/>
              <a:gd name="connsiteY3-292" fmla="*/ 651949 h 651949"/>
              <a:gd name="connsiteX4-293" fmla="*/ 3176 w 660406"/>
              <a:gd name="connsiteY4-294" fmla="*/ 335426 h 651949"/>
              <a:gd name="connsiteX5-295" fmla="*/ 62645 w 660406"/>
              <a:gd name="connsiteY5-296" fmla="*/ 132510 h 651949"/>
              <a:gd name="connsiteX0-297" fmla="*/ 128078 w 660207"/>
              <a:gd name="connsiteY0-298" fmla="*/ 63024 h 651949"/>
              <a:gd name="connsiteX1-299" fmla="*/ 410712 w 660207"/>
              <a:gd name="connsiteY1-300" fmla="*/ 13148 h 651949"/>
              <a:gd name="connsiteX2-301" fmla="*/ 659670 w 660207"/>
              <a:gd name="connsiteY2-302" fmla="*/ 335426 h 651949"/>
              <a:gd name="connsiteX3-303" fmla="*/ 331423 w 660207"/>
              <a:gd name="connsiteY3-304" fmla="*/ 651949 h 651949"/>
              <a:gd name="connsiteX4-305" fmla="*/ 3176 w 660207"/>
              <a:gd name="connsiteY4-306" fmla="*/ 335426 h 651949"/>
              <a:gd name="connsiteX5-307" fmla="*/ 62645 w 660207"/>
              <a:gd name="connsiteY5-308" fmla="*/ 132510 h 651949"/>
              <a:gd name="connsiteX0-309" fmla="*/ 128078 w 660438"/>
              <a:gd name="connsiteY0-310" fmla="*/ 60888 h 649813"/>
              <a:gd name="connsiteX1-311" fmla="*/ 410712 w 660438"/>
              <a:gd name="connsiteY1-312" fmla="*/ 11012 h 649813"/>
              <a:gd name="connsiteX2-313" fmla="*/ 659670 w 660438"/>
              <a:gd name="connsiteY2-314" fmla="*/ 333290 h 649813"/>
              <a:gd name="connsiteX3-315" fmla="*/ 331423 w 660438"/>
              <a:gd name="connsiteY3-316" fmla="*/ 649813 h 649813"/>
              <a:gd name="connsiteX4-317" fmla="*/ 3176 w 660438"/>
              <a:gd name="connsiteY4-318" fmla="*/ 333290 h 649813"/>
              <a:gd name="connsiteX5-319" fmla="*/ 62645 w 660438"/>
              <a:gd name="connsiteY5-320" fmla="*/ 130374 h 649813"/>
              <a:gd name="connsiteX0-321" fmla="*/ 128078 w 660438"/>
              <a:gd name="connsiteY0-322" fmla="*/ 64927 h 653852"/>
              <a:gd name="connsiteX1-323" fmla="*/ 410712 w 660438"/>
              <a:gd name="connsiteY1-324" fmla="*/ 15051 h 653852"/>
              <a:gd name="connsiteX2-325" fmla="*/ 659670 w 660438"/>
              <a:gd name="connsiteY2-326" fmla="*/ 337329 h 653852"/>
              <a:gd name="connsiteX3-327" fmla="*/ 331423 w 660438"/>
              <a:gd name="connsiteY3-328" fmla="*/ 653852 h 653852"/>
              <a:gd name="connsiteX4-329" fmla="*/ 3176 w 660438"/>
              <a:gd name="connsiteY4-330" fmla="*/ 337329 h 653852"/>
              <a:gd name="connsiteX5-331" fmla="*/ 62645 w 660438"/>
              <a:gd name="connsiteY5-332" fmla="*/ 134413 h 653852"/>
            </a:gdLst>
            <a:ahLst/>
            <a:cxnLst>
              <a:cxn ang="0">
                <a:pos x="connsiteX0-321" y="connsiteY0-322"/>
              </a:cxn>
              <a:cxn ang="0">
                <a:pos x="connsiteX1-323" y="connsiteY1-324"/>
              </a:cxn>
              <a:cxn ang="0">
                <a:pos x="connsiteX2-325" y="connsiteY2-326"/>
              </a:cxn>
              <a:cxn ang="0">
                <a:pos x="connsiteX3-327" y="connsiteY3-328"/>
              </a:cxn>
              <a:cxn ang="0">
                <a:pos x="connsiteX4-329" y="connsiteY4-330"/>
              </a:cxn>
              <a:cxn ang="0">
                <a:pos x="connsiteX5-331" y="connsiteY5-332"/>
              </a:cxn>
            </a:cxnLst>
            <a:rect l="l" t="t" r="r" b="b"/>
            <a:pathLst>
              <a:path w="660438" h="653852">
                <a:moveTo>
                  <a:pt x="128078" y="64927"/>
                </a:moveTo>
                <a:cubicBezTo>
                  <a:pt x="200406" y="22404"/>
                  <a:pt x="266694" y="-24807"/>
                  <a:pt x="410712" y="15051"/>
                </a:cubicBezTo>
                <a:cubicBezTo>
                  <a:pt x="554730" y="54909"/>
                  <a:pt x="671038" y="190221"/>
                  <a:pt x="659670" y="337329"/>
                </a:cubicBezTo>
                <a:cubicBezTo>
                  <a:pt x="648302" y="484437"/>
                  <a:pt x="512709" y="653852"/>
                  <a:pt x="331423" y="653852"/>
                </a:cubicBezTo>
                <a:cubicBezTo>
                  <a:pt x="150137" y="653852"/>
                  <a:pt x="14721" y="457153"/>
                  <a:pt x="3176" y="337329"/>
                </a:cubicBezTo>
                <a:cubicBezTo>
                  <a:pt x="-8369" y="217505"/>
                  <a:pt x="11590" y="209227"/>
                  <a:pt x="62645" y="134413"/>
                </a:cubicBezTo>
              </a:path>
            </a:pathLst>
          </a:custGeom>
          <a:solidFill>
            <a:schemeClr val="bg1"/>
          </a:solidFill>
          <a:ln w="25400" cap="rnd">
            <a:solidFill>
              <a:schemeClr val="bg2">
                <a:lumMod val="10000"/>
              </a:schemeClr>
            </a:solidFill>
            <a:prstDash val="solid"/>
            <a:round/>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noAutofit/>
          </a:bodyPr>
          <a:lstStyle/>
          <a:p>
            <a:pPr algn="ctr"/>
            <a:endParaRPr lang="zh-CN" altLang="en-US" sz="3200">
              <a:solidFill>
                <a:schemeClr val="bg1"/>
              </a:solidFill>
              <a:latin typeface="方正静蕾简体" panose="02000000000000000000" pitchFamily="2" charset="-122"/>
              <a:ea typeface="方正静蕾简体" panose="02000000000000000000" pitchFamily="2" charset="-122"/>
            </a:endParaRPr>
          </a:p>
        </p:txBody>
      </p:sp>
      <p:grpSp>
        <p:nvGrpSpPr>
          <p:cNvPr id="12" name="组合 11"/>
          <p:cNvGrpSpPr/>
          <p:nvPr/>
        </p:nvGrpSpPr>
        <p:grpSpPr>
          <a:xfrm>
            <a:off x="6907591" y="2022041"/>
            <a:ext cx="475034" cy="501080"/>
            <a:chOff x="4197350" y="2182813"/>
            <a:chExt cx="608013" cy="641350"/>
          </a:xfrm>
          <a:solidFill>
            <a:schemeClr val="bg1"/>
          </a:solidFill>
        </p:grpSpPr>
        <p:sp>
          <p:nvSpPr>
            <p:cNvPr id="13" name="Freeform 166"/>
            <p:cNvSpPr/>
            <p:nvPr/>
          </p:nvSpPr>
          <p:spPr bwMode="auto">
            <a:xfrm>
              <a:off x="4229100" y="2211388"/>
              <a:ext cx="39688" cy="157163"/>
            </a:xfrm>
            <a:custGeom>
              <a:avLst/>
              <a:gdLst/>
              <a:ahLst/>
              <a:cxnLst>
                <a:cxn ang="0">
                  <a:pos x="63" y="2"/>
                </a:cxn>
                <a:cxn ang="0">
                  <a:pos x="63" y="2"/>
                </a:cxn>
                <a:cxn ang="0">
                  <a:pos x="58" y="14"/>
                </a:cxn>
                <a:cxn ang="0">
                  <a:pos x="54" y="25"/>
                </a:cxn>
                <a:cxn ang="0">
                  <a:pos x="47" y="49"/>
                </a:cxn>
                <a:cxn ang="0">
                  <a:pos x="34" y="96"/>
                </a:cxn>
                <a:cxn ang="0">
                  <a:pos x="34" y="96"/>
                </a:cxn>
                <a:cxn ang="0">
                  <a:pos x="27" y="122"/>
                </a:cxn>
                <a:cxn ang="0">
                  <a:pos x="21" y="149"/>
                </a:cxn>
                <a:cxn ang="0">
                  <a:pos x="10" y="203"/>
                </a:cxn>
                <a:cxn ang="0">
                  <a:pos x="10" y="203"/>
                </a:cxn>
                <a:cxn ang="0">
                  <a:pos x="6" y="222"/>
                </a:cxn>
                <a:cxn ang="0">
                  <a:pos x="3" y="243"/>
                </a:cxn>
                <a:cxn ang="0">
                  <a:pos x="1" y="263"/>
                </a:cxn>
                <a:cxn ang="0">
                  <a:pos x="0" y="283"/>
                </a:cxn>
                <a:cxn ang="0">
                  <a:pos x="0" y="283"/>
                </a:cxn>
                <a:cxn ang="0">
                  <a:pos x="1" y="290"/>
                </a:cxn>
                <a:cxn ang="0">
                  <a:pos x="2" y="292"/>
                </a:cxn>
                <a:cxn ang="0">
                  <a:pos x="3" y="294"/>
                </a:cxn>
                <a:cxn ang="0">
                  <a:pos x="6" y="296"/>
                </a:cxn>
                <a:cxn ang="0">
                  <a:pos x="8" y="296"/>
                </a:cxn>
                <a:cxn ang="0">
                  <a:pos x="11" y="296"/>
                </a:cxn>
                <a:cxn ang="0">
                  <a:pos x="14" y="294"/>
                </a:cxn>
                <a:cxn ang="0">
                  <a:pos x="14" y="294"/>
                </a:cxn>
                <a:cxn ang="0">
                  <a:pos x="15" y="293"/>
                </a:cxn>
                <a:cxn ang="0">
                  <a:pos x="16" y="291"/>
                </a:cxn>
                <a:cxn ang="0">
                  <a:pos x="15" y="287"/>
                </a:cxn>
                <a:cxn ang="0">
                  <a:pos x="14" y="285"/>
                </a:cxn>
                <a:cxn ang="0">
                  <a:pos x="12" y="285"/>
                </a:cxn>
                <a:cxn ang="0">
                  <a:pos x="11" y="284"/>
                </a:cxn>
                <a:cxn ang="0">
                  <a:pos x="9" y="285"/>
                </a:cxn>
                <a:cxn ang="0">
                  <a:pos x="9" y="285"/>
                </a:cxn>
                <a:cxn ang="0">
                  <a:pos x="11" y="282"/>
                </a:cxn>
                <a:cxn ang="0">
                  <a:pos x="12" y="276"/>
                </a:cxn>
                <a:cxn ang="0">
                  <a:pos x="14" y="259"/>
                </a:cxn>
                <a:cxn ang="0">
                  <a:pos x="14" y="232"/>
                </a:cxn>
                <a:cxn ang="0">
                  <a:pos x="14" y="232"/>
                </a:cxn>
                <a:cxn ang="0">
                  <a:pos x="17" y="212"/>
                </a:cxn>
                <a:cxn ang="0">
                  <a:pos x="21" y="193"/>
                </a:cxn>
                <a:cxn ang="0">
                  <a:pos x="29" y="155"/>
                </a:cxn>
                <a:cxn ang="0">
                  <a:pos x="29" y="155"/>
                </a:cxn>
                <a:cxn ang="0">
                  <a:pos x="38" y="119"/>
                </a:cxn>
                <a:cxn ang="0">
                  <a:pos x="48" y="83"/>
                </a:cxn>
                <a:cxn ang="0">
                  <a:pos x="48" y="83"/>
                </a:cxn>
                <a:cxn ang="0">
                  <a:pos x="58" y="45"/>
                </a:cxn>
                <a:cxn ang="0">
                  <a:pos x="64" y="25"/>
                </a:cxn>
                <a:cxn ang="0">
                  <a:pos x="68" y="16"/>
                </a:cxn>
                <a:cxn ang="0">
                  <a:pos x="72" y="8"/>
                </a:cxn>
                <a:cxn ang="0">
                  <a:pos x="72" y="8"/>
                </a:cxn>
                <a:cxn ang="0">
                  <a:pos x="73" y="5"/>
                </a:cxn>
                <a:cxn ang="0">
                  <a:pos x="73" y="3"/>
                </a:cxn>
                <a:cxn ang="0">
                  <a:pos x="72" y="2"/>
                </a:cxn>
                <a:cxn ang="0">
                  <a:pos x="71" y="1"/>
                </a:cxn>
                <a:cxn ang="0">
                  <a:pos x="69" y="0"/>
                </a:cxn>
                <a:cxn ang="0">
                  <a:pos x="67" y="0"/>
                </a:cxn>
                <a:cxn ang="0">
                  <a:pos x="65" y="1"/>
                </a:cxn>
                <a:cxn ang="0">
                  <a:pos x="63" y="2"/>
                </a:cxn>
                <a:cxn ang="0">
                  <a:pos x="63" y="2"/>
                </a:cxn>
              </a:cxnLst>
              <a:rect l="0" t="0" r="r" b="b"/>
              <a:pathLst>
                <a:path w="73" h="296">
                  <a:moveTo>
                    <a:pt x="63" y="2"/>
                  </a:moveTo>
                  <a:lnTo>
                    <a:pt x="63" y="2"/>
                  </a:lnTo>
                  <a:lnTo>
                    <a:pt x="58" y="14"/>
                  </a:lnTo>
                  <a:lnTo>
                    <a:pt x="54" y="25"/>
                  </a:lnTo>
                  <a:lnTo>
                    <a:pt x="47" y="49"/>
                  </a:lnTo>
                  <a:lnTo>
                    <a:pt x="34" y="96"/>
                  </a:lnTo>
                  <a:lnTo>
                    <a:pt x="34" y="96"/>
                  </a:lnTo>
                  <a:lnTo>
                    <a:pt x="27" y="122"/>
                  </a:lnTo>
                  <a:lnTo>
                    <a:pt x="21" y="149"/>
                  </a:lnTo>
                  <a:lnTo>
                    <a:pt x="10" y="203"/>
                  </a:lnTo>
                  <a:lnTo>
                    <a:pt x="10" y="203"/>
                  </a:lnTo>
                  <a:lnTo>
                    <a:pt x="6" y="222"/>
                  </a:lnTo>
                  <a:lnTo>
                    <a:pt x="3" y="243"/>
                  </a:lnTo>
                  <a:lnTo>
                    <a:pt x="1" y="263"/>
                  </a:lnTo>
                  <a:lnTo>
                    <a:pt x="0" y="283"/>
                  </a:lnTo>
                  <a:lnTo>
                    <a:pt x="0" y="283"/>
                  </a:lnTo>
                  <a:lnTo>
                    <a:pt x="1" y="290"/>
                  </a:lnTo>
                  <a:lnTo>
                    <a:pt x="2" y="292"/>
                  </a:lnTo>
                  <a:lnTo>
                    <a:pt x="3" y="294"/>
                  </a:lnTo>
                  <a:lnTo>
                    <a:pt x="6" y="296"/>
                  </a:lnTo>
                  <a:lnTo>
                    <a:pt x="8" y="296"/>
                  </a:lnTo>
                  <a:lnTo>
                    <a:pt x="11" y="296"/>
                  </a:lnTo>
                  <a:lnTo>
                    <a:pt x="14" y="294"/>
                  </a:lnTo>
                  <a:lnTo>
                    <a:pt x="14" y="294"/>
                  </a:lnTo>
                  <a:lnTo>
                    <a:pt x="15" y="293"/>
                  </a:lnTo>
                  <a:lnTo>
                    <a:pt x="16" y="291"/>
                  </a:lnTo>
                  <a:lnTo>
                    <a:pt x="15" y="287"/>
                  </a:lnTo>
                  <a:lnTo>
                    <a:pt x="14" y="285"/>
                  </a:lnTo>
                  <a:lnTo>
                    <a:pt x="12" y="285"/>
                  </a:lnTo>
                  <a:lnTo>
                    <a:pt x="11" y="284"/>
                  </a:lnTo>
                  <a:lnTo>
                    <a:pt x="9" y="285"/>
                  </a:lnTo>
                  <a:lnTo>
                    <a:pt x="9" y="285"/>
                  </a:lnTo>
                  <a:lnTo>
                    <a:pt x="11" y="282"/>
                  </a:lnTo>
                  <a:lnTo>
                    <a:pt x="12" y="276"/>
                  </a:lnTo>
                  <a:lnTo>
                    <a:pt x="14" y="259"/>
                  </a:lnTo>
                  <a:lnTo>
                    <a:pt x="14" y="232"/>
                  </a:lnTo>
                  <a:lnTo>
                    <a:pt x="14" y="232"/>
                  </a:lnTo>
                  <a:lnTo>
                    <a:pt x="17" y="212"/>
                  </a:lnTo>
                  <a:lnTo>
                    <a:pt x="21" y="193"/>
                  </a:lnTo>
                  <a:lnTo>
                    <a:pt x="29" y="155"/>
                  </a:lnTo>
                  <a:lnTo>
                    <a:pt x="29" y="155"/>
                  </a:lnTo>
                  <a:lnTo>
                    <a:pt x="38" y="119"/>
                  </a:lnTo>
                  <a:lnTo>
                    <a:pt x="48" y="83"/>
                  </a:lnTo>
                  <a:lnTo>
                    <a:pt x="48" y="83"/>
                  </a:lnTo>
                  <a:lnTo>
                    <a:pt x="58" y="45"/>
                  </a:lnTo>
                  <a:lnTo>
                    <a:pt x="64" y="25"/>
                  </a:lnTo>
                  <a:lnTo>
                    <a:pt x="68" y="16"/>
                  </a:lnTo>
                  <a:lnTo>
                    <a:pt x="72" y="8"/>
                  </a:lnTo>
                  <a:lnTo>
                    <a:pt x="72" y="8"/>
                  </a:lnTo>
                  <a:lnTo>
                    <a:pt x="73" y="5"/>
                  </a:lnTo>
                  <a:lnTo>
                    <a:pt x="73" y="3"/>
                  </a:lnTo>
                  <a:lnTo>
                    <a:pt x="72" y="2"/>
                  </a:lnTo>
                  <a:lnTo>
                    <a:pt x="71" y="1"/>
                  </a:lnTo>
                  <a:lnTo>
                    <a:pt x="69" y="0"/>
                  </a:lnTo>
                  <a:lnTo>
                    <a:pt x="67" y="0"/>
                  </a:lnTo>
                  <a:lnTo>
                    <a:pt x="65" y="1"/>
                  </a:lnTo>
                  <a:lnTo>
                    <a:pt x="63" y="2"/>
                  </a:lnTo>
                  <a:lnTo>
                    <a:pt x="63"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4" name="Freeform 167"/>
            <p:cNvSpPr/>
            <p:nvPr/>
          </p:nvSpPr>
          <p:spPr bwMode="auto">
            <a:xfrm>
              <a:off x="4251325" y="2206625"/>
              <a:ext cx="39688" cy="177800"/>
            </a:xfrm>
            <a:custGeom>
              <a:avLst/>
              <a:gdLst/>
              <a:ahLst/>
              <a:cxnLst>
                <a:cxn ang="0">
                  <a:pos x="66" y="3"/>
                </a:cxn>
                <a:cxn ang="0">
                  <a:pos x="66" y="3"/>
                </a:cxn>
                <a:cxn ang="0">
                  <a:pos x="51" y="40"/>
                </a:cxn>
                <a:cxn ang="0">
                  <a:pos x="44" y="59"/>
                </a:cxn>
                <a:cxn ang="0">
                  <a:pos x="38" y="78"/>
                </a:cxn>
                <a:cxn ang="0">
                  <a:pos x="38" y="78"/>
                </a:cxn>
                <a:cxn ang="0">
                  <a:pos x="33" y="101"/>
                </a:cxn>
                <a:cxn ang="0">
                  <a:pos x="29" y="124"/>
                </a:cxn>
                <a:cxn ang="0">
                  <a:pos x="20" y="170"/>
                </a:cxn>
                <a:cxn ang="0">
                  <a:pos x="20" y="170"/>
                </a:cxn>
                <a:cxn ang="0">
                  <a:pos x="5" y="249"/>
                </a:cxn>
                <a:cxn ang="0">
                  <a:pos x="5" y="249"/>
                </a:cxn>
                <a:cxn ang="0">
                  <a:pos x="2" y="270"/>
                </a:cxn>
                <a:cxn ang="0">
                  <a:pos x="1" y="290"/>
                </a:cxn>
                <a:cxn ang="0">
                  <a:pos x="0" y="311"/>
                </a:cxn>
                <a:cxn ang="0">
                  <a:pos x="0" y="332"/>
                </a:cxn>
                <a:cxn ang="0">
                  <a:pos x="0" y="332"/>
                </a:cxn>
                <a:cxn ang="0">
                  <a:pos x="0" y="334"/>
                </a:cxn>
                <a:cxn ang="0">
                  <a:pos x="1" y="336"/>
                </a:cxn>
                <a:cxn ang="0">
                  <a:pos x="3" y="336"/>
                </a:cxn>
                <a:cxn ang="0">
                  <a:pos x="5" y="337"/>
                </a:cxn>
                <a:cxn ang="0">
                  <a:pos x="6" y="336"/>
                </a:cxn>
                <a:cxn ang="0">
                  <a:pos x="8" y="336"/>
                </a:cxn>
                <a:cxn ang="0">
                  <a:pos x="9" y="334"/>
                </a:cxn>
                <a:cxn ang="0">
                  <a:pos x="9" y="332"/>
                </a:cxn>
                <a:cxn ang="0">
                  <a:pos x="9" y="332"/>
                </a:cxn>
                <a:cxn ang="0">
                  <a:pos x="9" y="310"/>
                </a:cxn>
                <a:cxn ang="0">
                  <a:pos x="10" y="288"/>
                </a:cxn>
                <a:cxn ang="0">
                  <a:pos x="12" y="265"/>
                </a:cxn>
                <a:cxn ang="0">
                  <a:pos x="16" y="244"/>
                </a:cxn>
                <a:cxn ang="0">
                  <a:pos x="16" y="244"/>
                </a:cxn>
                <a:cxn ang="0">
                  <a:pos x="32" y="164"/>
                </a:cxn>
                <a:cxn ang="0">
                  <a:pos x="32" y="164"/>
                </a:cxn>
                <a:cxn ang="0">
                  <a:pos x="39" y="122"/>
                </a:cxn>
                <a:cxn ang="0">
                  <a:pos x="47" y="81"/>
                </a:cxn>
                <a:cxn ang="0">
                  <a:pos x="47" y="81"/>
                </a:cxn>
                <a:cxn ang="0">
                  <a:pos x="52" y="61"/>
                </a:cxn>
                <a:cxn ang="0">
                  <a:pos x="60" y="43"/>
                </a:cxn>
                <a:cxn ang="0">
                  <a:pos x="75" y="6"/>
                </a:cxn>
                <a:cxn ang="0">
                  <a:pos x="75" y="6"/>
                </a:cxn>
                <a:cxn ang="0">
                  <a:pos x="76" y="4"/>
                </a:cxn>
                <a:cxn ang="0">
                  <a:pos x="75" y="2"/>
                </a:cxn>
                <a:cxn ang="0">
                  <a:pos x="74" y="1"/>
                </a:cxn>
                <a:cxn ang="0">
                  <a:pos x="72" y="0"/>
                </a:cxn>
                <a:cxn ang="0">
                  <a:pos x="69" y="1"/>
                </a:cxn>
                <a:cxn ang="0">
                  <a:pos x="67" y="2"/>
                </a:cxn>
                <a:cxn ang="0">
                  <a:pos x="66" y="3"/>
                </a:cxn>
                <a:cxn ang="0">
                  <a:pos x="66" y="3"/>
                </a:cxn>
              </a:cxnLst>
              <a:rect l="0" t="0" r="r" b="b"/>
              <a:pathLst>
                <a:path w="76" h="337">
                  <a:moveTo>
                    <a:pt x="66" y="3"/>
                  </a:moveTo>
                  <a:lnTo>
                    <a:pt x="66" y="3"/>
                  </a:lnTo>
                  <a:lnTo>
                    <a:pt x="51" y="40"/>
                  </a:lnTo>
                  <a:lnTo>
                    <a:pt x="44" y="59"/>
                  </a:lnTo>
                  <a:lnTo>
                    <a:pt x="38" y="78"/>
                  </a:lnTo>
                  <a:lnTo>
                    <a:pt x="38" y="78"/>
                  </a:lnTo>
                  <a:lnTo>
                    <a:pt x="33" y="101"/>
                  </a:lnTo>
                  <a:lnTo>
                    <a:pt x="29" y="124"/>
                  </a:lnTo>
                  <a:lnTo>
                    <a:pt x="20" y="170"/>
                  </a:lnTo>
                  <a:lnTo>
                    <a:pt x="20" y="170"/>
                  </a:lnTo>
                  <a:lnTo>
                    <a:pt x="5" y="249"/>
                  </a:lnTo>
                  <a:lnTo>
                    <a:pt x="5" y="249"/>
                  </a:lnTo>
                  <a:lnTo>
                    <a:pt x="2" y="270"/>
                  </a:lnTo>
                  <a:lnTo>
                    <a:pt x="1" y="290"/>
                  </a:lnTo>
                  <a:lnTo>
                    <a:pt x="0" y="311"/>
                  </a:lnTo>
                  <a:lnTo>
                    <a:pt x="0" y="332"/>
                  </a:lnTo>
                  <a:lnTo>
                    <a:pt x="0" y="332"/>
                  </a:lnTo>
                  <a:lnTo>
                    <a:pt x="0" y="334"/>
                  </a:lnTo>
                  <a:lnTo>
                    <a:pt x="1" y="336"/>
                  </a:lnTo>
                  <a:lnTo>
                    <a:pt x="3" y="336"/>
                  </a:lnTo>
                  <a:lnTo>
                    <a:pt x="5" y="337"/>
                  </a:lnTo>
                  <a:lnTo>
                    <a:pt x="6" y="336"/>
                  </a:lnTo>
                  <a:lnTo>
                    <a:pt x="8" y="336"/>
                  </a:lnTo>
                  <a:lnTo>
                    <a:pt x="9" y="334"/>
                  </a:lnTo>
                  <a:lnTo>
                    <a:pt x="9" y="332"/>
                  </a:lnTo>
                  <a:lnTo>
                    <a:pt x="9" y="332"/>
                  </a:lnTo>
                  <a:lnTo>
                    <a:pt x="9" y="310"/>
                  </a:lnTo>
                  <a:lnTo>
                    <a:pt x="10" y="288"/>
                  </a:lnTo>
                  <a:lnTo>
                    <a:pt x="12" y="265"/>
                  </a:lnTo>
                  <a:lnTo>
                    <a:pt x="16" y="244"/>
                  </a:lnTo>
                  <a:lnTo>
                    <a:pt x="16" y="244"/>
                  </a:lnTo>
                  <a:lnTo>
                    <a:pt x="32" y="164"/>
                  </a:lnTo>
                  <a:lnTo>
                    <a:pt x="32" y="164"/>
                  </a:lnTo>
                  <a:lnTo>
                    <a:pt x="39" y="122"/>
                  </a:lnTo>
                  <a:lnTo>
                    <a:pt x="47" y="81"/>
                  </a:lnTo>
                  <a:lnTo>
                    <a:pt x="47" y="81"/>
                  </a:lnTo>
                  <a:lnTo>
                    <a:pt x="52" y="61"/>
                  </a:lnTo>
                  <a:lnTo>
                    <a:pt x="60" y="43"/>
                  </a:lnTo>
                  <a:lnTo>
                    <a:pt x="75" y="6"/>
                  </a:lnTo>
                  <a:lnTo>
                    <a:pt x="75" y="6"/>
                  </a:lnTo>
                  <a:lnTo>
                    <a:pt x="76" y="4"/>
                  </a:lnTo>
                  <a:lnTo>
                    <a:pt x="75" y="2"/>
                  </a:lnTo>
                  <a:lnTo>
                    <a:pt x="74" y="1"/>
                  </a:lnTo>
                  <a:lnTo>
                    <a:pt x="72" y="0"/>
                  </a:lnTo>
                  <a:lnTo>
                    <a:pt x="69" y="1"/>
                  </a:lnTo>
                  <a:lnTo>
                    <a:pt x="67" y="2"/>
                  </a:lnTo>
                  <a:lnTo>
                    <a:pt x="66" y="3"/>
                  </a:lnTo>
                  <a:lnTo>
                    <a:pt x="66"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5" name="Freeform 168"/>
            <p:cNvSpPr/>
            <p:nvPr/>
          </p:nvSpPr>
          <p:spPr bwMode="auto">
            <a:xfrm>
              <a:off x="4271963" y="2197100"/>
              <a:ext cx="55563" cy="195263"/>
            </a:xfrm>
            <a:custGeom>
              <a:avLst/>
              <a:gdLst/>
              <a:ahLst/>
              <a:cxnLst>
                <a:cxn ang="0">
                  <a:pos x="98" y="2"/>
                </a:cxn>
                <a:cxn ang="0">
                  <a:pos x="98" y="2"/>
                </a:cxn>
                <a:cxn ang="0">
                  <a:pos x="84" y="26"/>
                </a:cxn>
                <a:cxn ang="0">
                  <a:pos x="71" y="51"/>
                </a:cxn>
                <a:cxn ang="0">
                  <a:pos x="61" y="77"/>
                </a:cxn>
                <a:cxn ang="0">
                  <a:pos x="51" y="103"/>
                </a:cxn>
                <a:cxn ang="0">
                  <a:pos x="42" y="128"/>
                </a:cxn>
                <a:cxn ang="0">
                  <a:pos x="34" y="155"/>
                </a:cxn>
                <a:cxn ang="0">
                  <a:pos x="27" y="182"/>
                </a:cxn>
                <a:cxn ang="0">
                  <a:pos x="21" y="209"/>
                </a:cxn>
                <a:cxn ang="0">
                  <a:pos x="21" y="209"/>
                </a:cxn>
                <a:cxn ang="0">
                  <a:pos x="14" y="234"/>
                </a:cxn>
                <a:cxn ang="0">
                  <a:pos x="9" y="259"/>
                </a:cxn>
                <a:cxn ang="0">
                  <a:pos x="6" y="283"/>
                </a:cxn>
                <a:cxn ang="0">
                  <a:pos x="3" y="308"/>
                </a:cxn>
                <a:cxn ang="0">
                  <a:pos x="3" y="308"/>
                </a:cxn>
                <a:cxn ang="0">
                  <a:pos x="1" y="323"/>
                </a:cxn>
                <a:cxn ang="0">
                  <a:pos x="0" y="340"/>
                </a:cxn>
                <a:cxn ang="0">
                  <a:pos x="0" y="349"/>
                </a:cxn>
                <a:cxn ang="0">
                  <a:pos x="1" y="356"/>
                </a:cxn>
                <a:cxn ang="0">
                  <a:pos x="4" y="363"/>
                </a:cxn>
                <a:cxn ang="0">
                  <a:pos x="6" y="366"/>
                </a:cxn>
                <a:cxn ang="0">
                  <a:pos x="8" y="368"/>
                </a:cxn>
                <a:cxn ang="0">
                  <a:pos x="8" y="368"/>
                </a:cxn>
                <a:cxn ang="0">
                  <a:pos x="11" y="370"/>
                </a:cxn>
                <a:cxn ang="0">
                  <a:pos x="13" y="369"/>
                </a:cxn>
                <a:cxn ang="0">
                  <a:pos x="15" y="368"/>
                </a:cxn>
                <a:cxn ang="0">
                  <a:pos x="16" y="365"/>
                </a:cxn>
                <a:cxn ang="0">
                  <a:pos x="16" y="361"/>
                </a:cxn>
                <a:cxn ang="0">
                  <a:pos x="16" y="361"/>
                </a:cxn>
                <a:cxn ang="0">
                  <a:pos x="16" y="359"/>
                </a:cxn>
                <a:cxn ang="0">
                  <a:pos x="15" y="357"/>
                </a:cxn>
                <a:cxn ang="0">
                  <a:pos x="13" y="356"/>
                </a:cxn>
                <a:cxn ang="0">
                  <a:pos x="11" y="356"/>
                </a:cxn>
                <a:cxn ang="0">
                  <a:pos x="11" y="356"/>
                </a:cxn>
                <a:cxn ang="0">
                  <a:pos x="10" y="349"/>
                </a:cxn>
                <a:cxn ang="0">
                  <a:pos x="10" y="339"/>
                </a:cxn>
                <a:cxn ang="0">
                  <a:pos x="11" y="324"/>
                </a:cxn>
                <a:cxn ang="0">
                  <a:pos x="11" y="324"/>
                </a:cxn>
                <a:cxn ang="0">
                  <a:pos x="12" y="304"/>
                </a:cxn>
                <a:cxn ang="0">
                  <a:pos x="14" y="283"/>
                </a:cxn>
                <a:cxn ang="0">
                  <a:pos x="14" y="283"/>
                </a:cxn>
                <a:cxn ang="0">
                  <a:pos x="19" y="259"/>
                </a:cxn>
                <a:cxn ang="0">
                  <a:pos x="24" y="235"/>
                </a:cxn>
                <a:cxn ang="0">
                  <a:pos x="35" y="185"/>
                </a:cxn>
                <a:cxn ang="0">
                  <a:pos x="35" y="185"/>
                </a:cxn>
                <a:cxn ang="0">
                  <a:pos x="47" y="143"/>
                </a:cxn>
                <a:cxn ang="0">
                  <a:pos x="61" y="102"/>
                </a:cxn>
                <a:cxn ang="0">
                  <a:pos x="61" y="102"/>
                </a:cxn>
                <a:cxn ang="0">
                  <a:pos x="70" y="77"/>
                </a:cxn>
                <a:cxn ang="0">
                  <a:pos x="80" y="53"/>
                </a:cxn>
                <a:cxn ang="0">
                  <a:pos x="93" y="30"/>
                </a:cxn>
                <a:cxn ang="0">
                  <a:pos x="106" y="8"/>
                </a:cxn>
                <a:cxn ang="0">
                  <a:pos x="106" y="8"/>
                </a:cxn>
                <a:cxn ang="0">
                  <a:pos x="106" y="6"/>
                </a:cxn>
                <a:cxn ang="0">
                  <a:pos x="106" y="3"/>
                </a:cxn>
                <a:cxn ang="0">
                  <a:pos x="105" y="2"/>
                </a:cxn>
                <a:cxn ang="0">
                  <a:pos x="104" y="0"/>
                </a:cxn>
                <a:cxn ang="0">
                  <a:pos x="102" y="0"/>
                </a:cxn>
                <a:cxn ang="0">
                  <a:pos x="101" y="0"/>
                </a:cxn>
                <a:cxn ang="0">
                  <a:pos x="99" y="0"/>
                </a:cxn>
                <a:cxn ang="0">
                  <a:pos x="98" y="2"/>
                </a:cxn>
                <a:cxn ang="0">
                  <a:pos x="98" y="2"/>
                </a:cxn>
              </a:cxnLst>
              <a:rect l="0" t="0" r="r" b="b"/>
              <a:pathLst>
                <a:path w="106" h="370">
                  <a:moveTo>
                    <a:pt x="98" y="2"/>
                  </a:moveTo>
                  <a:lnTo>
                    <a:pt x="98" y="2"/>
                  </a:lnTo>
                  <a:lnTo>
                    <a:pt x="84" y="26"/>
                  </a:lnTo>
                  <a:lnTo>
                    <a:pt x="71" y="51"/>
                  </a:lnTo>
                  <a:lnTo>
                    <a:pt x="61" y="77"/>
                  </a:lnTo>
                  <a:lnTo>
                    <a:pt x="51" y="103"/>
                  </a:lnTo>
                  <a:lnTo>
                    <a:pt x="42" y="128"/>
                  </a:lnTo>
                  <a:lnTo>
                    <a:pt x="34" y="155"/>
                  </a:lnTo>
                  <a:lnTo>
                    <a:pt x="27" y="182"/>
                  </a:lnTo>
                  <a:lnTo>
                    <a:pt x="21" y="209"/>
                  </a:lnTo>
                  <a:lnTo>
                    <a:pt x="21" y="209"/>
                  </a:lnTo>
                  <a:lnTo>
                    <a:pt x="14" y="234"/>
                  </a:lnTo>
                  <a:lnTo>
                    <a:pt x="9" y="259"/>
                  </a:lnTo>
                  <a:lnTo>
                    <a:pt x="6" y="283"/>
                  </a:lnTo>
                  <a:lnTo>
                    <a:pt x="3" y="308"/>
                  </a:lnTo>
                  <a:lnTo>
                    <a:pt x="3" y="308"/>
                  </a:lnTo>
                  <a:lnTo>
                    <a:pt x="1" y="323"/>
                  </a:lnTo>
                  <a:lnTo>
                    <a:pt x="0" y="340"/>
                  </a:lnTo>
                  <a:lnTo>
                    <a:pt x="0" y="349"/>
                  </a:lnTo>
                  <a:lnTo>
                    <a:pt x="1" y="356"/>
                  </a:lnTo>
                  <a:lnTo>
                    <a:pt x="4" y="363"/>
                  </a:lnTo>
                  <a:lnTo>
                    <a:pt x="6" y="366"/>
                  </a:lnTo>
                  <a:lnTo>
                    <a:pt x="8" y="368"/>
                  </a:lnTo>
                  <a:lnTo>
                    <a:pt x="8" y="368"/>
                  </a:lnTo>
                  <a:lnTo>
                    <a:pt x="11" y="370"/>
                  </a:lnTo>
                  <a:lnTo>
                    <a:pt x="13" y="369"/>
                  </a:lnTo>
                  <a:lnTo>
                    <a:pt x="15" y="368"/>
                  </a:lnTo>
                  <a:lnTo>
                    <a:pt x="16" y="365"/>
                  </a:lnTo>
                  <a:lnTo>
                    <a:pt x="16" y="361"/>
                  </a:lnTo>
                  <a:lnTo>
                    <a:pt x="16" y="361"/>
                  </a:lnTo>
                  <a:lnTo>
                    <a:pt x="16" y="359"/>
                  </a:lnTo>
                  <a:lnTo>
                    <a:pt x="15" y="357"/>
                  </a:lnTo>
                  <a:lnTo>
                    <a:pt x="13" y="356"/>
                  </a:lnTo>
                  <a:lnTo>
                    <a:pt x="11" y="356"/>
                  </a:lnTo>
                  <a:lnTo>
                    <a:pt x="11" y="356"/>
                  </a:lnTo>
                  <a:lnTo>
                    <a:pt x="10" y="349"/>
                  </a:lnTo>
                  <a:lnTo>
                    <a:pt x="10" y="339"/>
                  </a:lnTo>
                  <a:lnTo>
                    <a:pt x="11" y="324"/>
                  </a:lnTo>
                  <a:lnTo>
                    <a:pt x="11" y="324"/>
                  </a:lnTo>
                  <a:lnTo>
                    <a:pt x="12" y="304"/>
                  </a:lnTo>
                  <a:lnTo>
                    <a:pt x="14" y="283"/>
                  </a:lnTo>
                  <a:lnTo>
                    <a:pt x="14" y="283"/>
                  </a:lnTo>
                  <a:lnTo>
                    <a:pt x="19" y="259"/>
                  </a:lnTo>
                  <a:lnTo>
                    <a:pt x="24" y="235"/>
                  </a:lnTo>
                  <a:lnTo>
                    <a:pt x="35" y="185"/>
                  </a:lnTo>
                  <a:lnTo>
                    <a:pt x="35" y="185"/>
                  </a:lnTo>
                  <a:lnTo>
                    <a:pt x="47" y="143"/>
                  </a:lnTo>
                  <a:lnTo>
                    <a:pt x="61" y="102"/>
                  </a:lnTo>
                  <a:lnTo>
                    <a:pt x="61" y="102"/>
                  </a:lnTo>
                  <a:lnTo>
                    <a:pt x="70" y="77"/>
                  </a:lnTo>
                  <a:lnTo>
                    <a:pt x="80" y="53"/>
                  </a:lnTo>
                  <a:lnTo>
                    <a:pt x="93" y="30"/>
                  </a:lnTo>
                  <a:lnTo>
                    <a:pt x="106" y="8"/>
                  </a:lnTo>
                  <a:lnTo>
                    <a:pt x="106" y="8"/>
                  </a:lnTo>
                  <a:lnTo>
                    <a:pt x="106" y="6"/>
                  </a:lnTo>
                  <a:lnTo>
                    <a:pt x="106" y="3"/>
                  </a:lnTo>
                  <a:lnTo>
                    <a:pt x="105" y="2"/>
                  </a:lnTo>
                  <a:lnTo>
                    <a:pt x="104" y="0"/>
                  </a:lnTo>
                  <a:lnTo>
                    <a:pt x="102" y="0"/>
                  </a:lnTo>
                  <a:lnTo>
                    <a:pt x="101" y="0"/>
                  </a:lnTo>
                  <a:lnTo>
                    <a:pt x="99" y="0"/>
                  </a:lnTo>
                  <a:lnTo>
                    <a:pt x="98" y="2"/>
                  </a:lnTo>
                  <a:lnTo>
                    <a:pt x="98"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6" name="Freeform 169"/>
            <p:cNvSpPr/>
            <p:nvPr/>
          </p:nvSpPr>
          <p:spPr bwMode="auto">
            <a:xfrm>
              <a:off x="4305300" y="2198688"/>
              <a:ext cx="39688" cy="146050"/>
            </a:xfrm>
            <a:custGeom>
              <a:avLst/>
              <a:gdLst/>
              <a:ahLst/>
              <a:cxnLst>
                <a:cxn ang="0">
                  <a:pos x="68" y="2"/>
                </a:cxn>
                <a:cxn ang="0">
                  <a:pos x="68" y="2"/>
                </a:cxn>
                <a:cxn ang="0">
                  <a:pos x="62" y="10"/>
                </a:cxn>
                <a:cxn ang="0">
                  <a:pos x="57" y="20"/>
                </a:cxn>
                <a:cxn ang="0">
                  <a:pos x="54" y="31"/>
                </a:cxn>
                <a:cxn ang="0">
                  <a:pos x="53" y="41"/>
                </a:cxn>
                <a:cxn ang="0">
                  <a:pos x="53" y="41"/>
                </a:cxn>
                <a:cxn ang="0">
                  <a:pos x="51" y="51"/>
                </a:cxn>
                <a:cxn ang="0">
                  <a:pos x="49" y="60"/>
                </a:cxn>
                <a:cxn ang="0">
                  <a:pos x="42" y="80"/>
                </a:cxn>
                <a:cxn ang="0">
                  <a:pos x="37" y="101"/>
                </a:cxn>
                <a:cxn ang="0">
                  <a:pos x="32" y="120"/>
                </a:cxn>
                <a:cxn ang="0">
                  <a:pos x="32" y="120"/>
                </a:cxn>
                <a:cxn ang="0">
                  <a:pos x="14" y="191"/>
                </a:cxn>
                <a:cxn ang="0">
                  <a:pos x="7" y="227"/>
                </a:cxn>
                <a:cxn ang="0">
                  <a:pos x="3" y="244"/>
                </a:cxn>
                <a:cxn ang="0">
                  <a:pos x="1" y="263"/>
                </a:cxn>
                <a:cxn ang="0">
                  <a:pos x="1" y="263"/>
                </a:cxn>
                <a:cxn ang="0">
                  <a:pos x="0" y="265"/>
                </a:cxn>
                <a:cxn ang="0">
                  <a:pos x="0" y="270"/>
                </a:cxn>
                <a:cxn ang="0">
                  <a:pos x="0" y="270"/>
                </a:cxn>
                <a:cxn ang="0">
                  <a:pos x="0" y="272"/>
                </a:cxn>
                <a:cxn ang="0">
                  <a:pos x="1" y="273"/>
                </a:cxn>
                <a:cxn ang="0">
                  <a:pos x="3" y="274"/>
                </a:cxn>
                <a:cxn ang="0">
                  <a:pos x="4" y="274"/>
                </a:cxn>
                <a:cxn ang="0">
                  <a:pos x="7" y="273"/>
                </a:cxn>
                <a:cxn ang="0">
                  <a:pos x="8" y="272"/>
                </a:cxn>
                <a:cxn ang="0">
                  <a:pos x="9" y="270"/>
                </a:cxn>
                <a:cxn ang="0">
                  <a:pos x="9" y="270"/>
                </a:cxn>
                <a:cxn ang="0">
                  <a:pos x="11" y="254"/>
                </a:cxn>
                <a:cxn ang="0">
                  <a:pos x="14" y="237"/>
                </a:cxn>
                <a:cxn ang="0">
                  <a:pos x="22" y="204"/>
                </a:cxn>
                <a:cxn ang="0">
                  <a:pos x="37" y="139"/>
                </a:cxn>
                <a:cxn ang="0">
                  <a:pos x="37" y="139"/>
                </a:cxn>
                <a:cxn ang="0">
                  <a:pos x="45" y="106"/>
                </a:cxn>
                <a:cxn ang="0">
                  <a:pos x="54" y="73"/>
                </a:cxn>
                <a:cxn ang="0">
                  <a:pos x="54" y="73"/>
                </a:cxn>
                <a:cxn ang="0">
                  <a:pos x="58" y="56"/>
                </a:cxn>
                <a:cxn ang="0">
                  <a:pos x="61" y="39"/>
                </a:cxn>
                <a:cxn ang="0">
                  <a:pos x="64" y="31"/>
                </a:cxn>
                <a:cxn ang="0">
                  <a:pos x="66" y="22"/>
                </a:cxn>
                <a:cxn ang="0">
                  <a:pos x="70" y="14"/>
                </a:cxn>
                <a:cxn ang="0">
                  <a:pos x="74" y="8"/>
                </a:cxn>
                <a:cxn ang="0">
                  <a:pos x="74" y="8"/>
                </a:cxn>
                <a:cxn ang="0">
                  <a:pos x="75" y="6"/>
                </a:cxn>
                <a:cxn ang="0">
                  <a:pos x="75" y="5"/>
                </a:cxn>
                <a:cxn ang="0">
                  <a:pos x="74" y="1"/>
                </a:cxn>
                <a:cxn ang="0">
                  <a:pos x="72" y="0"/>
                </a:cxn>
                <a:cxn ang="0">
                  <a:pos x="71" y="0"/>
                </a:cxn>
                <a:cxn ang="0">
                  <a:pos x="69" y="0"/>
                </a:cxn>
                <a:cxn ang="0">
                  <a:pos x="68" y="2"/>
                </a:cxn>
                <a:cxn ang="0">
                  <a:pos x="68" y="2"/>
                </a:cxn>
              </a:cxnLst>
              <a:rect l="0" t="0" r="r" b="b"/>
              <a:pathLst>
                <a:path w="75" h="274">
                  <a:moveTo>
                    <a:pt x="68" y="2"/>
                  </a:moveTo>
                  <a:lnTo>
                    <a:pt x="68" y="2"/>
                  </a:lnTo>
                  <a:lnTo>
                    <a:pt x="62" y="10"/>
                  </a:lnTo>
                  <a:lnTo>
                    <a:pt x="57" y="20"/>
                  </a:lnTo>
                  <a:lnTo>
                    <a:pt x="54" y="31"/>
                  </a:lnTo>
                  <a:lnTo>
                    <a:pt x="53" y="41"/>
                  </a:lnTo>
                  <a:lnTo>
                    <a:pt x="53" y="41"/>
                  </a:lnTo>
                  <a:lnTo>
                    <a:pt x="51" y="51"/>
                  </a:lnTo>
                  <a:lnTo>
                    <a:pt x="49" y="60"/>
                  </a:lnTo>
                  <a:lnTo>
                    <a:pt x="42" y="80"/>
                  </a:lnTo>
                  <a:lnTo>
                    <a:pt x="37" y="101"/>
                  </a:lnTo>
                  <a:lnTo>
                    <a:pt x="32" y="120"/>
                  </a:lnTo>
                  <a:lnTo>
                    <a:pt x="32" y="120"/>
                  </a:lnTo>
                  <a:lnTo>
                    <a:pt x="14" y="191"/>
                  </a:lnTo>
                  <a:lnTo>
                    <a:pt x="7" y="227"/>
                  </a:lnTo>
                  <a:lnTo>
                    <a:pt x="3" y="244"/>
                  </a:lnTo>
                  <a:lnTo>
                    <a:pt x="1" y="263"/>
                  </a:lnTo>
                  <a:lnTo>
                    <a:pt x="1" y="263"/>
                  </a:lnTo>
                  <a:lnTo>
                    <a:pt x="0" y="265"/>
                  </a:lnTo>
                  <a:lnTo>
                    <a:pt x="0" y="270"/>
                  </a:lnTo>
                  <a:lnTo>
                    <a:pt x="0" y="270"/>
                  </a:lnTo>
                  <a:lnTo>
                    <a:pt x="0" y="272"/>
                  </a:lnTo>
                  <a:lnTo>
                    <a:pt x="1" y="273"/>
                  </a:lnTo>
                  <a:lnTo>
                    <a:pt x="3" y="274"/>
                  </a:lnTo>
                  <a:lnTo>
                    <a:pt x="4" y="274"/>
                  </a:lnTo>
                  <a:lnTo>
                    <a:pt x="7" y="273"/>
                  </a:lnTo>
                  <a:lnTo>
                    <a:pt x="8" y="272"/>
                  </a:lnTo>
                  <a:lnTo>
                    <a:pt x="9" y="270"/>
                  </a:lnTo>
                  <a:lnTo>
                    <a:pt x="9" y="270"/>
                  </a:lnTo>
                  <a:lnTo>
                    <a:pt x="11" y="254"/>
                  </a:lnTo>
                  <a:lnTo>
                    <a:pt x="14" y="237"/>
                  </a:lnTo>
                  <a:lnTo>
                    <a:pt x="22" y="204"/>
                  </a:lnTo>
                  <a:lnTo>
                    <a:pt x="37" y="139"/>
                  </a:lnTo>
                  <a:lnTo>
                    <a:pt x="37" y="139"/>
                  </a:lnTo>
                  <a:lnTo>
                    <a:pt x="45" y="106"/>
                  </a:lnTo>
                  <a:lnTo>
                    <a:pt x="54" y="73"/>
                  </a:lnTo>
                  <a:lnTo>
                    <a:pt x="54" y="73"/>
                  </a:lnTo>
                  <a:lnTo>
                    <a:pt x="58" y="56"/>
                  </a:lnTo>
                  <a:lnTo>
                    <a:pt x="61" y="39"/>
                  </a:lnTo>
                  <a:lnTo>
                    <a:pt x="64" y="31"/>
                  </a:lnTo>
                  <a:lnTo>
                    <a:pt x="66" y="22"/>
                  </a:lnTo>
                  <a:lnTo>
                    <a:pt x="70" y="14"/>
                  </a:lnTo>
                  <a:lnTo>
                    <a:pt x="74" y="8"/>
                  </a:lnTo>
                  <a:lnTo>
                    <a:pt x="74" y="8"/>
                  </a:lnTo>
                  <a:lnTo>
                    <a:pt x="75" y="6"/>
                  </a:lnTo>
                  <a:lnTo>
                    <a:pt x="75" y="5"/>
                  </a:lnTo>
                  <a:lnTo>
                    <a:pt x="74" y="1"/>
                  </a:lnTo>
                  <a:lnTo>
                    <a:pt x="72" y="0"/>
                  </a:lnTo>
                  <a:lnTo>
                    <a:pt x="71" y="0"/>
                  </a:lnTo>
                  <a:lnTo>
                    <a:pt x="69" y="0"/>
                  </a:lnTo>
                  <a:lnTo>
                    <a:pt x="68" y="2"/>
                  </a:lnTo>
                  <a:lnTo>
                    <a:pt x="68"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7" name="Freeform 170"/>
            <p:cNvSpPr/>
            <p:nvPr/>
          </p:nvSpPr>
          <p:spPr bwMode="auto">
            <a:xfrm>
              <a:off x="4338638" y="2201863"/>
              <a:ext cx="31750" cy="112713"/>
            </a:xfrm>
            <a:custGeom>
              <a:avLst/>
              <a:gdLst/>
              <a:ahLst/>
              <a:cxnLst>
                <a:cxn ang="0">
                  <a:pos x="52" y="4"/>
                </a:cxn>
                <a:cxn ang="0">
                  <a:pos x="52" y="4"/>
                </a:cxn>
                <a:cxn ang="0">
                  <a:pos x="51" y="10"/>
                </a:cxn>
                <a:cxn ang="0">
                  <a:pos x="48" y="16"/>
                </a:cxn>
                <a:cxn ang="0">
                  <a:pos x="43" y="29"/>
                </a:cxn>
                <a:cxn ang="0">
                  <a:pos x="38" y="41"/>
                </a:cxn>
                <a:cxn ang="0">
                  <a:pos x="36" y="47"/>
                </a:cxn>
                <a:cxn ang="0">
                  <a:pos x="34" y="54"/>
                </a:cxn>
                <a:cxn ang="0">
                  <a:pos x="34" y="54"/>
                </a:cxn>
                <a:cxn ang="0">
                  <a:pos x="25" y="103"/>
                </a:cxn>
                <a:cxn ang="0">
                  <a:pos x="25" y="103"/>
                </a:cxn>
                <a:cxn ang="0">
                  <a:pos x="23" y="116"/>
                </a:cxn>
                <a:cxn ang="0">
                  <a:pos x="19" y="129"/>
                </a:cxn>
                <a:cxn ang="0">
                  <a:pos x="10" y="156"/>
                </a:cxn>
                <a:cxn ang="0">
                  <a:pos x="3" y="181"/>
                </a:cxn>
                <a:cxn ang="0">
                  <a:pos x="1" y="195"/>
                </a:cxn>
                <a:cxn ang="0">
                  <a:pos x="0" y="208"/>
                </a:cxn>
                <a:cxn ang="0">
                  <a:pos x="0" y="208"/>
                </a:cxn>
                <a:cxn ang="0">
                  <a:pos x="0" y="210"/>
                </a:cxn>
                <a:cxn ang="0">
                  <a:pos x="1" y="211"/>
                </a:cxn>
                <a:cxn ang="0">
                  <a:pos x="2" y="212"/>
                </a:cxn>
                <a:cxn ang="0">
                  <a:pos x="4" y="212"/>
                </a:cxn>
                <a:cxn ang="0">
                  <a:pos x="6" y="212"/>
                </a:cxn>
                <a:cxn ang="0">
                  <a:pos x="7" y="211"/>
                </a:cxn>
                <a:cxn ang="0">
                  <a:pos x="8" y="210"/>
                </a:cxn>
                <a:cxn ang="0">
                  <a:pos x="9" y="208"/>
                </a:cxn>
                <a:cxn ang="0">
                  <a:pos x="9" y="208"/>
                </a:cxn>
                <a:cxn ang="0">
                  <a:pos x="10" y="200"/>
                </a:cxn>
                <a:cxn ang="0">
                  <a:pos x="11" y="192"/>
                </a:cxn>
                <a:cxn ang="0">
                  <a:pos x="15" y="176"/>
                </a:cxn>
                <a:cxn ang="0">
                  <a:pos x="26" y="144"/>
                </a:cxn>
                <a:cxn ang="0">
                  <a:pos x="26" y="144"/>
                </a:cxn>
                <a:cxn ang="0">
                  <a:pos x="29" y="131"/>
                </a:cxn>
                <a:cxn ang="0">
                  <a:pos x="32" y="117"/>
                </a:cxn>
                <a:cxn ang="0">
                  <a:pos x="37" y="91"/>
                </a:cxn>
                <a:cxn ang="0">
                  <a:pos x="37" y="91"/>
                </a:cxn>
                <a:cxn ang="0">
                  <a:pos x="41" y="67"/>
                </a:cxn>
                <a:cxn ang="0">
                  <a:pos x="46" y="42"/>
                </a:cxn>
                <a:cxn ang="0">
                  <a:pos x="46" y="42"/>
                </a:cxn>
                <a:cxn ang="0">
                  <a:pos x="50" y="33"/>
                </a:cxn>
                <a:cxn ang="0">
                  <a:pos x="55" y="23"/>
                </a:cxn>
                <a:cxn ang="0">
                  <a:pos x="59" y="14"/>
                </a:cxn>
                <a:cxn ang="0">
                  <a:pos x="60" y="9"/>
                </a:cxn>
                <a:cxn ang="0">
                  <a:pos x="61" y="4"/>
                </a:cxn>
                <a:cxn ang="0">
                  <a:pos x="61" y="4"/>
                </a:cxn>
                <a:cxn ang="0">
                  <a:pos x="61" y="3"/>
                </a:cxn>
                <a:cxn ang="0">
                  <a:pos x="60" y="1"/>
                </a:cxn>
                <a:cxn ang="0">
                  <a:pos x="59" y="0"/>
                </a:cxn>
                <a:cxn ang="0">
                  <a:pos x="57" y="0"/>
                </a:cxn>
                <a:cxn ang="0">
                  <a:pos x="54" y="1"/>
                </a:cxn>
                <a:cxn ang="0">
                  <a:pos x="53" y="3"/>
                </a:cxn>
                <a:cxn ang="0">
                  <a:pos x="52" y="4"/>
                </a:cxn>
                <a:cxn ang="0">
                  <a:pos x="52" y="4"/>
                </a:cxn>
              </a:cxnLst>
              <a:rect l="0" t="0" r="r" b="b"/>
              <a:pathLst>
                <a:path w="61" h="212">
                  <a:moveTo>
                    <a:pt x="52" y="4"/>
                  </a:moveTo>
                  <a:lnTo>
                    <a:pt x="52" y="4"/>
                  </a:lnTo>
                  <a:lnTo>
                    <a:pt x="51" y="10"/>
                  </a:lnTo>
                  <a:lnTo>
                    <a:pt x="48" y="16"/>
                  </a:lnTo>
                  <a:lnTo>
                    <a:pt x="43" y="29"/>
                  </a:lnTo>
                  <a:lnTo>
                    <a:pt x="38" y="41"/>
                  </a:lnTo>
                  <a:lnTo>
                    <a:pt x="36" y="47"/>
                  </a:lnTo>
                  <a:lnTo>
                    <a:pt x="34" y="54"/>
                  </a:lnTo>
                  <a:lnTo>
                    <a:pt x="34" y="54"/>
                  </a:lnTo>
                  <a:lnTo>
                    <a:pt x="25" y="103"/>
                  </a:lnTo>
                  <a:lnTo>
                    <a:pt x="25" y="103"/>
                  </a:lnTo>
                  <a:lnTo>
                    <a:pt x="23" y="116"/>
                  </a:lnTo>
                  <a:lnTo>
                    <a:pt x="19" y="129"/>
                  </a:lnTo>
                  <a:lnTo>
                    <a:pt x="10" y="156"/>
                  </a:lnTo>
                  <a:lnTo>
                    <a:pt x="3" y="181"/>
                  </a:lnTo>
                  <a:lnTo>
                    <a:pt x="1" y="195"/>
                  </a:lnTo>
                  <a:lnTo>
                    <a:pt x="0" y="208"/>
                  </a:lnTo>
                  <a:lnTo>
                    <a:pt x="0" y="208"/>
                  </a:lnTo>
                  <a:lnTo>
                    <a:pt x="0" y="210"/>
                  </a:lnTo>
                  <a:lnTo>
                    <a:pt x="1" y="211"/>
                  </a:lnTo>
                  <a:lnTo>
                    <a:pt x="2" y="212"/>
                  </a:lnTo>
                  <a:lnTo>
                    <a:pt x="4" y="212"/>
                  </a:lnTo>
                  <a:lnTo>
                    <a:pt x="6" y="212"/>
                  </a:lnTo>
                  <a:lnTo>
                    <a:pt x="7" y="211"/>
                  </a:lnTo>
                  <a:lnTo>
                    <a:pt x="8" y="210"/>
                  </a:lnTo>
                  <a:lnTo>
                    <a:pt x="9" y="208"/>
                  </a:lnTo>
                  <a:lnTo>
                    <a:pt x="9" y="208"/>
                  </a:lnTo>
                  <a:lnTo>
                    <a:pt x="10" y="200"/>
                  </a:lnTo>
                  <a:lnTo>
                    <a:pt x="11" y="192"/>
                  </a:lnTo>
                  <a:lnTo>
                    <a:pt x="15" y="176"/>
                  </a:lnTo>
                  <a:lnTo>
                    <a:pt x="26" y="144"/>
                  </a:lnTo>
                  <a:lnTo>
                    <a:pt x="26" y="144"/>
                  </a:lnTo>
                  <a:lnTo>
                    <a:pt x="29" y="131"/>
                  </a:lnTo>
                  <a:lnTo>
                    <a:pt x="32" y="117"/>
                  </a:lnTo>
                  <a:lnTo>
                    <a:pt x="37" y="91"/>
                  </a:lnTo>
                  <a:lnTo>
                    <a:pt x="37" y="91"/>
                  </a:lnTo>
                  <a:lnTo>
                    <a:pt x="41" y="67"/>
                  </a:lnTo>
                  <a:lnTo>
                    <a:pt x="46" y="42"/>
                  </a:lnTo>
                  <a:lnTo>
                    <a:pt x="46" y="42"/>
                  </a:lnTo>
                  <a:lnTo>
                    <a:pt x="50" y="33"/>
                  </a:lnTo>
                  <a:lnTo>
                    <a:pt x="55" y="23"/>
                  </a:lnTo>
                  <a:lnTo>
                    <a:pt x="59" y="14"/>
                  </a:lnTo>
                  <a:lnTo>
                    <a:pt x="60" y="9"/>
                  </a:lnTo>
                  <a:lnTo>
                    <a:pt x="61" y="4"/>
                  </a:lnTo>
                  <a:lnTo>
                    <a:pt x="61" y="4"/>
                  </a:lnTo>
                  <a:lnTo>
                    <a:pt x="61" y="3"/>
                  </a:lnTo>
                  <a:lnTo>
                    <a:pt x="60" y="1"/>
                  </a:lnTo>
                  <a:lnTo>
                    <a:pt x="59" y="0"/>
                  </a:lnTo>
                  <a:lnTo>
                    <a:pt x="57" y="0"/>
                  </a:lnTo>
                  <a:lnTo>
                    <a:pt x="54" y="1"/>
                  </a:lnTo>
                  <a:lnTo>
                    <a:pt x="53" y="3"/>
                  </a:lnTo>
                  <a:lnTo>
                    <a:pt x="52" y="4"/>
                  </a:lnTo>
                  <a:lnTo>
                    <a:pt x="52"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8" name="Freeform 171"/>
            <p:cNvSpPr/>
            <p:nvPr/>
          </p:nvSpPr>
          <p:spPr bwMode="auto">
            <a:xfrm>
              <a:off x="4357688" y="2209800"/>
              <a:ext cx="36513" cy="90488"/>
            </a:xfrm>
            <a:custGeom>
              <a:avLst/>
              <a:gdLst/>
              <a:ahLst/>
              <a:cxnLst>
                <a:cxn ang="0">
                  <a:pos x="60" y="1"/>
                </a:cxn>
                <a:cxn ang="0">
                  <a:pos x="60" y="1"/>
                </a:cxn>
                <a:cxn ang="0">
                  <a:pos x="51" y="10"/>
                </a:cxn>
                <a:cxn ang="0">
                  <a:pos x="43" y="22"/>
                </a:cxn>
                <a:cxn ang="0">
                  <a:pos x="37" y="34"/>
                </a:cxn>
                <a:cxn ang="0">
                  <a:pos x="33" y="48"/>
                </a:cxn>
                <a:cxn ang="0">
                  <a:pos x="29" y="61"/>
                </a:cxn>
                <a:cxn ang="0">
                  <a:pos x="25" y="75"/>
                </a:cxn>
                <a:cxn ang="0">
                  <a:pos x="20" y="100"/>
                </a:cxn>
                <a:cxn ang="0">
                  <a:pos x="20" y="100"/>
                </a:cxn>
                <a:cxn ang="0">
                  <a:pos x="15" y="115"/>
                </a:cxn>
                <a:cxn ang="0">
                  <a:pos x="6" y="135"/>
                </a:cxn>
                <a:cxn ang="0">
                  <a:pos x="3" y="147"/>
                </a:cxn>
                <a:cxn ang="0">
                  <a:pos x="0" y="156"/>
                </a:cxn>
                <a:cxn ang="0">
                  <a:pos x="0" y="164"/>
                </a:cxn>
                <a:cxn ang="0">
                  <a:pos x="1" y="166"/>
                </a:cxn>
                <a:cxn ang="0">
                  <a:pos x="3" y="170"/>
                </a:cxn>
                <a:cxn ang="0">
                  <a:pos x="3" y="170"/>
                </a:cxn>
                <a:cxn ang="0">
                  <a:pos x="4" y="170"/>
                </a:cxn>
                <a:cxn ang="0">
                  <a:pos x="6" y="171"/>
                </a:cxn>
                <a:cxn ang="0">
                  <a:pos x="9" y="169"/>
                </a:cxn>
                <a:cxn ang="0">
                  <a:pos x="10" y="167"/>
                </a:cxn>
                <a:cxn ang="0">
                  <a:pos x="11" y="165"/>
                </a:cxn>
                <a:cxn ang="0">
                  <a:pos x="10" y="164"/>
                </a:cxn>
                <a:cxn ang="0">
                  <a:pos x="9" y="162"/>
                </a:cxn>
                <a:cxn ang="0">
                  <a:pos x="9" y="162"/>
                </a:cxn>
                <a:cxn ang="0">
                  <a:pos x="10" y="159"/>
                </a:cxn>
                <a:cxn ang="0">
                  <a:pos x="14" y="152"/>
                </a:cxn>
                <a:cxn ang="0">
                  <a:pos x="18" y="138"/>
                </a:cxn>
                <a:cxn ang="0">
                  <a:pos x="18" y="138"/>
                </a:cxn>
                <a:cxn ang="0">
                  <a:pos x="24" y="119"/>
                </a:cxn>
                <a:cxn ang="0">
                  <a:pos x="29" y="100"/>
                </a:cxn>
                <a:cxn ang="0">
                  <a:pos x="29" y="100"/>
                </a:cxn>
                <a:cxn ang="0">
                  <a:pos x="34" y="76"/>
                </a:cxn>
                <a:cxn ang="0">
                  <a:pos x="38" y="63"/>
                </a:cxn>
                <a:cxn ang="0">
                  <a:pos x="41" y="51"/>
                </a:cxn>
                <a:cxn ang="0">
                  <a:pos x="47" y="38"/>
                </a:cxn>
                <a:cxn ang="0">
                  <a:pos x="52" y="27"/>
                </a:cxn>
                <a:cxn ang="0">
                  <a:pos x="58" y="17"/>
                </a:cxn>
                <a:cxn ang="0">
                  <a:pos x="66" y="7"/>
                </a:cxn>
                <a:cxn ang="0">
                  <a:pos x="66" y="7"/>
                </a:cxn>
                <a:cxn ang="0">
                  <a:pos x="67" y="6"/>
                </a:cxn>
                <a:cxn ang="0">
                  <a:pos x="68" y="4"/>
                </a:cxn>
                <a:cxn ang="0">
                  <a:pos x="67" y="3"/>
                </a:cxn>
                <a:cxn ang="0">
                  <a:pos x="66" y="1"/>
                </a:cxn>
                <a:cxn ang="0">
                  <a:pos x="65" y="0"/>
                </a:cxn>
                <a:cxn ang="0">
                  <a:pos x="63" y="0"/>
                </a:cxn>
                <a:cxn ang="0">
                  <a:pos x="61" y="0"/>
                </a:cxn>
                <a:cxn ang="0">
                  <a:pos x="60" y="1"/>
                </a:cxn>
                <a:cxn ang="0">
                  <a:pos x="60" y="1"/>
                </a:cxn>
              </a:cxnLst>
              <a:rect l="0" t="0" r="r" b="b"/>
              <a:pathLst>
                <a:path w="68" h="171">
                  <a:moveTo>
                    <a:pt x="60" y="1"/>
                  </a:moveTo>
                  <a:lnTo>
                    <a:pt x="60" y="1"/>
                  </a:lnTo>
                  <a:lnTo>
                    <a:pt x="51" y="10"/>
                  </a:lnTo>
                  <a:lnTo>
                    <a:pt x="43" y="22"/>
                  </a:lnTo>
                  <a:lnTo>
                    <a:pt x="37" y="34"/>
                  </a:lnTo>
                  <a:lnTo>
                    <a:pt x="33" y="48"/>
                  </a:lnTo>
                  <a:lnTo>
                    <a:pt x="29" y="61"/>
                  </a:lnTo>
                  <a:lnTo>
                    <a:pt x="25" y="75"/>
                  </a:lnTo>
                  <a:lnTo>
                    <a:pt x="20" y="100"/>
                  </a:lnTo>
                  <a:lnTo>
                    <a:pt x="20" y="100"/>
                  </a:lnTo>
                  <a:lnTo>
                    <a:pt x="15" y="115"/>
                  </a:lnTo>
                  <a:lnTo>
                    <a:pt x="6" y="135"/>
                  </a:lnTo>
                  <a:lnTo>
                    <a:pt x="3" y="147"/>
                  </a:lnTo>
                  <a:lnTo>
                    <a:pt x="0" y="156"/>
                  </a:lnTo>
                  <a:lnTo>
                    <a:pt x="0" y="164"/>
                  </a:lnTo>
                  <a:lnTo>
                    <a:pt x="1" y="166"/>
                  </a:lnTo>
                  <a:lnTo>
                    <a:pt x="3" y="170"/>
                  </a:lnTo>
                  <a:lnTo>
                    <a:pt x="3" y="170"/>
                  </a:lnTo>
                  <a:lnTo>
                    <a:pt x="4" y="170"/>
                  </a:lnTo>
                  <a:lnTo>
                    <a:pt x="6" y="171"/>
                  </a:lnTo>
                  <a:lnTo>
                    <a:pt x="9" y="169"/>
                  </a:lnTo>
                  <a:lnTo>
                    <a:pt x="10" y="167"/>
                  </a:lnTo>
                  <a:lnTo>
                    <a:pt x="11" y="165"/>
                  </a:lnTo>
                  <a:lnTo>
                    <a:pt x="10" y="164"/>
                  </a:lnTo>
                  <a:lnTo>
                    <a:pt x="9" y="162"/>
                  </a:lnTo>
                  <a:lnTo>
                    <a:pt x="9" y="162"/>
                  </a:lnTo>
                  <a:lnTo>
                    <a:pt x="10" y="159"/>
                  </a:lnTo>
                  <a:lnTo>
                    <a:pt x="14" y="152"/>
                  </a:lnTo>
                  <a:lnTo>
                    <a:pt x="18" y="138"/>
                  </a:lnTo>
                  <a:lnTo>
                    <a:pt x="18" y="138"/>
                  </a:lnTo>
                  <a:lnTo>
                    <a:pt x="24" y="119"/>
                  </a:lnTo>
                  <a:lnTo>
                    <a:pt x="29" y="100"/>
                  </a:lnTo>
                  <a:lnTo>
                    <a:pt x="29" y="100"/>
                  </a:lnTo>
                  <a:lnTo>
                    <a:pt x="34" y="76"/>
                  </a:lnTo>
                  <a:lnTo>
                    <a:pt x="38" y="63"/>
                  </a:lnTo>
                  <a:lnTo>
                    <a:pt x="41" y="51"/>
                  </a:lnTo>
                  <a:lnTo>
                    <a:pt x="47" y="38"/>
                  </a:lnTo>
                  <a:lnTo>
                    <a:pt x="52" y="27"/>
                  </a:lnTo>
                  <a:lnTo>
                    <a:pt x="58" y="17"/>
                  </a:lnTo>
                  <a:lnTo>
                    <a:pt x="66" y="7"/>
                  </a:lnTo>
                  <a:lnTo>
                    <a:pt x="66" y="7"/>
                  </a:lnTo>
                  <a:lnTo>
                    <a:pt x="67" y="6"/>
                  </a:lnTo>
                  <a:lnTo>
                    <a:pt x="68" y="4"/>
                  </a:lnTo>
                  <a:lnTo>
                    <a:pt x="67" y="3"/>
                  </a:lnTo>
                  <a:lnTo>
                    <a:pt x="66" y="1"/>
                  </a:lnTo>
                  <a:lnTo>
                    <a:pt x="65" y="0"/>
                  </a:lnTo>
                  <a:lnTo>
                    <a:pt x="63" y="0"/>
                  </a:lnTo>
                  <a:lnTo>
                    <a:pt x="61" y="0"/>
                  </a:lnTo>
                  <a:lnTo>
                    <a:pt x="60" y="1"/>
                  </a:lnTo>
                  <a:lnTo>
                    <a:pt x="60"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9" name="Freeform 172"/>
            <p:cNvSpPr/>
            <p:nvPr/>
          </p:nvSpPr>
          <p:spPr bwMode="auto">
            <a:xfrm>
              <a:off x="4383088" y="2219325"/>
              <a:ext cx="33338" cy="63500"/>
            </a:xfrm>
            <a:custGeom>
              <a:avLst/>
              <a:gdLst/>
              <a:ahLst/>
              <a:cxnLst>
                <a:cxn ang="0">
                  <a:pos x="55" y="0"/>
                </a:cxn>
                <a:cxn ang="0">
                  <a:pos x="55" y="0"/>
                </a:cxn>
                <a:cxn ang="0">
                  <a:pos x="50" y="2"/>
                </a:cxn>
                <a:cxn ang="0">
                  <a:pos x="46" y="5"/>
                </a:cxn>
                <a:cxn ang="0">
                  <a:pos x="42" y="8"/>
                </a:cxn>
                <a:cxn ang="0">
                  <a:pos x="39" y="11"/>
                </a:cxn>
                <a:cxn ang="0">
                  <a:pos x="33" y="19"/>
                </a:cxn>
                <a:cxn ang="0">
                  <a:pos x="29" y="30"/>
                </a:cxn>
                <a:cxn ang="0">
                  <a:pos x="29" y="30"/>
                </a:cxn>
                <a:cxn ang="0">
                  <a:pos x="13" y="70"/>
                </a:cxn>
                <a:cxn ang="0">
                  <a:pos x="6" y="91"/>
                </a:cxn>
                <a:cxn ang="0">
                  <a:pos x="0" y="112"/>
                </a:cxn>
                <a:cxn ang="0">
                  <a:pos x="0" y="112"/>
                </a:cxn>
                <a:cxn ang="0">
                  <a:pos x="0" y="114"/>
                </a:cxn>
                <a:cxn ang="0">
                  <a:pos x="1" y="116"/>
                </a:cxn>
                <a:cxn ang="0">
                  <a:pos x="2" y="118"/>
                </a:cxn>
                <a:cxn ang="0">
                  <a:pos x="4" y="118"/>
                </a:cxn>
                <a:cxn ang="0">
                  <a:pos x="6" y="119"/>
                </a:cxn>
                <a:cxn ang="0">
                  <a:pos x="7" y="118"/>
                </a:cxn>
                <a:cxn ang="0">
                  <a:pos x="8" y="116"/>
                </a:cxn>
                <a:cxn ang="0">
                  <a:pos x="9" y="114"/>
                </a:cxn>
                <a:cxn ang="0">
                  <a:pos x="9" y="114"/>
                </a:cxn>
                <a:cxn ang="0">
                  <a:pos x="13" y="100"/>
                </a:cxn>
                <a:cxn ang="0">
                  <a:pos x="17" y="84"/>
                </a:cxn>
                <a:cxn ang="0">
                  <a:pos x="23" y="70"/>
                </a:cxn>
                <a:cxn ang="0">
                  <a:pos x="30" y="56"/>
                </a:cxn>
                <a:cxn ang="0">
                  <a:pos x="30" y="56"/>
                </a:cxn>
                <a:cxn ang="0">
                  <a:pos x="34" y="42"/>
                </a:cxn>
                <a:cxn ang="0">
                  <a:pos x="39" y="29"/>
                </a:cxn>
                <a:cxn ang="0">
                  <a:pos x="42" y="22"/>
                </a:cxn>
                <a:cxn ang="0">
                  <a:pos x="46" y="17"/>
                </a:cxn>
                <a:cxn ang="0">
                  <a:pos x="51" y="12"/>
                </a:cxn>
                <a:cxn ang="0">
                  <a:pos x="57" y="9"/>
                </a:cxn>
                <a:cxn ang="0">
                  <a:pos x="57" y="9"/>
                </a:cxn>
                <a:cxn ang="0">
                  <a:pos x="60" y="8"/>
                </a:cxn>
                <a:cxn ang="0">
                  <a:pos x="61" y="7"/>
                </a:cxn>
                <a:cxn ang="0">
                  <a:pos x="62" y="5"/>
                </a:cxn>
                <a:cxn ang="0">
                  <a:pos x="61" y="3"/>
                </a:cxn>
                <a:cxn ang="0">
                  <a:pos x="61" y="2"/>
                </a:cxn>
                <a:cxn ang="0">
                  <a:pos x="60" y="0"/>
                </a:cxn>
                <a:cxn ang="0">
                  <a:pos x="57" y="0"/>
                </a:cxn>
                <a:cxn ang="0">
                  <a:pos x="55" y="0"/>
                </a:cxn>
                <a:cxn ang="0">
                  <a:pos x="55" y="0"/>
                </a:cxn>
              </a:cxnLst>
              <a:rect l="0" t="0" r="r" b="b"/>
              <a:pathLst>
                <a:path w="62" h="119">
                  <a:moveTo>
                    <a:pt x="55" y="0"/>
                  </a:moveTo>
                  <a:lnTo>
                    <a:pt x="55" y="0"/>
                  </a:lnTo>
                  <a:lnTo>
                    <a:pt x="50" y="2"/>
                  </a:lnTo>
                  <a:lnTo>
                    <a:pt x="46" y="5"/>
                  </a:lnTo>
                  <a:lnTo>
                    <a:pt x="42" y="8"/>
                  </a:lnTo>
                  <a:lnTo>
                    <a:pt x="39" y="11"/>
                  </a:lnTo>
                  <a:lnTo>
                    <a:pt x="33" y="19"/>
                  </a:lnTo>
                  <a:lnTo>
                    <a:pt x="29" y="30"/>
                  </a:lnTo>
                  <a:lnTo>
                    <a:pt x="29" y="30"/>
                  </a:lnTo>
                  <a:lnTo>
                    <a:pt x="13" y="70"/>
                  </a:lnTo>
                  <a:lnTo>
                    <a:pt x="6" y="91"/>
                  </a:lnTo>
                  <a:lnTo>
                    <a:pt x="0" y="112"/>
                  </a:lnTo>
                  <a:lnTo>
                    <a:pt x="0" y="112"/>
                  </a:lnTo>
                  <a:lnTo>
                    <a:pt x="0" y="114"/>
                  </a:lnTo>
                  <a:lnTo>
                    <a:pt x="1" y="116"/>
                  </a:lnTo>
                  <a:lnTo>
                    <a:pt x="2" y="118"/>
                  </a:lnTo>
                  <a:lnTo>
                    <a:pt x="4" y="118"/>
                  </a:lnTo>
                  <a:lnTo>
                    <a:pt x="6" y="119"/>
                  </a:lnTo>
                  <a:lnTo>
                    <a:pt x="7" y="118"/>
                  </a:lnTo>
                  <a:lnTo>
                    <a:pt x="8" y="116"/>
                  </a:lnTo>
                  <a:lnTo>
                    <a:pt x="9" y="114"/>
                  </a:lnTo>
                  <a:lnTo>
                    <a:pt x="9" y="114"/>
                  </a:lnTo>
                  <a:lnTo>
                    <a:pt x="13" y="100"/>
                  </a:lnTo>
                  <a:lnTo>
                    <a:pt x="17" y="84"/>
                  </a:lnTo>
                  <a:lnTo>
                    <a:pt x="23" y="70"/>
                  </a:lnTo>
                  <a:lnTo>
                    <a:pt x="30" y="56"/>
                  </a:lnTo>
                  <a:lnTo>
                    <a:pt x="30" y="56"/>
                  </a:lnTo>
                  <a:lnTo>
                    <a:pt x="34" y="42"/>
                  </a:lnTo>
                  <a:lnTo>
                    <a:pt x="39" y="29"/>
                  </a:lnTo>
                  <a:lnTo>
                    <a:pt x="42" y="22"/>
                  </a:lnTo>
                  <a:lnTo>
                    <a:pt x="46" y="17"/>
                  </a:lnTo>
                  <a:lnTo>
                    <a:pt x="51" y="12"/>
                  </a:lnTo>
                  <a:lnTo>
                    <a:pt x="57" y="9"/>
                  </a:lnTo>
                  <a:lnTo>
                    <a:pt x="57" y="9"/>
                  </a:lnTo>
                  <a:lnTo>
                    <a:pt x="60" y="8"/>
                  </a:lnTo>
                  <a:lnTo>
                    <a:pt x="61" y="7"/>
                  </a:lnTo>
                  <a:lnTo>
                    <a:pt x="62" y="5"/>
                  </a:lnTo>
                  <a:lnTo>
                    <a:pt x="61" y="3"/>
                  </a:lnTo>
                  <a:lnTo>
                    <a:pt x="61" y="2"/>
                  </a:lnTo>
                  <a:lnTo>
                    <a:pt x="60" y="0"/>
                  </a:lnTo>
                  <a:lnTo>
                    <a:pt x="57" y="0"/>
                  </a:lnTo>
                  <a:lnTo>
                    <a:pt x="55" y="0"/>
                  </a:lnTo>
                  <a:lnTo>
                    <a:pt x="55" y="0"/>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0" name="Freeform 173"/>
            <p:cNvSpPr/>
            <p:nvPr/>
          </p:nvSpPr>
          <p:spPr bwMode="auto">
            <a:xfrm>
              <a:off x="4403725" y="2228850"/>
              <a:ext cx="17463" cy="52388"/>
            </a:xfrm>
            <a:custGeom>
              <a:avLst/>
              <a:gdLst/>
              <a:ahLst/>
              <a:cxnLst>
                <a:cxn ang="0">
                  <a:pos x="27" y="1"/>
                </a:cxn>
                <a:cxn ang="0">
                  <a:pos x="27" y="1"/>
                </a:cxn>
                <a:cxn ang="0">
                  <a:pos x="24" y="2"/>
                </a:cxn>
                <a:cxn ang="0">
                  <a:pos x="22" y="6"/>
                </a:cxn>
                <a:cxn ang="0">
                  <a:pos x="17" y="12"/>
                </a:cxn>
                <a:cxn ang="0">
                  <a:pos x="15" y="20"/>
                </a:cxn>
                <a:cxn ang="0">
                  <a:pos x="14" y="27"/>
                </a:cxn>
                <a:cxn ang="0">
                  <a:pos x="14" y="27"/>
                </a:cxn>
                <a:cxn ang="0">
                  <a:pos x="12" y="45"/>
                </a:cxn>
                <a:cxn ang="0">
                  <a:pos x="10" y="61"/>
                </a:cxn>
                <a:cxn ang="0">
                  <a:pos x="6" y="78"/>
                </a:cxn>
                <a:cxn ang="0">
                  <a:pos x="0" y="94"/>
                </a:cxn>
                <a:cxn ang="0">
                  <a:pos x="0" y="94"/>
                </a:cxn>
                <a:cxn ang="0">
                  <a:pos x="0" y="96"/>
                </a:cxn>
                <a:cxn ang="0">
                  <a:pos x="0" y="97"/>
                </a:cxn>
                <a:cxn ang="0">
                  <a:pos x="1" y="100"/>
                </a:cxn>
                <a:cxn ang="0">
                  <a:pos x="3" y="100"/>
                </a:cxn>
                <a:cxn ang="0">
                  <a:pos x="6" y="100"/>
                </a:cxn>
                <a:cxn ang="0">
                  <a:pos x="8" y="98"/>
                </a:cxn>
                <a:cxn ang="0">
                  <a:pos x="9" y="96"/>
                </a:cxn>
                <a:cxn ang="0">
                  <a:pos x="9" y="96"/>
                </a:cxn>
                <a:cxn ang="0">
                  <a:pos x="13" y="85"/>
                </a:cxn>
                <a:cxn ang="0">
                  <a:pos x="15" y="80"/>
                </a:cxn>
                <a:cxn ang="0">
                  <a:pos x="18" y="75"/>
                </a:cxn>
                <a:cxn ang="0">
                  <a:pos x="18" y="75"/>
                </a:cxn>
                <a:cxn ang="0">
                  <a:pos x="19" y="72"/>
                </a:cxn>
                <a:cxn ang="0">
                  <a:pos x="21" y="69"/>
                </a:cxn>
                <a:cxn ang="0">
                  <a:pos x="21" y="62"/>
                </a:cxn>
                <a:cxn ang="0">
                  <a:pos x="22" y="49"/>
                </a:cxn>
                <a:cxn ang="0">
                  <a:pos x="22" y="49"/>
                </a:cxn>
                <a:cxn ang="0">
                  <a:pos x="23" y="28"/>
                </a:cxn>
                <a:cxn ang="0">
                  <a:pos x="24" y="22"/>
                </a:cxn>
                <a:cxn ang="0">
                  <a:pos x="25" y="17"/>
                </a:cxn>
                <a:cxn ang="0">
                  <a:pos x="27" y="13"/>
                </a:cxn>
                <a:cxn ang="0">
                  <a:pos x="30" y="10"/>
                </a:cxn>
                <a:cxn ang="0">
                  <a:pos x="30" y="10"/>
                </a:cxn>
                <a:cxn ang="0">
                  <a:pos x="31" y="9"/>
                </a:cxn>
                <a:cxn ang="0">
                  <a:pos x="32" y="8"/>
                </a:cxn>
                <a:cxn ang="0">
                  <a:pos x="33" y="3"/>
                </a:cxn>
                <a:cxn ang="0">
                  <a:pos x="32" y="2"/>
                </a:cxn>
                <a:cxn ang="0">
                  <a:pos x="31" y="1"/>
                </a:cxn>
                <a:cxn ang="0">
                  <a:pos x="29" y="0"/>
                </a:cxn>
                <a:cxn ang="0">
                  <a:pos x="27" y="1"/>
                </a:cxn>
                <a:cxn ang="0">
                  <a:pos x="27" y="1"/>
                </a:cxn>
              </a:cxnLst>
              <a:rect l="0" t="0" r="r" b="b"/>
              <a:pathLst>
                <a:path w="33" h="100">
                  <a:moveTo>
                    <a:pt x="27" y="1"/>
                  </a:moveTo>
                  <a:lnTo>
                    <a:pt x="27" y="1"/>
                  </a:lnTo>
                  <a:lnTo>
                    <a:pt x="24" y="2"/>
                  </a:lnTo>
                  <a:lnTo>
                    <a:pt x="22" y="6"/>
                  </a:lnTo>
                  <a:lnTo>
                    <a:pt x="17" y="12"/>
                  </a:lnTo>
                  <a:lnTo>
                    <a:pt x="15" y="20"/>
                  </a:lnTo>
                  <a:lnTo>
                    <a:pt x="14" y="27"/>
                  </a:lnTo>
                  <a:lnTo>
                    <a:pt x="14" y="27"/>
                  </a:lnTo>
                  <a:lnTo>
                    <a:pt x="12" y="45"/>
                  </a:lnTo>
                  <a:lnTo>
                    <a:pt x="10" y="61"/>
                  </a:lnTo>
                  <a:lnTo>
                    <a:pt x="6" y="78"/>
                  </a:lnTo>
                  <a:lnTo>
                    <a:pt x="0" y="94"/>
                  </a:lnTo>
                  <a:lnTo>
                    <a:pt x="0" y="94"/>
                  </a:lnTo>
                  <a:lnTo>
                    <a:pt x="0" y="96"/>
                  </a:lnTo>
                  <a:lnTo>
                    <a:pt x="0" y="97"/>
                  </a:lnTo>
                  <a:lnTo>
                    <a:pt x="1" y="100"/>
                  </a:lnTo>
                  <a:lnTo>
                    <a:pt x="3" y="100"/>
                  </a:lnTo>
                  <a:lnTo>
                    <a:pt x="6" y="100"/>
                  </a:lnTo>
                  <a:lnTo>
                    <a:pt x="8" y="98"/>
                  </a:lnTo>
                  <a:lnTo>
                    <a:pt x="9" y="96"/>
                  </a:lnTo>
                  <a:lnTo>
                    <a:pt x="9" y="96"/>
                  </a:lnTo>
                  <a:lnTo>
                    <a:pt x="13" y="85"/>
                  </a:lnTo>
                  <a:lnTo>
                    <a:pt x="15" y="80"/>
                  </a:lnTo>
                  <a:lnTo>
                    <a:pt x="18" y="75"/>
                  </a:lnTo>
                  <a:lnTo>
                    <a:pt x="18" y="75"/>
                  </a:lnTo>
                  <a:lnTo>
                    <a:pt x="19" y="72"/>
                  </a:lnTo>
                  <a:lnTo>
                    <a:pt x="21" y="69"/>
                  </a:lnTo>
                  <a:lnTo>
                    <a:pt x="21" y="62"/>
                  </a:lnTo>
                  <a:lnTo>
                    <a:pt x="22" y="49"/>
                  </a:lnTo>
                  <a:lnTo>
                    <a:pt x="22" y="49"/>
                  </a:lnTo>
                  <a:lnTo>
                    <a:pt x="23" y="28"/>
                  </a:lnTo>
                  <a:lnTo>
                    <a:pt x="24" y="22"/>
                  </a:lnTo>
                  <a:lnTo>
                    <a:pt x="25" y="17"/>
                  </a:lnTo>
                  <a:lnTo>
                    <a:pt x="27" y="13"/>
                  </a:lnTo>
                  <a:lnTo>
                    <a:pt x="30" y="10"/>
                  </a:lnTo>
                  <a:lnTo>
                    <a:pt x="30" y="10"/>
                  </a:lnTo>
                  <a:lnTo>
                    <a:pt x="31" y="9"/>
                  </a:lnTo>
                  <a:lnTo>
                    <a:pt x="32" y="8"/>
                  </a:lnTo>
                  <a:lnTo>
                    <a:pt x="33" y="3"/>
                  </a:lnTo>
                  <a:lnTo>
                    <a:pt x="32" y="2"/>
                  </a:lnTo>
                  <a:lnTo>
                    <a:pt x="31" y="1"/>
                  </a:lnTo>
                  <a:lnTo>
                    <a:pt x="29" y="0"/>
                  </a:lnTo>
                  <a:lnTo>
                    <a:pt x="27" y="1"/>
                  </a:lnTo>
                  <a:lnTo>
                    <a:pt x="27"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1" name="Freeform 174"/>
            <p:cNvSpPr/>
            <p:nvPr/>
          </p:nvSpPr>
          <p:spPr bwMode="auto">
            <a:xfrm>
              <a:off x="4340225" y="2436813"/>
              <a:ext cx="4763" cy="42863"/>
            </a:xfrm>
            <a:custGeom>
              <a:avLst/>
              <a:gdLst/>
              <a:ahLst/>
              <a:cxnLst>
                <a:cxn ang="0">
                  <a:pos x="0" y="5"/>
                </a:cxn>
                <a:cxn ang="0">
                  <a:pos x="0" y="76"/>
                </a:cxn>
                <a:cxn ang="0">
                  <a:pos x="0" y="76"/>
                </a:cxn>
                <a:cxn ang="0">
                  <a:pos x="1" y="78"/>
                </a:cxn>
                <a:cxn ang="0">
                  <a:pos x="2" y="79"/>
                </a:cxn>
                <a:cxn ang="0">
                  <a:pos x="3" y="80"/>
                </a:cxn>
                <a:cxn ang="0">
                  <a:pos x="5" y="80"/>
                </a:cxn>
                <a:cxn ang="0">
                  <a:pos x="6" y="80"/>
                </a:cxn>
                <a:cxn ang="0">
                  <a:pos x="8" y="79"/>
                </a:cxn>
                <a:cxn ang="0">
                  <a:pos x="9" y="78"/>
                </a:cxn>
                <a:cxn ang="0">
                  <a:pos x="9" y="76"/>
                </a:cxn>
                <a:cxn ang="0">
                  <a:pos x="9" y="5"/>
                </a:cxn>
                <a:cxn ang="0">
                  <a:pos x="9" y="5"/>
                </a:cxn>
                <a:cxn ang="0">
                  <a:pos x="9" y="3"/>
                </a:cxn>
                <a:cxn ang="0">
                  <a:pos x="8" y="2"/>
                </a:cxn>
                <a:cxn ang="0">
                  <a:pos x="6" y="1"/>
                </a:cxn>
                <a:cxn ang="0">
                  <a:pos x="5" y="0"/>
                </a:cxn>
                <a:cxn ang="0">
                  <a:pos x="3" y="1"/>
                </a:cxn>
                <a:cxn ang="0">
                  <a:pos x="2" y="2"/>
                </a:cxn>
                <a:cxn ang="0">
                  <a:pos x="1" y="3"/>
                </a:cxn>
                <a:cxn ang="0">
                  <a:pos x="0" y="5"/>
                </a:cxn>
                <a:cxn ang="0">
                  <a:pos x="0" y="5"/>
                </a:cxn>
              </a:cxnLst>
              <a:rect l="0" t="0" r="r" b="b"/>
              <a:pathLst>
                <a:path w="9" h="80">
                  <a:moveTo>
                    <a:pt x="0" y="5"/>
                  </a:moveTo>
                  <a:lnTo>
                    <a:pt x="0" y="76"/>
                  </a:lnTo>
                  <a:lnTo>
                    <a:pt x="0" y="76"/>
                  </a:lnTo>
                  <a:lnTo>
                    <a:pt x="1" y="78"/>
                  </a:lnTo>
                  <a:lnTo>
                    <a:pt x="2" y="79"/>
                  </a:lnTo>
                  <a:lnTo>
                    <a:pt x="3" y="80"/>
                  </a:lnTo>
                  <a:lnTo>
                    <a:pt x="5" y="80"/>
                  </a:lnTo>
                  <a:lnTo>
                    <a:pt x="6" y="80"/>
                  </a:lnTo>
                  <a:lnTo>
                    <a:pt x="8" y="79"/>
                  </a:lnTo>
                  <a:lnTo>
                    <a:pt x="9" y="78"/>
                  </a:lnTo>
                  <a:lnTo>
                    <a:pt x="9" y="76"/>
                  </a:lnTo>
                  <a:lnTo>
                    <a:pt x="9" y="5"/>
                  </a:lnTo>
                  <a:lnTo>
                    <a:pt x="9" y="5"/>
                  </a:lnTo>
                  <a:lnTo>
                    <a:pt x="9" y="3"/>
                  </a:lnTo>
                  <a:lnTo>
                    <a:pt x="8" y="2"/>
                  </a:lnTo>
                  <a:lnTo>
                    <a:pt x="6" y="1"/>
                  </a:lnTo>
                  <a:lnTo>
                    <a:pt x="5" y="0"/>
                  </a:lnTo>
                  <a:lnTo>
                    <a:pt x="3" y="1"/>
                  </a:lnTo>
                  <a:lnTo>
                    <a:pt x="2" y="2"/>
                  </a:lnTo>
                  <a:lnTo>
                    <a:pt x="1" y="3"/>
                  </a:lnTo>
                  <a:lnTo>
                    <a:pt x="0" y="5"/>
                  </a:lnTo>
                  <a:lnTo>
                    <a:pt x="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2" name="Freeform 175"/>
            <p:cNvSpPr/>
            <p:nvPr/>
          </p:nvSpPr>
          <p:spPr bwMode="auto">
            <a:xfrm>
              <a:off x="4370388" y="2460625"/>
              <a:ext cx="11113" cy="65088"/>
            </a:xfrm>
            <a:custGeom>
              <a:avLst/>
              <a:gdLst/>
              <a:ahLst/>
              <a:cxnLst>
                <a:cxn ang="0">
                  <a:pos x="12" y="2"/>
                </a:cxn>
                <a:cxn ang="0">
                  <a:pos x="12" y="2"/>
                </a:cxn>
                <a:cxn ang="0">
                  <a:pos x="9" y="9"/>
                </a:cxn>
                <a:cxn ang="0">
                  <a:pos x="7" y="15"/>
                </a:cxn>
                <a:cxn ang="0">
                  <a:pos x="3" y="29"/>
                </a:cxn>
                <a:cxn ang="0">
                  <a:pos x="1" y="44"/>
                </a:cxn>
                <a:cxn ang="0">
                  <a:pos x="0" y="59"/>
                </a:cxn>
                <a:cxn ang="0">
                  <a:pos x="1" y="90"/>
                </a:cxn>
                <a:cxn ang="0">
                  <a:pos x="2" y="118"/>
                </a:cxn>
                <a:cxn ang="0">
                  <a:pos x="2" y="118"/>
                </a:cxn>
                <a:cxn ang="0">
                  <a:pos x="3" y="120"/>
                </a:cxn>
                <a:cxn ang="0">
                  <a:pos x="4" y="122"/>
                </a:cxn>
                <a:cxn ang="0">
                  <a:pos x="5" y="123"/>
                </a:cxn>
                <a:cxn ang="0">
                  <a:pos x="7" y="123"/>
                </a:cxn>
                <a:cxn ang="0">
                  <a:pos x="9" y="123"/>
                </a:cxn>
                <a:cxn ang="0">
                  <a:pos x="10" y="122"/>
                </a:cxn>
                <a:cxn ang="0">
                  <a:pos x="11" y="120"/>
                </a:cxn>
                <a:cxn ang="0">
                  <a:pos x="11" y="118"/>
                </a:cxn>
                <a:cxn ang="0">
                  <a:pos x="11" y="118"/>
                </a:cxn>
                <a:cxn ang="0">
                  <a:pos x="10" y="91"/>
                </a:cxn>
                <a:cxn ang="0">
                  <a:pos x="10" y="61"/>
                </a:cxn>
                <a:cxn ang="0">
                  <a:pos x="10" y="47"/>
                </a:cxn>
                <a:cxn ang="0">
                  <a:pos x="12" y="32"/>
                </a:cxn>
                <a:cxn ang="0">
                  <a:pos x="15" y="19"/>
                </a:cxn>
                <a:cxn ang="0">
                  <a:pos x="17" y="13"/>
                </a:cxn>
                <a:cxn ang="0">
                  <a:pos x="20" y="8"/>
                </a:cxn>
                <a:cxn ang="0">
                  <a:pos x="20" y="8"/>
                </a:cxn>
                <a:cxn ang="0">
                  <a:pos x="22" y="5"/>
                </a:cxn>
                <a:cxn ang="0">
                  <a:pos x="20" y="3"/>
                </a:cxn>
                <a:cxn ang="0">
                  <a:pos x="19" y="1"/>
                </a:cxn>
                <a:cxn ang="0">
                  <a:pos x="18" y="0"/>
                </a:cxn>
                <a:cxn ang="0">
                  <a:pos x="17" y="0"/>
                </a:cxn>
                <a:cxn ang="0">
                  <a:pos x="15" y="0"/>
                </a:cxn>
                <a:cxn ang="0">
                  <a:pos x="13" y="0"/>
                </a:cxn>
                <a:cxn ang="0">
                  <a:pos x="12" y="2"/>
                </a:cxn>
                <a:cxn ang="0">
                  <a:pos x="12" y="2"/>
                </a:cxn>
              </a:cxnLst>
              <a:rect l="0" t="0" r="r" b="b"/>
              <a:pathLst>
                <a:path w="22" h="123">
                  <a:moveTo>
                    <a:pt x="12" y="2"/>
                  </a:moveTo>
                  <a:lnTo>
                    <a:pt x="12" y="2"/>
                  </a:lnTo>
                  <a:lnTo>
                    <a:pt x="9" y="9"/>
                  </a:lnTo>
                  <a:lnTo>
                    <a:pt x="7" y="15"/>
                  </a:lnTo>
                  <a:lnTo>
                    <a:pt x="3" y="29"/>
                  </a:lnTo>
                  <a:lnTo>
                    <a:pt x="1" y="44"/>
                  </a:lnTo>
                  <a:lnTo>
                    <a:pt x="0" y="59"/>
                  </a:lnTo>
                  <a:lnTo>
                    <a:pt x="1" y="90"/>
                  </a:lnTo>
                  <a:lnTo>
                    <a:pt x="2" y="118"/>
                  </a:lnTo>
                  <a:lnTo>
                    <a:pt x="2" y="118"/>
                  </a:lnTo>
                  <a:lnTo>
                    <a:pt x="3" y="120"/>
                  </a:lnTo>
                  <a:lnTo>
                    <a:pt x="4" y="122"/>
                  </a:lnTo>
                  <a:lnTo>
                    <a:pt x="5" y="123"/>
                  </a:lnTo>
                  <a:lnTo>
                    <a:pt x="7" y="123"/>
                  </a:lnTo>
                  <a:lnTo>
                    <a:pt x="9" y="123"/>
                  </a:lnTo>
                  <a:lnTo>
                    <a:pt x="10" y="122"/>
                  </a:lnTo>
                  <a:lnTo>
                    <a:pt x="11" y="120"/>
                  </a:lnTo>
                  <a:lnTo>
                    <a:pt x="11" y="118"/>
                  </a:lnTo>
                  <a:lnTo>
                    <a:pt x="11" y="118"/>
                  </a:lnTo>
                  <a:lnTo>
                    <a:pt x="10" y="91"/>
                  </a:lnTo>
                  <a:lnTo>
                    <a:pt x="10" y="61"/>
                  </a:lnTo>
                  <a:lnTo>
                    <a:pt x="10" y="47"/>
                  </a:lnTo>
                  <a:lnTo>
                    <a:pt x="12" y="32"/>
                  </a:lnTo>
                  <a:lnTo>
                    <a:pt x="15" y="19"/>
                  </a:lnTo>
                  <a:lnTo>
                    <a:pt x="17" y="13"/>
                  </a:lnTo>
                  <a:lnTo>
                    <a:pt x="20" y="8"/>
                  </a:lnTo>
                  <a:lnTo>
                    <a:pt x="20" y="8"/>
                  </a:lnTo>
                  <a:lnTo>
                    <a:pt x="22" y="5"/>
                  </a:lnTo>
                  <a:lnTo>
                    <a:pt x="20" y="3"/>
                  </a:lnTo>
                  <a:lnTo>
                    <a:pt x="19" y="1"/>
                  </a:lnTo>
                  <a:lnTo>
                    <a:pt x="18" y="0"/>
                  </a:lnTo>
                  <a:lnTo>
                    <a:pt x="17" y="0"/>
                  </a:lnTo>
                  <a:lnTo>
                    <a:pt x="15" y="0"/>
                  </a:lnTo>
                  <a:lnTo>
                    <a:pt x="13" y="0"/>
                  </a:lnTo>
                  <a:lnTo>
                    <a:pt x="12" y="2"/>
                  </a:lnTo>
                  <a:lnTo>
                    <a:pt x="12"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3" name="Freeform 176"/>
            <p:cNvSpPr/>
            <p:nvPr/>
          </p:nvSpPr>
          <p:spPr bwMode="auto">
            <a:xfrm>
              <a:off x="4395788" y="2492375"/>
              <a:ext cx="7938" cy="55563"/>
            </a:xfrm>
            <a:custGeom>
              <a:avLst/>
              <a:gdLst/>
              <a:ahLst/>
              <a:cxnLst>
                <a:cxn ang="0">
                  <a:pos x="6" y="5"/>
                </a:cxn>
                <a:cxn ang="0">
                  <a:pos x="6" y="5"/>
                </a:cxn>
                <a:cxn ang="0">
                  <a:pos x="5" y="29"/>
                </a:cxn>
                <a:cxn ang="0">
                  <a:pos x="2" y="53"/>
                </a:cxn>
                <a:cxn ang="0">
                  <a:pos x="1" y="77"/>
                </a:cxn>
                <a:cxn ang="0">
                  <a:pos x="0" y="100"/>
                </a:cxn>
                <a:cxn ang="0">
                  <a:pos x="0" y="100"/>
                </a:cxn>
                <a:cxn ang="0">
                  <a:pos x="1" y="102"/>
                </a:cxn>
                <a:cxn ang="0">
                  <a:pos x="2" y="104"/>
                </a:cxn>
                <a:cxn ang="0">
                  <a:pos x="4" y="105"/>
                </a:cxn>
                <a:cxn ang="0">
                  <a:pos x="6" y="105"/>
                </a:cxn>
                <a:cxn ang="0">
                  <a:pos x="7" y="105"/>
                </a:cxn>
                <a:cxn ang="0">
                  <a:pos x="9" y="104"/>
                </a:cxn>
                <a:cxn ang="0">
                  <a:pos x="10" y="102"/>
                </a:cxn>
                <a:cxn ang="0">
                  <a:pos x="10" y="100"/>
                </a:cxn>
                <a:cxn ang="0">
                  <a:pos x="10" y="100"/>
                </a:cxn>
                <a:cxn ang="0">
                  <a:pos x="11" y="77"/>
                </a:cxn>
                <a:cxn ang="0">
                  <a:pos x="13" y="53"/>
                </a:cxn>
                <a:cxn ang="0">
                  <a:pos x="14" y="29"/>
                </a:cxn>
                <a:cxn ang="0">
                  <a:pos x="15" y="5"/>
                </a:cxn>
                <a:cxn ang="0">
                  <a:pos x="15" y="5"/>
                </a:cxn>
                <a:cxn ang="0">
                  <a:pos x="15" y="3"/>
                </a:cxn>
                <a:cxn ang="0">
                  <a:pos x="14" y="2"/>
                </a:cxn>
                <a:cxn ang="0">
                  <a:pos x="12" y="1"/>
                </a:cxn>
                <a:cxn ang="0">
                  <a:pos x="10" y="0"/>
                </a:cxn>
                <a:cxn ang="0">
                  <a:pos x="9" y="1"/>
                </a:cxn>
                <a:cxn ang="0">
                  <a:pos x="7" y="2"/>
                </a:cxn>
                <a:cxn ang="0">
                  <a:pos x="6" y="3"/>
                </a:cxn>
                <a:cxn ang="0">
                  <a:pos x="6" y="5"/>
                </a:cxn>
                <a:cxn ang="0">
                  <a:pos x="6" y="5"/>
                </a:cxn>
              </a:cxnLst>
              <a:rect l="0" t="0" r="r" b="b"/>
              <a:pathLst>
                <a:path w="15" h="105">
                  <a:moveTo>
                    <a:pt x="6" y="5"/>
                  </a:moveTo>
                  <a:lnTo>
                    <a:pt x="6" y="5"/>
                  </a:lnTo>
                  <a:lnTo>
                    <a:pt x="5" y="29"/>
                  </a:lnTo>
                  <a:lnTo>
                    <a:pt x="2" y="53"/>
                  </a:lnTo>
                  <a:lnTo>
                    <a:pt x="1" y="77"/>
                  </a:lnTo>
                  <a:lnTo>
                    <a:pt x="0" y="100"/>
                  </a:lnTo>
                  <a:lnTo>
                    <a:pt x="0" y="100"/>
                  </a:lnTo>
                  <a:lnTo>
                    <a:pt x="1" y="102"/>
                  </a:lnTo>
                  <a:lnTo>
                    <a:pt x="2" y="104"/>
                  </a:lnTo>
                  <a:lnTo>
                    <a:pt x="4" y="105"/>
                  </a:lnTo>
                  <a:lnTo>
                    <a:pt x="6" y="105"/>
                  </a:lnTo>
                  <a:lnTo>
                    <a:pt x="7" y="105"/>
                  </a:lnTo>
                  <a:lnTo>
                    <a:pt x="9" y="104"/>
                  </a:lnTo>
                  <a:lnTo>
                    <a:pt x="10" y="102"/>
                  </a:lnTo>
                  <a:lnTo>
                    <a:pt x="10" y="100"/>
                  </a:lnTo>
                  <a:lnTo>
                    <a:pt x="10" y="100"/>
                  </a:lnTo>
                  <a:lnTo>
                    <a:pt x="11" y="77"/>
                  </a:lnTo>
                  <a:lnTo>
                    <a:pt x="13" y="53"/>
                  </a:lnTo>
                  <a:lnTo>
                    <a:pt x="14" y="29"/>
                  </a:lnTo>
                  <a:lnTo>
                    <a:pt x="15" y="5"/>
                  </a:lnTo>
                  <a:lnTo>
                    <a:pt x="15" y="5"/>
                  </a:lnTo>
                  <a:lnTo>
                    <a:pt x="15" y="3"/>
                  </a:lnTo>
                  <a:lnTo>
                    <a:pt x="14" y="2"/>
                  </a:lnTo>
                  <a:lnTo>
                    <a:pt x="12" y="1"/>
                  </a:lnTo>
                  <a:lnTo>
                    <a:pt x="10" y="0"/>
                  </a:lnTo>
                  <a:lnTo>
                    <a:pt x="9" y="1"/>
                  </a:lnTo>
                  <a:lnTo>
                    <a:pt x="7" y="2"/>
                  </a:lnTo>
                  <a:lnTo>
                    <a:pt x="6" y="3"/>
                  </a:lnTo>
                  <a:lnTo>
                    <a:pt x="6" y="5"/>
                  </a:lnTo>
                  <a:lnTo>
                    <a:pt x="6"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4" name="Freeform 177"/>
            <p:cNvSpPr/>
            <p:nvPr/>
          </p:nvSpPr>
          <p:spPr bwMode="auto">
            <a:xfrm>
              <a:off x="4424363" y="2520950"/>
              <a:ext cx="4763" cy="71438"/>
            </a:xfrm>
            <a:custGeom>
              <a:avLst/>
              <a:gdLst/>
              <a:ahLst/>
              <a:cxnLst>
                <a:cxn ang="0">
                  <a:pos x="0" y="4"/>
                </a:cxn>
                <a:cxn ang="0">
                  <a:pos x="0" y="132"/>
                </a:cxn>
                <a:cxn ang="0">
                  <a:pos x="0" y="132"/>
                </a:cxn>
                <a:cxn ang="0">
                  <a:pos x="0" y="134"/>
                </a:cxn>
                <a:cxn ang="0">
                  <a:pos x="1" y="136"/>
                </a:cxn>
                <a:cxn ang="0">
                  <a:pos x="3" y="136"/>
                </a:cxn>
                <a:cxn ang="0">
                  <a:pos x="4" y="137"/>
                </a:cxn>
                <a:cxn ang="0">
                  <a:pos x="6" y="136"/>
                </a:cxn>
                <a:cxn ang="0">
                  <a:pos x="7" y="136"/>
                </a:cxn>
                <a:cxn ang="0">
                  <a:pos x="8" y="134"/>
                </a:cxn>
                <a:cxn ang="0">
                  <a:pos x="9" y="132"/>
                </a:cxn>
                <a:cxn ang="0">
                  <a:pos x="9" y="4"/>
                </a:cxn>
                <a:cxn ang="0">
                  <a:pos x="9" y="4"/>
                </a:cxn>
                <a:cxn ang="0">
                  <a:pos x="8" y="2"/>
                </a:cxn>
                <a:cxn ang="0">
                  <a:pos x="7" y="1"/>
                </a:cxn>
                <a:cxn ang="0">
                  <a:pos x="6" y="0"/>
                </a:cxn>
                <a:cxn ang="0">
                  <a:pos x="4" y="0"/>
                </a:cxn>
                <a:cxn ang="0">
                  <a:pos x="3" y="0"/>
                </a:cxn>
                <a:cxn ang="0">
                  <a:pos x="1" y="1"/>
                </a:cxn>
                <a:cxn ang="0">
                  <a:pos x="0" y="2"/>
                </a:cxn>
                <a:cxn ang="0">
                  <a:pos x="0" y="4"/>
                </a:cxn>
                <a:cxn ang="0">
                  <a:pos x="0" y="4"/>
                </a:cxn>
              </a:cxnLst>
              <a:rect l="0" t="0" r="r" b="b"/>
              <a:pathLst>
                <a:path w="9" h="137">
                  <a:moveTo>
                    <a:pt x="0" y="4"/>
                  </a:moveTo>
                  <a:lnTo>
                    <a:pt x="0" y="132"/>
                  </a:lnTo>
                  <a:lnTo>
                    <a:pt x="0" y="132"/>
                  </a:lnTo>
                  <a:lnTo>
                    <a:pt x="0" y="134"/>
                  </a:lnTo>
                  <a:lnTo>
                    <a:pt x="1" y="136"/>
                  </a:lnTo>
                  <a:lnTo>
                    <a:pt x="3" y="136"/>
                  </a:lnTo>
                  <a:lnTo>
                    <a:pt x="4" y="137"/>
                  </a:lnTo>
                  <a:lnTo>
                    <a:pt x="6" y="136"/>
                  </a:lnTo>
                  <a:lnTo>
                    <a:pt x="7" y="136"/>
                  </a:lnTo>
                  <a:lnTo>
                    <a:pt x="8" y="134"/>
                  </a:lnTo>
                  <a:lnTo>
                    <a:pt x="9" y="132"/>
                  </a:lnTo>
                  <a:lnTo>
                    <a:pt x="9" y="4"/>
                  </a:lnTo>
                  <a:lnTo>
                    <a:pt x="9" y="4"/>
                  </a:lnTo>
                  <a:lnTo>
                    <a:pt x="8" y="2"/>
                  </a:lnTo>
                  <a:lnTo>
                    <a:pt x="7" y="1"/>
                  </a:lnTo>
                  <a:lnTo>
                    <a:pt x="6" y="0"/>
                  </a:lnTo>
                  <a:lnTo>
                    <a:pt x="4" y="0"/>
                  </a:lnTo>
                  <a:lnTo>
                    <a:pt x="3" y="0"/>
                  </a:lnTo>
                  <a:lnTo>
                    <a:pt x="1" y="1"/>
                  </a:lnTo>
                  <a:lnTo>
                    <a:pt x="0" y="2"/>
                  </a:lnTo>
                  <a:lnTo>
                    <a:pt x="0" y="4"/>
                  </a:lnTo>
                  <a:lnTo>
                    <a:pt x="0"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5" name="Freeform 178"/>
            <p:cNvSpPr/>
            <p:nvPr/>
          </p:nvSpPr>
          <p:spPr bwMode="auto">
            <a:xfrm>
              <a:off x="4451350" y="2547938"/>
              <a:ext cx="7938" cy="68263"/>
            </a:xfrm>
            <a:custGeom>
              <a:avLst/>
              <a:gdLst/>
              <a:ahLst/>
              <a:cxnLst>
                <a:cxn ang="0">
                  <a:pos x="5" y="5"/>
                </a:cxn>
                <a:cxn ang="0">
                  <a:pos x="5" y="5"/>
                </a:cxn>
                <a:cxn ang="0">
                  <a:pos x="2" y="33"/>
                </a:cxn>
                <a:cxn ang="0">
                  <a:pos x="1" y="47"/>
                </a:cxn>
                <a:cxn ang="0">
                  <a:pos x="0" y="62"/>
                </a:cxn>
                <a:cxn ang="0">
                  <a:pos x="0" y="124"/>
                </a:cxn>
                <a:cxn ang="0">
                  <a:pos x="0" y="124"/>
                </a:cxn>
                <a:cxn ang="0">
                  <a:pos x="1" y="126"/>
                </a:cxn>
                <a:cxn ang="0">
                  <a:pos x="2" y="127"/>
                </a:cxn>
                <a:cxn ang="0">
                  <a:pos x="3" y="128"/>
                </a:cxn>
                <a:cxn ang="0">
                  <a:pos x="5" y="128"/>
                </a:cxn>
                <a:cxn ang="0">
                  <a:pos x="6" y="128"/>
                </a:cxn>
                <a:cxn ang="0">
                  <a:pos x="8" y="127"/>
                </a:cxn>
                <a:cxn ang="0">
                  <a:pos x="9" y="126"/>
                </a:cxn>
                <a:cxn ang="0">
                  <a:pos x="9" y="124"/>
                </a:cxn>
                <a:cxn ang="0">
                  <a:pos x="9" y="69"/>
                </a:cxn>
                <a:cxn ang="0">
                  <a:pos x="9" y="69"/>
                </a:cxn>
                <a:cxn ang="0">
                  <a:pos x="10" y="52"/>
                </a:cxn>
                <a:cxn ang="0">
                  <a:pos x="11" y="37"/>
                </a:cxn>
                <a:cxn ang="0">
                  <a:pos x="14" y="5"/>
                </a:cxn>
                <a:cxn ang="0">
                  <a:pos x="14" y="5"/>
                </a:cxn>
                <a:cxn ang="0">
                  <a:pos x="14" y="3"/>
                </a:cxn>
                <a:cxn ang="0">
                  <a:pos x="13" y="2"/>
                </a:cxn>
                <a:cxn ang="0">
                  <a:pos x="11" y="1"/>
                </a:cxn>
                <a:cxn ang="0">
                  <a:pos x="10" y="0"/>
                </a:cxn>
                <a:cxn ang="0">
                  <a:pos x="6" y="2"/>
                </a:cxn>
                <a:cxn ang="0">
                  <a:pos x="5" y="3"/>
                </a:cxn>
                <a:cxn ang="0">
                  <a:pos x="5" y="5"/>
                </a:cxn>
                <a:cxn ang="0">
                  <a:pos x="5" y="5"/>
                </a:cxn>
              </a:cxnLst>
              <a:rect l="0" t="0" r="r" b="b"/>
              <a:pathLst>
                <a:path w="14" h="128">
                  <a:moveTo>
                    <a:pt x="5" y="5"/>
                  </a:moveTo>
                  <a:lnTo>
                    <a:pt x="5" y="5"/>
                  </a:lnTo>
                  <a:lnTo>
                    <a:pt x="2" y="33"/>
                  </a:lnTo>
                  <a:lnTo>
                    <a:pt x="1" y="47"/>
                  </a:lnTo>
                  <a:lnTo>
                    <a:pt x="0" y="62"/>
                  </a:lnTo>
                  <a:lnTo>
                    <a:pt x="0" y="124"/>
                  </a:lnTo>
                  <a:lnTo>
                    <a:pt x="0" y="124"/>
                  </a:lnTo>
                  <a:lnTo>
                    <a:pt x="1" y="126"/>
                  </a:lnTo>
                  <a:lnTo>
                    <a:pt x="2" y="127"/>
                  </a:lnTo>
                  <a:lnTo>
                    <a:pt x="3" y="128"/>
                  </a:lnTo>
                  <a:lnTo>
                    <a:pt x="5" y="128"/>
                  </a:lnTo>
                  <a:lnTo>
                    <a:pt x="6" y="128"/>
                  </a:lnTo>
                  <a:lnTo>
                    <a:pt x="8" y="127"/>
                  </a:lnTo>
                  <a:lnTo>
                    <a:pt x="9" y="126"/>
                  </a:lnTo>
                  <a:lnTo>
                    <a:pt x="9" y="124"/>
                  </a:lnTo>
                  <a:lnTo>
                    <a:pt x="9" y="69"/>
                  </a:lnTo>
                  <a:lnTo>
                    <a:pt x="9" y="69"/>
                  </a:lnTo>
                  <a:lnTo>
                    <a:pt x="10" y="52"/>
                  </a:lnTo>
                  <a:lnTo>
                    <a:pt x="11" y="37"/>
                  </a:lnTo>
                  <a:lnTo>
                    <a:pt x="14" y="5"/>
                  </a:lnTo>
                  <a:lnTo>
                    <a:pt x="14" y="5"/>
                  </a:lnTo>
                  <a:lnTo>
                    <a:pt x="14" y="3"/>
                  </a:lnTo>
                  <a:lnTo>
                    <a:pt x="13" y="2"/>
                  </a:lnTo>
                  <a:lnTo>
                    <a:pt x="11" y="1"/>
                  </a:lnTo>
                  <a:lnTo>
                    <a:pt x="10" y="0"/>
                  </a:lnTo>
                  <a:lnTo>
                    <a:pt x="6" y="2"/>
                  </a:lnTo>
                  <a:lnTo>
                    <a:pt x="5" y="3"/>
                  </a:lnTo>
                  <a:lnTo>
                    <a:pt x="5" y="5"/>
                  </a:lnTo>
                  <a:lnTo>
                    <a:pt x="5"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6" name="Freeform 179"/>
            <p:cNvSpPr/>
            <p:nvPr/>
          </p:nvSpPr>
          <p:spPr bwMode="auto">
            <a:xfrm>
              <a:off x="4478338" y="2578100"/>
              <a:ext cx="6350" cy="55563"/>
            </a:xfrm>
            <a:custGeom>
              <a:avLst/>
              <a:gdLst/>
              <a:ahLst/>
              <a:cxnLst>
                <a:cxn ang="0">
                  <a:pos x="0" y="5"/>
                </a:cxn>
                <a:cxn ang="0">
                  <a:pos x="0" y="100"/>
                </a:cxn>
                <a:cxn ang="0">
                  <a:pos x="0" y="100"/>
                </a:cxn>
                <a:cxn ang="0">
                  <a:pos x="0" y="102"/>
                </a:cxn>
                <a:cxn ang="0">
                  <a:pos x="1" y="103"/>
                </a:cxn>
                <a:cxn ang="0">
                  <a:pos x="4" y="104"/>
                </a:cxn>
                <a:cxn ang="0">
                  <a:pos x="5" y="104"/>
                </a:cxn>
                <a:cxn ang="0">
                  <a:pos x="7" y="104"/>
                </a:cxn>
                <a:cxn ang="0">
                  <a:pos x="8" y="103"/>
                </a:cxn>
                <a:cxn ang="0">
                  <a:pos x="9" y="102"/>
                </a:cxn>
                <a:cxn ang="0">
                  <a:pos x="10" y="100"/>
                </a:cxn>
                <a:cxn ang="0">
                  <a:pos x="10" y="5"/>
                </a:cxn>
                <a:cxn ang="0">
                  <a:pos x="10" y="5"/>
                </a:cxn>
                <a:cxn ang="0">
                  <a:pos x="9" y="2"/>
                </a:cxn>
                <a:cxn ang="0">
                  <a:pos x="8" y="1"/>
                </a:cxn>
                <a:cxn ang="0">
                  <a:pos x="7" y="0"/>
                </a:cxn>
                <a:cxn ang="0">
                  <a:pos x="5" y="0"/>
                </a:cxn>
                <a:cxn ang="0">
                  <a:pos x="4" y="0"/>
                </a:cxn>
                <a:cxn ang="0">
                  <a:pos x="1" y="1"/>
                </a:cxn>
                <a:cxn ang="0">
                  <a:pos x="0" y="2"/>
                </a:cxn>
                <a:cxn ang="0">
                  <a:pos x="0" y="5"/>
                </a:cxn>
                <a:cxn ang="0">
                  <a:pos x="0" y="5"/>
                </a:cxn>
              </a:cxnLst>
              <a:rect l="0" t="0" r="r" b="b"/>
              <a:pathLst>
                <a:path w="10" h="104">
                  <a:moveTo>
                    <a:pt x="0" y="5"/>
                  </a:moveTo>
                  <a:lnTo>
                    <a:pt x="0" y="100"/>
                  </a:lnTo>
                  <a:lnTo>
                    <a:pt x="0" y="100"/>
                  </a:lnTo>
                  <a:lnTo>
                    <a:pt x="0" y="102"/>
                  </a:lnTo>
                  <a:lnTo>
                    <a:pt x="1" y="103"/>
                  </a:lnTo>
                  <a:lnTo>
                    <a:pt x="4" y="104"/>
                  </a:lnTo>
                  <a:lnTo>
                    <a:pt x="5" y="104"/>
                  </a:lnTo>
                  <a:lnTo>
                    <a:pt x="7" y="104"/>
                  </a:lnTo>
                  <a:lnTo>
                    <a:pt x="8" y="103"/>
                  </a:lnTo>
                  <a:lnTo>
                    <a:pt x="9" y="102"/>
                  </a:lnTo>
                  <a:lnTo>
                    <a:pt x="10" y="100"/>
                  </a:lnTo>
                  <a:lnTo>
                    <a:pt x="10" y="5"/>
                  </a:lnTo>
                  <a:lnTo>
                    <a:pt x="10" y="5"/>
                  </a:lnTo>
                  <a:lnTo>
                    <a:pt x="9" y="2"/>
                  </a:lnTo>
                  <a:lnTo>
                    <a:pt x="8" y="1"/>
                  </a:lnTo>
                  <a:lnTo>
                    <a:pt x="7" y="0"/>
                  </a:lnTo>
                  <a:lnTo>
                    <a:pt x="5" y="0"/>
                  </a:lnTo>
                  <a:lnTo>
                    <a:pt x="4" y="0"/>
                  </a:lnTo>
                  <a:lnTo>
                    <a:pt x="1" y="1"/>
                  </a:lnTo>
                  <a:lnTo>
                    <a:pt x="0" y="2"/>
                  </a:lnTo>
                  <a:lnTo>
                    <a:pt x="0" y="5"/>
                  </a:lnTo>
                  <a:lnTo>
                    <a:pt x="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7" name="Freeform 180"/>
            <p:cNvSpPr/>
            <p:nvPr/>
          </p:nvSpPr>
          <p:spPr bwMode="auto">
            <a:xfrm>
              <a:off x="4500563" y="2608263"/>
              <a:ext cx="7938" cy="49213"/>
            </a:xfrm>
            <a:custGeom>
              <a:avLst/>
              <a:gdLst/>
              <a:ahLst/>
              <a:cxnLst>
                <a:cxn ang="0">
                  <a:pos x="15" y="88"/>
                </a:cxn>
                <a:cxn ang="0">
                  <a:pos x="15" y="88"/>
                </a:cxn>
                <a:cxn ang="0">
                  <a:pos x="12" y="79"/>
                </a:cxn>
                <a:cxn ang="0">
                  <a:pos x="10" y="68"/>
                </a:cxn>
                <a:cxn ang="0">
                  <a:pos x="9" y="57"/>
                </a:cxn>
                <a:cxn ang="0">
                  <a:pos x="9" y="47"/>
                </a:cxn>
                <a:cxn ang="0">
                  <a:pos x="9" y="25"/>
                </a:cxn>
                <a:cxn ang="0">
                  <a:pos x="10" y="4"/>
                </a:cxn>
                <a:cxn ang="0">
                  <a:pos x="10" y="4"/>
                </a:cxn>
                <a:cxn ang="0">
                  <a:pos x="10" y="2"/>
                </a:cxn>
                <a:cxn ang="0">
                  <a:pos x="9" y="1"/>
                </a:cxn>
                <a:cxn ang="0">
                  <a:pos x="7" y="0"/>
                </a:cxn>
                <a:cxn ang="0">
                  <a:pos x="6" y="0"/>
                </a:cxn>
                <a:cxn ang="0">
                  <a:pos x="4" y="0"/>
                </a:cxn>
                <a:cxn ang="0">
                  <a:pos x="2" y="1"/>
                </a:cxn>
                <a:cxn ang="0">
                  <a:pos x="1" y="2"/>
                </a:cxn>
                <a:cxn ang="0">
                  <a:pos x="1" y="4"/>
                </a:cxn>
                <a:cxn ang="0">
                  <a:pos x="1" y="4"/>
                </a:cxn>
                <a:cxn ang="0">
                  <a:pos x="0" y="26"/>
                </a:cxn>
                <a:cxn ang="0">
                  <a:pos x="0" y="48"/>
                </a:cxn>
                <a:cxn ang="0">
                  <a:pos x="0" y="59"/>
                </a:cxn>
                <a:cxn ang="0">
                  <a:pos x="1" y="69"/>
                </a:cxn>
                <a:cxn ang="0">
                  <a:pos x="3" y="81"/>
                </a:cxn>
                <a:cxn ang="0">
                  <a:pos x="6" y="91"/>
                </a:cxn>
                <a:cxn ang="0">
                  <a:pos x="6" y="91"/>
                </a:cxn>
                <a:cxn ang="0">
                  <a:pos x="7" y="93"/>
                </a:cxn>
                <a:cxn ang="0">
                  <a:pos x="8" y="94"/>
                </a:cxn>
                <a:cxn ang="0">
                  <a:pos x="10" y="94"/>
                </a:cxn>
                <a:cxn ang="0">
                  <a:pos x="12" y="94"/>
                </a:cxn>
                <a:cxn ang="0">
                  <a:pos x="13" y="93"/>
                </a:cxn>
                <a:cxn ang="0">
                  <a:pos x="14" y="92"/>
                </a:cxn>
                <a:cxn ang="0">
                  <a:pos x="15" y="90"/>
                </a:cxn>
                <a:cxn ang="0">
                  <a:pos x="15" y="88"/>
                </a:cxn>
                <a:cxn ang="0">
                  <a:pos x="15" y="88"/>
                </a:cxn>
              </a:cxnLst>
              <a:rect l="0" t="0" r="r" b="b"/>
              <a:pathLst>
                <a:path w="15" h="94">
                  <a:moveTo>
                    <a:pt x="15" y="88"/>
                  </a:moveTo>
                  <a:lnTo>
                    <a:pt x="15" y="88"/>
                  </a:lnTo>
                  <a:lnTo>
                    <a:pt x="12" y="79"/>
                  </a:lnTo>
                  <a:lnTo>
                    <a:pt x="10" y="68"/>
                  </a:lnTo>
                  <a:lnTo>
                    <a:pt x="9" y="57"/>
                  </a:lnTo>
                  <a:lnTo>
                    <a:pt x="9" y="47"/>
                  </a:lnTo>
                  <a:lnTo>
                    <a:pt x="9" y="25"/>
                  </a:lnTo>
                  <a:lnTo>
                    <a:pt x="10" y="4"/>
                  </a:lnTo>
                  <a:lnTo>
                    <a:pt x="10" y="4"/>
                  </a:lnTo>
                  <a:lnTo>
                    <a:pt x="10" y="2"/>
                  </a:lnTo>
                  <a:lnTo>
                    <a:pt x="9" y="1"/>
                  </a:lnTo>
                  <a:lnTo>
                    <a:pt x="7" y="0"/>
                  </a:lnTo>
                  <a:lnTo>
                    <a:pt x="6" y="0"/>
                  </a:lnTo>
                  <a:lnTo>
                    <a:pt x="4" y="0"/>
                  </a:lnTo>
                  <a:lnTo>
                    <a:pt x="2" y="1"/>
                  </a:lnTo>
                  <a:lnTo>
                    <a:pt x="1" y="2"/>
                  </a:lnTo>
                  <a:lnTo>
                    <a:pt x="1" y="4"/>
                  </a:lnTo>
                  <a:lnTo>
                    <a:pt x="1" y="4"/>
                  </a:lnTo>
                  <a:lnTo>
                    <a:pt x="0" y="26"/>
                  </a:lnTo>
                  <a:lnTo>
                    <a:pt x="0" y="48"/>
                  </a:lnTo>
                  <a:lnTo>
                    <a:pt x="0" y="59"/>
                  </a:lnTo>
                  <a:lnTo>
                    <a:pt x="1" y="69"/>
                  </a:lnTo>
                  <a:lnTo>
                    <a:pt x="3" y="81"/>
                  </a:lnTo>
                  <a:lnTo>
                    <a:pt x="6" y="91"/>
                  </a:lnTo>
                  <a:lnTo>
                    <a:pt x="6" y="91"/>
                  </a:lnTo>
                  <a:lnTo>
                    <a:pt x="7" y="93"/>
                  </a:lnTo>
                  <a:lnTo>
                    <a:pt x="8" y="94"/>
                  </a:lnTo>
                  <a:lnTo>
                    <a:pt x="10" y="94"/>
                  </a:lnTo>
                  <a:lnTo>
                    <a:pt x="12" y="94"/>
                  </a:lnTo>
                  <a:lnTo>
                    <a:pt x="13" y="93"/>
                  </a:lnTo>
                  <a:lnTo>
                    <a:pt x="14" y="92"/>
                  </a:lnTo>
                  <a:lnTo>
                    <a:pt x="15" y="90"/>
                  </a:lnTo>
                  <a:lnTo>
                    <a:pt x="15" y="88"/>
                  </a:lnTo>
                  <a:lnTo>
                    <a:pt x="15" y="88"/>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8" name="Freeform 181"/>
            <p:cNvSpPr/>
            <p:nvPr/>
          </p:nvSpPr>
          <p:spPr bwMode="auto">
            <a:xfrm>
              <a:off x="4529138" y="2622550"/>
              <a:ext cx="7938" cy="63500"/>
            </a:xfrm>
            <a:custGeom>
              <a:avLst/>
              <a:gdLst/>
              <a:ahLst/>
              <a:cxnLst>
                <a:cxn ang="0">
                  <a:pos x="6" y="5"/>
                </a:cxn>
                <a:cxn ang="0">
                  <a:pos x="6" y="5"/>
                </a:cxn>
                <a:cxn ang="0">
                  <a:pos x="5" y="18"/>
                </a:cxn>
                <a:cxn ang="0">
                  <a:pos x="3" y="31"/>
                </a:cxn>
                <a:cxn ang="0">
                  <a:pos x="1" y="43"/>
                </a:cxn>
                <a:cxn ang="0">
                  <a:pos x="0" y="57"/>
                </a:cxn>
                <a:cxn ang="0">
                  <a:pos x="0" y="57"/>
                </a:cxn>
                <a:cxn ang="0">
                  <a:pos x="0" y="86"/>
                </a:cxn>
                <a:cxn ang="0">
                  <a:pos x="0" y="114"/>
                </a:cxn>
                <a:cxn ang="0">
                  <a:pos x="0" y="114"/>
                </a:cxn>
                <a:cxn ang="0">
                  <a:pos x="1" y="116"/>
                </a:cxn>
                <a:cxn ang="0">
                  <a:pos x="2" y="117"/>
                </a:cxn>
                <a:cxn ang="0">
                  <a:pos x="3" y="118"/>
                </a:cxn>
                <a:cxn ang="0">
                  <a:pos x="6" y="119"/>
                </a:cxn>
                <a:cxn ang="0">
                  <a:pos x="8" y="118"/>
                </a:cxn>
                <a:cxn ang="0">
                  <a:pos x="9" y="117"/>
                </a:cxn>
                <a:cxn ang="0">
                  <a:pos x="10" y="116"/>
                </a:cxn>
                <a:cxn ang="0">
                  <a:pos x="11" y="114"/>
                </a:cxn>
                <a:cxn ang="0">
                  <a:pos x="11" y="57"/>
                </a:cxn>
                <a:cxn ang="0">
                  <a:pos x="11" y="57"/>
                </a:cxn>
                <a:cxn ang="0">
                  <a:pos x="11" y="43"/>
                </a:cxn>
                <a:cxn ang="0">
                  <a:pos x="13" y="31"/>
                </a:cxn>
                <a:cxn ang="0">
                  <a:pos x="14" y="18"/>
                </a:cxn>
                <a:cxn ang="0">
                  <a:pos x="15" y="5"/>
                </a:cxn>
                <a:cxn ang="0">
                  <a:pos x="15" y="5"/>
                </a:cxn>
                <a:cxn ang="0">
                  <a:pos x="15" y="3"/>
                </a:cxn>
                <a:cxn ang="0">
                  <a:pos x="14" y="1"/>
                </a:cxn>
                <a:cxn ang="0">
                  <a:pos x="12" y="0"/>
                </a:cxn>
                <a:cxn ang="0">
                  <a:pos x="11" y="0"/>
                </a:cxn>
                <a:cxn ang="0">
                  <a:pos x="9" y="0"/>
                </a:cxn>
                <a:cxn ang="0">
                  <a:pos x="8" y="1"/>
                </a:cxn>
                <a:cxn ang="0">
                  <a:pos x="6" y="3"/>
                </a:cxn>
                <a:cxn ang="0">
                  <a:pos x="6" y="5"/>
                </a:cxn>
                <a:cxn ang="0">
                  <a:pos x="6" y="5"/>
                </a:cxn>
              </a:cxnLst>
              <a:rect l="0" t="0" r="r" b="b"/>
              <a:pathLst>
                <a:path w="15" h="119">
                  <a:moveTo>
                    <a:pt x="6" y="5"/>
                  </a:moveTo>
                  <a:lnTo>
                    <a:pt x="6" y="5"/>
                  </a:lnTo>
                  <a:lnTo>
                    <a:pt x="5" y="18"/>
                  </a:lnTo>
                  <a:lnTo>
                    <a:pt x="3" y="31"/>
                  </a:lnTo>
                  <a:lnTo>
                    <a:pt x="1" y="43"/>
                  </a:lnTo>
                  <a:lnTo>
                    <a:pt x="0" y="57"/>
                  </a:lnTo>
                  <a:lnTo>
                    <a:pt x="0" y="57"/>
                  </a:lnTo>
                  <a:lnTo>
                    <a:pt x="0" y="86"/>
                  </a:lnTo>
                  <a:lnTo>
                    <a:pt x="0" y="114"/>
                  </a:lnTo>
                  <a:lnTo>
                    <a:pt x="0" y="114"/>
                  </a:lnTo>
                  <a:lnTo>
                    <a:pt x="1" y="116"/>
                  </a:lnTo>
                  <a:lnTo>
                    <a:pt x="2" y="117"/>
                  </a:lnTo>
                  <a:lnTo>
                    <a:pt x="3" y="118"/>
                  </a:lnTo>
                  <a:lnTo>
                    <a:pt x="6" y="119"/>
                  </a:lnTo>
                  <a:lnTo>
                    <a:pt x="8" y="118"/>
                  </a:lnTo>
                  <a:lnTo>
                    <a:pt x="9" y="117"/>
                  </a:lnTo>
                  <a:lnTo>
                    <a:pt x="10" y="116"/>
                  </a:lnTo>
                  <a:lnTo>
                    <a:pt x="11" y="114"/>
                  </a:lnTo>
                  <a:lnTo>
                    <a:pt x="11" y="57"/>
                  </a:lnTo>
                  <a:lnTo>
                    <a:pt x="11" y="57"/>
                  </a:lnTo>
                  <a:lnTo>
                    <a:pt x="11" y="43"/>
                  </a:lnTo>
                  <a:lnTo>
                    <a:pt x="13" y="31"/>
                  </a:lnTo>
                  <a:lnTo>
                    <a:pt x="14" y="18"/>
                  </a:lnTo>
                  <a:lnTo>
                    <a:pt x="15" y="5"/>
                  </a:lnTo>
                  <a:lnTo>
                    <a:pt x="15" y="5"/>
                  </a:lnTo>
                  <a:lnTo>
                    <a:pt x="15" y="3"/>
                  </a:lnTo>
                  <a:lnTo>
                    <a:pt x="14" y="1"/>
                  </a:lnTo>
                  <a:lnTo>
                    <a:pt x="12" y="0"/>
                  </a:lnTo>
                  <a:lnTo>
                    <a:pt x="11" y="0"/>
                  </a:lnTo>
                  <a:lnTo>
                    <a:pt x="9" y="0"/>
                  </a:lnTo>
                  <a:lnTo>
                    <a:pt x="8" y="1"/>
                  </a:lnTo>
                  <a:lnTo>
                    <a:pt x="6" y="3"/>
                  </a:lnTo>
                  <a:lnTo>
                    <a:pt x="6" y="5"/>
                  </a:lnTo>
                  <a:lnTo>
                    <a:pt x="6"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29" name="Freeform 182"/>
            <p:cNvSpPr/>
            <p:nvPr/>
          </p:nvSpPr>
          <p:spPr bwMode="auto">
            <a:xfrm>
              <a:off x="4551363" y="2652713"/>
              <a:ext cx="4763" cy="55563"/>
            </a:xfrm>
            <a:custGeom>
              <a:avLst/>
              <a:gdLst/>
              <a:ahLst/>
              <a:cxnLst>
                <a:cxn ang="0">
                  <a:pos x="11" y="5"/>
                </a:cxn>
                <a:cxn ang="0">
                  <a:pos x="11" y="5"/>
                </a:cxn>
                <a:cxn ang="0">
                  <a:pos x="11" y="3"/>
                </a:cxn>
                <a:cxn ang="0">
                  <a:pos x="10" y="1"/>
                </a:cxn>
                <a:cxn ang="0">
                  <a:pos x="8" y="0"/>
                </a:cxn>
                <a:cxn ang="0">
                  <a:pos x="6" y="0"/>
                </a:cxn>
                <a:cxn ang="0">
                  <a:pos x="5" y="0"/>
                </a:cxn>
                <a:cxn ang="0">
                  <a:pos x="3" y="1"/>
                </a:cxn>
                <a:cxn ang="0">
                  <a:pos x="2" y="3"/>
                </a:cxn>
                <a:cxn ang="0">
                  <a:pos x="2" y="5"/>
                </a:cxn>
                <a:cxn ang="0">
                  <a:pos x="2" y="5"/>
                </a:cxn>
                <a:cxn ang="0">
                  <a:pos x="0" y="53"/>
                </a:cxn>
                <a:cxn ang="0">
                  <a:pos x="0" y="75"/>
                </a:cxn>
                <a:cxn ang="0">
                  <a:pos x="2" y="99"/>
                </a:cxn>
                <a:cxn ang="0">
                  <a:pos x="2" y="99"/>
                </a:cxn>
                <a:cxn ang="0">
                  <a:pos x="2" y="101"/>
                </a:cxn>
                <a:cxn ang="0">
                  <a:pos x="4" y="103"/>
                </a:cxn>
                <a:cxn ang="0">
                  <a:pos x="7" y="104"/>
                </a:cxn>
                <a:cxn ang="0">
                  <a:pos x="9" y="104"/>
                </a:cxn>
                <a:cxn ang="0">
                  <a:pos x="10" y="103"/>
                </a:cxn>
                <a:cxn ang="0">
                  <a:pos x="11" y="101"/>
                </a:cxn>
                <a:cxn ang="0">
                  <a:pos x="11" y="99"/>
                </a:cxn>
                <a:cxn ang="0">
                  <a:pos x="11" y="99"/>
                </a:cxn>
                <a:cxn ang="0">
                  <a:pos x="9" y="75"/>
                </a:cxn>
                <a:cxn ang="0">
                  <a:pos x="9" y="53"/>
                </a:cxn>
                <a:cxn ang="0">
                  <a:pos x="11" y="5"/>
                </a:cxn>
                <a:cxn ang="0">
                  <a:pos x="11" y="5"/>
                </a:cxn>
              </a:cxnLst>
              <a:rect l="0" t="0" r="r" b="b"/>
              <a:pathLst>
                <a:path w="11" h="104">
                  <a:moveTo>
                    <a:pt x="11" y="5"/>
                  </a:moveTo>
                  <a:lnTo>
                    <a:pt x="11" y="5"/>
                  </a:lnTo>
                  <a:lnTo>
                    <a:pt x="11" y="3"/>
                  </a:lnTo>
                  <a:lnTo>
                    <a:pt x="10" y="1"/>
                  </a:lnTo>
                  <a:lnTo>
                    <a:pt x="8" y="0"/>
                  </a:lnTo>
                  <a:lnTo>
                    <a:pt x="6" y="0"/>
                  </a:lnTo>
                  <a:lnTo>
                    <a:pt x="5" y="0"/>
                  </a:lnTo>
                  <a:lnTo>
                    <a:pt x="3" y="1"/>
                  </a:lnTo>
                  <a:lnTo>
                    <a:pt x="2" y="3"/>
                  </a:lnTo>
                  <a:lnTo>
                    <a:pt x="2" y="5"/>
                  </a:lnTo>
                  <a:lnTo>
                    <a:pt x="2" y="5"/>
                  </a:lnTo>
                  <a:lnTo>
                    <a:pt x="0" y="53"/>
                  </a:lnTo>
                  <a:lnTo>
                    <a:pt x="0" y="75"/>
                  </a:lnTo>
                  <a:lnTo>
                    <a:pt x="2" y="99"/>
                  </a:lnTo>
                  <a:lnTo>
                    <a:pt x="2" y="99"/>
                  </a:lnTo>
                  <a:lnTo>
                    <a:pt x="2" y="101"/>
                  </a:lnTo>
                  <a:lnTo>
                    <a:pt x="4" y="103"/>
                  </a:lnTo>
                  <a:lnTo>
                    <a:pt x="7" y="104"/>
                  </a:lnTo>
                  <a:lnTo>
                    <a:pt x="9" y="104"/>
                  </a:lnTo>
                  <a:lnTo>
                    <a:pt x="10" y="103"/>
                  </a:lnTo>
                  <a:lnTo>
                    <a:pt x="11" y="101"/>
                  </a:lnTo>
                  <a:lnTo>
                    <a:pt x="11" y="99"/>
                  </a:lnTo>
                  <a:lnTo>
                    <a:pt x="11" y="99"/>
                  </a:lnTo>
                  <a:lnTo>
                    <a:pt x="9" y="75"/>
                  </a:lnTo>
                  <a:lnTo>
                    <a:pt x="9" y="53"/>
                  </a:lnTo>
                  <a:lnTo>
                    <a:pt x="11" y="5"/>
                  </a:lnTo>
                  <a:lnTo>
                    <a:pt x="11"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0" name="Freeform 183"/>
            <p:cNvSpPr/>
            <p:nvPr/>
          </p:nvSpPr>
          <p:spPr bwMode="auto">
            <a:xfrm>
              <a:off x="4572000" y="2676525"/>
              <a:ext cx="6350" cy="58738"/>
            </a:xfrm>
            <a:custGeom>
              <a:avLst/>
              <a:gdLst/>
              <a:ahLst/>
              <a:cxnLst>
                <a:cxn ang="0">
                  <a:pos x="10" y="4"/>
                </a:cxn>
                <a:cxn ang="0">
                  <a:pos x="10" y="4"/>
                </a:cxn>
                <a:cxn ang="0">
                  <a:pos x="9" y="2"/>
                </a:cxn>
                <a:cxn ang="0">
                  <a:pos x="8" y="1"/>
                </a:cxn>
                <a:cxn ang="0">
                  <a:pos x="7" y="0"/>
                </a:cxn>
                <a:cxn ang="0">
                  <a:pos x="5" y="0"/>
                </a:cxn>
                <a:cxn ang="0">
                  <a:pos x="3" y="0"/>
                </a:cxn>
                <a:cxn ang="0">
                  <a:pos x="2" y="1"/>
                </a:cxn>
                <a:cxn ang="0">
                  <a:pos x="1" y="2"/>
                </a:cxn>
                <a:cxn ang="0">
                  <a:pos x="0" y="4"/>
                </a:cxn>
                <a:cxn ang="0">
                  <a:pos x="0" y="4"/>
                </a:cxn>
                <a:cxn ang="0">
                  <a:pos x="1" y="57"/>
                </a:cxn>
                <a:cxn ang="0">
                  <a:pos x="2" y="83"/>
                </a:cxn>
                <a:cxn ang="0">
                  <a:pos x="5" y="109"/>
                </a:cxn>
                <a:cxn ang="0">
                  <a:pos x="5" y="109"/>
                </a:cxn>
                <a:cxn ang="0">
                  <a:pos x="6" y="111"/>
                </a:cxn>
                <a:cxn ang="0">
                  <a:pos x="7" y="112"/>
                </a:cxn>
                <a:cxn ang="0">
                  <a:pos x="10" y="113"/>
                </a:cxn>
                <a:cxn ang="0">
                  <a:pos x="12" y="113"/>
                </a:cxn>
                <a:cxn ang="0">
                  <a:pos x="13" y="112"/>
                </a:cxn>
                <a:cxn ang="0">
                  <a:pos x="14" y="111"/>
                </a:cxn>
                <a:cxn ang="0">
                  <a:pos x="14" y="109"/>
                </a:cxn>
                <a:cxn ang="0">
                  <a:pos x="14" y="109"/>
                </a:cxn>
                <a:cxn ang="0">
                  <a:pos x="12" y="83"/>
                </a:cxn>
                <a:cxn ang="0">
                  <a:pos x="10" y="57"/>
                </a:cxn>
                <a:cxn ang="0">
                  <a:pos x="10" y="4"/>
                </a:cxn>
                <a:cxn ang="0">
                  <a:pos x="10" y="4"/>
                </a:cxn>
              </a:cxnLst>
              <a:rect l="0" t="0" r="r" b="b"/>
              <a:pathLst>
                <a:path w="14" h="113">
                  <a:moveTo>
                    <a:pt x="10" y="4"/>
                  </a:moveTo>
                  <a:lnTo>
                    <a:pt x="10" y="4"/>
                  </a:lnTo>
                  <a:lnTo>
                    <a:pt x="9" y="2"/>
                  </a:lnTo>
                  <a:lnTo>
                    <a:pt x="8" y="1"/>
                  </a:lnTo>
                  <a:lnTo>
                    <a:pt x="7" y="0"/>
                  </a:lnTo>
                  <a:lnTo>
                    <a:pt x="5" y="0"/>
                  </a:lnTo>
                  <a:lnTo>
                    <a:pt x="3" y="0"/>
                  </a:lnTo>
                  <a:lnTo>
                    <a:pt x="2" y="1"/>
                  </a:lnTo>
                  <a:lnTo>
                    <a:pt x="1" y="2"/>
                  </a:lnTo>
                  <a:lnTo>
                    <a:pt x="0" y="4"/>
                  </a:lnTo>
                  <a:lnTo>
                    <a:pt x="0" y="4"/>
                  </a:lnTo>
                  <a:lnTo>
                    <a:pt x="1" y="57"/>
                  </a:lnTo>
                  <a:lnTo>
                    <a:pt x="2" y="83"/>
                  </a:lnTo>
                  <a:lnTo>
                    <a:pt x="5" y="109"/>
                  </a:lnTo>
                  <a:lnTo>
                    <a:pt x="5" y="109"/>
                  </a:lnTo>
                  <a:lnTo>
                    <a:pt x="6" y="111"/>
                  </a:lnTo>
                  <a:lnTo>
                    <a:pt x="7" y="112"/>
                  </a:lnTo>
                  <a:lnTo>
                    <a:pt x="10" y="113"/>
                  </a:lnTo>
                  <a:lnTo>
                    <a:pt x="12" y="113"/>
                  </a:lnTo>
                  <a:lnTo>
                    <a:pt x="13" y="112"/>
                  </a:lnTo>
                  <a:lnTo>
                    <a:pt x="14" y="111"/>
                  </a:lnTo>
                  <a:lnTo>
                    <a:pt x="14" y="109"/>
                  </a:lnTo>
                  <a:lnTo>
                    <a:pt x="14" y="109"/>
                  </a:lnTo>
                  <a:lnTo>
                    <a:pt x="12" y="83"/>
                  </a:lnTo>
                  <a:lnTo>
                    <a:pt x="10" y="57"/>
                  </a:lnTo>
                  <a:lnTo>
                    <a:pt x="10" y="4"/>
                  </a:lnTo>
                  <a:lnTo>
                    <a:pt x="10"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1" name="Freeform 184"/>
            <p:cNvSpPr/>
            <p:nvPr/>
          </p:nvSpPr>
          <p:spPr bwMode="auto">
            <a:xfrm>
              <a:off x="4481513" y="2305050"/>
              <a:ext cx="12700" cy="61913"/>
            </a:xfrm>
            <a:custGeom>
              <a:avLst/>
              <a:gdLst/>
              <a:ahLst/>
              <a:cxnLst>
                <a:cxn ang="0">
                  <a:pos x="21" y="109"/>
                </a:cxn>
                <a:cxn ang="0">
                  <a:pos x="21" y="109"/>
                </a:cxn>
                <a:cxn ang="0">
                  <a:pos x="16" y="105"/>
                </a:cxn>
                <a:cxn ang="0">
                  <a:pos x="13" y="101"/>
                </a:cxn>
                <a:cxn ang="0">
                  <a:pos x="11" y="95"/>
                </a:cxn>
                <a:cxn ang="0">
                  <a:pos x="9" y="89"/>
                </a:cxn>
                <a:cxn ang="0">
                  <a:pos x="9" y="76"/>
                </a:cxn>
                <a:cxn ang="0">
                  <a:pos x="9" y="64"/>
                </a:cxn>
                <a:cxn ang="0">
                  <a:pos x="9" y="64"/>
                </a:cxn>
                <a:cxn ang="0">
                  <a:pos x="10" y="34"/>
                </a:cxn>
                <a:cxn ang="0">
                  <a:pos x="9" y="5"/>
                </a:cxn>
                <a:cxn ang="0">
                  <a:pos x="9" y="5"/>
                </a:cxn>
                <a:cxn ang="0">
                  <a:pos x="9" y="3"/>
                </a:cxn>
                <a:cxn ang="0">
                  <a:pos x="8" y="1"/>
                </a:cxn>
                <a:cxn ang="0">
                  <a:pos x="6" y="0"/>
                </a:cxn>
                <a:cxn ang="0">
                  <a:pos x="5" y="0"/>
                </a:cxn>
                <a:cxn ang="0">
                  <a:pos x="3" y="0"/>
                </a:cxn>
                <a:cxn ang="0">
                  <a:pos x="2" y="1"/>
                </a:cxn>
                <a:cxn ang="0">
                  <a:pos x="1" y="3"/>
                </a:cxn>
                <a:cxn ang="0">
                  <a:pos x="0" y="5"/>
                </a:cxn>
                <a:cxn ang="0">
                  <a:pos x="0" y="5"/>
                </a:cxn>
                <a:cxn ang="0">
                  <a:pos x="0" y="77"/>
                </a:cxn>
                <a:cxn ang="0">
                  <a:pos x="0" y="77"/>
                </a:cxn>
                <a:cxn ang="0">
                  <a:pos x="0" y="89"/>
                </a:cxn>
                <a:cxn ang="0">
                  <a:pos x="1" y="95"/>
                </a:cxn>
                <a:cxn ang="0">
                  <a:pos x="3" y="100"/>
                </a:cxn>
                <a:cxn ang="0">
                  <a:pos x="5" y="105"/>
                </a:cxn>
                <a:cxn ang="0">
                  <a:pos x="8" y="110"/>
                </a:cxn>
                <a:cxn ang="0">
                  <a:pos x="12" y="115"/>
                </a:cxn>
                <a:cxn ang="0">
                  <a:pos x="16" y="118"/>
                </a:cxn>
                <a:cxn ang="0">
                  <a:pos x="16" y="118"/>
                </a:cxn>
                <a:cxn ang="0">
                  <a:pos x="18" y="119"/>
                </a:cxn>
                <a:cxn ang="0">
                  <a:pos x="20" y="119"/>
                </a:cxn>
                <a:cxn ang="0">
                  <a:pos x="21" y="118"/>
                </a:cxn>
                <a:cxn ang="0">
                  <a:pos x="22" y="117"/>
                </a:cxn>
                <a:cxn ang="0">
                  <a:pos x="23" y="115"/>
                </a:cxn>
                <a:cxn ang="0">
                  <a:pos x="23" y="112"/>
                </a:cxn>
                <a:cxn ang="0">
                  <a:pos x="22" y="111"/>
                </a:cxn>
                <a:cxn ang="0">
                  <a:pos x="21" y="109"/>
                </a:cxn>
                <a:cxn ang="0">
                  <a:pos x="21" y="109"/>
                </a:cxn>
              </a:cxnLst>
              <a:rect l="0" t="0" r="r" b="b"/>
              <a:pathLst>
                <a:path w="23" h="119">
                  <a:moveTo>
                    <a:pt x="21" y="109"/>
                  </a:moveTo>
                  <a:lnTo>
                    <a:pt x="21" y="109"/>
                  </a:lnTo>
                  <a:lnTo>
                    <a:pt x="16" y="105"/>
                  </a:lnTo>
                  <a:lnTo>
                    <a:pt x="13" y="101"/>
                  </a:lnTo>
                  <a:lnTo>
                    <a:pt x="11" y="95"/>
                  </a:lnTo>
                  <a:lnTo>
                    <a:pt x="9" y="89"/>
                  </a:lnTo>
                  <a:lnTo>
                    <a:pt x="9" y="76"/>
                  </a:lnTo>
                  <a:lnTo>
                    <a:pt x="9" y="64"/>
                  </a:lnTo>
                  <a:lnTo>
                    <a:pt x="9" y="64"/>
                  </a:lnTo>
                  <a:lnTo>
                    <a:pt x="10" y="34"/>
                  </a:lnTo>
                  <a:lnTo>
                    <a:pt x="9" y="5"/>
                  </a:lnTo>
                  <a:lnTo>
                    <a:pt x="9" y="5"/>
                  </a:lnTo>
                  <a:lnTo>
                    <a:pt x="9" y="3"/>
                  </a:lnTo>
                  <a:lnTo>
                    <a:pt x="8" y="1"/>
                  </a:lnTo>
                  <a:lnTo>
                    <a:pt x="6" y="0"/>
                  </a:lnTo>
                  <a:lnTo>
                    <a:pt x="5" y="0"/>
                  </a:lnTo>
                  <a:lnTo>
                    <a:pt x="3" y="0"/>
                  </a:lnTo>
                  <a:lnTo>
                    <a:pt x="2" y="1"/>
                  </a:lnTo>
                  <a:lnTo>
                    <a:pt x="1" y="3"/>
                  </a:lnTo>
                  <a:lnTo>
                    <a:pt x="0" y="5"/>
                  </a:lnTo>
                  <a:lnTo>
                    <a:pt x="0" y="5"/>
                  </a:lnTo>
                  <a:lnTo>
                    <a:pt x="0" y="77"/>
                  </a:lnTo>
                  <a:lnTo>
                    <a:pt x="0" y="77"/>
                  </a:lnTo>
                  <a:lnTo>
                    <a:pt x="0" y="89"/>
                  </a:lnTo>
                  <a:lnTo>
                    <a:pt x="1" y="95"/>
                  </a:lnTo>
                  <a:lnTo>
                    <a:pt x="3" y="100"/>
                  </a:lnTo>
                  <a:lnTo>
                    <a:pt x="5" y="105"/>
                  </a:lnTo>
                  <a:lnTo>
                    <a:pt x="8" y="110"/>
                  </a:lnTo>
                  <a:lnTo>
                    <a:pt x="12" y="115"/>
                  </a:lnTo>
                  <a:lnTo>
                    <a:pt x="16" y="118"/>
                  </a:lnTo>
                  <a:lnTo>
                    <a:pt x="16" y="118"/>
                  </a:lnTo>
                  <a:lnTo>
                    <a:pt x="18" y="119"/>
                  </a:lnTo>
                  <a:lnTo>
                    <a:pt x="20" y="119"/>
                  </a:lnTo>
                  <a:lnTo>
                    <a:pt x="21" y="118"/>
                  </a:lnTo>
                  <a:lnTo>
                    <a:pt x="22" y="117"/>
                  </a:lnTo>
                  <a:lnTo>
                    <a:pt x="23" y="115"/>
                  </a:lnTo>
                  <a:lnTo>
                    <a:pt x="23" y="112"/>
                  </a:lnTo>
                  <a:lnTo>
                    <a:pt x="22" y="111"/>
                  </a:lnTo>
                  <a:lnTo>
                    <a:pt x="21" y="109"/>
                  </a:lnTo>
                  <a:lnTo>
                    <a:pt x="21" y="109"/>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2" name="Freeform 185"/>
            <p:cNvSpPr/>
            <p:nvPr/>
          </p:nvSpPr>
          <p:spPr bwMode="auto">
            <a:xfrm>
              <a:off x="4519613" y="2336800"/>
              <a:ext cx="9525" cy="55563"/>
            </a:xfrm>
            <a:custGeom>
              <a:avLst/>
              <a:gdLst/>
              <a:ahLst/>
              <a:cxnLst>
                <a:cxn ang="0">
                  <a:pos x="9" y="3"/>
                </a:cxn>
                <a:cxn ang="0">
                  <a:pos x="9" y="3"/>
                </a:cxn>
                <a:cxn ang="0">
                  <a:pos x="7" y="15"/>
                </a:cxn>
                <a:cxn ang="0">
                  <a:pos x="4" y="27"/>
                </a:cxn>
                <a:cxn ang="0">
                  <a:pos x="2" y="50"/>
                </a:cxn>
                <a:cxn ang="0">
                  <a:pos x="0" y="75"/>
                </a:cxn>
                <a:cxn ang="0">
                  <a:pos x="0" y="99"/>
                </a:cxn>
                <a:cxn ang="0">
                  <a:pos x="0" y="99"/>
                </a:cxn>
                <a:cxn ang="0">
                  <a:pos x="0" y="101"/>
                </a:cxn>
                <a:cxn ang="0">
                  <a:pos x="1" y="102"/>
                </a:cxn>
                <a:cxn ang="0">
                  <a:pos x="3" y="103"/>
                </a:cxn>
                <a:cxn ang="0">
                  <a:pos x="5" y="104"/>
                </a:cxn>
                <a:cxn ang="0">
                  <a:pos x="6" y="103"/>
                </a:cxn>
                <a:cxn ang="0">
                  <a:pos x="8" y="102"/>
                </a:cxn>
                <a:cxn ang="0">
                  <a:pos x="9" y="101"/>
                </a:cxn>
                <a:cxn ang="0">
                  <a:pos x="9" y="99"/>
                </a:cxn>
                <a:cxn ang="0">
                  <a:pos x="9" y="99"/>
                </a:cxn>
                <a:cxn ang="0">
                  <a:pos x="10" y="75"/>
                </a:cxn>
                <a:cxn ang="0">
                  <a:pos x="11" y="52"/>
                </a:cxn>
                <a:cxn ang="0">
                  <a:pos x="13" y="29"/>
                </a:cxn>
                <a:cxn ang="0">
                  <a:pos x="16" y="17"/>
                </a:cxn>
                <a:cxn ang="0">
                  <a:pos x="18" y="6"/>
                </a:cxn>
                <a:cxn ang="0">
                  <a:pos x="18" y="6"/>
                </a:cxn>
                <a:cxn ang="0">
                  <a:pos x="18" y="4"/>
                </a:cxn>
                <a:cxn ang="0">
                  <a:pos x="18" y="2"/>
                </a:cxn>
                <a:cxn ang="0">
                  <a:pos x="17" y="1"/>
                </a:cxn>
                <a:cxn ang="0">
                  <a:pos x="15" y="0"/>
                </a:cxn>
                <a:cxn ang="0">
                  <a:pos x="13" y="0"/>
                </a:cxn>
                <a:cxn ang="0">
                  <a:pos x="12" y="0"/>
                </a:cxn>
                <a:cxn ang="0">
                  <a:pos x="10" y="1"/>
                </a:cxn>
                <a:cxn ang="0">
                  <a:pos x="9" y="3"/>
                </a:cxn>
                <a:cxn ang="0">
                  <a:pos x="9" y="3"/>
                </a:cxn>
              </a:cxnLst>
              <a:rect l="0" t="0" r="r" b="b"/>
              <a:pathLst>
                <a:path w="18" h="104">
                  <a:moveTo>
                    <a:pt x="9" y="3"/>
                  </a:moveTo>
                  <a:lnTo>
                    <a:pt x="9" y="3"/>
                  </a:lnTo>
                  <a:lnTo>
                    <a:pt x="7" y="15"/>
                  </a:lnTo>
                  <a:lnTo>
                    <a:pt x="4" y="27"/>
                  </a:lnTo>
                  <a:lnTo>
                    <a:pt x="2" y="50"/>
                  </a:lnTo>
                  <a:lnTo>
                    <a:pt x="0" y="75"/>
                  </a:lnTo>
                  <a:lnTo>
                    <a:pt x="0" y="99"/>
                  </a:lnTo>
                  <a:lnTo>
                    <a:pt x="0" y="99"/>
                  </a:lnTo>
                  <a:lnTo>
                    <a:pt x="0" y="101"/>
                  </a:lnTo>
                  <a:lnTo>
                    <a:pt x="1" y="102"/>
                  </a:lnTo>
                  <a:lnTo>
                    <a:pt x="3" y="103"/>
                  </a:lnTo>
                  <a:lnTo>
                    <a:pt x="5" y="104"/>
                  </a:lnTo>
                  <a:lnTo>
                    <a:pt x="6" y="103"/>
                  </a:lnTo>
                  <a:lnTo>
                    <a:pt x="8" y="102"/>
                  </a:lnTo>
                  <a:lnTo>
                    <a:pt x="9" y="101"/>
                  </a:lnTo>
                  <a:lnTo>
                    <a:pt x="9" y="99"/>
                  </a:lnTo>
                  <a:lnTo>
                    <a:pt x="9" y="99"/>
                  </a:lnTo>
                  <a:lnTo>
                    <a:pt x="10" y="75"/>
                  </a:lnTo>
                  <a:lnTo>
                    <a:pt x="11" y="52"/>
                  </a:lnTo>
                  <a:lnTo>
                    <a:pt x="13" y="29"/>
                  </a:lnTo>
                  <a:lnTo>
                    <a:pt x="16" y="17"/>
                  </a:lnTo>
                  <a:lnTo>
                    <a:pt x="18" y="6"/>
                  </a:lnTo>
                  <a:lnTo>
                    <a:pt x="18" y="6"/>
                  </a:lnTo>
                  <a:lnTo>
                    <a:pt x="18" y="4"/>
                  </a:lnTo>
                  <a:lnTo>
                    <a:pt x="18" y="2"/>
                  </a:lnTo>
                  <a:lnTo>
                    <a:pt x="17" y="1"/>
                  </a:lnTo>
                  <a:lnTo>
                    <a:pt x="15" y="0"/>
                  </a:lnTo>
                  <a:lnTo>
                    <a:pt x="13" y="0"/>
                  </a:lnTo>
                  <a:lnTo>
                    <a:pt x="12" y="0"/>
                  </a:lnTo>
                  <a:lnTo>
                    <a:pt x="10" y="1"/>
                  </a:lnTo>
                  <a:lnTo>
                    <a:pt x="9" y="3"/>
                  </a:lnTo>
                  <a:lnTo>
                    <a:pt x="9"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3" name="Freeform 186"/>
            <p:cNvSpPr/>
            <p:nvPr/>
          </p:nvSpPr>
          <p:spPr bwMode="auto">
            <a:xfrm>
              <a:off x="4543425" y="2370138"/>
              <a:ext cx="7938" cy="71438"/>
            </a:xfrm>
            <a:custGeom>
              <a:avLst/>
              <a:gdLst/>
              <a:ahLst/>
              <a:cxnLst>
                <a:cxn ang="0">
                  <a:pos x="5" y="4"/>
                </a:cxn>
                <a:cxn ang="0">
                  <a:pos x="5" y="4"/>
                </a:cxn>
                <a:cxn ang="0">
                  <a:pos x="4" y="36"/>
                </a:cxn>
                <a:cxn ang="0">
                  <a:pos x="3" y="68"/>
                </a:cxn>
                <a:cxn ang="0">
                  <a:pos x="1" y="100"/>
                </a:cxn>
                <a:cxn ang="0">
                  <a:pos x="0" y="132"/>
                </a:cxn>
                <a:cxn ang="0">
                  <a:pos x="0" y="132"/>
                </a:cxn>
                <a:cxn ang="0">
                  <a:pos x="0" y="134"/>
                </a:cxn>
                <a:cxn ang="0">
                  <a:pos x="1" y="135"/>
                </a:cxn>
                <a:cxn ang="0">
                  <a:pos x="3" y="136"/>
                </a:cxn>
                <a:cxn ang="0">
                  <a:pos x="4" y="136"/>
                </a:cxn>
                <a:cxn ang="0">
                  <a:pos x="7" y="136"/>
                </a:cxn>
                <a:cxn ang="0">
                  <a:pos x="9" y="135"/>
                </a:cxn>
                <a:cxn ang="0">
                  <a:pos x="10" y="134"/>
                </a:cxn>
                <a:cxn ang="0">
                  <a:pos x="10" y="132"/>
                </a:cxn>
                <a:cxn ang="0">
                  <a:pos x="10" y="132"/>
                </a:cxn>
                <a:cxn ang="0">
                  <a:pos x="11" y="100"/>
                </a:cxn>
                <a:cxn ang="0">
                  <a:pos x="13" y="68"/>
                </a:cxn>
                <a:cxn ang="0">
                  <a:pos x="14" y="36"/>
                </a:cxn>
                <a:cxn ang="0">
                  <a:pos x="15" y="4"/>
                </a:cxn>
                <a:cxn ang="0">
                  <a:pos x="15" y="4"/>
                </a:cxn>
                <a:cxn ang="0">
                  <a:pos x="14" y="2"/>
                </a:cxn>
                <a:cxn ang="0">
                  <a:pos x="13" y="1"/>
                </a:cxn>
                <a:cxn ang="0">
                  <a:pos x="12" y="0"/>
                </a:cxn>
                <a:cxn ang="0">
                  <a:pos x="10" y="0"/>
                </a:cxn>
                <a:cxn ang="0">
                  <a:pos x="8" y="0"/>
                </a:cxn>
                <a:cxn ang="0">
                  <a:pos x="7" y="1"/>
                </a:cxn>
                <a:cxn ang="0">
                  <a:pos x="5" y="2"/>
                </a:cxn>
                <a:cxn ang="0">
                  <a:pos x="5" y="4"/>
                </a:cxn>
                <a:cxn ang="0">
                  <a:pos x="5" y="4"/>
                </a:cxn>
              </a:cxnLst>
              <a:rect l="0" t="0" r="r" b="b"/>
              <a:pathLst>
                <a:path w="15" h="136">
                  <a:moveTo>
                    <a:pt x="5" y="4"/>
                  </a:moveTo>
                  <a:lnTo>
                    <a:pt x="5" y="4"/>
                  </a:lnTo>
                  <a:lnTo>
                    <a:pt x="4" y="36"/>
                  </a:lnTo>
                  <a:lnTo>
                    <a:pt x="3" y="68"/>
                  </a:lnTo>
                  <a:lnTo>
                    <a:pt x="1" y="100"/>
                  </a:lnTo>
                  <a:lnTo>
                    <a:pt x="0" y="132"/>
                  </a:lnTo>
                  <a:lnTo>
                    <a:pt x="0" y="132"/>
                  </a:lnTo>
                  <a:lnTo>
                    <a:pt x="0" y="134"/>
                  </a:lnTo>
                  <a:lnTo>
                    <a:pt x="1" y="135"/>
                  </a:lnTo>
                  <a:lnTo>
                    <a:pt x="3" y="136"/>
                  </a:lnTo>
                  <a:lnTo>
                    <a:pt x="4" y="136"/>
                  </a:lnTo>
                  <a:lnTo>
                    <a:pt x="7" y="136"/>
                  </a:lnTo>
                  <a:lnTo>
                    <a:pt x="9" y="135"/>
                  </a:lnTo>
                  <a:lnTo>
                    <a:pt x="10" y="134"/>
                  </a:lnTo>
                  <a:lnTo>
                    <a:pt x="10" y="132"/>
                  </a:lnTo>
                  <a:lnTo>
                    <a:pt x="10" y="132"/>
                  </a:lnTo>
                  <a:lnTo>
                    <a:pt x="11" y="100"/>
                  </a:lnTo>
                  <a:lnTo>
                    <a:pt x="13" y="68"/>
                  </a:lnTo>
                  <a:lnTo>
                    <a:pt x="14" y="36"/>
                  </a:lnTo>
                  <a:lnTo>
                    <a:pt x="15" y="4"/>
                  </a:lnTo>
                  <a:lnTo>
                    <a:pt x="15" y="4"/>
                  </a:lnTo>
                  <a:lnTo>
                    <a:pt x="14" y="2"/>
                  </a:lnTo>
                  <a:lnTo>
                    <a:pt x="13" y="1"/>
                  </a:lnTo>
                  <a:lnTo>
                    <a:pt x="12" y="0"/>
                  </a:lnTo>
                  <a:lnTo>
                    <a:pt x="10" y="0"/>
                  </a:lnTo>
                  <a:lnTo>
                    <a:pt x="8" y="0"/>
                  </a:lnTo>
                  <a:lnTo>
                    <a:pt x="7" y="1"/>
                  </a:lnTo>
                  <a:lnTo>
                    <a:pt x="5" y="2"/>
                  </a:lnTo>
                  <a:lnTo>
                    <a:pt x="5" y="4"/>
                  </a:lnTo>
                  <a:lnTo>
                    <a:pt x="5"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4" name="Freeform 187"/>
            <p:cNvSpPr/>
            <p:nvPr/>
          </p:nvSpPr>
          <p:spPr bwMode="auto">
            <a:xfrm>
              <a:off x="4573588" y="2406650"/>
              <a:ext cx="4763" cy="71438"/>
            </a:xfrm>
            <a:custGeom>
              <a:avLst/>
              <a:gdLst/>
              <a:ahLst/>
              <a:cxnLst>
                <a:cxn ang="0">
                  <a:pos x="0" y="5"/>
                </a:cxn>
                <a:cxn ang="0">
                  <a:pos x="0" y="128"/>
                </a:cxn>
                <a:cxn ang="0">
                  <a:pos x="0" y="128"/>
                </a:cxn>
                <a:cxn ang="0">
                  <a:pos x="0" y="130"/>
                </a:cxn>
                <a:cxn ang="0">
                  <a:pos x="1" y="131"/>
                </a:cxn>
                <a:cxn ang="0">
                  <a:pos x="3" y="132"/>
                </a:cxn>
                <a:cxn ang="0">
                  <a:pos x="5" y="133"/>
                </a:cxn>
                <a:cxn ang="0">
                  <a:pos x="6" y="132"/>
                </a:cxn>
                <a:cxn ang="0">
                  <a:pos x="8" y="131"/>
                </a:cxn>
                <a:cxn ang="0">
                  <a:pos x="9" y="130"/>
                </a:cxn>
                <a:cxn ang="0">
                  <a:pos x="9" y="128"/>
                </a:cxn>
                <a:cxn ang="0">
                  <a:pos x="9" y="5"/>
                </a:cxn>
                <a:cxn ang="0">
                  <a:pos x="9" y="5"/>
                </a:cxn>
                <a:cxn ang="0">
                  <a:pos x="9" y="3"/>
                </a:cxn>
                <a:cxn ang="0">
                  <a:pos x="8" y="1"/>
                </a:cxn>
                <a:cxn ang="0">
                  <a:pos x="6" y="1"/>
                </a:cxn>
                <a:cxn ang="0">
                  <a:pos x="5" y="0"/>
                </a:cxn>
                <a:cxn ang="0">
                  <a:pos x="3" y="1"/>
                </a:cxn>
                <a:cxn ang="0">
                  <a:pos x="1" y="1"/>
                </a:cxn>
                <a:cxn ang="0">
                  <a:pos x="0" y="3"/>
                </a:cxn>
                <a:cxn ang="0">
                  <a:pos x="0" y="5"/>
                </a:cxn>
                <a:cxn ang="0">
                  <a:pos x="0" y="5"/>
                </a:cxn>
              </a:cxnLst>
              <a:rect l="0" t="0" r="r" b="b"/>
              <a:pathLst>
                <a:path w="9" h="133">
                  <a:moveTo>
                    <a:pt x="0" y="5"/>
                  </a:moveTo>
                  <a:lnTo>
                    <a:pt x="0" y="128"/>
                  </a:lnTo>
                  <a:lnTo>
                    <a:pt x="0" y="128"/>
                  </a:lnTo>
                  <a:lnTo>
                    <a:pt x="0" y="130"/>
                  </a:lnTo>
                  <a:lnTo>
                    <a:pt x="1" y="131"/>
                  </a:lnTo>
                  <a:lnTo>
                    <a:pt x="3" y="132"/>
                  </a:lnTo>
                  <a:lnTo>
                    <a:pt x="5" y="133"/>
                  </a:lnTo>
                  <a:lnTo>
                    <a:pt x="6" y="132"/>
                  </a:lnTo>
                  <a:lnTo>
                    <a:pt x="8" y="131"/>
                  </a:lnTo>
                  <a:lnTo>
                    <a:pt x="9" y="130"/>
                  </a:lnTo>
                  <a:lnTo>
                    <a:pt x="9" y="128"/>
                  </a:lnTo>
                  <a:lnTo>
                    <a:pt x="9" y="5"/>
                  </a:lnTo>
                  <a:lnTo>
                    <a:pt x="9" y="5"/>
                  </a:lnTo>
                  <a:lnTo>
                    <a:pt x="9" y="3"/>
                  </a:lnTo>
                  <a:lnTo>
                    <a:pt x="8" y="1"/>
                  </a:lnTo>
                  <a:lnTo>
                    <a:pt x="6" y="1"/>
                  </a:lnTo>
                  <a:lnTo>
                    <a:pt x="5" y="0"/>
                  </a:lnTo>
                  <a:lnTo>
                    <a:pt x="3" y="1"/>
                  </a:lnTo>
                  <a:lnTo>
                    <a:pt x="1" y="1"/>
                  </a:lnTo>
                  <a:lnTo>
                    <a:pt x="0" y="3"/>
                  </a:lnTo>
                  <a:lnTo>
                    <a:pt x="0" y="5"/>
                  </a:lnTo>
                  <a:lnTo>
                    <a:pt x="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5" name="Freeform 188"/>
            <p:cNvSpPr/>
            <p:nvPr/>
          </p:nvSpPr>
          <p:spPr bwMode="auto">
            <a:xfrm>
              <a:off x="4602163" y="2432050"/>
              <a:ext cx="4763" cy="65088"/>
            </a:xfrm>
            <a:custGeom>
              <a:avLst/>
              <a:gdLst/>
              <a:ahLst/>
              <a:cxnLst>
                <a:cxn ang="0">
                  <a:pos x="0" y="5"/>
                </a:cxn>
                <a:cxn ang="0">
                  <a:pos x="0" y="118"/>
                </a:cxn>
                <a:cxn ang="0">
                  <a:pos x="0" y="118"/>
                </a:cxn>
                <a:cxn ang="0">
                  <a:pos x="0" y="120"/>
                </a:cxn>
                <a:cxn ang="0">
                  <a:pos x="1" y="121"/>
                </a:cxn>
                <a:cxn ang="0">
                  <a:pos x="2" y="123"/>
                </a:cxn>
                <a:cxn ang="0">
                  <a:pos x="4" y="123"/>
                </a:cxn>
                <a:cxn ang="0">
                  <a:pos x="6" y="123"/>
                </a:cxn>
                <a:cxn ang="0">
                  <a:pos x="7" y="121"/>
                </a:cxn>
                <a:cxn ang="0">
                  <a:pos x="8" y="120"/>
                </a:cxn>
                <a:cxn ang="0">
                  <a:pos x="9" y="118"/>
                </a:cxn>
                <a:cxn ang="0">
                  <a:pos x="9" y="5"/>
                </a:cxn>
                <a:cxn ang="0">
                  <a:pos x="9" y="5"/>
                </a:cxn>
                <a:cxn ang="0">
                  <a:pos x="8" y="3"/>
                </a:cxn>
                <a:cxn ang="0">
                  <a:pos x="7" y="1"/>
                </a:cxn>
                <a:cxn ang="0">
                  <a:pos x="6" y="1"/>
                </a:cxn>
                <a:cxn ang="0">
                  <a:pos x="4" y="0"/>
                </a:cxn>
                <a:cxn ang="0">
                  <a:pos x="2" y="1"/>
                </a:cxn>
                <a:cxn ang="0">
                  <a:pos x="1" y="1"/>
                </a:cxn>
                <a:cxn ang="0">
                  <a:pos x="0" y="3"/>
                </a:cxn>
                <a:cxn ang="0">
                  <a:pos x="0" y="5"/>
                </a:cxn>
                <a:cxn ang="0">
                  <a:pos x="0" y="5"/>
                </a:cxn>
              </a:cxnLst>
              <a:rect l="0" t="0" r="r" b="b"/>
              <a:pathLst>
                <a:path w="9" h="123">
                  <a:moveTo>
                    <a:pt x="0" y="5"/>
                  </a:moveTo>
                  <a:lnTo>
                    <a:pt x="0" y="118"/>
                  </a:lnTo>
                  <a:lnTo>
                    <a:pt x="0" y="118"/>
                  </a:lnTo>
                  <a:lnTo>
                    <a:pt x="0" y="120"/>
                  </a:lnTo>
                  <a:lnTo>
                    <a:pt x="1" y="121"/>
                  </a:lnTo>
                  <a:lnTo>
                    <a:pt x="2" y="123"/>
                  </a:lnTo>
                  <a:lnTo>
                    <a:pt x="4" y="123"/>
                  </a:lnTo>
                  <a:lnTo>
                    <a:pt x="6" y="123"/>
                  </a:lnTo>
                  <a:lnTo>
                    <a:pt x="7" y="121"/>
                  </a:lnTo>
                  <a:lnTo>
                    <a:pt x="8" y="120"/>
                  </a:lnTo>
                  <a:lnTo>
                    <a:pt x="9" y="118"/>
                  </a:lnTo>
                  <a:lnTo>
                    <a:pt x="9" y="5"/>
                  </a:lnTo>
                  <a:lnTo>
                    <a:pt x="9" y="5"/>
                  </a:lnTo>
                  <a:lnTo>
                    <a:pt x="8" y="3"/>
                  </a:lnTo>
                  <a:lnTo>
                    <a:pt x="7" y="1"/>
                  </a:lnTo>
                  <a:lnTo>
                    <a:pt x="6" y="1"/>
                  </a:lnTo>
                  <a:lnTo>
                    <a:pt x="4" y="0"/>
                  </a:lnTo>
                  <a:lnTo>
                    <a:pt x="2" y="1"/>
                  </a:lnTo>
                  <a:lnTo>
                    <a:pt x="1" y="1"/>
                  </a:lnTo>
                  <a:lnTo>
                    <a:pt x="0" y="3"/>
                  </a:lnTo>
                  <a:lnTo>
                    <a:pt x="0" y="5"/>
                  </a:lnTo>
                  <a:lnTo>
                    <a:pt x="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6" name="Freeform 189"/>
            <p:cNvSpPr/>
            <p:nvPr/>
          </p:nvSpPr>
          <p:spPr bwMode="auto">
            <a:xfrm>
              <a:off x="4624388" y="2457450"/>
              <a:ext cx="4763" cy="65088"/>
            </a:xfrm>
            <a:custGeom>
              <a:avLst/>
              <a:gdLst/>
              <a:ahLst/>
              <a:cxnLst>
                <a:cxn ang="0">
                  <a:pos x="0" y="5"/>
                </a:cxn>
                <a:cxn ang="0">
                  <a:pos x="0" y="119"/>
                </a:cxn>
                <a:cxn ang="0">
                  <a:pos x="0" y="119"/>
                </a:cxn>
                <a:cxn ang="0">
                  <a:pos x="0" y="121"/>
                </a:cxn>
                <a:cxn ang="0">
                  <a:pos x="1" y="122"/>
                </a:cxn>
                <a:cxn ang="0">
                  <a:pos x="3" y="123"/>
                </a:cxn>
                <a:cxn ang="0">
                  <a:pos x="4" y="123"/>
                </a:cxn>
                <a:cxn ang="0">
                  <a:pos x="6" y="123"/>
                </a:cxn>
                <a:cxn ang="0">
                  <a:pos x="8" y="122"/>
                </a:cxn>
                <a:cxn ang="0">
                  <a:pos x="9" y="121"/>
                </a:cxn>
                <a:cxn ang="0">
                  <a:pos x="9" y="119"/>
                </a:cxn>
                <a:cxn ang="0">
                  <a:pos x="9" y="5"/>
                </a:cxn>
                <a:cxn ang="0">
                  <a:pos x="9" y="5"/>
                </a:cxn>
                <a:cxn ang="0">
                  <a:pos x="9" y="3"/>
                </a:cxn>
                <a:cxn ang="0">
                  <a:pos x="8" y="1"/>
                </a:cxn>
                <a:cxn ang="0">
                  <a:pos x="6" y="0"/>
                </a:cxn>
                <a:cxn ang="0">
                  <a:pos x="4" y="0"/>
                </a:cxn>
                <a:cxn ang="0">
                  <a:pos x="3" y="0"/>
                </a:cxn>
                <a:cxn ang="0">
                  <a:pos x="1" y="1"/>
                </a:cxn>
                <a:cxn ang="0">
                  <a:pos x="0" y="3"/>
                </a:cxn>
                <a:cxn ang="0">
                  <a:pos x="0" y="5"/>
                </a:cxn>
                <a:cxn ang="0">
                  <a:pos x="0" y="5"/>
                </a:cxn>
              </a:cxnLst>
              <a:rect l="0" t="0" r="r" b="b"/>
              <a:pathLst>
                <a:path w="9" h="123">
                  <a:moveTo>
                    <a:pt x="0" y="5"/>
                  </a:moveTo>
                  <a:lnTo>
                    <a:pt x="0" y="119"/>
                  </a:lnTo>
                  <a:lnTo>
                    <a:pt x="0" y="119"/>
                  </a:lnTo>
                  <a:lnTo>
                    <a:pt x="0" y="121"/>
                  </a:lnTo>
                  <a:lnTo>
                    <a:pt x="1" y="122"/>
                  </a:lnTo>
                  <a:lnTo>
                    <a:pt x="3" y="123"/>
                  </a:lnTo>
                  <a:lnTo>
                    <a:pt x="4" y="123"/>
                  </a:lnTo>
                  <a:lnTo>
                    <a:pt x="6" y="123"/>
                  </a:lnTo>
                  <a:lnTo>
                    <a:pt x="8" y="122"/>
                  </a:lnTo>
                  <a:lnTo>
                    <a:pt x="9" y="121"/>
                  </a:lnTo>
                  <a:lnTo>
                    <a:pt x="9" y="119"/>
                  </a:lnTo>
                  <a:lnTo>
                    <a:pt x="9" y="5"/>
                  </a:lnTo>
                  <a:lnTo>
                    <a:pt x="9" y="5"/>
                  </a:lnTo>
                  <a:lnTo>
                    <a:pt x="9" y="3"/>
                  </a:lnTo>
                  <a:lnTo>
                    <a:pt x="8" y="1"/>
                  </a:lnTo>
                  <a:lnTo>
                    <a:pt x="6" y="0"/>
                  </a:lnTo>
                  <a:lnTo>
                    <a:pt x="4" y="0"/>
                  </a:lnTo>
                  <a:lnTo>
                    <a:pt x="3" y="0"/>
                  </a:lnTo>
                  <a:lnTo>
                    <a:pt x="1" y="1"/>
                  </a:lnTo>
                  <a:lnTo>
                    <a:pt x="0" y="3"/>
                  </a:lnTo>
                  <a:lnTo>
                    <a:pt x="0" y="5"/>
                  </a:lnTo>
                  <a:lnTo>
                    <a:pt x="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7" name="Freeform 190"/>
            <p:cNvSpPr/>
            <p:nvPr/>
          </p:nvSpPr>
          <p:spPr bwMode="auto">
            <a:xfrm>
              <a:off x="4651375" y="2482850"/>
              <a:ext cx="7938" cy="73025"/>
            </a:xfrm>
            <a:custGeom>
              <a:avLst/>
              <a:gdLst/>
              <a:ahLst/>
              <a:cxnLst>
                <a:cxn ang="0">
                  <a:pos x="5" y="5"/>
                </a:cxn>
                <a:cxn ang="0">
                  <a:pos x="5" y="5"/>
                </a:cxn>
                <a:cxn ang="0">
                  <a:pos x="2" y="30"/>
                </a:cxn>
                <a:cxn ang="0">
                  <a:pos x="1" y="42"/>
                </a:cxn>
                <a:cxn ang="0">
                  <a:pos x="0" y="55"/>
                </a:cxn>
                <a:cxn ang="0">
                  <a:pos x="0" y="132"/>
                </a:cxn>
                <a:cxn ang="0">
                  <a:pos x="0" y="132"/>
                </a:cxn>
                <a:cxn ang="0">
                  <a:pos x="1" y="134"/>
                </a:cxn>
                <a:cxn ang="0">
                  <a:pos x="2" y="136"/>
                </a:cxn>
                <a:cxn ang="0">
                  <a:pos x="3" y="137"/>
                </a:cxn>
                <a:cxn ang="0">
                  <a:pos x="5" y="137"/>
                </a:cxn>
                <a:cxn ang="0">
                  <a:pos x="7" y="137"/>
                </a:cxn>
                <a:cxn ang="0">
                  <a:pos x="8" y="136"/>
                </a:cxn>
                <a:cxn ang="0">
                  <a:pos x="9" y="134"/>
                </a:cxn>
                <a:cxn ang="0">
                  <a:pos x="10" y="132"/>
                </a:cxn>
                <a:cxn ang="0">
                  <a:pos x="10" y="62"/>
                </a:cxn>
                <a:cxn ang="0">
                  <a:pos x="10" y="62"/>
                </a:cxn>
                <a:cxn ang="0">
                  <a:pos x="10" y="47"/>
                </a:cxn>
                <a:cxn ang="0">
                  <a:pos x="11" y="33"/>
                </a:cxn>
                <a:cxn ang="0">
                  <a:pos x="14" y="5"/>
                </a:cxn>
                <a:cxn ang="0">
                  <a:pos x="14" y="5"/>
                </a:cxn>
                <a:cxn ang="0">
                  <a:pos x="14" y="3"/>
                </a:cxn>
                <a:cxn ang="0">
                  <a:pos x="13" y="1"/>
                </a:cxn>
                <a:cxn ang="0">
                  <a:pos x="12" y="0"/>
                </a:cxn>
                <a:cxn ang="0">
                  <a:pos x="10" y="0"/>
                </a:cxn>
                <a:cxn ang="0">
                  <a:pos x="7" y="1"/>
                </a:cxn>
                <a:cxn ang="0">
                  <a:pos x="6" y="3"/>
                </a:cxn>
                <a:cxn ang="0">
                  <a:pos x="5" y="5"/>
                </a:cxn>
                <a:cxn ang="0">
                  <a:pos x="5" y="5"/>
                </a:cxn>
              </a:cxnLst>
              <a:rect l="0" t="0" r="r" b="b"/>
              <a:pathLst>
                <a:path w="14" h="137">
                  <a:moveTo>
                    <a:pt x="5" y="5"/>
                  </a:moveTo>
                  <a:lnTo>
                    <a:pt x="5" y="5"/>
                  </a:lnTo>
                  <a:lnTo>
                    <a:pt x="2" y="30"/>
                  </a:lnTo>
                  <a:lnTo>
                    <a:pt x="1" y="42"/>
                  </a:lnTo>
                  <a:lnTo>
                    <a:pt x="0" y="55"/>
                  </a:lnTo>
                  <a:lnTo>
                    <a:pt x="0" y="132"/>
                  </a:lnTo>
                  <a:lnTo>
                    <a:pt x="0" y="132"/>
                  </a:lnTo>
                  <a:lnTo>
                    <a:pt x="1" y="134"/>
                  </a:lnTo>
                  <a:lnTo>
                    <a:pt x="2" y="136"/>
                  </a:lnTo>
                  <a:lnTo>
                    <a:pt x="3" y="137"/>
                  </a:lnTo>
                  <a:lnTo>
                    <a:pt x="5" y="137"/>
                  </a:lnTo>
                  <a:lnTo>
                    <a:pt x="7" y="137"/>
                  </a:lnTo>
                  <a:lnTo>
                    <a:pt x="8" y="136"/>
                  </a:lnTo>
                  <a:lnTo>
                    <a:pt x="9" y="134"/>
                  </a:lnTo>
                  <a:lnTo>
                    <a:pt x="10" y="132"/>
                  </a:lnTo>
                  <a:lnTo>
                    <a:pt x="10" y="62"/>
                  </a:lnTo>
                  <a:lnTo>
                    <a:pt x="10" y="62"/>
                  </a:lnTo>
                  <a:lnTo>
                    <a:pt x="10" y="47"/>
                  </a:lnTo>
                  <a:lnTo>
                    <a:pt x="11" y="33"/>
                  </a:lnTo>
                  <a:lnTo>
                    <a:pt x="14" y="5"/>
                  </a:lnTo>
                  <a:lnTo>
                    <a:pt x="14" y="5"/>
                  </a:lnTo>
                  <a:lnTo>
                    <a:pt x="14" y="3"/>
                  </a:lnTo>
                  <a:lnTo>
                    <a:pt x="13" y="1"/>
                  </a:lnTo>
                  <a:lnTo>
                    <a:pt x="12" y="0"/>
                  </a:lnTo>
                  <a:lnTo>
                    <a:pt x="10" y="0"/>
                  </a:lnTo>
                  <a:lnTo>
                    <a:pt x="7" y="1"/>
                  </a:lnTo>
                  <a:lnTo>
                    <a:pt x="6" y="3"/>
                  </a:lnTo>
                  <a:lnTo>
                    <a:pt x="5" y="5"/>
                  </a:lnTo>
                  <a:lnTo>
                    <a:pt x="5"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8" name="Freeform 191"/>
            <p:cNvSpPr/>
            <p:nvPr/>
          </p:nvSpPr>
          <p:spPr bwMode="auto">
            <a:xfrm>
              <a:off x="4684713" y="2500313"/>
              <a:ext cx="4763" cy="87313"/>
            </a:xfrm>
            <a:custGeom>
              <a:avLst/>
              <a:gdLst/>
              <a:ahLst/>
              <a:cxnLst>
                <a:cxn ang="0">
                  <a:pos x="0" y="5"/>
                </a:cxn>
                <a:cxn ang="0">
                  <a:pos x="0" y="161"/>
                </a:cxn>
                <a:cxn ang="0">
                  <a:pos x="0" y="161"/>
                </a:cxn>
                <a:cxn ang="0">
                  <a:pos x="0" y="163"/>
                </a:cxn>
                <a:cxn ang="0">
                  <a:pos x="1" y="164"/>
                </a:cxn>
                <a:cxn ang="0">
                  <a:pos x="3" y="165"/>
                </a:cxn>
                <a:cxn ang="0">
                  <a:pos x="5" y="166"/>
                </a:cxn>
                <a:cxn ang="0">
                  <a:pos x="6" y="165"/>
                </a:cxn>
                <a:cxn ang="0">
                  <a:pos x="8" y="164"/>
                </a:cxn>
                <a:cxn ang="0">
                  <a:pos x="9" y="163"/>
                </a:cxn>
                <a:cxn ang="0">
                  <a:pos x="9" y="161"/>
                </a:cxn>
                <a:cxn ang="0">
                  <a:pos x="9" y="5"/>
                </a:cxn>
                <a:cxn ang="0">
                  <a:pos x="9" y="5"/>
                </a:cxn>
                <a:cxn ang="0">
                  <a:pos x="9" y="3"/>
                </a:cxn>
                <a:cxn ang="0">
                  <a:pos x="8" y="1"/>
                </a:cxn>
                <a:cxn ang="0">
                  <a:pos x="6" y="0"/>
                </a:cxn>
                <a:cxn ang="0">
                  <a:pos x="5" y="0"/>
                </a:cxn>
                <a:cxn ang="0">
                  <a:pos x="3" y="0"/>
                </a:cxn>
                <a:cxn ang="0">
                  <a:pos x="1" y="1"/>
                </a:cxn>
                <a:cxn ang="0">
                  <a:pos x="0" y="3"/>
                </a:cxn>
                <a:cxn ang="0">
                  <a:pos x="0" y="5"/>
                </a:cxn>
                <a:cxn ang="0">
                  <a:pos x="0" y="5"/>
                </a:cxn>
              </a:cxnLst>
              <a:rect l="0" t="0" r="r" b="b"/>
              <a:pathLst>
                <a:path w="9" h="166">
                  <a:moveTo>
                    <a:pt x="0" y="5"/>
                  </a:moveTo>
                  <a:lnTo>
                    <a:pt x="0" y="161"/>
                  </a:lnTo>
                  <a:lnTo>
                    <a:pt x="0" y="161"/>
                  </a:lnTo>
                  <a:lnTo>
                    <a:pt x="0" y="163"/>
                  </a:lnTo>
                  <a:lnTo>
                    <a:pt x="1" y="164"/>
                  </a:lnTo>
                  <a:lnTo>
                    <a:pt x="3" y="165"/>
                  </a:lnTo>
                  <a:lnTo>
                    <a:pt x="5" y="166"/>
                  </a:lnTo>
                  <a:lnTo>
                    <a:pt x="6" y="165"/>
                  </a:lnTo>
                  <a:lnTo>
                    <a:pt x="8" y="164"/>
                  </a:lnTo>
                  <a:lnTo>
                    <a:pt x="9" y="163"/>
                  </a:lnTo>
                  <a:lnTo>
                    <a:pt x="9" y="161"/>
                  </a:lnTo>
                  <a:lnTo>
                    <a:pt x="9" y="5"/>
                  </a:lnTo>
                  <a:lnTo>
                    <a:pt x="9" y="5"/>
                  </a:lnTo>
                  <a:lnTo>
                    <a:pt x="9" y="3"/>
                  </a:lnTo>
                  <a:lnTo>
                    <a:pt x="8" y="1"/>
                  </a:lnTo>
                  <a:lnTo>
                    <a:pt x="6" y="0"/>
                  </a:lnTo>
                  <a:lnTo>
                    <a:pt x="5" y="0"/>
                  </a:lnTo>
                  <a:lnTo>
                    <a:pt x="3" y="0"/>
                  </a:lnTo>
                  <a:lnTo>
                    <a:pt x="1" y="1"/>
                  </a:lnTo>
                  <a:lnTo>
                    <a:pt x="0" y="3"/>
                  </a:lnTo>
                  <a:lnTo>
                    <a:pt x="0" y="5"/>
                  </a:lnTo>
                  <a:lnTo>
                    <a:pt x="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39" name="Freeform 192"/>
            <p:cNvSpPr/>
            <p:nvPr/>
          </p:nvSpPr>
          <p:spPr bwMode="auto">
            <a:xfrm>
              <a:off x="4702175" y="2540000"/>
              <a:ext cx="7938" cy="69850"/>
            </a:xfrm>
            <a:custGeom>
              <a:avLst/>
              <a:gdLst/>
              <a:ahLst/>
              <a:cxnLst>
                <a:cxn ang="0">
                  <a:pos x="6" y="3"/>
                </a:cxn>
                <a:cxn ang="0">
                  <a:pos x="6" y="3"/>
                </a:cxn>
                <a:cxn ang="0">
                  <a:pos x="3" y="19"/>
                </a:cxn>
                <a:cxn ang="0">
                  <a:pos x="1" y="34"/>
                </a:cxn>
                <a:cxn ang="0">
                  <a:pos x="0" y="50"/>
                </a:cxn>
                <a:cxn ang="0">
                  <a:pos x="0" y="65"/>
                </a:cxn>
                <a:cxn ang="0">
                  <a:pos x="1" y="96"/>
                </a:cxn>
                <a:cxn ang="0">
                  <a:pos x="1" y="127"/>
                </a:cxn>
                <a:cxn ang="0">
                  <a:pos x="1" y="127"/>
                </a:cxn>
                <a:cxn ang="0">
                  <a:pos x="2" y="129"/>
                </a:cxn>
                <a:cxn ang="0">
                  <a:pos x="3" y="131"/>
                </a:cxn>
                <a:cxn ang="0">
                  <a:pos x="4" y="132"/>
                </a:cxn>
                <a:cxn ang="0">
                  <a:pos x="6" y="132"/>
                </a:cxn>
                <a:cxn ang="0">
                  <a:pos x="7" y="132"/>
                </a:cxn>
                <a:cxn ang="0">
                  <a:pos x="9" y="131"/>
                </a:cxn>
                <a:cxn ang="0">
                  <a:pos x="10" y="129"/>
                </a:cxn>
                <a:cxn ang="0">
                  <a:pos x="10" y="127"/>
                </a:cxn>
                <a:cxn ang="0">
                  <a:pos x="10" y="127"/>
                </a:cxn>
                <a:cxn ang="0">
                  <a:pos x="10" y="97"/>
                </a:cxn>
                <a:cxn ang="0">
                  <a:pos x="9" y="66"/>
                </a:cxn>
                <a:cxn ang="0">
                  <a:pos x="9" y="51"/>
                </a:cxn>
                <a:cxn ang="0">
                  <a:pos x="10" y="36"/>
                </a:cxn>
                <a:cxn ang="0">
                  <a:pos x="12" y="21"/>
                </a:cxn>
                <a:cxn ang="0">
                  <a:pos x="15" y="5"/>
                </a:cxn>
                <a:cxn ang="0">
                  <a:pos x="15" y="5"/>
                </a:cxn>
                <a:cxn ang="0">
                  <a:pos x="15" y="3"/>
                </a:cxn>
                <a:cxn ang="0">
                  <a:pos x="14" y="2"/>
                </a:cxn>
                <a:cxn ang="0">
                  <a:pos x="13" y="0"/>
                </a:cxn>
                <a:cxn ang="0">
                  <a:pos x="11" y="0"/>
                </a:cxn>
                <a:cxn ang="0">
                  <a:pos x="10" y="0"/>
                </a:cxn>
                <a:cxn ang="0">
                  <a:pos x="8" y="0"/>
                </a:cxn>
                <a:cxn ang="0">
                  <a:pos x="7" y="1"/>
                </a:cxn>
                <a:cxn ang="0">
                  <a:pos x="6" y="3"/>
                </a:cxn>
                <a:cxn ang="0">
                  <a:pos x="6" y="3"/>
                </a:cxn>
              </a:cxnLst>
              <a:rect l="0" t="0" r="r" b="b"/>
              <a:pathLst>
                <a:path w="15" h="132">
                  <a:moveTo>
                    <a:pt x="6" y="3"/>
                  </a:moveTo>
                  <a:lnTo>
                    <a:pt x="6" y="3"/>
                  </a:lnTo>
                  <a:lnTo>
                    <a:pt x="3" y="19"/>
                  </a:lnTo>
                  <a:lnTo>
                    <a:pt x="1" y="34"/>
                  </a:lnTo>
                  <a:lnTo>
                    <a:pt x="0" y="50"/>
                  </a:lnTo>
                  <a:lnTo>
                    <a:pt x="0" y="65"/>
                  </a:lnTo>
                  <a:lnTo>
                    <a:pt x="1" y="96"/>
                  </a:lnTo>
                  <a:lnTo>
                    <a:pt x="1" y="127"/>
                  </a:lnTo>
                  <a:lnTo>
                    <a:pt x="1" y="127"/>
                  </a:lnTo>
                  <a:lnTo>
                    <a:pt x="2" y="129"/>
                  </a:lnTo>
                  <a:lnTo>
                    <a:pt x="3" y="131"/>
                  </a:lnTo>
                  <a:lnTo>
                    <a:pt x="4" y="132"/>
                  </a:lnTo>
                  <a:lnTo>
                    <a:pt x="6" y="132"/>
                  </a:lnTo>
                  <a:lnTo>
                    <a:pt x="7" y="132"/>
                  </a:lnTo>
                  <a:lnTo>
                    <a:pt x="9" y="131"/>
                  </a:lnTo>
                  <a:lnTo>
                    <a:pt x="10" y="129"/>
                  </a:lnTo>
                  <a:lnTo>
                    <a:pt x="10" y="127"/>
                  </a:lnTo>
                  <a:lnTo>
                    <a:pt x="10" y="127"/>
                  </a:lnTo>
                  <a:lnTo>
                    <a:pt x="10" y="97"/>
                  </a:lnTo>
                  <a:lnTo>
                    <a:pt x="9" y="66"/>
                  </a:lnTo>
                  <a:lnTo>
                    <a:pt x="9" y="51"/>
                  </a:lnTo>
                  <a:lnTo>
                    <a:pt x="10" y="36"/>
                  </a:lnTo>
                  <a:lnTo>
                    <a:pt x="12" y="21"/>
                  </a:lnTo>
                  <a:lnTo>
                    <a:pt x="15" y="5"/>
                  </a:lnTo>
                  <a:lnTo>
                    <a:pt x="15" y="5"/>
                  </a:lnTo>
                  <a:lnTo>
                    <a:pt x="15" y="3"/>
                  </a:lnTo>
                  <a:lnTo>
                    <a:pt x="14" y="2"/>
                  </a:lnTo>
                  <a:lnTo>
                    <a:pt x="13" y="0"/>
                  </a:lnTo>
                  <a:lnTo>
                    <a:pt x="11" y="0"/>
                  </a:lnTo>
                  <a:lnTo>
                    <a:pt x="10" y="0"/>
                  </a:lnTo>
                  <a:lnTo>
                    <a:pt x="8" y="0"/>
                  </a:lnTo>
                  <a:lnTo>
                    <a:pt x="7" y="1"/>
                  </a:lnTo>
                  <a:lnTo>
                    <a:pt x="6" y="3"/>
                  </a:lnTo>
                  <a:lnTo>
                    <a:pt x="6"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0" name="Freeform 193"/>
            <p:cNvSpPr/>
            <p:nvPr/>
          </p:nvSpPr>
          <p:spPr bwMode="auto">
            <a:xfrm>
              <a:off x="4727575" y="2568575"/>
              <a:ext cx="9525" cy="52388"/>
            </a:xfrm>
            <a:custGeom>
              <a:avLst/>
              <a:gdLst/>
              <a:ahLst/>
              <a:cxnLst>
                <a:cxn ang="0">
                  <a:pos x="10" y="3"/>
                </a:cxn>
                <a:cxn ang="0">
                  <a:pos x="10" y="3"/>
                </a:cxn>
                <a:cxn ang="0">
                  <a:pos x="3" y="48"/>
                </a:cxn>
                <a:cxn ang="0">
                  <a:pos x="1" y="72"/>
                </a:cxn>
                <a:cxn ang="0">
                  <a:pos x="0" y="95"/>
                </a:cxn>
                <a:cxn ang="0">
                  <a:pos x="0" y="95"/>
                </a:cxn>
                <a:cxn ang="0">
                  <a:pos x="0" y="97"/>
                </a:cxn>
                <a:cxn ang="0">
                  <a:pos x="1" y="98"/>
                </a:cxn>
                <a:cxn ang="0">
                  <a:pos x="3" y="99"/>
                </a:cxn>
                <a:cxn ang="0">
                  <a:pos x="6" y="99"/>
                </a:cxn>
                <a:cxn ang="0">
                  <a:pos x="7" y="99"/>
                </a:cxn>
                <a:cxn ang="0">
                  <a:pos x="9" y="98"/>
                </a:cxn>
                <a:cxn ang="0">
                  <a:pos x="10" y="97"/>
                </a:cxn>
                <a:cxn ang="0">
                  <a:pos x="10" y="95"/>
                </a:cxn>
                <a:cxn ang="0">
                  <a:pos x="10" y="95"/>
                </a:cxn>
                <a:cxn ang="0">
                  <a:pos x="11" y="72"/>
                </a:cxn>
                <a:cxn ang="0">
                  <a:pos x="13" y="50"/>
                </a:cxn>
                <a:cxn ang="0">
                  <a:pos x="19" y="6"/>
                </a:cxn>
                <a:cxn ang="0">
                  <a:pos x="19" y="6"/>
                </a:cxn>
                <a:cxn ang="0">
                  <a:pos x="19" y="4"/>
                </a:cxn>
                <a:cxn ang="0">
                  <a:pos x="18" y="2"/>
                </a:cxn>
                <a:cxn ang="0">
                  <a:pos x="15" y="0"/>
                </a:cxn>
                <a:cxn ang="0">
                  <a:pos x="14" y="0"/>
                </a:cxn>
                <a:cxn ang="0">
                  <a:pos x="12" y="0"/>
                </a:cxn>
                <a:cxn ang="0">
                  <a:pos x="11" y="2"/>
                </a:cxn>
                <a:cxn ang="0">
                  <a:pos x="10" y="3"/>
                </a:cxn>
                <a:cxn ang="0">
                  <a:pos x="10" y="3"/>
                </a:cxn>
              </a:cxnLst>
              <a:rect l="0" t="0" r="r" b="b"/>
              <a:pathLst>
                <a:path w="19" h="99">
                  <a:moveTo>
                    <a:pt x="10" y="3"/>
                  </a:moveTo>
                  <a:lnTo>
                    <a:pt x="10" y="3"/>
                  </a:lnTo>
                  <a:lnTo>
                    <a:pt x="3" y="48"/>
                  </a:lnTo>
                  <a:lnTo>
                    <a:pt x="1" y="72"/>
                  </a:lnTo>
                  <a:lnTo>
                    <a:pt x="0" y="95"/>
                  </a:lnTo>
                  <a:lnTo>
                    <a:pt x="0" y="95"/>
                  </a:lnTo>
                  <a:lnTo>
                    <a:pt x="0" y="97"/>
                  </a:lnTo>
                  <a:lnTo>
                    <a:pt x="1" y="98"/>
                  </a:lnTo>
                  <a:lnTo>
                    <a:pt x="3" y="99"/>
                  </a:lnTo>
                  <a:lnTo>
                    <a:pt x="6" y="99"/>
                  </a:lnTo>
                  <a:lnTo>
                    <a:pt x="7" y="99"/>
                  </a:lnTo>
                  <a:lnTo>
                    <a:pt x="9" y="98"/>
                  </a:lnTo>
                  <a:lnTo>
                    <a:pt x="10" y="97"/>
                  </a:lnTo>
                  <a:lnTo>
                    <a:pt x="10" y="95"/>
                  </a:lnTo>
                  <a:lnTo>
                    <a:pt x="10" y="95"/>
                  </a:lnTo>
                  <a:lnTo>
                    <a:pt x="11" y="72"/>
                  </a:lnTo>
                  <a:lnTo>
                    <a:pt x="13" y="50"/>
                  </a:lnTo>
                  <a:lnTo>
                    <a:pt x="19" y="6"/>
                  </a:lnTo>
                  <a:lnTo>
                    <a:pt x="19" y="6"/>
                  </a:lnTo>
                  <a:lnTo>
                    <a:pt x="19" y="4"/>
                  </a:lnTo>
                  <a:lnTo>
                    <a:pt x="18" y="2"/>
                  </a:lnTo>
                  <a:lnTo>
                    <a:pt x="15" y="0"/>
                  </a:lnTo>
                  <a:lnTo>
                    <a:pt x="14" y="0"/>
                  </a:lnTo>
                  <a:lnTo>
                    <a:pt x="12" y="0"/>
                  </a:lnTo>
                  <a:lnTo>
                    <a:pt x="11" y="2"/>
                  </a:lnTo>
                  <a:lnTo>
                    <a:pt x="10" y="3"/>
                  </a:lnTo>
                  <a:lnTo>
                    <a:pt x="10"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1" name="Freeform 194"/>
            <p:cNvSpPr/>
            <p:nvPr/>
          </p:nvSpPr>
          <p:spPr bwMode="auto">
            <a:xfrm>
              <a:off x="4748213" y="2590800"/>
              <a:ext cx="4763" cy="57150"/>
            </a:xfrm>
            <a:custGeom>
              <a:avLst/>
              <a:gdLst/>
              <a:ahLst/>
              <a:cxnLst>
                <a:cxn ang="0">
                  <a:pos x="0" y="5"/>
                </a:cxn>
                <a:cxn ang="0">
                  <a:pos x="0" y="104"/>
                </a:cxn>
                <a:cxn ang="0">
                  <a:pos x="0" y="104"/>
                </a:cxn>
                <a:cxn ang="0">
                  <a:pos x="0" y="107"/>
                </a:cxn>
                <a:cxn ang="0">
                  <a:pos x="1" y="109"/>
                </a:cxn>
                <a:cxn ang="0">
                  <a:pos x="3" y="109"/>
                </a:cxn>
                <a:cxn ang="0">
                  <a:pos x="4" y="110"/>
                </a:cxn>
                <a:cxn ang="0">
                  <a:pos x="6" y="109"/>
                </a:cxn>
                <a:cxn ang="0">
                  <a:pos x="7" y="109"/>
                </a:cxn>
                <a:cxn ang="0">
                  <a:pos x="9" y="107"/>
                </a:cxn>
                <a:cxn ang="0">
                  <a:pos x="9" y="104"/>
                </a:cxn>
                <a:cxn ang="0">
                  <a:pos x="9" y="5"/>
                </a:cxn>
                <a:cxn ang="0">
                  <a:pos x="9" y="5"/>
                </a:cxn>
                <a:cxn ang="0">
                  <a:pos x="9" y="3"/>
                </a:cxn>
                <a:cxn ang="0">
                  <a:pos x="7" y="2"/>
                </a:cxn>
                <a:cxn ang="0">
                  <a:pos x="6" y="1"/>
                </a:cxn>
                <a:cxn ang="0">
                  <a:pos x="4" y="0"/>
                </a:cxn>
                <a:cxn ang="0">
                  <a:pos x="3" y="1"/>
                </a:cxn>
                <a:cxn ang="0">
                  <a:pos x="1" y="2"/>
                </a:cxn>
                <a:cxn ang="0">
                  <a:pos x="0" y="3"/>
                </a:cxn>
                <a:cxn ang="0">
                  <a:pos x="0" y="5"/>
                </a:cxn>
                <a:cxn ang="0">
                  <a:pos x="0" y="5"/>
                </a:cxn>
              </a:cxnLst>
              <a:rect l="0" t="0" r="r" b="b"/>
              <a:pathLst>
                <a:path w="9" h="110">
                  <a:moveTo>
                    <a:pt x="0" y="5"/>
                  </a:moveTo>
                  <a:lnTo>
                    <a:pt x="0" y="104"/>
                  </a:lnTo>
                  <a:lnTo>
                    <a:pt x="0" y="104"/>
                  </a:lnTo>
                  <a:lnTo>
                    <a:pt x="0" y="107"/>
                  </a:lnTo>
                  <a:lnTo>
                    <a:pt x="1" y="109"/>
                  </a:lnTo>
                  <a:lnTo>
                    <a:pt x="3" y="109"/>
                  </a:lnTo>
                  <a:lnTo>
                    <a:pt x="4" y="110"/>
                  </a:lnTo>
                  <a:lnTo>
                    <a:pt x="6" y="109"/>
                  </a:lnTo>
                  <a:lnTo>
                    <a:pt x="7" y="109"/>
                  </a:lnTo>
                  <a:lnTo>
                    <a:pt x="9" y="107"/>
                  </a:lnTo>
                  <a:lnTo>
                    <a:pt x="9" y="104"/>
                  </a:lnTo>
                  <a:lnTo>
                    <a:pt x="9" y="5"/>
                  </a:lnTo>
                  <a:lnTo>
                    <a:pt x="9" y="5"/>
                  </a:lnTo>
                  <a:lnTo>
                    <a:pt x="9" y="3"/>
                  </a:lnTo>
                  <a:lnTo>
                    <a:pt x="7" y="2"/>
                  </a:lnTo>
                  <a:lnTo>
                    <a:pt x="6" y="1"/>
                  </a:lnTo>
                  <a:lnTo>
                    <a:pt x="4" y="0"/>
                  </a:lnTo>
                  <a:lnTo>
                    <a:pt x="3" y="1"/>
                  </a:lnTo>
                  <a:lnTo>
                    <a:pt x="1" y="2"/>
                  </a:lnTo>
                  <a:lnTo>
                    <a:pt x="0" y="3"/>
                  </a:lnTo>
                  <a:lnTo>
                    <a:pt x="0" y="5"/>
                  </a:lnTo>
                  <a:lnTo>
                    <a:pt x="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2" name="Freeform 195"/>
            <p:cNvSpPr/>
            <p:nvPr/>
          </p:nvSpPr>
          <p:spPr bwMode="auto">
            <a:xfrm>
              <a:off x="4641850" y="2751138"/>
              <a:ext cx="7938" cy="26988"/>
            </a:xfrm>
            <a:custGeom>
              <a:avLst/>
              <a:gdLst/>
              <a:ahLst/>
              <a:cxnLst>
                <a:cxn ang="0">
                  <a:pos x="15" y="46"/>
                </a:cxn>
                <a:cxn ang="0">
                  <a:pos x="15" y="46"/>
                </a:cxn>
                <a:cxn ang="0">
                  <a:pos x="12" y="36"/>
                </a:cxn>
                <a:cxn ang="0">
                  <a:pos x="11" y="26"/>
                </a:cxn>
                <a:cxn ang="0">
                  <a:pos x="10" y="5"/>
                </a:cxn>
                <a:cxn ang="0">
                  <a:pos x="10" y="5"/>
                </a:cxn>
                <a:cxn ang="0">
                  <a:pos x="10" y="3"/>
                </a:cxn>
                <a:cxn ang="0">
                  <a:pos x="8" y="1"/>
                </a:cxn>
                <a:cxn ang="0">
                  <a:pos x="6" y="1"/>
                </a:cxn>
                <a:cxn ang="0">
                  <a:pos x="5" y="0"/>
                </a:cxn>
                <a:cxn ang="0">
                  <a:pos x="3" y="1"/>
                </a:cxn>
                <a:cxn ang="0">
                  <a:pos x="1" y="1"/>
                </a:cxn>
                <a:cxn ang="0">
                  <a:pos x="0" y="3"/>
                </a:cxn>
                <a:cxn ang="0">
                  <a:pos x="0" y="5"/>
                </a:cxn>
                <a:cxn ang="0">
                  <a:pos x="0" y="5"/>
                </a:cxn>
                <a:cxn ang="0">
                  <a:pos x="1" y="27"/>
                </a:cxn>
                <a:cxn ang="0">
                  <a:pos x="2" y="38"/>
                </a:cxn>
                <a:cxn ang="0">
                  <a:pos x="5" y="48"/>
                </a:cxn>
                <a:cxn ang="0">
                  <a:pos x="5" y="48"/>
                </a:cxn>
                <a:cxn ang="0">
                  <a:pos x="6" y="50"/>
                </a:cxn>
                <a:cxn ang="0">
                  <a:pos x="7" y="51"/>
                </a:cxn>
                <a:cxn ang="0">
                  <a:pos x="10" y="51"/>
                </a:cxn>
                <a:cxn ang="0">
                  <a:pos x="11" y="51"/>
                </a:cxn>
                <a:cxn ang="0">
                  <a:pos x="13" y="51"/>
                </a:cxn>
                <a:cxn ang="0">
                  <a:pos x="14" y="49"/>
                </a:cxn>
                <a:cxn ang="0">
                  <a:pos x="15" y="48"/>
                </a:cxn>
                <a:cxn ang="0">
                  <a:pos x="15" y="46"/>
                </a:cxn>
                <a:cxn ang="0">
                  <a:pos x="15" y="46"/>
                </a:cxn>
              </a:cxnLst>
              <a:rect l="0" t="0" r="r" b="b"/>
              <a:pathLst>
                <a:path w="15" h="51">
                  <a:moveTo>
                    <a:pt x="15" y="46"/>
                  </a:moveTo>
                  <a:lnTo>
                    <a:pt x="15" y="46"/>
                  </a:lnTo>
                  <a:lnTo>
                    <a:pt x="12" y="36"/>
                  </a:lnTo>
                  <a:lnTo>
                    <a:pt x="11" y="26"/>
                  </a:lnTo>
                  <a:lnTo>
                    <a:pt x="10" y="5"/>
                  </a:lnTo>
                  <a:lnTo>
                    <a:pt x="10" y="5"/>
                  </a:lnTo>
                  <a:lnTo>
                    <a:pt x="10" y="3"/>
                  </a:lnTo>
                  <a:lnTo>
                    <a:pt x="8" y="1"/>
                  </a:lnTo>
                  <a:lnTo>
                    <a:pt x="6" y="1"/>
                  </a:lnTo>
                  <a:lnTo>
                    <a:pt x="5" y="0"/>
                  </a:lnTo>
                  <a:lnTo>
                    <a:pt x="3" y="1"/>
                  </a:lnTo>
                  <a:lnTo>
                    <a:pt x="1" y="1"/>
                  </a:lnTo>
                  <a:lnTo>
                    <a:pt x="0" y="3"/>
                  </a:lnTo>
                  <a:lnTo>
                    <a:pt x="0" y="5"/>
                  </a:lnTo>
                  <a:lnTo>
                    <a:pt x="0" y="5"/>
                  </a:lnTo>
                  <a:lnTo>
                    <a:pt x="1" y="27"/>
                  </a:lnTo>
                  <a:lnTo>
                    <a:pt x="2" y="38"/>
                  </a:lnTo>
                  <a:lnTo>
                    <a:pt x="5" y="48"/>
                  </a:lnTo>
                  <a:lnTo>
                    <a:pt x="5" y="48"/>
                  </a:lnTo>
                  <a:lnTo>
                    <a:pt x="6" y="50"/>
                  </a:lnTo>
                  <a:lnTo>
                    <a:pt x="7" y="51"/>
                  </a:lnTo>
                  <a:lnTo>
                    <a:pt x="10" y="51"/>
                  </a:lnTo>
                  <a:lnTo>
                    <a:pt x="11" y="51"/>
                  </a:lnTo>
                  <a:lnTo>
                    <a:pt x="13" y="51"/>
                  </a:lnTo>
                  <a:lnTo>
                    <a:pt x="14" y="49"/>
                  </a:lnTo>
                  <a:lnTo>
                    <a:pt x="15" y="48"/>
                  </a:lnTo>
                  <a:lnTo>
                    <a:pt x="15" y="46"/>
                  </a:lnTo>
                  <a:lnTo>
                    <a:pt x="15" y="46"/>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3" name="Freeform 196"/>
            <p:cNvSpPr/>
            <p:nvPr/>
          </p:nvSpPr>
          <p:spPr bwMode="auto">
            <a:xfrm>
              <a:off x="4675188" y="2751138"/>
              <a:ext cx="12700" cy="34925"/>
            </a:xfrm>
            <a:custGeom>
              <a:avLst/>
              <a:gdLst/>
              <a:ahLst/>
              <a:cxnLst>
                <a:cxn ang="0">
                  <a:pos x="18" y="39"/>
                </a:cxn>
                <a:cxn ang="0">
                  <a:pos x="18" y="39"/>
                </a:cxn>
                <a:cxn ang="0">
                  <a:pos x="14" y="31"/>
                </a:cxn>
                <a:cxn ang="0">
                  <a:pos x="12" y="23"/>
                </a:cxn>
                <a:cxn ang="0">
                  <a:pos x="9" y="13"/>
                </a:cxn>
                <a:cxn ang="0">
                  <a:pos x="9" y="5"/>
                </a:cxn>
                <a:cxn ang="0">
                  <a:pos x="9" y="5"/>
                </a:cxn>
                <a:cxn ang="0">
                  <a:pos x="8" y="3"/>
                </a:cxn>
                <a:cxn ang="0">
                  <a:pos x="7" y="1"/>
                </a:cxn>
                <a:cxn ang="0">
                  <a:pos x="6" y="1"/>
                </a:cxn>
                <a:cxn ang="0">
                  <a:pos x="4" y="0"/>
                </a:cxn>
                <a:cxn ang="0">
                  <a:pos x="3" y="1"/>
                </a:cxn>
                <a:cxn ang="0">
                  <a:pos x="1" y="1"/>
                </a:cxn>
                <a:cxn ang="0">
                  <a:pos x="0" y="3"/>
                </a:cxn>
                <a:cxn ang="0">
                  <a:pos x="0" y="5"/>
                </a:cxn>
                <a:cxn ang="0">
                  <a:pos x="0" y="5"/>
                </a:cxn>
                <a:cxn ang="0">
                  <a:pos x="0" y="17"/>
                </a:cxn>
                <a:cxn ang="0">
                  <a:pos x="1" y="24"/>
                </a:cxn>
                <a:cxn ang="0">
                  <a:pos x="3" y="30"/>
                </a:cxn>
                <a:cxn ang="0">
                  <a:pos x="3" y="30"/>
                </a:cxn>
                <a:cxn ang="0">
                  <a:pos x="6" y="38"/>
                </a:cxn>
                <a:cxn ang="0">
                  <a:pos x="9" y="45"/>
                </a:cxn>
                <a:cxn ang="0">
                  <a:pos x="13" y="54"/>
                </a:cxn>
                <a:cxn ang="0">
                  <a:pos x="14" y="62"/>
                </a:cxn>
                <a:cxn ang="0">
                  <a:pos x="14" y="62"/>
                </a:cxn>
                <a:cxn ang="0">
                  <a:pos x="15" y="64"/>
                </a:cxn>
                <a:cxn ang="0">
                  <a:pos x="16" y="65"/>
                </a:cxn>
                <a:cxn ang="0">
                  <a:pos x="18" y="66"/>
                </a:cxn>
                <a:cxn ang="0">
                  <a:pos x="19" y="66"/>
                </a:cxn>
                <a:cxn ang="0">
                  <a:pos x="21" y="66"/>
                </a:cxn>
                <a:cxn ang="0">
                  <a:pos x="22" y="65"/>
                </a:cxn>
                <a:cxn ang="0">
                  <a:pos x="23" y="64"/>
                </a:cxn>
                <a:cxn ang="0">
                  <a:pos x="24" y="62"/>
                </a:cxn>
                <a:cxn ang="0">
                  <a:pos x="24" y="62"/>
                </a:cxn>
                <a:cxn ang="0">
                  <a:pos x="23" y="56"/>
                </a:cxn>
                <a:cxn ang="0">
                  <a:pos x="22" y="49"/>
                </a:cxn>
                <a:cxn ang="0">
                  <a:pos x="18" y="39"/>
                </a:cxn>
                <a:cxn ang="0">
                  <a:pos x="18" y="39"/>
                </a:cxn>
              </a:cxnLst>
              <a:rect l="0" t="0" r="r" b="b"/>
              <a:pathLst>
                <a:path w="24" h="66">
                  <a:moveTo>
                    <a:pt x="18" y="39"/>
                  </a:moveTo>
                  <a:lnTo>
                    <a:pt x="18" y="39"/>
                  </a:lnTo>
                  <a:lnTo>
                    <a:pt x="14" y="31"/>
                  </a:lnTo>
                  <a:lnTo>
                    <a:pt x="12" y="23"/>
                  </a:lnTo>
                  <a:lnTo>
                    <a:pt x="9" y="13"/>
                  </a:lnTo>
                  <a:lnTo>
                    <a:pt x="9" y="5"/>
                  </a:lnTo>
                  <a:lnTo>
                    <a:pt x="9" y="5"/>
                  </a:lnTo>
                  <a:lnTo>
                    <a:pt x="8" y="3"/>
                  </a:lnTo>
                  <a:lnTo>
                    <a:pt x="7" y="1"/>
                  </a:lnTo>
                  <a:lnTo>
                    <a:pt x="6" y="1"/>
                  </a:lnTo>
                  <a:lnTo>
                    <a:pt x="4" y="0"/>
                  </a:lnTo>
                  <a:lnTo>
                    <a:pt x="3" y="1"/>
                  </a:lnTo>
                  <a:lnTo>
                    <a:pt x="1" y="1"/>
                  </a:lnTo>
                  <a:lnTo>
                    <a:pt x="0" y="3"/>
                  </a:lnTo>
                  <a:lnTo>
                    <a:pt x="0" y="5"/>
                  </a:lnTo>
                  <a:lnTo>
                    <a:pt x="0" y="5"/>
                  </a:lnTo>
                  <a:lnTo>
                    <a:pt x="0" y="17"/>
                  </a:lnTo>
                  <a:lnTo>
                    <a:pt x="1" y="24"/>
                  </a:lnTo>
                  <a:lnTo>
                    <a:pt x="3" y="30"/>
                  </a:lnTo>
                  <a:lnTo>
                    <a:pt x="3" y="30"/>
                  </a:lnTo>
                  <a:lnTo>
                    <a:pt x="6" y="38"/>
                  </a:lnTo>
                  <a:lnTo>
                    <a:pt x="9" y="45"/>
                  </a:lnTo>
                  <a:lnTo>
                    <a:pt x="13" y="54"/>
                  </a:lnTo>
                  <a:lnTo>
                    <a:pt x="14" y="62"/>
                  </a:lnTo>
                  <a:lnTo>
                    <a:pt x="14" y="62"/>
                  </a:lnTo>
                  <a:lnTo>
                    <a:pt x="15" y="64"/>
                  </a:lnTo>
                  <a:lnTo>
                    <a:pt x="16" y="65"/>
                  </a:lnTo>
                  <a:lnTo>
                    <a:pt x="18" y="66"/>
                  </a:lnTo>
                  <a:lnTo>
                    <a:pt x="19" y="66"/>
                  </a:lnTo>
                  <a:lnTo>
                    <a:pt x="21" y="66"/>
                  </a:lnTo>
                  <a:lnTo>
                    <a:pt x="22" y="65"/>
                  </a:lnTo>
                  <a:lnTo>
                    <a:pt x="23" y="64"/>
                  </a:lnTo>
                  <a:lnTo>
                    <a:pt x="24" y="62"/>
                  </a:lnTo>
                  <a:lnTo>
                    <a:pt x="24" y="62"/>
                  </a:lnTo>
                  <a:lnTo>
                    <a:pt x="23" y="56"/>
                  </a:lnTo>
                  <a:lnTo>
                    <a:pt x="22" y="49"/>
                  </a:lnTo>
                  <a:lnTo>
                    <a:pt x="18" y="39"/>
                  </a:lnTo>
                  <a:lnTo>
                    <a:pt x="18" y="39"/>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4" name="Freeform 197"/>
            <p:cNvSpPr/>
            <p:nvPr/>
          </p:nvSpPr>
          <p:spPr bwMode="auto">
            <a:xfrm>
              <a:off x="4710113" y="2759075"/>
              <a:ext cx="9525" cy="44450"/>
            </a:xfrm>
            <a:custGeom>
              <a:avLst/>
              <a:gdLst/>
              <a:ahLst/>
              <a:cxnLst>
                <a:cxn ang="0">
                  <a:pos x="10" y="4"/>
                </a:cxn>
                <a:cxn ang="0">
                  <a:pos x="10" y="4"/>
                </a:cxn>
                <a:cxn ang="0">
                  <a:pos x="10" y="2"/>
                </a:cxn>
                <a:cxn ang="0">
                  <a:pos x="9" y="1"/>
                </a:cxn>
                <a:cxn ang="0">
                  <a:pos x="6" y="0"/>
                </a:cxn>
                <a:cxn ang="0">
                  <a:pos x="4" y="0"/>
                </a:cxn>
                <a:cxn ang="0">
                  <a:pos x="3" y="0"/>
                </a:cxn>
                <a:cxn ang="0">
                  <a:pos x="1" y="1"/>
                </a:cxn>
                <a:cxn ang="0">
                  <a:pos x="0" y="2"/>
                </a:cxn>
                <a:cxn ang="0">
                  <a:pos x="0" y="4"/>
                </a:cxn>
                <a:cxn ang="0">
                  <a:pos x="0" y="4"/>
                </a:cxn>
                <a:cxn ang="0">
                  <a:pos x="1" y="24"/>
                </a:cxn>
                <a:cxn ang="0">
                  <a:pos x="3" y="44"/>
                </a:cxn>
                <a:cxn ang="0">
                  <a:pos x="6" y="63"/>
                </a:cxn>
                <a:cxn ang="0">
                  <a:pos x="10" y="82"/>
                </a:cxn>
                <a:cxn ang="0">
                  <a:pos x="10" y="82"/>
                </a:cxn>
                <a:cxn ang="0">
                  <a:pos x="11" y="84"/>
                </a:cxn>
                <a:cxn ang="0">
                  <a:pos x="12" y="85"/>
                </a:cxn>
                <a:cxn ang="0">
                  <a:pos x="14" y="85"/>
                </a:cxn>
                <a:cxn ang="0">
                  <a:pos x="16" y="85"/>
                </a:cxn>
                <a:cxn ang="0">
                  <a:pos x="17" y="84"/>
                </a:cxn>
                <a:cxn ang="0">
                  <a:pos x="18" y="83"/>
                </a:cxn>
                <a:cxn ang="0">
                  <a:pos x="19" y="82"/>
                </a:cxn>
                <a:cxn ang="0">
                  <a:pos x="19" y="80"/>
                </a:cxn>
                <a:cxn ang="0">
                  <a:pos x="19" y="80"/>
                </a:cxn>
                <a:cxn ang="0">
                  <a:pos x="16" y="61"/>
                </a:cxn>
                <a:cxn ang="0">
                  <a:pos x="13" y="43"/>
                </a:cxn>
                <a:cxn ang="0">
                  <a:pos x="11" y="24"/>
                </a:cxn>
                <a:cxn ang="0">
                  <a:pos x="10" y="4"/>
                </a:cxn>
                <a:cxn ang="0">
                  <a:pos x="10" y="4"/>
                </a:cxn>
              </a:cxnLst>
              <a:rect l="0" t="0" r="r" b="b"/>
              <a:pathLst>
                <a:path w="19" h="85">
                  <a:moveTo>
                    <a:pt x="10" y="4"/>
                  </a:moveTo>
                  <a:lnTo>
                    <a:pt x="10" y="4"/>
                  </a:lnTo>
                  <a:lnTo>
                    <a:pt x="10" y="2"/>
                  </a:lnTo>
                  <a:lnTo>
                    <a:pt x="9" y="1"/>
                  </a:lnTo>
                  <a:lnTo>
                    <a:pt x="6" y="0"/>
                  </a:lnTo>
                  <a:lnTo>
                    <a:pt x="4" y="0"/>
                  </a:lnTo>
                  <a:lnTo>
                    <a:pt x="3" y="0"/>
                  </a:lnTo>
                  <a:lnTo>
                    <a:pt x="1" y="1"/>
                  </a:lnTo>
                  <a:lnTo>
                    <a:pt x="0" y="2"/>
                  </a:lnTo>
                  <a:lnTo>
                    <a:pt x="0" y="4"/>
                  </a:lnTo>
                  <a:lnTo>
                    <a:pt x="0" y="4"/>
                  </a:lnTo>
                  <a:lnTo>
                    <a:pt x="1" y="24"/>
                  </a:lnTo>
                  <a:lnTo>
                    <a:pt x="3" y="44"/>
                  </a:lnTo>
                  <a:lnTo>
                    <a:pt x="6" y="63"/>
                  </a:lnTo>
                  <a:lnTo>
                    <a:pt x="10" y="82"/>
                  </a:lnTo>
                  <a:lnTo>
                    <a:pt x="10" y="82"/>
                  </a:lnTo>
                  <a:lnTo>
                    <a:pt x="11" y="84"/>
                  </a:lnTo>
                  <a:lnTo>
                    <a:pt x="12" y="85"/>
                  </a:lnTo>
                  <a:lnTo>
                    <a:pt x="14" y="85"/>
                  </a:lnTo>
                  <a:lnTo>
                    <a:pt x="16" y="85"/>
                  </a:lnTo>
                  <a:lnTo>
                    <a:pt x="17" y="84"/>
                  </a:lnTo>
                  <a:lnTo>
                    <a:pt x="18" y="83"/>
                  </a:lnTo>
                  <a:lnTo>
                    <a:pt x="19" y="82"/>
                  </a:lnTo>
                  <a:lnTo>
                    <a:pt x="19" y="80"/>
                  </a:lnTo>
                  <a:lnTo>
                    <a:pt x="19" y="80"/>
                  </a:lnTo>
                  <a:lnTo>
                    <a:pt x="16" y="61"/>
                  </a:lnTo>
                  <a:lnTo>
                    <a:pt x="13" y="43"/>
                  </a:lnTo>
                  <a:lnTo>
                    <a:pt x="11" y="24"/>
                  </a:lnTo>
                  <a:lnTo>
                    <a:pt x="10" y="4"/>
                  </a:lnTo>
                  <a:lnTo>
                    <a:pt x="10"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5" name="Freeform 198"/>
            <p:cNvSpPr/>
            <p:nvPr/>
          </p:nvSpPr>
          <p:spPr bwMode="auto">
            <a:xfrm>
              <a:off x="4416425" y="2370138"/>
              <a:ext cx="15875" cy="106363"/>
            </a:xfrm>
            <a:custGeom>
              <a:avLst/>
              <a:gdLst/>
              <a:ahLst/>
              <a:cxnLst>
                <a:cxn ang="0">
                  <a:pos x="19" y="3"/>
                </a:cxn>
                <a:cxn ang="0">
                  <a:pos x="19" y="3"/>
                </a:cxn>
                <a:cxn ang="0">
                  <a:pos x="14" y="24"/>
                </a:cxn>
                <a:cxn ang="0">
                  <a:pos x="13" y="34"/>
                </a:cxn>
                <a:cxn ang="0">
                  <a:pos x="13" y="45"/>
                </a:cxn>
                <a:cxn ang="0">
                  <a:pos x="13" y="98"/>
                </a:cxn>
                <a:cxn ang="0">
                  <a:pos x="13" y="98"/>
                </a:cxn>
                <a:cxn ang="0">
                  <a:pos x="13" y="124"/>
                </a:cxn>
                <a:cxn ang="0">
                  <a:pos x="12" y="136"/>
                </a:cxn>
                <a:cxn ang="0">
                  <a:pos x="10" y="149"/>
                </a:cxn>
                <a:cxn ang="0">
                  <a:pos x="10" y="149"/>
                </a:cxn>
                <a:cxn ang="0">
                  <a:pos x="4" y="171"/>
                </a:cxn>
                <a:cxn ang="0">
                  <a:pos x="2" y="183"/>
                </a:cxn>
                <a:cxn ang="0">
                  <a:pos x="0" y="194"/>
                </a:cxn>
                <a:cxn ang="0">
                  <a:pos x="0" y="194"/>
                </a:cxn>
                <a:cxn ang="0">
                  <a:pos x="1" y="196"/>
                </a:cxn>
                <a:cxn ang="0">
                  <a:pos x="2" y="197"/>
                </a:cxn>
                <a:cxn ang="0">
                  <a:pos x="3" y="198"/>
                </a:cxn>
                <a:cxn ang="0">
                  <a:pos x="5" y="199"/>
                </a:cxn>
                <a:cxn ang="0">
                  <a:pos x="6" y="198"/>
                </a:cxn>
                <a:cxn ang="0">
                  <a:pos x="8" y="197"/>
                </a:cxn>
                <a:cxn ang="0">
                  <a:pos x="9" y="196"/>
                </a:cxn>
                <a:cxn ang="0">
                  <a:pos x="10" y="194"/>
                </a:cxn>
                <a:cxn ang="0">
                  <a:pos x="10" y="194"/>
                </a:cxn>
                <a:cxn ang="0">
                  <a:pos x="11" y="182"/>
                </a:cxn>
                <a:cxn ang="0">
                  <a:pos x="14" y="169"/>
                </a:cxn>
                <a:cxn ang="0">
                  <a:pos x="20" y="144"/>
                </a:cxn>
                <a:cxn ang="0">
                  <a:pos x="20" y="144"/>
                </a:cxn>
                <a:cxn ang="0">
                  <a:pos x="22" y="135"/>
                </a:cxn>
                <a:cxn ang="0">
                  <a:pos x="22" y="125"/>
                </a:cxn>
                <a:cxn ang="0">
                  <a:pos x="22" y="105"/>
                </a:cxn>
                <a:cxn ang="0">
                  <a:pos x="22" y="105"/>
                </a:cxn>
                <a:cxn ang="0">
                  <a:pos x="22" y="80"/>
                </a:cxn>
                <a:cxn ang="0">
                  <a:pos x="22" y="55"/>
                </a:cxn>
                <a:cxn ang="0">
                  <a:pos x="23" y="31"/>
                </a:cxn>
                <a:cxn ang="0">
                  <a:pos x="25" y="18"/>
                </a:cxn>
                <a:cxn ang="0">
                  <a:pos x="29" y="6"/>
                </a:cxn>
                <a:cxn ang="0">
                  <a:pos x="29" y="6"/>
                </a:cxn>
                <a:cxn ang="0">
                  <a:pos x="29" y="4"/>
                </a:cxn>
                <a:cxn ang="0">
                  <a:pos x="28" y="2"/>
                </a:cxn>
                <a:cxn ang="0">
                  <a:pos x="27" y="1"/>
                </a:cxn>
                <a:cxn ang="0">
                  <a:pos x="24" y="0"/>
                </a:cxn>
                <a:cxn ang="0">
                  <a:pos x="23" y="0"/>
                </a:cxn>
                <a:cxn ang="0">
                  <a:pos x="21" y="0"/>
                </a:cxn>
                <a:cxn ang="0">
                  <a:pos x="20" y="2"/>
                </a:cxn>
                <a:cxn ang="0">
                  <a:pos x="19" y="3"/>
                </a:cxn>
                <a:cxn ang="0">
                  <a:pos x="19" y="3"/>
                </a:cxn>
              </a:cxnLst>
              <a:rect l="0" t="0" r="r" b="b"/>
              <a:pathLst>
                <a:path w="29" h="199">
                  <a:moveTo>
                    <a:pt x="19" y="3"/>
                  </a:moveTo>
                  <a:lnTo>
                    <a:pt x="19" y="3"/>
                  </a:lnTo>
                  <a:lnTo>
                    <a:pt x="14" y="24"/>
                  </a:lnTo>
                  <a:lnTo>
                    <a:pt x="13" y="34"/>
                  </a:lnTo>
                  <a:lnTo>
                    <a:pt x="13" y="45"/>
                  </a:lnTo>
                  <a:lnTo>
                    <a:pt x="13" y="98"/>
                  </a:lnTo>
                  <a:lnTo>
                    <a:pt x="13" y="98"/>
                  </a:lnTo>
                  <a:lnTo>
                    <a:pt x="13" y="124"/>
                  </a:lnTo>
                  <a:lnTo>
                    <a:pt x="12" y="136"/>
                  </a:lnTo>
                  <a:lnTo>
                    <a:pt x="10" y="149"/>
                  </a:lnTo>
                  <a:lnTo>
                    <a:pt x="10" y="149"/>
                  </a:lnTo>
                  <a:lnTo>
                    <a:pt x="4" y="171"/>
                  </a:lnTo>
                  <a:lnTo>
                    <a:pt x="2" y="183"/>
                  </a:lnTo>
                  <a:lnTo>
                    <a:pt x="0" y="194"/>
                  </a:lnTo>
                  <a:lnTo>
                    <a:pt x="0" y="194"/>
                  </a:lnTo>
                  <a:lnTo>
                    <a:pt x="1" y="196"/>
                  </a:lnTo>
                  <a:lnTo>
                    <a:pt x="2" y="197"/>
                  </a:lnTo>
                  <a:lnTo>
                    <a:pt x="3" y="198"/>
                  </a:lnTo>
                  <a:lnTo>
                    <a:pt x="5" y="199"/>
                  </a:lnTo>
                  <a:lnTo>
                    <a:pt x="6" y="198"/>
                  </a:lnTo>
                  <a:lnTo>
                    <a:pt x="8" y="197"/>
                  </a:lnTo>
                  <a:lnTo>
                    <a:pt x="9" y="196"/>
                  </a:lnTo>
                  <a:lnTo>
                    <a:pt x="10" y="194"/>
                  </a:lnTo>
                  <a:lnTo>
                    <a:pt x="10" y="194"/>
                  </a:lnTo>
                  <a:lnTo>
                    <a:pt x="11" y="182"/>
                  </a:lnTo>
                  <a:lnTo>
                    <a:pt x="14" y="169"/>
                  </a:lnTo>
                  <a:lnTo>
                    <a:pt x="20" y="144"/>
                  </a:lnTo>
                  <a:lnTo>
                    <a:pt x="20" y="144"/>
                  </a:lnTo>
                  <a:lnTo>
                    <a:pt x="22" y="135"/>
                  </a:lnTo>
                  <a:lnTo>
                    <a:pt x="22" y="125"/>
                  </a:lnTo>
                  <a:lnTo>
                    <a:pt x="22" y="105"/>
                  </a:lnTo>
                  <a:lnTo>
                    <a:pt x="22" y="105"/>
                  </a:lnTo>
                  <a:lnTo>
                    <a:pt x="22" y="80"/>
                  </a:lnTo>
                  <a:lnTo>
                    <a:pt x="22" y="55"/>
                  </a:lnTo>
                  <a:lnTo>
                    <a:pt x="23" y="31"/>
                  </a:lnTo>
                  <a:lnTo>
                    <a:pt x="25" y="18"/>
                  </a:lnTo>
                  <a:lnTo>
                    <a:pt x="29" y="6"/>
                  </a:lnTo>
                  <a:lnTo>
                    <a:pt x="29" y="6"/>
                  </a:lnTo>
                  <a:lnTo>
                    <a:pt x="29" y="4"/>
                  </a:lnTo>
                  <a:lnTo>
                    <a:pt x="28" y="2"/>
                  </a:lnTo>
                  <a:lnTo>
                    <a:pt x="27" y="1"/>
                  </a:lnTo>
                  <a:lnTo>
                    <a:pt x="24" y="0"/>
                  </a:lnTo>
                  <a:lnTo>
                    <a:pt x="23" y="0"/>
                  </a:lnTo>
                  <a:lnTo>
                    <a:pt x="21" y="0"/>
                  </a:lnTo>
                  <a:lnTo>
                    <a:pt x="20" y="2"/>
                  </a:lnTo>
                  <a:lnTo>
                    <a:pt x="19" y="3"/>
                  </a:lnTo>
                  <a:lnTo>
                    <a:pt x="19"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6" name="Freeform 199"/>
            <p:cNvSpPr/>
            <p:nvPr/>
          </p:nvSpPr>
          <p:spPr bwMode="auto">
            <a:xfrm>
              <a:off x="4464050" y="2424113"/>
              <a:ext cx="19050" cy="88900"/>
            </a:xfrm>
            <a:custGeom>
              <a:avLst/>
              <a:gdLst/>
              <a:ahLst/>
              <a:cxnLst>
                <a:cxn ang="0">
                  <a:pos x="26" y="3"/>
                </a:cxn>
                <a:cxn ang="0">
                  <a:pos x="26" y="3"/>
                </a:cxn>
                <a:cxn ang="0">
                  <a:pos x="18" y="42"/>
                </a:cxn>
                <a:cxn ang="0">
                  <a:pos x="11" y="83"/>
                </a:cxn>
                <a:cxn ang="0">
                  <a:pos x="6" y="123"/>
                </a:cxn>
                <a:cxn ang="0">
                  <a:pos x="0" y="162"/>
                </a:cxn>
                <a:cxn ang="0">
                  <a:pos x="0" y="162"/>
                </a:cxn>
                <a:cxn ang="0">
                  <a:pos x="0" y="164"/>
                </a:cxn>
                <a:cxn ang="0">
                  <a:pos x="2" y="166"/>
                </a:cxn>
                <a:cxn ang="0">
                  <a:pos x="3" y="167"/>
                </a:cxn>
                <a:cxn ang="0">
                  <a:pos x="5" y="167"/>
                </a:cxn>
                <a:cxn ang="0">
                  <a:pos x="8" y="166"/>
                </a:cxn>
                <a:cxn ang="0">
                  <a:pos x="10" y="164"/>
                </a:cxn>
                <a:cxn ang="0">
                  <a:pos x="10" y="162"/>
                </a:cxn>
                <a:cxn ang="0">
                  <a:pos x="10" y="162"/>
                </a:cxn>
                <a:cxn ang="0">
                  <a:pos x="15" y="123"/>
                </a:cxn>
                <a:cxn ang="0">
                  <a:pos x="20" y="84"/>
                </a:cxn>
                <a:cxn ang="0">
                  <a:pos x="26" y="45"/>
                </a:cxn>
                <a:cxn ang="0">
                  <a:pos x="36" y="6"/>
                </a:cxn>
                <a:cxn ang="0">
                  <a:pos x="36" y="6"/>
                </a:cxn>
                <a:cxn ang="0">
                  <a:pos x="36" y="4"/>
                </a:cxn>
                <a:cxn ang="0">
                  <a:pos x="35" y="2"/>
                </a:cxn>
                <a:cxn ang="0">
                  <a:pos x="34" y="1"/>
                </a:cxn>
                <a:cxn ang="0">
                  <a:pos x="31" y="0"/>
                </a:cxn>
                <a:cxn ang="0">
                  <a:pos x="29" y="0"/>
                </a:cxn>
                <a:cxn ang="0">
                  <a:pos x="28" y="0"/>
                </a:cxn>
                <a:cxn ang="0">
                  <a:pos x="26" y="1"/>
                </a:cxn>
                <a:cxn ang="0">
                  <a:pos x="26" y="3"/>
                </a:cxn>
                <a:cxn ang="0">
                  <a:pos x="26" y="3"/>
                </a:cxn>
              </a:cxnLst>
              <a:rect l="0" t="0" r="r" b="b"/>
              <a:pathLst>
                <a:path w="36" h="167">
                  <a:moveTo>
                    <a:pt x="26" y="3"/>
                  </a:moveTo>
                  <a:lnTo>
                    <a:pt x="26" y="3"/>
                  </a:lnTo>
                  <a:lnTo>
                    <a:pt x="18" y="42"/>
                  </a:lnTo>
                  <a:lnTo>
                    <a:pt x="11" y="83"/>
                  </a:lnTo>
                  <a:lnTo>
                    <a:pt x="6" y="123"/>
                  </a:lnTo>
                  <a:lnTo>
                    <a:pt x="0" y="162"/>
                  </a:lnTo>
                  <a:lnTo>
                    <a:pt x="0" y="162"/>
                  </a:lnTo>
                  <a:lnTo>
                    <a:pt x="0" y="164"/>
                  </a:lnTo>
                  <a:lnTo>
                    <a:pt x="2" y="166"/>
                  </a:lnTo>
                  <a:lnTo>
                    <a:pt x="3" y="167"/>
                  </a:lnTo>
                  <a:lnTo>
                    <a:pt x="5" y="167"/>
                  </a:lnTo>
                  <a:lnTo>
                    <a:pt x="8" y="166"/>
                  </a:lnTo>
                  <a:lnTo>
                    <a:pt x="10" y="164"/>
                  </a:lnTo>
                  <a:lnTo>
                    <a:pt x="10" y="162"/>
                  </a:lnTo>
                  <a:lnTo>
                    <a:pt x="10" y="162"/>
                  </a:lnTo>
                  <a:lnTo>
                    <a:pt x="15" y="123"/>
                  </a:lnTo>
                  <a:lnTo>
                    <a:pt x="20" y="84"/>
                  </a:lnTo>
                  <a:lnTo>
                    <a:pt x="26" y="45"/>
                  </a:lnTo>
                  <a:lnTo>
                    <a:pt x="36" y="6"/>
                  </a:lnTo>
                  <a:lnTo>
                    <a:pt x="36" y="6"/>
                  </a:lnTo>
                  <a:lnTo>
                    <a:pt x="36" y="4"/>
                  </a:lnTo>
                  <a:lnTo>
                    <a:pt x="35" y="2"/>
                  </a:lnTo>
                  <a:lnTo>
                    <a:pt x="34" y="1"/>
                  </a:lnTo>
                  <a:lnTo>
                    <a:pt x="31" y="0"/>
                  </a:lnTo>
                  <a:lnTo>
                    <a:pt x="29" y="0"/>
                  </a:lnTo>
                  <a:lnTo>
                    <a:pt x="28" y="0"/>
                  </a:lnTo>
                  <a:lnTo>
                    <a:pt x="26" y="1"/>
                  </a:lnTo>
                  <a:lnTo>
                    <a:pt x="26" y="3"/>
                  </a:lnTo>
                  <a:lnTo>
                    <a:pt x="26"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7" name="Freeform 200"/>
            <p:cNvSpPr/>
            <p:nvPr/>
          </p:nvSpPr>
          <p:spPr bwMode="auto">
            <a:xfrm>
              <a:off x="4521200" y="2484438"/>
              <a:ext cx="17463" cy="95250"/>
            </a:xfrm>
            <a:custGeom>
              <a:avLst/>
              <a:gdLst/>
              <a:ahLst/>
              <a:cxnLst>
                <a:cxn ang="0">
                  <a:pos x="26" y="5"/>
                </a:cxn>
                <a:cxn ang="0">
                  <a:pos x="26" y="5"/>
                </a:cxn>
                <a:cxn ang="0">
                  <a:pos x="25" y="26"/>
                </a:cxn>
                <a:cxn ang="0">
                  <a:pos x="23" y="46"/>
                </a:cxn>
                <a:cxn ang="0">
                  <a:pos x="20" y="67"/>
                </a:cxn>
                <a:cxn ang="0">
                  <a:pos x="14" y="88"/>
                </a:cxn>
                <a:cxn ang="0">
                  <a:pos x="14" y="88"/>
                </a:cxn>
                <a:cxn ang="0">
                  <a:pos x="11" y="98"/>
                </a:cxn>
                <a:cxn ang="0">
                  <a:pos x="9" y="109"/>
                </a:cxn>
                <a:cxn ang="0">
                  <a:pos x="6" y="131"/>
                </a:cxn>
                <a:cxn ang="0">
                  <a:pos x="3" y="153"/>
                </a:cxn>
                <a:cxn ang="0">
                  <a:pos x="0" y="174"/>
                </a:cxn>
                <a:cxn ang="0">
                  <a:pos x="0" y="174"/>
                </a:cxn>
                <a:cxn ang="0">
                  <a:pos x="0" y="176"/>
                </a:cxn>
                <a:cxn ang="0">
                  <a:pos x="1" y="177"/>
                </a:cxn>
                <a:cxn ang="0">
                  <a:pos x="4" y="179"/>
                </a:cxn>
                <a:cxn ang="0">
                  <a:pos x="6" y="179"/>
                </a:cxn>
                <a:cxn ang="0">
                  <a:pos x="7" y="179"/>
                </a:cxn>
                <a:cxn ang="0">
                  <a:pos x="8" y="178"/>
                </a:cxn>
                <a:cxn ang="0">
                  <a:pos x="9" y="176"/>
                </a:cxn>
                <a:cxn ang="0">
                  <a:pos x="9" y="176"/>
                </a:cxn>
                <a:cxn ang="0">
                  <a:pos x="12" y="155"/>
                </a:cxn>
                <a:cxn ang="0">
                  <a:pos x="15" y="133"/>
                </a:cxn>
                <a:cxn ang="0">
                  <a:pos x="18" y="111"/>
                </a:cxn>
                <a:cxn ang="0">
                  <a:pos x="24" y="91"/>
                </a:cxn>
                <a:cxn ang="0">
                  <a:pos x="24" y="91"/>
                </a:cxn>
                <a:cxn ang="0">
                  <a:pos x="28" y="69"/>
                </a:cxn>
                <a:cxn ang="0">
                  <a:pos x="32" y="48"/>
                </a:cxn>
                <a:cxn ang="0">
                  <a:pos x="34" y="27"/>
                </a:cxn>
                <a:cxn ang="0">
                  <a:pos x="35" y="5"/>
                </a:cxn>
                <a:cxn ang="0">
                  <a:pos x="35" y="5"/>
                </a:cxn>
                <a:cxn ang="0">
                  <a:pos x="34" y="3"/>
                </a:cxn>
                <a:cxn ang="0">
                  <a:pos x="33" y="1"/>
                </a:cxn>
                <a:cxn ang="0">
                  <a:pos x="32" y="0"/>
                </a:cxn>
                <a:cxn ang="0">
                  <a:pos x="30" y="0"/>
                </a:cxn>
                <a:cxn ang="0">
                  <a:pos x="28" y="0"/>
                </a:cxn>
                <a:cxn ang="0">
                  <a:pos x="27" y="1"/>
                </a:cxn>
                <a:cxn ang="0">
                  <a:pos x="26" y="3"/>
                </a:cxn>
                <a:cxn ang="0">
                  <a:pos x="26" y="5"/>
                </a:cxn>
                <a:cxn ang="0">
                  <a:pos x="26" y="5"/>
                </a:cxn>
              </a:cxnLst>
              <a:rect l="0" t="0" r="r" b="b"/>
              <a:pathLst>
                <a:path w="35" h="179">
                  <a:moveTo>
                    <a:pt x="26" y="5"/>
                  </a:moveTo>
                  <a:lnTo>
                    <a:pt x="26" y="5"/>
                  </a:lnTo>
                  <a:lnTo>
                    <a:pt x="25" y="26"/>
                  </a:lnTo>
                  <a:lnTo>
                    <a:pt x="23" y="46"/>
                  </a:lnTo>
                  <a:lnTo>
                    <a:pt x="20" y="67"/>
                  </a:lnTo>
                  <a:lnTo>
                    <a:pt x="14" y="88"/>
                  </a:lnTo>
                  <a:lnTo>
                    <a:pt x="14" y="88"/>
                  </a:lnTo>
                  <a:lnTo>
                    <a:pt x="11" y="98"/>
                  </a:lnTo>
                  <a:lnTo>
                    <a:pt x="9" y="109"/>
                  </a:lnTo>
                  <a:lnTo>
                    <a:pt x="6" y="131"/>
                  </a:lnTo>
                  <a:lnTo>
                    <a:pt x="3" y="153"/>
                  </a:lnTo>
                  <a:lnTo>
                    <a:pt x="0" y="174"/>
                  </a:lnTo>
                  <a:lnTo>
                    <a:pt x="0" y="174"/>
                  </a:lnTo>
                  <a:lnTo>
                    <a:pt x="0" y="176"/>
                  </a:lnTo>
                  <a:lnTo>
                    <a:pt x="1" y="177"/>
                  </a:lnTo>
                  <a:lnTo>
                    <a:pt x="4" y="179"/>
                  </a:lnTo>
                  <a:lnTo>
                    <a:pt x="6" y="179"/>
                  </a:lnTo>
                  <a:lnTo>
                    <a:pt x="7" y="179"/>
                  </a:lnTo>
                  <a:lnTo>
                    <a:pt x="8" y="178"/>
                  </a:lnTo>
                  <a:lnTo>
                    <a:pt x="9" y="176"/>
                  </a:lnTo>
                  <a:lnTo>
                    <a:pt x="9" y="176"/>
                  </a:lnTo>
                  <a:lnTo>
                    <a:pt x="12" y="155"/>
                  </a:lnTo>
                  <a:lnTo>
                    <a:pt x="15" y="133"/>
                  </a:lnTo>
                  <a:lnTo>
                    <a:pt x="18" y="111"/>
                  </a:lnTo>
                  <a:lnTo>
                    <a:pt x="24" y="91"/>
                  </a:lnTo>
                  <a:lnTo>
                    <a:pt x="24" y="91"/>
                  </a:lnTo>
                  <a:lnTo>
                    <a:pt x="28" y="69"/>
                  </a:lnTo>
                  <a:lnTo>
                    <a:pt x="32" y="48"/>
                  </a:lnTo>
                  <a:lnTo>
                    <a:pt x="34" y="27"/>
                  </a:lnTo>
                  <a:lnTo>
                    <a:pt x="35" y="5"/>
                  </a:lnTo>
                  <a:lnTo>
                    <a:pt x="35" y="5"/>
                  </a:lnTo>
                  <a:lnTo>
                    <a:pt x="34" y="3"/>
                  </a:lnTo>
                  <a:lnTo>
                    <a:pt x="33" y="1"/>
                  </a:lnTo>
                  <a:lnTo>
                    <a:pt x="32" y="0"/>
                  </a:lnTo>
                  <a:lnTo>
                    <a:pt x="30" y="0"/>
                  </a:lnTo>
                  <a:lnTo>
                    <a:pt x="28" y="0"/>
                  </a:lnTo>
                  <a:lnTo>
                    <a:pt x="27" y="1"/>
                  </a:lnTo>
                  <a:lnTo>
                    <a:pt x="26" y="3"/>
                  </a:lnTo>
                  <a:lnTo>
                    <a:pt x="26" y="5"/>
                  </a:lnTo>
                  <a:lnTo>
                    <a:pt x="26"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8" name="Freeform 201"/>
            <p:cNvSpPr/>
            <p:nvPr/>
          </p:nvSpPr>
          <p:spPr bwMode="auto">
            <a:xfrm>
              <a:off x="4570413" y="2508250"/>
              <a:ext cx="12700" cy="41275"/>
            </a:xfrm>
            <a:custGeom>
              <a:avLst/>
              <a:gdLst/>
              <a:ahLst/>
              <a:cxnLst>
                <a:cxn ang="0">
                  <a:pos x="12" y="3"/>
                </a:cxn>
                <a:cxn ang="0">
                  <a:pos x="12" y="3"/>
                </a:cxn>
                <a:cxn ang="0">
                  <a:pos x="8" y="21"/>
                </a:cxn>
                <a:cxn ang="0">
                  <a:pos x="6" y="38"/>
                </a:cxn>
                <a:cxn ang="0">
                  <a:pos x="3" y="56"/>
                </a:cxn>
                <a:cxn ang="0">
                  <a:pos x="0" y="73"/>
                </a:cxn>
                <a:cxn ang="0">
                  <a:pos x="0" y="73"/>
                </a:cxn>
                <a:cxn ang="0">
                  <a:pos x="0" y="76"/>
                </a:cxn>
                <a:cxn ang="0">
                  <a:pos x="1" y="77"/>
                </a:cxn>
                <a:cxn ang="0">
                  <a:pos x="2" y="78"/>
                </a:cxn>
                <a:cxn ang="0">
                  <a:pos x="3" y="79"/>
                </a:cxn>
                <a:cxn ang="0">
                  <a:pos x="5" y="79"/>
                </a:cxn>
                <a:cxn ang="0">
                  <a:pos x="7" y="79"/>
                </a:cxn>
                <a:cxn ang="0">
                  <a:pos x="8" y="78"/>
                </a:cxn>
                <a:cxn ang="0">
                  <a:pos x="9" y="76"/>
                </a:cxn>
                <a:cxn ang="0">
                  <a:pos x="9" y="76"/>
                </a:cxn>
                <a:cxn ang="0">
                  <a:pos x="12" y="58"/>
                </a:cxn>
                <a:cxn ang="0">
                  <a:pos x="14" y="40"/>
                </a:cxn>
                <a:cxn ang="0">
                  <a:pos x="17" y="23"/>
                </a:cxn>
                <a:cxn ang="0">
                  <a:pos x="22" y="6"/>
                </a:cxn>
                <a:cxn ang="0">
                  <a:pos x="22" y="6"/>
                </a:cxn>
                <a:cxn ang="0">
                  <a:pos x="22" y="4"/>
                </a:cxn>
                <a:cxn ang="0">
                  <a:pos x="22" y="2"/>
                </a:cxn>
                <a:cxn ang="0">
                  <a:pos x="21" y="1"/>
                </a:cxn>
                <a:cxn ang="0">
                  <a:pos x="19" y="0"/>
                </a:cxn>
                <a:cxn ang="0">
                  <a:pos x="16" y="0"/>
                </a:cxn>
                <a:cxn ang="0">
                  <a:pos x="15" y="0"/>
                </a:cxn>
                <a:cxn ang="0">
                  <a:pos x="13" y="1"/>
                </a:cxn>
                <a:cxn ang="0">
                  <a:pos x="12" y="3"/>
                </a:cxn>
                <a:cxn ang="0">
                  <a:pos x="12" y="3"/>
                </a:cxn>
              </a:cxnLst>
              <a:rect l="0" t="0" r="r" b="b"/>
              <a:pathLst>
                <a:path w="22" h="79">
                  <a:moveTo>
                    <a:pt x="12" y="3"/>
                  </a:moveTo>
                  <a:lnTo>
                    <a:pt x="12" y="3"/>
                  </a:lnTo>
                  <a:lnTo>
                    <a:pt x="8" y="21"/>
                  </a:lnTo>
                  <a:lnTo>
                    <a:pt x="6" y="38"/>
                  </a:lnTo>
                  <a:lnTo>
                    <a:pt x="3" y="56"/>
                  </a:lnTo>
                  <a:lnTo>
                    <a:pt x="0" y="73"/>
                  </a:lnTo>
                  <a:lnTo>
                    <a:pt x="0" y="73"/>
                  </a:lnTo>
                  <a:lnTo>
                    <a:pt x="0" y="76"/>
                  </a:lnTo>
                  <a:lnTo>
                    <a:pt x="1" y="77"/>
                  </a:lnTo>
                  <a:lnTo>
                    <a:pt x="2" y="78"/>
                  </a:lnTo>
                  <a:lnTo>
                    <a:pt x="3" y="79"/>
                  </a:lnTo>
                  <a:lnTo>
                    <a:pt x="5" y="79"/>
                  </a:lnTo>
                  <a:lnTo>
                    <a:pt x="7" y="79"/>
                  </a:lnTo>
                  <a:lnTo>
                    <a:pt x="8" y="78"/>
                  </a:lnTo>
                  <a:lnTo>
                    <a:pt x="9" y="76"/>
                  </a:lnTo>
                  <a:lnTo>
                    <a:pt x="9" y="76"/>
                  </a:lnTo>
                  <a:lnTo>
                    <a:pt x="12" y="58"/>
                  </a:lnTo>
                  <a:lnTo>
                    <a:pt x="14" y="40"/>
                  </a:lnTo>
                  <a:lnTo>
                    <a:pt x="17" y="23"/>
                  </a:lnTo>
                  <a:lnTo>
                    <a:pt x="22" y="6"/>
                  </a:lnTo>
                  <a:lnTo>
                    <a:pt x="22" y="6"/>
                  </a:lnTo>
                  <a:lnTo>
                    <a:pt x="22" y="4"/>
                  </a:lnTo>
                  <a:lnTo>
                    <a:pt x="22" y="2"/>
                  </a:lnTo>
                  <a:lnTo>
                    <a:pt x="21" y="1"/>
                  </a:lnTo>
                  <a:lnTo>
                    <a:pt x="19" y="0"/>
                  </a:lnTo>
                  <a:lnTo>
                    <a:pt x="16" y="0"/>
                  </a:lnTo>
                  <a:lnTo>
                    <a:pt x="15" y="0"/>
                  </a:lnTo>
                  <a:lnTo>
                    <a:pt x="13" y="1"/>
                  </a:lnTo>
                  <a:lnTo>
                    <a:pt x="12" y="3"/>
                  </a:lnTo>
                  <a:lnTo>
                    <a:pt x="12"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49" name="Freeform 202"/>
            <p:cNvSpPr/>
            <p:nvPr/>
          </p:nvSpPr>
          <p:spPr bwMode="auto">
            <a:xfrm>
              <a:off x="4603750" y="2557463"/>
              <a:ext cx="15875" cy="46038"/>
            </a:xfrm>
            <a:custGeom>
              <a:avLst/>
              <a:gdLst/>
              <a:ahLst/>
              <a:cxnLst>
                <a:cxn ang="0">
                  <a:pos x="20" y="3"/>
                </a:cxn>
                <a:cxn ang="0">
                  <a:pos x="20" y="3"/>
                </a:cxn>
                <a:cxn ang="0">
                  <a:pos x="0" y="79"/>
                </a:cxn>
                <a:cxn ang="0">
                  <a:pos x="0" y="79"/>
                </a:cxn>
                <a:cxn ang="0">
                  <a:pos x="0" y="81"/>
                </a:cxn>
                <a:cxn ang="0">
                  <a:pos x="1" y="83"/>
                </a:cxn>
                <a:cxn ang="0">
                  <a:pos x="2" y="84"/>
                </a:cxn>
                <a:cxn ang="0">
                  <a:pos x="4" y="85"/>
                </a:cxn>
                <a:cxn ang="0">
                  <a:pos x="5" y="85"/>
                </a:cxn>
                <a:cxn ang="0">
                  <a:pos x="7" y="85"/>
                </a:cxn>
                <a:cxn ang="0">
                  <a:pos x="8" y="84"/>
                </a:cxn>
                <a:cxn ang="0">
                  <a:pos x="9" y="82"/>
                </a:cxn>
                <a:cxn ang="0">
                  <a:pos x="9" y="82"/>
                </a:cxn>
                <a:cxn ang="0">
                  <a:pos x="28" y="5"/>
                </a:cxn>
                <a:cxn ang="0">
                  <a:pos x="28" y="5"/>
                </a:cxn>
                <a:cxn ang="0">
                  <a:pos x="29" y="3"/>
                </a:cxn>
                <a:cxn ang="0">
                  <a:pos x="28" y="2"/>
                </a:cxn>
                <a:cxn ang="0">
                  <a:pos x="27" y="1"/>
                </a:cxn>
                <a:cxn ang="0">
                  <a:pos x="25" y="0"/>
                </a:cxn>
                <a:cxn ang="0">
                  <a:pos x="23" y="0"/>
                </a:cxn>
                <a:cxn ang="0">
                  <a:pos x="22" y="0"/>
                </a:cxn>
                <a:cxn ang="0">
                  <a:pos x="20" y="1"/>
                </a:cxn>
                <a:cxn ang="0">
                  <a:pos x="20" y="3"/>
                </a:cxn>
                <a:cxn ang="0">
                  <a:pos x="20" y="3"/>
                </a:cxn>
              </a:cxnLst>
              <a:rect l="0" t="0" r="r" b="b"/>
              <a:pathLst>
                <a:path w="29" h="85">
                  <a:moveTo>
                    <a:pt x="20" y="3"/>
                  </a:moveTo>
                  <a:lnTo>
                    <a:pt x="20" y="3"/>
                  </a:lnTo>
                  <a:lnTo>
                    <a:pt x="0" y="79"/>
                  </a:lnTo>
                  <a:lnTo>
                    <a:pt x="0" y="79"/>
                  </a:lnTo>
                  <a:lnTo>
                    <a:pt x="0" y="81"/>
                  </a:lnTo>
                  <a:lnTo>
                    <a:pt x="1" y="83"/>
                  </a:lnTo>
                  <a:lnTo>
                    <a:pt x="2" y="84"/>
                  </a:lnTo>
                  <a:lnTo>
                    <a:pt x="4" y="85"/>
                  </a:lnTo>
                  <a:lnTo>
                    <a:pt x="5" y="85"/>
                  </a:lnTo>
                  <a:lnTo>
                    <a:pt x="7" y="85"/>
                  </a:lnTo>
                  <a:lnTo>
                    <a:pt x="8" y="84"/>
                  </a:lnTo>
                  <a:lnTo>
                    <a:pt x="9" y="82"/>
                  </a:lnTo>
                  <a:lnTo>
                    <a:pt x="9" y="82"/>
                  </a:lnTo>
                  <a:lnTo>
                    <a:pt x="28" y="5"/>
                  </a:lnTo>
                  <a:lnTo>
                    <a:pt x="28" y="5"/>
                  </a:lnTo>
                  <a:lnTo>
                    <a:pt x="29" y="3"/>
                  </a:lnTo>
                  <a:lnTo>
                    <a:pt x="28" y="2"/>
                  </a:lnTo>
                  <a:lnTo>
                    <a:pt x="27" y="1"/>
                  </a:lnTo>
                  <a:lnTo>
                    <a:pt x="25" y="0"/>
                  </a:lnTo>
                  <a:lnTo>
                    <a:pt x="23" y="0"/>
                  </a:lnTo>
                  <a:lnTo>
                    <a:pt x="22" y="0"/>
                  </a:lnTo>
                  <a:lnTo>
                    <a:pt x="20" y="1"/>
                  </a:lnTo>
                  <a:lnTo>
                    <a:pt x="20" y="3"/>
                  </a:lnTo>
                  <a:lnTo>
                    <a:pt x="20"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0" name="Freeform 203"/>
            <p:cNvSpPr/>
            <p:nvPr/>
          </p:nvSpPr>
          <p:spPr bwMode="auto">
            <a:xfrm>
              <a:off x="4687888" y="2668588"/>
              <a:ext cx="15875" cy="61913"/>
            </a:xfrm>
            <a:custGeom>
              <a:avLst/>
              <a:gdLst/>
              <a:ahLst/>
              <a:cxnLst>
                <a:cxn ang="0">
                  <a:pos x="19" y="4"/>
                </a:cxn>
                <a:cxn ang="0">
                  <a:pos x="19" y="4"/>
                </a:cxn>
                <a:cxn ang="0">
                  <a:pos x="19" y="12"/>
                </a:cxn>
                <a:cxn ang="0">
                  <a:pos x="17" y="19"/>
                </a:cxn>
                <a:cxn ang="0">
                  <a:pos x="12" y="35"/>
                </a:cxn>
                <a:cxn ang="0">
                  <a:pos x="8" y="50"/>
                </a:cxn>
                <a:cxn ang="0">
                  <a:pos x="7" y="58"/>
                </a:cxn>
                <a:cxn ang="0">
                  <a:pos x="6" y="65"/>
                </a:cxn>
                <a:cxn ang="0">
                  <a:pos x="6" y="65"/>
                </a:cxn>
                <a:cxn ang="0">
                  <a:pos x="6" y="76"/>
                </a:cxn>
                <a:cxn ang="0">
                  <a:pos x="5" y="89"/>
                </a:cxn>
                <a:cxn ang="0">
                  <a:pos x="4" y="99"/>
                </a:cxn>
                <a:cxn ang="0">
                  <a:pos x="0" y="110"/>
                </a:cxn>
                <a:cxn ang="0">
                  <a:pos x="0" y="110"/>
                </a:cxn>
                <a:cxn ang="0">
                  <a:pos x="0" y="112"/>
                </a:cxn>
                <a:cxn ang="0">
                  <a:pos x="0" y="113"/>
                </a:cxn>
                <a:cxn ang="0">
                  <a:pos x="1" y="116"/>
                </a:cxn>
                <a:cxn ang="0">
                  <a:pos x="3" y="116"/>
                </a:cxn>
                <a:cxn ang="0">
                  <a:pos x="6" y="116"/>
                </a:cxn>
                <a:cxn ang="0">
                  <a:pos x="8" y="114"/>
                </a:cxn>
                <a:cxn ang="0">
                  <a:pos x="9" y="112"/>
                </a:cxn>
                <a:cxn ang="0">
                  <a:pos x="9" y="112"/>
                </a:cxn>
                <a:cxn ang="0">
                  <a:pos x="12" y="102"/>
                </a:cxn>
                <a:cxn ang="0">
                  <a:pos x="14" y="92"/>
                </a:cxn>
                <a:cxn ang="0">
                  <a:pos x="15" y="80"/>
                </a:cxn>
                <a:cxn ang="0">
                  <a:pos x="15" y="70"/>
                </a:cxn>
                <a:cxn ang="0">
                  <a:pos x="15" y="70"/>
                </a:cxn>
                <a:cxn ang="0">
                  <a:pos x="17" y="62"/>
                </a:cxn>
                <a:cxn ang="0">
                  <a:pos x="18" y="54"/>
                </a:cxn>
                <a:cxn ang="0">
                  <a:pos x="22" y="37"/>
                </a:cxn>
                <a:cxn ang="0">
                  <a:pos x="26" y="20"/>
                </a:cxn>
                <a:cxn ang="0">
                  <a:pos x="28" y="12"/>
                </a:cxn>
                <a:cxn ang="0">
                  <a:pos x="29" y="4"/>
                </a:cxn>
                <a:cxn ang="0">
                  <a:pos x="29" y="4"/>
                </a:cxn>
                <a:cxn ang="0">
                  <a:pos x="28" y="2"/>
                </a:cxn>
                <a:cxn ang="0">
                  <a:pos x="27" y="1"/>
                </a:cxn>
                <a:cxn ang="0">
                  <a:pos x="26" y="0"/>
                </a:cxn>
                <a:cxn ang="0">
                  <a:pos x="24" y="0"/>
                </a:cxn>
                <a:cxn ang="0">
                  <a:pos x="22" y="0"/>
                </a:cxn>
                <a:cxn ang="0">
                  <a:pos x="21" y="1"/>
                </a:cxn>
                <a:cxn ang="0">
                  <a:pos x="20" y="2"/>
                </a:cxn>
                <a:cxn ang="0">
                  <a:pos x="19" y="4"/>
                </a:cxn>
                <a:cxn ang="0">
                  <a:pos x="19" y="4"/>
                </a:cxn>
              </a:cxnLst>
              <a:rect l="0" t="0" r="r" b="b"/>
              <a:pathLst>
                <a:path w="29" h="116">
                  <a:moveTo>
                    <a:pt x="19" y="4"/>
                  </a:moveTo>
                  <a:lnTo>
                    <a:pt x="19" y="4"/>
                  </a:lnTo>
                  <a:lnTo>
                    <a:pt x="19" y="12"/>
                  </a:lnTo>
                  <a:lnTo>
                    <a:pt x="17" y="19"/>
                  </a:lnTo>
                  <a:lnTo>
                    <a:pt x="12" y="35"/>
                  </a:lnTo>
                  <a:lnTo>
                    <a:pt x="8" y="50"/>
                  </a:lnTo>
                  <a:lnTo>
                    <a:pt x="7" y="58"/>
                  </a:lnTo>
                  <a:lnTo>
                    <a:pt x="6" y="65"/>
                  </a:lnTo>
                  <a:lnTo>
                    <a:pt x="6" y="65"/>
                  </a:lnTo>
                  <a:lnTo>
                    <a:pt x="6" y="76"/>
                  </a:lnTo>
                  <a:lnTo>
                    <a:pt x="5" y="89"/>
                  </a:lnTo>
                  <a:lnTo>
                    <a:pt x="4" y="99"/>
                  </a:lnTo>
                  <a:lnTo>
                    <a:pt x="0" y="110"/>
                  </a:lnTo>
                  <a:lnTo>
                    <a:pt x="0" y="110"/>
                  </a:lnTo>
                  <a:lnTo>
                    <a:pt x="0" y="112"/>
                  </a:lnTo>
                  <a:lnTo>
                    <a:pt x="0" y="113"/>
                  </a:lnTo>
                  <a:lnTo>
                    <a:pt x="1" y="116"/>
                  </a:lnTo>
                  <a:lnTo>
                    <a:pt x="3" y="116"/>
                  </a:lnTo>
                  <a:lnTo>
                    <a:pt x="6" y="116"/>
                  </a:lnTo>
                  <a:lnTo>
                    <a:pt x="8" y="114"/>
                  </a:lnTo>
                  <a:lnTo>
                    <a:pt x="9" y="112"/>
                  </a:lnTo>
                  <a:lnTo>
                    <a:pt x="9" y="112"/>
                  </a:lnTo>
                  <a:lnTo>
                    <a:pt x="12" y="102"/>
                  </a:lnTo>
                  <a:lnTo>
                    <a:pt x="14" y="92"/>
                  </a:lnTo>
                  <a:lnTo>
                    <a:pt x="15" y="80"/>
                  </a:lnTo>
                  <a:lnTo>
                    <a:pt x="15" y="70"/>
                  </a:lnTo>
                  <a:lnTo>
                    <a:pt x="15" y="70"/>
                  </a:lnTo>
                  <a:lnTo>
                    <a:pt x="17" y="62"/>
                  </a:lnTo>
                  <a:lnTo>
                    <a:pt x="18" y="54"/>
                  </a:lnTo>
                  <a:lnTo>
                    <a:pt x="22" y="37"/>
                  </a:lnTo>
                  <a:lnTo>
                    <a:pt x="26" y="20"/>
                  </a:lnTo>
                  <a:lnTo>
                    <a:pt x="28" y="12"/>
                  </a:lnTo>
                  <a:lnTo>
                    <a:pt x="29" y="4"/>
                  </a:lnTo>
                  <a:lnTo>
                    <a:pt x="29" y="4"/>
                  </a:lnTo>
                  <a:lnTo>
                    <a:pt x="28" y="2"/>
                  </a:lnTo>
                  <a:lnTo>
                    <a:pt x="27" y="1"/>
                  </a:lnTo>
                  <a:lnTo>
                    <a:pt x="26" y="0"/>
                  </a:lnTo>
                  <a:lnTo>
                    <a:pt x="24" y="0"/>
                  </a:lnTo>
                  <a:lnTo>
                    <a:pt x="22" y="0"/>
                  </a:lnTo>
                  <a:lnTo>
                    <a:pt x="21" y="1"/>
                  </a:lnTo>
                  <a:lnTo>
                    <a:pt x="20" y="2"/>
                  </a:lnTo>
                  <a:lnTo>
                    <a:pt x="19" y="4"/>
                  </a:lnTo>
                  <a:lnTo>
                    <a:pt x="19"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1" name="Freeform 204"/>
            <p:cNvSpPr/>
            <p:nvPr/>
          </p:nvSpPr>
          <p:spPr bwMode="auto">
            <a:xfrm>
              <a:off x="4714875" y="2657475"/>
              <a:ext cx="11113" cy="61913"/>
            </a:xfrm>
            <a:custGeom>
              <a:avLst/>
              <a:gdLst/>
              <a:ahLst/>
              <a:cxnLst>
                <a:cxn ang="0">
                  <a:pos x="12" y="5"/>
                </a:cxn>
                <a:cxn ang="0">
                  <a:pos x="12" y="5"/>
                </a:cxn>
                <a:cxn ang="0">
                  <a:pos x="10" y="32"/>
                </a:cxn>
                <a:cxn ang="0">
                  <a:pos x="6" y="59"/>
                </a:cxn>
                <a:cxn ang="0">
                  <a:pos x="2" y="86"/>
                </a:cxn>
                <a:cxn ang="0">
                  <a:pos x="0" y="113"/>
                </a:cxn>
                <a:cxn ang="0">
                  <a:pos x="0" y="113"/>
                </a:cxn>
                <a:cxn ang="0">
                  <a:pos x="0" y="115"/>
                </a:cxn>
                <a:cxn ang="0">
                  <a:pos x="1" y="116"/>
                </a:cxn>
                <a:cxn ang="0">
                  <a:pos x="3" y="117"/>
                </a:cxn>
                <a:cxn ang="0">
                  <a:pos x="4" y="117"/>
                </a:cxn>
                <a:cxn ang="0">
                  <a:pos x="6" y="117"/>
                </a:cxn>
                <a:cxn ang="0">
                  <a:pos x="8" y="116"/>
                </a:cxn>
                <a:cxn ang="0">
                  <a:pos x="9" y="115"/>
                </a:cxn>
                <a:cxn ang="0">
                  <a:pos x="9" y="113"/>
                </a:cxn>
                <a:cxn ang="0">
                  <a:pos x="9" y="113"/>
                </a:cxn>
                <a:cxn ang="0">
                  <a:pos x="11" y="86"/>
                </a:cxn>
                <a:cxn ang="0">
                  <a:pos x="15" y="59"/>
                </a:cxn>
                <a:cxn ang="0">
                  <a:pos x="19" y="32"/>
                </a:cxn>
                <a:cxn ang="0">
                  <a:pos x="21" y="5"/>
                </a:cxn>
                <a:cxn ang="0">
                  <a:pos x="21" y="5"/>
                </a:cxn>
                <a:cxn ang="0">
                  <a:pos x="21" y="3"/>
                </a:cxn>
                <a:cxn ang="0">
                  <a:pos x="20" y="2"/>
                </a:cxn>
                <a:cxn ang="0">
                  <a:pos x="19" y="1"/>
                </a:cxn>
                <a:cxn ang="0">
                  <a:pos x="17" y="0"/>
                </a:cxn>
                <a:cxn ang="0">
                  <a:pos x="15" y="1"/>
                </a:cxn>
                <a:cxn ang="0">
                  <a:pos x="14" y="2"/>
                </a:cxn>
                <a:cxn ang="0">
                  <a:pos x="13" y="3"/>
                </a:cxn>
                <a:cxn ang="0">
                  <a:pos x="12" y="5"/>
                </a:cxn>
                <a:cxn ang="0">
                  <a:pos x="12" y="5"/>
                </a:cxn>
              </a:cxnLst>
              <a:rect l="0" t="0" r="r" b="b"/>
              <a:pathLst>
                <a:path w="21" h="117">
                  <a:moveTo>
                    <a:pt x="12" y="5"/>
                  </a:moveTo>
                  <a:lnTo>
                    <a:pt x="12" y="5"/>
                  </a:lnTo>
                  <a:lnTo>
                    <a:pt x="10" y="32"/>
                  </a:lnTo>
                  <a:lnTo>
                    <a:pt x="6" y="59"/>
                  </a:lnTo>
                  <a:lnTo>
                    <a:pt x="2" y="86"/>
                  </a:lnTo>
                  <a:lnTo>
                    <a:pt x="0" y="113"/>
                  </a:lnTo>
                  <a:lnTo>
                    <a:pt x="0" y="113"/>
                  </a:lnTo>
                  <a:lnTo>
                    <a:pt x="0" y="115"/>
                  </a:lnTo>
                  <a:lnTo>
                    <a:pt x="1" y="116"/>
                  </a:lnTo>
                  <a:lnTo>
                    <a:pt x="3" y="117"/>
                  </a:lnTo>
                  <a:lnTo>
                    <a:pt x="4" y="117"/>
                  </a:lnTo>
                  <a:lnTo>
                    <a:pt x="6" y="117"/>
                  </a:lnTo>
                  <a:lnTo>
                    <a:pt x="8" y="116"/>
                  </a:lnTo>
                  <a:lnTo>
                    <a:pt x="9" y="115"/>
                  </a:lnTo>
                  <a:lnTo>
                    <a:pt x="9" y="113"/>
                  </a:lnTo>
                  <a:lnTo>
                    <a:pt x="9" y="113"/>
                  </a:lnTo>
                  <a:lnTo>
                    <a:pt x="11" y="86"/>
                  </a:lnTo>
                  <a:lnTo>
                    <a:pt x="15" y="59"/>
                  </a:lnTo>
                  <a:lnTo>
                    <a:pt x="19" y="32"/>
                  </a:lnTo>
                  <a:lnTo>
                    <a:pt x="21" y="5"/>
                  </a:lnTo>
                  <a:lnTo>
                    <a:pt x="21" y="5"/>
                  </a:lnTo>
                  <a:lnTo>
                    <a:pt x="21" y="3"/>
                  </a:lnTo>
                  <a:lnTo>
                    <a:pt x="20" y="2"/>
                  </a:lnTo>
                  <a:lnTo>
                    <a:pt x="19" y="1"/>
                  </a:lnTo>
                  <a:lnTo>
                    <a:pt x="17" y="0"/>
                  </a:lnTo>
                  <a:lnTo>
                    <a:pt x="15" y="1"/>
                  </a:lnTo>
                  <a:lnTo>
                    <a:pt x="14" y="2"/>
                  </a:lnTo>
                  <a:lnTo>
                    <a:pt x="13" y="3"/>
                  </a:lnTo>
                  <a:lnTo>
                    <a:pt x="12" y="5"/>
                  </a:lnTo>
                  <a:lnTo>
                    <a:pt x="12"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2" name="Freeform 206"/>
            <p:cNvSpPr>
              <a:spLocks noEditPoints="1"/>
            </p:cNvSpPr>
            <p:nvPr/>
          </p:nvSpPr>
          <p:spPr bwMode="auto">
            <a:xfrm>
              <a:off x="4249738" y="2249488"/>
              <a:ext cx="555625" cy="574675"/>
            </a:xfrm>
            <a:custGeom>
              <a:avLst/>
              <a:gdLst/>
              <a:ahLst/>
              <a:cxnLst>
                <a:cxn ang="0">
                  <a:pos x="817" y="1056"/>
                </a:cxn>
                <a:cxn ang="0">
                  <a:pos x="716" y="1035"/>
                </a:cxn>
                <a:cxn ang="0">
                  <a:pos x="659" y="1016"/>
                </a:cxn>
                <a:cxn ang="0">
                  <a:pos x="645" y="1010"/>
                </a:cxn>
                <a:cxn ang="0">
                  <a:pos x="623" y="986"/>
                </a:cxn>
                <a:cxn ang="0">
                  <a:pos x="608" y="970"/>
                </a:cxn>
                <a:cxn ang="0">
                  <a:pos x="577" y="929"/>
                </a:cxn>
                <a:cxn ang="0">
                  <a:pos x="513" y="864"/>
                </a:cxn>
                <a:cxn ang="0">
                  <a:pos x="403" y="767"/>
                </a:cxn>
                <a:cxn ang="0">
                  <a:pos x="307" y="683"/>
                </a:cxn>
                <a:cxn ang="0">
                  <a:pos x="222" y="574"/>
                </a:cxn>
                <a:cxn ang="0">
                  <a:pos x="139" y="472"/>
                </a:cxn>
                <a:cxn ang="0">
                  <a:pos x="97" y="439"/>
                </a:cxn>
                <a:cxn ang="0">
                  <a:pos x="31" y="360"/>
                </a:cxn>
                <a:cxn ang="0">
                  <a:pos x="27" y="300"/>
                </a:cxn>
                <a:cxn ang="0">
                  <a:pos x="84" y="371"/>
                </a:cxn>
                <a:cxn ang="0">
                  <a:pos x="141" y="426"/>
                </a:cxn>
                <a:cxn ang="0">
                  <a:pos x="208" y="491"/>
                </a:cxn>
                <a:cxn ang="0">
                  <a:pos x="305" y="624"/>
                </a:cxn>
                <a:cxn ang="0">
                  <a:pos x="398" y="714"/>
                </a:cxn>
                <a:cxn ang="0">
                  <a:pos x="481" y="790"/>
                </a:cxn>
                <a:cxn ang="0">
                  <a:pos x="571" y="872"/>
                </a:cxn>
                <a:cxn ang="0">
                  <a:pos x="646" y="943"/>
                </a:cxn>
                <a:cxn ang="0">
                  <a:pos x="724" y="871"/>
                </a:cxn>
                <a:cxn ang="0">
                  <a:pos x="843" y="787"/>
                </a:cxn>
                <a:cxn ang="0">
                  <a:pos x="981" y="693"/>
                </a:cxn>
                <a:cxn ang="0">
                  <a:pos x="917" y="620"/>
                </a:cxn>
                <a:cxn ang="0">
                  <a:pos x="751" y="446"/>
                </a:cxn>
                <a:cxn ang="0">
                  <a:pos x="583" y="291"/>
                </a:cxn>
                <a:cxn ang="0">
                  <a:pos x="501" y="195"/>
                </a:cxn>
                <a:cxn ang="0">
                  <a:pos x="431" y="116"/>
                </a:cxn>
                <a:cxn ang="0">
                  <a:pos x="378" y="54"/>
                </a:cxn>
                <a:cxn ang="0">
                  <a:pos x="377" y="0"/>
                </a:cxn>
                <a:cxn ang="0">
                  <a:pos x="496" y="134"/>
                </a:cxn>
                <a:cxn ang="0">
                  <a:pos x="631" y="290"/>
                </a:cxn>
                <a:cxn ang="0">
                  <a:pos x="729" y="380"/>
                </a:cxn>
                <a:cxn ang="0">
                  <a:pos x="900" y="546"/>
                </a:cxn>
                <a:cxn ang="0">
                  <a:pos x="980" y="641"/>
                </a:cxn>
                <a:cxn ang="0">
                  <a:pos x="1020" y="678"/>
                </a:cxn>
                <a:cxn ang="0">
                  <a:pos x="1032" y="689"/>
                </a:cxn>
                <a:cxn ang="0">
                  <a:pos x="1037" y="700"/>
                </a:cxn>
                <a:cxn ang="0">
                  <a:pos x="1051" y="800"/>
                </a:cxn>
                <a:cxn ang="0">
                  <a:pos x="1037" y="911"/>
                </a:cxn>
                <a:cxn ang="0">
                  <a:pos x="1029" y="991"/>
                </a:cxn>
                <a:cxn ang="0">
                  <a:pos x="1023" y="1039"/>
                </a:cxn>
                <a:cxn ang="0">
                  <a:pos x="1016" y="1079"/>
                </a:cxn>
                <a:cxn ang="0">
                  <a:pos x="1002" y="1088"/>
                </a:cxn>
                <a:cxn ang="0">
                  <a:pos x="996" y="1087"/>
                </a:cxn>
                <a:cxn ang="0">
                  <a:pos x="954" y="761"/>
                </a:cxn>
                <a:cxn ang="0">
                  <a:pos x="842" y="830"/>
                </a:cxn>
                <a:cxn ang="0">
                  <a:pos x="729" y="917"/>
                </a:cxn>
                <a:cxn ang="0">
                  <a:pos x="672" y="967"/>
                </a:cxn>
                <a:cxn ang="0">
                  <a:pos x="699" y="991"/>
                </a:cxn>
                <a:cxn ang="0">
                  <a:pos x="772" y="1010"/>
                </a:cxn>
                <a:cxn ang="0">
                  <a:pos x="941" y="1046"/>
                </a:cxn>
                <a:cxn ang="0">
                  <a:pos x="989" y="1039"/>
                </a:cxn>
                <a:cxn ang="0">
                  <a:pos x="990" y="1018"/>
                </a:cxn>
                <a:cxn ang="0">
                  <a:pos x="995" y="957"/>
                </a:cxn>
                <a:cxn ang="0">
                  <a:pos x="1010" y="856"/>
                </a:cxn>
                <a:cxn ang="0">
                  <a:pos x="1010" y="734"/>
                </a:cxn>
              </a:cxnLst>
              <a:rect l="0" t="0" r="r" b="b"/>
              <a:pathLst>
                <a:path w="1051" h="1088">
                  <a:moveTo>
                    <a:pt x="991" y="1088"/>
                  </a:moveTo>
                  <a:lnTo>
                    <a:pt x="991" y="1088"/>
                  </a:lnTo>
                  <a:lnTo>
                    <a:pt x="952" y="1084"/>
                  </a:lnTo>
                  <a:lnTo>
                    <a:pt x="911" y="1078"/>
                  </a:lnTo>
                  <a:lnTo>
                    <a:pt x="866" y="1069"/>
                  </a:lnTo>
                  <a:lnTo>
                    <a:pt x="817" y="1056"/>
                  </a:lnTo>
                  <a:lnTo>
                    <a:pt x="817" y="1056"/>
                  </a:lnTo>
                  <a:lnTo>
                    <a:pt x="773" y="1046"/>
                  </a:lnTo>
                  <a:lnTo>
                    <a:pt x="751" y="1041"/>
                  </a:lnTo>
                  <a:lnTo>
                    <a:pt x="728" y="1037"/>
                  </a:lnTo>
                  <a:lnTo>
                    <a:pt x="728" y="1037"/>
                  </a:lnTo>
                  <a:lnTo>
                    <a:pt x="716" y="1035"/>
                  </a:lnTo>
                  <a:lnTo>
                    <a:pt x="706" y="1031"/>
                  </a:lnTo>
                  <a:lnTo>
                    <a:pt x="686" y="1025"/>
                  </a:lnTo>
                  <a:lnTo>
                    <a:pt x="686" y="1025"/>
                  </a:lnTo>
                  <a:lnTo>
                    <a:pt x="673" y="1020"/>
                  </a:lnTo>
                  <a:lnTo>
                    <a:pt x="659" y="1016"/>
                  </a:lnTo>
                  <a:lnTo>
                    <a:pt x="659" y="1016"/>
                  </a:lnTo>
                  <a:lnTo>
                    <a:pt x="654" y="1015"/>
                  </a:lnTo>
                  <a:lnTo>
                    <a:pt x="651" y="1013"/>
                  </a:lnTo>
                  <a:lnTo>
                    <a:pt x="650" y="1012"/>
                  </a:lnTo>
                  <a:lnTo>
                    <a:pt x="649" y="1011"/>
                  </a:lnTo>
                  <a:lnTo>
                    <a:pt x="649" y="1011"/>
                  </a:lnTo>
                  <a:lnTo>
                    <a:pt x="645" y="1010"/>
                  </a:lnTo>
                  <a:lnTo>
                    <a:pt x="645" y="1010"/>
                  </a:lnTo>
                  <a:lnTo>
                    <a:pt x="640" y="1006"/>
                  </a:lnTo>
                  <a:lnTo>
                    <a:pt x="635" y="1001"/>
                  </a:lnTo>
                  <a:lnTo>
                    <a:pt x="628" y="991"/>
                  </a:lnTo>
                  <a:lnTo>
                    <a:pt x="623" y="986"/>
                  </a:lnTo>
                  <a:lnTo>
                    <a:pt x="623" y="986"/>
                  </a:lnTo>
                  <a:lnTo>
                    <a:pt x="620" y="983"/>
                  </a:lnTo>
                  <a:lnTo>
                    <a:pt x="619" y="982"/>
                  </a:lnTo>
                  <a:lnTo>
                    <a:pt x="619" y="982"/>
                  </a:lnTo>
                  <a:lnTo>
                    <a:pt x="614" y="979"/>
                  </a:lnTo>
                  <a:lnTo>
                    <a:pt x="611" y="976"/>
                  </a:lnTo>
                  <a:lnTo>
                    <a:pt x="608" y="970"/>
                  </a:lnTo>
                  <a:lnTo>
                    <a:pt x="608" y="965"/>
                  </a:lnTo>
                  <a:lnTo>
                    <a:pt x="608" y="963"/>
                  </a:lnTo>
                  <a:lnTo>
                    <a:pt x="606" y="961"/>
                  </a:lnTo>
                  <a:lnTo>
                    <a:pt x="606" y="961"/>
                  </a:lnTo>
                  <a:lnTo>
                    <a:pt x="591" y="946"/>
                  </a:lnTo>
                  <a:lnTo>
                    <a:pt x="577" y="929"/>
                  </a:lnTo>
                  <a:lnTo>
                    <a:pt x="577" y="929"/>
                  </a:lnTo>
                  <a:lnTo>
                    <a:pt x="561" y="912"/>
                  </a:lnTo>
                  <a:lnTo>
                    <a:pt x="546" y="895"/>
                  </a:lnTo>
                  <a:lnTo>
                    <a:pt x="529" y="879"/>
                  </a:lnTo>
                  <a:lnTo>
                    <a:pt x="513" y="864"/>
                  </a:lnTo>
                  <a:lnTo>
                    <a:pt x="513" y="864"/>
                  </a:lnTo>
                  <a:lnTo>
                    <a:pt x="490" y="846"/>
                  </a:lnTo>
                  <a:lnTo>
                    <a:pt x="469" y="827"/>
                  </a:lnTo>
                  <a:lnTo>
                    <a:pt x="428" y="789"/>
                  </a:lnTo>
                  <a:lnTo>
                    <a:pt x="428" y="789"/>
                  </a:lnTo>
                  <a:lnTo>
                    <a:pt x="416" y="777"/>
                  </a:lnTo>
                  <a:lnTo>
                    <a:pt x="403" y="767"/>
                  </a:lnTo>
                  <a:lnTo>
                    <a:pt x="378" y="745"/>
                  </a:lnTo>
                  <a:lnTo>
                    <a:pt x="378" y="745"/>
                  </a:lnTo>
                  <a:lnTo>
                    <a:pt x="356" y="729"/>
                  </a:lnTo>
                  <a:lnTo>
                    <a:pt x="336" y="711"/>
                  </a:lnTo>
                  <a:lnTo>
                    <a:pt x="317" y="693"/>
                  </a:lnTo>
                  <a:lnTo>
                    <a:pt x="307" y="683"/>
                  </a:lnTo>
                  <a:lnTo>
                    <a:pt x="299" y="673"/>
                  </a:lnTo>
                  <a:lnTo>
                    <a:pt x="299" y="673"/>
                  </a:lnTo>
                  <a:lnTo>
                    <a:pt x="271" y="638"/>
                  </a:lnTo>
                  <a:lnTo>
                    <a:pt x="271" y="638"/>
                  </a:lnTo>
                  <a:lnTo>
                    <a:pt x="238" y="596"/>
                  </a:lnTo>
                  <a:lnTo>
                    <a:pt x="222" y="574"/>
                  </a:lnTo>
                  <a:lnTo>
                    <a:pt x="207" y="552"/>
                  </a:lnTo>
                  <a:lnTo>
                    <a:pt x="207" y="552"/>
                  </a:lnTo>
                  <a:lnTo>
                    <a:pt x="194" y="534"/>
                  </a:lnTo>
                  <a:lnTo>
                    <a:pt x="178" y="514"/>
                  </a:lnTo>
                  <a:lnTo>
                    <a:pt x="160" y="493"/>
                  </a:lnTo>
                  <a:lnTo>
                    <a:pt x="139" y="472"/>
                  </a:lnTo>
                  <a:lnTo>
                    <a:pt x="139" y="472"/>
                  </a:lnTo>
                  <a:lnTo>
                    <a:pt x="128" y="461"/>
                  </a:lnTo>
                  <a:lnTo>
                    <a:pt x="115" y="453"/>
                  </a:lnTo>
                  <a:lnTo>
                    <a:pt x="115" y="453"/>
                  </a:lnTo>
                  <a:lnTo>
                    <a:pt x="103" y="444"/>
                  </a:lnTo>
                  <a:lnTo>
                    <a:pt x="97" y="439"/>
                  </a:lnTo>
                  <a:lnTo>
                    <a:pt x="92" y="433"/>
                  </a:lnTo>
                  <a:lnTo>
                    <a:pt x="92" y="433"/>
                  </a:lnTo>
                  <a:lnTo>
                    <a:pt x="74" y="414"/>
                  </a:lnTo>
                  <a:lnTo>
                    <a:pt x="57" y="393"/>
                  </a:lnTo>
                  <a:lnTo>
                    <a:pt x="57" y="393"/>
                  </a:lnTo>
                  <a:lnTo>
                    <a:pt x="31" y="360"/>
                  </a:lnTo>
                  <a:lnTo>
                    <a:pt x="16" y="345"/>
                  </a:lnTo>
                  <a:lnTo>
                    <a:pt x="2" y="329"/>
                  </a:lnTo>
                  <a:lnTo>
                    <a:pt x="2" y="329"/>
                  </a:lnTo>
                  <a:lnTo>
                    <a:pt x="0" y="327"/>
                  </a:lnTo>
                  <a:lnTo>
                    <a:pt x="0" y="327"/>
                  </a:lnTo>
                  <a:lnTo>
                    <a:pt x="27" y="300"/>
                  </a:lnTo>
                  <a:lnTo>
                    <a:pt x="27" y="300"/>
                  </a:lnTo>
                  <a:lnTo>
                    <a:pt x="45" y="322"/>
                  </a:lnTo>
                  <a:lnTo>
                    <a:pt x="45" y="322"/>
                  </a:lnTo>
                  <a:lnTo>
                    <a:pt x="68" y="351"/>
                  </a:lnTo>
                  <a:lnTo>
                    <a:pt x="68" y="351"/>
                  </a:lnTo>
                  <a:lnTo>
                    <a:pt x="84" y="371"/>
                  </a:lnTo>
                  <a:lnTo>
                    <a:pt x="102" y="392"/>
                  </a:lnTo>
                  <a:lnTo>
                    <a:pt x="111" y="401"/>
                  </a:lnTo>
                  <a:lnTo>
                    <a:pt x="120" y="411"/>
                  </a:lnTo>
                  <a:lnTo>
                    <a:pt x="131" y="419"/>
                  </a:lnTo>
                  <a:lnTo>
                    <a:pt x="141" y="426"/>
                  </a:lnTo>
                  <a:lnTo>
                    <a:pt x="141" y="426"/>
                  </a:lnTo>
                  <a:lnTo>
                    <a:pt x="151" y="434"/>
                  </a:lnTo>
                  <a:lnTo>
                    <a:pt x="163" y="444"/>
                  </a:lnTo>
                  <a:lnTo>
                    <a:pt x="174" y="454"/>
                  </a:lnTo>
                  <a:lnTo>
                    <a:pt x="186" y="465"/>
                  </a:lnTo>
                  <a:lnTo>
                    <a:pt x="197" y="478"/>
                  </a:lnTo>
                  <a:lnTo>
                    <a:pt x="208" y="491"/>
                  </a:lnTo>
                  <a:lnTo>
                    <a:pt x="219" y="506"/>
                  </a:lnTo>
                  <a:lnTo>
                    <a:pt x="229" y="521"/>
                  </a:lnTo>
                  <a:lnTo>
                    <a:pt x="229" y="521"/>
                  </a:lnTo>
                  <a:lnTo>
                    <a:pt x="261" y="567"/>
                  </a:lnTo>
                  <a:lnTo>
                    <a:pt x="291" y="607"/>
                  </a:lnTo>
                  <a:lnTo>
                    <a:pt x="305" y="624"/>
                  </a:lnTo>
                  <a:lnTo>
                    <a:pt x="319" y="640"/>
                  </a:lnTo>
                  <a:lnTo>
                    <a:pt x="332" y="654"/>
                  </a:lnTo>
                  <a:lnTo>
                    <a:pt x="346" y="668"/>
                  </a:lnTo>
                  <a:lnTo>
                    <a:pt x="346" y="668"/>
                  </a:lnTo>
                  <a:lnTo>
                    <a:pt x="371" y="692"/>
                  </a:lnTo>
                  <a:lnTo>
                    <a:pt x="398" y="714"/>
                  </a:lnTo>
                  <a:lnTo>
                    <a:pt x="398" y="714"/>
                  </a:lnTo>
                  <a:lnTo>
                    <a:pt x="429" y="741"/>
                  </a:lnTo>
                  <a:lnTo>
                    <a:pt x="445" y="755"/>
                  </a:lnTo>
                  <a:lnTo>
                    <a:pt x="459" y="769"/>
                  </a:lnTo>
                  <a:lnTo>
                    <a:pt x="459" y="769"/>
                  </a:lnTo>
                  <a:lnTo>
                    <a:pt x="481" y="790"/>
                  </a:lnTo>
                  <a:lnTo>
                    <a:pt x="504" y="809"/>
                  </a:lnTo>
                  <a:lnTo>
                    <a:pt x="504" y="809"/>
                  </a:lnTo>
                  <a:lnTo>
                    <a:pt x="526" y="828"/>
                  </a:lnTo>
                  <a:lnTo>
                    <a:pt x="548" y="849"/>
                  </a:lnTo>
                  <a:lnTo>
                    <a:pt x="548" y="849"/>
                  </a:lnTo>
                  <a:lnTo>
                    <a:pt x="571" y="872"/>
                  </a:lnTo>
                  <a:lnTo>
                    <a:pt x="594" y="896"/>
                  </a:lnTo>
                  <a:lnTo>
                    <a:pt x="594" y="896"/>
                  </a:lnTo>
                  <a:lnTo>
                    <a:pt x="615" y="920"/>
                  </a:lnTo>
                  <a:lnTo>
                    <a:pt x="638" y="943"/>
                  </a:lnTo>
                  <a:lnTo>
                    <a:pt x="643" y="948"/>
                  </a:lnTo>
                  <a:lnTo>
                    <a:pt x="646" y="943"/>
                  </a:lnTo>
                  <a:lnTo>
                    <a:pt x="646" y="943"/>
                  </a:lnTo>
                  <a:lnTo>
                    <a:pt x="658" y="929"/>
                  </a:lnTo>
                  <a:lnTo>
                    <a:pt x="669" y="917"/>
                  </a:lnTo>
                  <a:lnTo>
                    <a:pt x="682" y="904"/>
                  </a:lnTo>
                  <a:lnTo>
                    <a:pt x="696" y="893"/>
                  </a:lnTo>
                  <a:lnTo>
                    <a:pt x="724" y="871"/>
                  </a:lnTo>
                  <a:lnTo>
                    <a:pt x="753" y="851"/>
                  </a:lnTo>
                  <a:lnTo>
                    <a:pt x="753" y="851"/>
                  </a:lnTo>
                  <a:lnTo>
                    <a:pt x="784" y="829"/>
                  </a:lnTo>
                  <a:lnTo>
                    <a:pt x="784" y="829"/>
                  </a:lnTo>
                  <a:lnTo>
                    <a:pt x="812" y="807"/>
                  </a:lnTo>
                  <a:lnTo>
                    <a:pt x="843" y="787"/>
                  </a:lnTo>
                  <a:lnTo>
                    <a:pt x="906" y="748"/>
                  </a:lnTo>
                  <a:lnTo>
                    <a:pt x="906" y="748"/>
                  </a:lnTo>
                  <a:lnTo>
                    <a:pt x="944" y="725"/>
                  </a:lnTo>
                  <a:lnTo>
                    <a:pt x="980" y="702"/>
                  </a:lnTo>
                  <a:lnTo>
                    <a:pt x="986" y="698"/>
                  </a:lnTo>
                  <a:lnTo>
                    <a:pt x="981" y="693"/>
                  </a:lnTo>
                  <a:lnTo>
                    <a:pt x="981" y="693"/>
                  </a:lnTo>
                  <a:lnTo>
                    <a:pt x="964" y="676"/>
                  </a:lnTo>
                  <a:lnTo>
                    <a:pt x="949" y="660"/>
                  </a:lnTo>
                  <a:lnTo>
                    <a:pt x="920" y="624"/>
                  </a:lnTo>
                  <a:lnTo>
                    <a:pt x="917" y="620"/>
                  </a:lnTo>
                  <a:lnTo>
                    <a:pt x="917" y="620"/>
                  </a:lnTo>
                  <a:lnTo>
                    <a:pt x="882" y="579"/>
                  </a:lnTo>
                  <a:lnTo>
                    <a:pt x="850" y="543"/>
                  </a:lnTo>
                  <a:lnTo>
                    <a:pt x="819" y="510"/>
                  </a:lnTo>
                  <a:lnTo>
                    <a:pt x="789" y="480"/>
                  </a:lnTo>
                  <a:lnTo>
                    <a:pt x="789" y="480"/>
                  </a:lnTo>
                  <a:lnTo>
                    <a:pt x="751" y="446"/>
                  </a:lnTo>
                  <a:lnTo>
                    <a:pt x="712" y="412"/>
                  </a:lnTo>
                  <a:lnTo>
                    <a:pt x="712" y="412"/>
                  </a:lnTo>
                  <a:lnTo>
                    <a:pt x="668" y="372"/>
                  </a:lnTo>
                  <a:lnTo>
                    <a:pt x="624" y="332"/>
                  </a:lnTo>
                  <a:lnTo>
                    <a:pt x="604" y="313"/>
                  </a:lnTo>
                  <a:lnTo>
                    <a:pt x="583" y="291"/>
                  </a:lnTo>
                  <a:lnTo>
                    <a:pt x="564" y="269"/>
                  </a:lnTo>
                  <a:lnTo>
                    <a:pt x="544" y="246"/>
                  </a:lnTo>
                  <a:lnTo>
                    <a:pt x="544" y="246"/>
                  </a:lnTo>
                  <a:lnTo>
                    <a:pt x="522" y="221"/>
                  </a:lnTo>
                  <a:lnTo>
                    <a:pt x="501" y="195"/>
                  </a:lnTo>
                  <a:lnTo>
                    <a:pt x="501" y="195"/>
                  </a:lnTo>
                  <a:lnTo>
                    <a:pt x="475" y="165"/>
                  </a:lnTo>
                  <a:lnTo>
                    <a:pt x="450" y="135"/>
                  </a:lnTo>
                  <a:lnTo>
                    <a:pt x="450" y="135"/>
                  </a:lnTo>
                  <a:lnTo>
                    <a:pt x="441" y="125"/>
                  </a:lnTo>
                  <a:lnTo>
                    <a:pt x="431" y="116"/>
                  </a:lnTo>
                  <a:lnTo>
                    <a:pt x="431" y="116"/>
                  </a:lnTo>
                  <a:lnTo>
                    <a:pt x="422" y="107"/>
                  </a:lnTo>
                  <a:lnTo>
                    <a:pt x="413" y="98"/>
                  </a:lnTo>
                  <a:lnTo>
                    <a:pt x="413" y="98"/>
                  </a:lnTo>
                  <a:lnTo>
                    <a:pt x="400" y="81"/>
                  </a:lnTo>
                  <a:lnTo>
                    <a:pt x="389" y="67"/>
                  </a:lnTo>
                  <a:lnTo>
                    <a:pt x="378" y="54"/>
                  </a:lnTo>
                  <a:lnTo>
                    <a:pt x="366" y="44"/>
                  </a:lnTo>
                  <a:lnTo>
                    <a:pt x="366" y="44"/>
                  </a:lnTo>
                  <a:lnTo>
                    <a:pt x="355" y="33"/>
                  </a:lnTo>
                  <a:lnTo>
                    <a:pt x="346" y="21"/>
                  </a:lnTo>
                  <a:lnTo>
                    <a:pt x="346" y="21"/>
                  </a:lnTo>
                  <a:lnTo>
                    <a:pt x="377" y="0"/>
                  </a:lnTo>
                  <a:lnTo>
                    <a:pt x="377" y="0"/>
                  </a:lnTo>
                  <a:lnTo>
                    <a:pt x="382" y="6"/>
                  </a:lnTo>
                  <a:lnTo>
                    <a:pt x="382" y="6"/>
                  </a:lnTo>
                  <a:lnTo>
                    <a:pt x="433" y="64"/>
                  </a:lnTo>
                  <a:lnTo>
                    <a:pt x="433" y="64"/>
                  </a:lnTo>
                  <a:lnTo>
                    <a:pt x="496" y="134"/>
                  </a:lnTo>
                  <a:lnTo>
                    <a:pt x="527" y="170"/>
                  </a:lnTo>
                  <a:lnTo>
                    <a:pt x="558" y="207"/>
                  </a:lnTo>
                  <a:lnTo>
                    <a:pt x="558" y="207"/>
                  </a:lnTo>
                  <a:lnTo>
                    <a:pt x="585" y="239"/>
                  </a:lnTo>
                  <a:lnTo>
                    <a:pt x="614" y="273"/>
                  </a:lnTo>
                  <a:lnTo>
                    <a:pt x="631" y="290"/>
                  </a:lnTo>
                  <a:lnTo>
                    <a:pt x="647" y="307"/>
                  </a:lnTo>
                  <a:lnTo>
                    <a:pt x="665" y="324"/>
                  </a:lnTo>
                  <a:lnTo>
                    <a:pt x="683" y="341"/>
                  </a:lnTo>
                  <a:lnTo>
                    <a:pt x="683" y="341"/>
                  </a:lnTo>
                  <a:lnTo>
                    <a:pt x="729" y="380"/>
                  </a:lnTo>
                  <a:lnTo>
                    <a:pt x="729" y="380"/>
                  </a:lnTo>
                  <a:lnTo>
                    <a:pt x="765" y="411"/>
                  </a:lnTo>
                  <a:lnTo>
                    <a:pt x="801" y="444"/>
                  </a:lnTo>
                  <a:lnTo>
                    <a:pt x="801" y="444"/>
                  </a:lnTo>
                  <a:lnTo>
                    <a:pt x="836" y="477"/>
                  </a:lnTo>
                  <a:lnTo>
                    <a:pt x="869" y="511"/>
                  </a:lnTo>
                  <a:lnTo>
                    <a:pt x="900" y="546"/>
                  </a:lnTo>
                  <a:lnTo>
                    <a:pt x="930" y="581"/>
                  </a:lnTo>
                  <a:lnTo>
                    <a:pt x="930" y="581"/>
                  </a:lnTo>
                  <a:lnTo>
                    <a:pt x="946" y="600"/>
                  </a:lnTo>
                  <a:lnTo>
                    <a:pt x="946" y="600"/>
                  </a:lnTo>
                  <a:lnTo>
                    <a:pt x="962" y="620"/>
                  </a:lnTo>
                  <a:lnTo>
                    <a:pt x="980" y="641"/>
                  </a:lnTo>
                  <a:lnTo>
                    <a:pt x="998" y="661"/>
                  </a:lnTo>
                  <a:lnTo>
                    <a:pt x="1008" y="669"/>
                  </a:lnTo>
                  <a:lnTo>
                    <a:pt x="1018" y="677"/>
                  </a:lnTo>
                  <a:lnTo>
                    <a:pt x="1019" y="678"/>
                  </a:lnTo>
                  <a:lnTo>
                    <a:pt x="1020" y="678"/>
                  </a:lnTo>
                  <a:lnTo>
                    <a:pt x="1020" y="678"/>
                  </a:lnTo>
                  <a:lnTo>
                    <a:pt x="1025" y="680"/>
                  </a:lnTo>
                  <a:lnTo>
                    <a:pt x="1029" y="684"/>
                  </a:lnTo>
                  <a:lnTo>
                    <a:pt x="1029" y="685"/>
                  </a:lnTo>
                  <a:lnTo>
                    <a:pt x="1030" y="686"/>
                  </a:lnTo>
                  <a:lnTo>
                    <a:pt x="1030" y="686"/>
                  </a:lnTo>
                  <a:lnTo>
                    <a:pt x="1032" y="689"/>
                  </a:lnTo>
                  <a:lnTo>
                    <a:pt x="1035" y="692"/>
                  </a:lnTo>
                  <a:lnTo>
                    <a:pt x="1036" y="695"/>
                  </a:lnTo>
                  <a:lnTo>
                    <a:pt x="1037" y="698"/>
                  </a:lnTo>
                  <a:lnTo>
                    <a:pt x="1037" y="699"/>
                  </a:lnTo>
                  <a:lnTo>
                    <a:pt x="1037" y="700"/>
                  </a:lnTo>
                  <a:lnTo>
                    <a:pt x="1037" y="700"/>
                  </a:lnTo>
                  <a:lnTo>
                    <a:pt x="1041" y="711"/>
                  </a:lnTo>
                  <a:lnTo>
                    <a:pt x="1045" y="723"/>
                  </a:lnTo>
                  <a:lnTo>
                    <a:pt x="1047" y="735"/>
                  </a:lnTo>
                  <a:lnTo>
                    <a:pt x="1049" y="748"/>
                  </a:lnTo>
                  <a:lnTo>
                    <a:pt x="1051" y="774"/>
                  </a:lnTo>
                  <a:lnTo>
                    <a:pt x="1051" y="800"/>
                  </a:lnTo>
                  <a:lnTo>
                    <a:pt x="1050" y="826"/>
                  </a:lnTo>
                  <a:lnTo>
                    <a:pt x="1047" y="851"/>
                  </a:lnTo>
                  <a:lnTo>
                    <a:pt x="1044" y="872"/>
                  </a:lnTo>
                  <a:lnTo>
                    <a:pt x="1040" y="892"/>
                  </a:lnTo>
                  <a:lnTo>
                    <a:pt x="1040" y="892"/>
                  </a:lnTo>
                  <a:lnTo>
                    <a:pt x="1037" y="911"/>
                  </a:lnTo>
                  <a:lnTo>
                    <a:pt x="1035" y="929"/>
                  </a:lnTo>
                  <a:lnTo>
                    <a:pt x="1030" y="967"/>
                  </a:lnTo>
                  <a:lnTo>
                    <a:pt x="1030" y="973"/>
                  </a:lnTo>
                  <a:lnTo>
                    <a:pt x="1030" y="973"/>
                  </a:lnTo>
                  <a:lnTo>
                    <a:pt x="1029" y="991"/>
                  </a:lnTo>
                  <a:lnTo>
                    <a:pt x="1029" y="991"/>
                  </a:lnTo>
                  <a:lnTo>
                    <a:pt x="1029" y="1009"/>
                  </a:lnTo>
                  <a:lnTo>
                    <a:pt x="1028" y="1017"/>
                  </a:lnTo>
                  <a:lnTo>
                    <a:pt x="1026" y="1024"/>
                  </a:lnTo>
                  <a:lnTo>
                    <a:pt x="1026" y="1024"/>
                  </a:lnTo>
                  <a:lnTo>
                    <a:pt x="1024" y="1031"/>
                  </a:lnTo>
                  <a:lnTo>
                    <a:pt x="1023" y="1039"/>
                  </a:lnTo>
                  <a:lnTo>
                    <a:pt x="1023" y="1051"/>
                  </a:lnTo>
                  <a:lnTo>
                    <a:pt x="1023" y="1051"/>
                  </a:lnTo>
                  <a:lnTo>
                    <a:pt x="1023" y="1059"/>
                  </a:lnTo>
                  <a:lnTo>
                    <a:pt x="1021" y="1068"/>
                  </a:lnTo>
                  <a:lnTo>
                    <a:pt x="1019" y="1075"/>
                  </a:lnTo>
                  <a:lnTo>
                    <a:pt x="1016" y="1079"/>
                  </a:lnTo>
                  <a:lnTo>
                    <a:pt x="1013" y="1083"/>
                  </a:lnTo>
                  <a:lnTo>
                    <a:pt x="1013" y="1083"/>
                  </a:lnTo>
                  <a:lnTo>
                    <a:pt x="1010" y="1085"/>
                  </a:lnTo>
                  <a:lnTo>
                    <a:pt x="1008" y="1086"/>
                  </a:lnTo>
                  <a:lnTo>
                    <a:pt x="1005" y="1087"/>
                  </a:lnTo>
                  <a:lnTo>
                    <a:pt x="1002" y="1088"/>
                  </a:lnTo>
                  <a:lnTo>
                    <a:pt x="1002" y="1088"/>
                  </a:lnTo>
                  <a:lnTo>
                    <a:pt x="1002" y="1088"/>
                  </a:lnTo>
                  <a:lnTo>
                    <a:pt x="998" y="1087"/>
                  </a:lnTo>
                  <a:lnTo>
                    <a:pt x="997" y="1087"/>
                  </a:lnTo>
                  <a:lnTo>
                    <a:pt x="996" y="1087"/>
                  </a:lnTo>
                  <a:lnTo>
                    <a:pt x="996" y="1087"/>
                  </a:lnTo>
                  <a:lnTo>
                    <a:pt x="992" y="1088"/>
                  </a:lnTo>
                  <a:lnTo>
                    <a:pt x="991" y="1088"/>
                  </a:lnTo>
                  <a:close/>
                  <a:moveTo>
                    <a:pt x="1002" y="731"/>
                  </a:moveTo>
                  <a:lnTo>
                    <a:pt x="1002" y="731"/>
                  </a:lnTo>
                  <a:lnTo>
                    <a:pt x="954" y="761"/>
                  </a:lnTo>
                  <a:lnTo>
                    <a:pt x="954" y="761"/>
                  </a:lnTo>
                  <a:lnTo>
                    <a:pt x="918" y="784"/>
                  </a:lnTo>
                  <a:lnTo>
                    <a:pt x="918" y="784"/>
                  </a:lnTo>
                  <a:lnTo>
                    <a:pt x="885" y="803"/>
                  </a:lnTo>
                  <a:lnTo>
                    <a:pt x="885" y="803"/>
                  </a:lnTo>
                  <a:lnTo>
                    <a:pt x="856" y="821"/>
                  </a:lnTo>
                  <a:lnTo>
                    <a:pt x="842" y="830"/>
                  </a:lnTo>
                  <a:lnTo>
                    <a:pt x="829" y="839"/>
                  </a:lnTo>
                  <a:lnTo>
                    <a:pt x="819" y="847"/>
                  </a:lnTo>
                  <a:lnTo>
                    <a:pt x="819" y="847"/>
                  </a:lnTo>
                  <a:lnTo>
                    <a:pt x="773" y="881"/>
                  </a:lnTo>
                  <a:lnTo>
                    <a:pt x="729" y="917"/>
                  </a:lnTo>
                  <a:lnTo>
                    <a:pt x="729" y="917"/>
                  </a:lnTo>
                  <a:lnTo>
                    <a:pt x="717" y="925"/>
                  </a:lnTo>
                  <a:lnTo>
                    <a:pt x="717" y="925"/>
                  </a:lnTo>
                  <a:lnTo>
                    <a:pt x="704" y="936"/>
                  </a:lnTo>
                  <a:lnTo>
                    <a:pt x="691" y="948"/>
                  </a:lnTo>
                  <a:lnTo>
                    <a:pt x="678" y="960"/>
                  </a:lnTo>
                  <a:lnTo>
                    <a:pt x="672" y="967"/>
                  </a:lnTo>
                  <a:lnTo>
                    <a:pt x="668" y="974"/>
                  </a:lnTo>
                  <a:lnTo>
                    <a:pt x="664" y="980"/>
                  </a:lnTo>
                  <a:lnTo>
                    <a:pt x="671" y="982"/>
                  </a:lnTo>
                  <a:lnTo>
                    <a:pt x="671" y="982"/>
                  </a:lnTo>
                  <a:lnTo>
                    <a:pt x="699" y="991"/>
                  </a:lnTo>
                  <a:lnTo>
                    <a:pt x="699" y="991"/>
                  </a:lnTo>
                  <a:lnTo>
                    <a:pt x="718" y="996"/>
                  </a:lnTo>
                  <a:lnTo>
                    <a:pt x="738" y="1003"/>
                  </a:lnTo>
                  <a:lnTo>
                    <a:pt x="738" y="1003"/>
                  </a:lnTo>
                  <a:lnTo>
                    <a:pt x="756" y="1007"/>
                  </a:lnTo>
                  <a:lnTo>
                    <a:pt x="772" y="1010"/>
                  </a:lnTo>
                  <a:lnTo>
                    <a:pt x="772" y="1010"/>
                  </a:lnTo>
                  <a:lnTo>
                    <a:pt x="792" y="1014"/>
                  </a:lnTo>
                  <a:lnTo>
                    <a:pt x="811" y="1018"/>
                  </a:lnTo>
                  <a:lnTo>
                    <a:pt x="811" y="1018"/>
                  </a:lnTo>
                  <a:lnTo>
                    <a:pt x="854" y="1028"/>
                  </a:lnTo>
                  <a:lnTo>
                    <a:pt x="897" y="1039"/>
                  </a:lnTo>
                  <a:lnTo>
                    <a:pt x="941" y="1046"/>
                  </a:lnTo>
                  <a:lnTo>
                    <a:pt x="962" y="1049"/>
                  </a:lnTo>
                  <a:lnTo>
                    <a:pt x="984" y="1051"/>
                  </a:lnTo>
                  <a:lnTo>
                    <a:pt x="991" y="1052"/>
                  </a:lnTo>
                  <a:lnTo>
                    <a:pt x="990" y="1045"/>
                  </a:lnTo>
                  <a:lnTo>
                    <a:pt x="990" y="1045"/>
                  </a:lnTo>
                  <a:lnTo>
                    <a:pt x="989" y="1039"/>
                  </a:lnTo>
                  <a:lnTo>
                    <a:pt x="989" y="1039"/>
                  </a:lnTo>
                  <a:lnTo>
                    <a:pt x="987" y="1032"/>
                  </a:lnTo>
                  <a:lnTo>
                    <a:pt x="987" y="1029"/>
                  </a:lnTo>
                  <a:lnTo>
                    <a:pt x="987" y="1027"/>
                  </a:lnTo>
                  <a:lnTo>
                    <a:pt x="987" y="1027"/>
                  </a:lnTo>
                  <a:lnTo>
                    <a:pt x="990" y="1018"/>
                  </a:lnTo>
                  <a:lnTo>
                    <a:pt x="992" y="1008"/>
                  </a:lnTo>
                  <a:lnTo>
                    <a:pt x="993" y="988"/>
                  </a:lnTo>
                  <a:lnTo>
                    <a:pt x="993" y="988"/>
                  </a:lnTo>
                  <a:lnTo>
                    <a:pt x="994" y="974"/>
                  </a:lnTo>
                  <a:lnTo>
                    <a:pt x="994" y="974"/>
                  </a:lnTo>
                  <a:lnTo>
                    <a:pt x="995" y="957"/>
                  </a:lnTo>
                  <a:lnTo>
                    <a:pt x="995" y="957"/>
                  </a:lnTo>
                  <a:lnTo>
                    <a:pt x="998" y="925"/>
                  </a:lnTo>
                  <a:lnTo>
                    <a:pt x="1000" y="910"/>
                  </a:lnTo>
                  <a:lnTo>
                    <a:pt x="1004" y="893"/>
                  </a:lnTo>
                  <a:lnTo>
                    <a:pt x="1004" y="893"/>
                  </a:lnTo>
                  <a:lnTo>
                    <a:pt x="1010" y="856"/>
                  </a:lnTo>
                  <a:lnTo>
                    <a:pt x="1013" y="835"/>
                  </a:lnTo>
                  <a:lnTo>
                    <a:pt x="1015" y="813"/>
                  </a:lnTo>
                  <a:lnTo>
                    <a:pt x="1016" y="793"/>
                  </a:lnTo>
                  <a:lnTo>
                    <a:pt x="1015" y="772"/>
                  </a:lnTo>
                  <a:lnTo>
                    <a:pt x="1014" y="753"/>
                  </a:lnTo>
                  <a:lnTo>
                    <a:pt x="1010" y="734"/>
                  </a:lnTo>
                  <a:lnTo>
                    <a:pt x="1008" y="726"/>
                  </a:lnTo>
                  <a:lnTo>
                    <a:pt x="1002" y="73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3" name="Freeform 207"/>
            <p:cNvSpPr/>
            <p:nvPr/>
          </p:nvSpPr>
          <p:spPr bwMode="auto">
            <a:xfrm>
              <a:off x="4251325" y="2251075"/>
              <a:ext cx="195263" cy="161925"/>
            </a:xfrm>
            <a:custGeom>
              <a:avLst/>
              <a:gdLst/>
              <a:ahLst/>
              <a:cxnLst>
                <a:cxn ang="0">
                  <a:pos x="15" y="307"/>
                </a:cxn>
                <a:cxn ang="0">
                  <a:pos x="9" y="306"/>
                </a:cxn>
                <a:cxn ang="0">
                  <a:pos x="2" y="298"/>
                </a:cxn>
                <a:cxn ang="0">
                  <a:pos x="0" y="293"/>
                </a:cxn>
                <a:cxn ang="0">
                  <a:pos x="2" y="281"/>
                </a:cxn>
                <a:cxn ang="0">
                  <a:pos x="6" y="275"/>
                </a:cxn>
                <a:cxn ang="0">
                  <a:pos x="12" y="272"/>
                </a:cxn>
                <a:cxn ang="0">
                  <a:pos x="18" y="269"/>
                </a:cxn>
                <a:cxn ang="0">
                  <a:pos x="30" y="259"/>
                </a:cxn>
                <a:cxn ang="0">
                  <a:pos x="48" y="238"/>
                </a:cxn>
                <a:cxn ang="0">
                  <a:pos x="59" y="222"/>
                </a:cxn>
                <a:cxn ang="0">
                  <a:pos x="75" y="201"/>
                </a:cxn>
                <a:cxn ang="0">
                  <a:pos x="94" y="180"/>
                </a:cxn>
                <a:cxn ang="0">
                  <a:pos x="136" y="143"/>
                </a:cxn>
                <a:cxn ang="0">
                  <a:pos x="160" y="124"/>
                </a:cxn>
                <a:cxn ang="0">
                  <a:pos x="174" y="112"/>
                </a:cxn>
                <a:cxn ang="0">
                  <a:pos x="224" y="83"/>
                </a:cxn>
                <a:cxn ang="0">
                  <a:pos x="241" y="73"/>
                </a:cxn>
                <a:cxn ang="0">
                  <a:pos x="259" y="63"/>
                </a:cxn>
                <a:cxn ang="0">
                  <a:pos x="305" y="32"/>
                </a:cxn>
                <a:cxn ang="0">
                  <a:pos x="345" y="3"/>
                </a:cxn>
                <a:cxn ang="0">
                  <a:pos x="354" y="0"/>
                </a:cxn>
                <a:cxn ang="0">
                  <a:pos x="359" y="1"/>
                </a:cxn>
                <a:cxn ang="0">
                  <a:pos x="366" y="8"/>
                </a:cxn>
                <a:cxn ang="0">
                  <a:pos x="368" y="12"/>
                </a:cxn>
                <a:cxn ang="0">
                  <a:pos x="369" y="22"/>
                </a:cxn>
                <a:cxn ang="0">
                  <a:pos x="367" y="29"/>
                </a:cxn>
                <a:cxn ang="0">
                  <a:pos x="362" y="35"/>
                </a:cxn>
                <a:cxn ang="0">
                  <a:pos x="339" y="51"/>
                </a:cxn>
                <a:cxn ang="0">
                  <a:pos x="270" y="96"/>
                </a:cxn>
                <a:cxn ang="0">
                  <a:pos x="240" y="115"/>
                </a:cxn>
                <a:cxn ang="0">
                  <a:pos x="180" y="157"/>
                </a:cxn>
                <a:cxn ang="0">
                  <a:pos x="151" y="179"/>
                </a:cxn>
                <a:cxn ang="0">
                  <a:pos x="109" y="218"/>
                </a:cxn>
                <a:cxn ang="0">
                  <a:pos x="78" y="252"/>
                </a:cxn>
                <a:cxn ang="0">
                  <a:pos x="69" y="264"/>
                </a:cxn>
                <a:cxn ang="0">
                  <a:pos x="47" y="290"/>
                </a:cxn>
                <a:cxn ang="0">
                  <a:pos x="35" y="300"/>
                </a:cxn>
                <a:cxn ang="0">
                  <a:pos x="21" y="306"/>
                </a:cxn>
                <a:cxn ang="0">
                  <a:pos x="15" y="307"/>
                </a:cxn>
              </a:cxnLst>
              <a:rect l="0" t="0" r="r" b="b"/>
              <a:pathLst>
                <a:path w="369" h="307">
                  <a:moveTo>
                    <a:pt x="15" y="307"/>
                  </a:moveTo>
                  <a:lnTo>
                    <a:pt x="15" y="307"/>
                  </a:lnTo>
                  <a:lnTo>
                    <a:pt x="12" y="307"/>
                  </a:lnTo>
                  <a:lnTo>
                    <a:pt x="9" y="306"/>
                  </a:lnTo>
                  <a:lnTo>
                    <a:pt x="5" y="303"/>
                  </a:lnTo>
                  <a:lnTo>
                    <a:pt x="2" y="298"/>
                  </a:lnTo>
                  <a:lnTo>
                    <a:pt x="0" y="293"/>
                  </a:lnTo>
                  <a:lnTo>
                    <a:pt x="0" y="293"/>
                  </a:lnTo>
                  <a:lnTo>
                    <a:pt x="0" y="287"/>
                  </a:lnTo>
                  <a:lnTo>
                    <a:pt x="2" y="281"/>
                  </a:lnTo>
                  <a:lnTo>
                    <a:pt x="4" y="277"/>
                  </a:lnTo>
                  <a:lnTo>
                    <a:pt x="6" y="275"/>
                  </a:lnTo>
                  <a:lnTo>
                    <a:pt x="9" y="273"/>
                  </a:lnTo>
                  <a:lnTo>
                    <a:pt x="12" y="272"/>
                  </a:lnTo>
                  <a:lnTo>
                    <a:pt x="12" y="272"/>
                  </a:lnTo>
                  <a:lnTo>
                    <a:pt x="18" y="269"/>
                  </a:lnTo>
                  <a:lnTo>
                    <a:pt x="24" y="265"/>
                  </a:lnTo>
                  <a:lnTo>
                    <a:pt x="30" y="259"/>
                  </a:lnTo>
                  <a:lnTo>
                    <a:pt x="36" y="253"/>
                  </a:lnTo>
                  <a:lnTo>
                    <a:pt x="48" y="238"/>
                  </a:lnTo>
                  <a:lnTo>
                    <a:pt x="59" y="222"/>
                  </a:lnTo>
                  <a:lnTo>
                    <a:pt x="59" y="222"/>
                  </a:lnTo>
                  <a:lnTo>
                    <a:pt x="68" y="210"/>
                  </a:lnTo>
                  <a:lnTo>
                    <a:pt x="75" y="201"/>
                  </a:lnTo>
                  <a:lnTo>
                    <a:pt x="75" y="201"/>
                  </a:lnTo>
                  <a:lnTo>
                    <a:pt x="94" y="180"/>
                  </a:lnTo>
                  <a:lnTo>
                    <a:pt x="114" y="162"/>
                  </a:lnTo>
                  <a:lnTo>
                    <a:pt x="136" y="143"/>
                  </a:lnTo>
                  <a:lnTo>
                    <a:pt x="157" y="126"/>
                  </a:lnTo>
                  <a:lnTo>
                    <a:pt x="160" y="124"/>
                  </a:lnTo>
                  <a:lnTo>
                    <a:pt x="160" y="124"/>
                  </a:lnTo>
                  <a:lnTo>
                    <a:pt x="174" y="112"/>
                  </a:lnTo>
                  <a:lnTo>
                    <a:pt x="190" y="102"/>
                  </a:lnTo>
                  <a:lnTo>
                    <a:pt x="224" y="83"/>
                  </a:lnTo>
                  <a:lnTo>
                    <a:pt x="224" y="83"/>
                  </a:lnTo>
                  <a:lnTo>
                    <a:pt x="241" y="73"/>
                  </a:lnTo>
                  <a:lnTo>
                    <a:pt x="259" y="63"/>
                  </a:lnTo>
                  <a:lnTo>
                    <a:pt x="259" y="63"/>
                  </a:lnTo>
                  <a:lnTo>
                    <a:pt x="283" y="47"/>
                  </a:lnTo>
                  <a:lnTo>
                    <a:pt x="305" y="32"/>
                  </a:lnTo>
                  <a:lnTo>
                    <a:pt x="345" y="3"/>
                  </a:lnTo>
                  <a:lnTo>
                    <a:pt x="345" y="3"/>
                  </a:lnTo>
                  <a:lnTo>
                    <a:pt x="350" y="1"/>
                  </a:lnTo>
                  <a:lnTo>
                    <a:pt x="354" y="0"/>
                  </a:lnTo>
                  <a:lnTo>
                    <a:pt x="354" y="0"/>
                  </a:lnTo>
                  <a:lnTo>
                    <a:pt x="359" y="1"/>
                  </a:lnTo>
                  <a:lnTo>
                    <a:pt x="363" y="4"/>
                  </a:lnTo>
                  <a:lnTo>
                    <a:pt x="366" y="8"/>
                  </a:lnTo>
                  <a:lnTo>
                    <a:pt x="368" y="12"/>
                  </a:lnTo>
                  <a:lnTo>
                    <a:pt x="368" y="12"/>
                  </a:lnTo>
                  <a:lnTo>
                    <a:pt x="369" y="16"/>
                  </a:lnTo>
                  <a:lnTo>
                    <a:pt x="369" y="22"/>
                  </a:lnTo>
                  <a:lnTo>
                    <a:pt x="369" y="25"/>
                  </a:lnTo>
                  <a:lnTo>
                    <a:pt x="367" y="29"/>
                  </a:lnTo>
                  <a:lnTo>
                    <a:pt x="365" y="32"/>
                  </a:lnTo>
                  <a:lnTo>
                    <a:pt x="362" y="35"/>
                  </a:lnTo>
                  <a:lnTo>
                    <a:pt x="362" y="35"/>
                  </a:lnTo>
                  <a:lnTo>
                    <a:pt x="339" y="51"/>
                  </a:lnTo>
                  <a:lnTo>
                    <a:pt x="317" y="67"/>
                  </a:lnTo>
                  <a:lnTo>
                    <a:pt x="270" y="96"/>
                  </a:lnTo>
                  <a:lnTo>
                    <a:pt x="270" y="96"/>
                  </a:lnTo>
                  <a:lnTo>
                    <a:pt x="240" y="115"/>
                  </a:lnTo>
                  <a:lnTo>
                    <a:pt x="210" y="135"/>
                  </a:lnTo>
                  <a:lnTo>
                    <a:pt x="180" y="157"/>
                  </a:lnTo>
                  <a:lnTo>
                    <a:pt x="151" y="179"/>
                  </a:lnTo>
                  <a:lnTo>
                    <a:pt x="151" y="179"/>
                  </a:lnTo>
                  <a:lnTo>
                    <a:pt x="131" y="198"/>
                  </a:lnTo>
                  <a:lnTo>
                    <a:pt x="109" y="218"/>
                  </a:lnTo>
                  <a:lnTo>
                    <a:pt x="88" y="239"/>
                  </a:lnTo>
                  <a:lnTo>
                    <a:pt x="78" y="252"/>
                  </a:lnTo>
                  <a:lnTo>
                    <a:pt x="69" y="264"/>
                  </a:lnTo>
                  <a:lnTo>
                    <a:pt x="69" y="264"/>
                  </a:lnTo>
                  <a:lnTo>
                    <a:pt x="59" y="277"/>
                  </a:lnTo>
                  <a:lnTo>
                    <a:pt x="47" y="290"/>
                  </a:lnTo>
                  <a:lnTo>
                    <a:pt x="42" y="295"/>
                  </a:lnTo>
                  <a:lnTo>
                    <a:pt x="35" y="300"/>
                  </a:lnTo>
                  <a:lnTo>
                    <a:pt x="29" y="304"/>
                  </a:lnTo>
                  <a:lnTo>
                    <a:pt x="21" y="306"/>
                  </a:lnTo>
                  <a:lnTo>
                    <a:pt x="21" y="306"/>
                  </a:lnTo>
                  <a:lnTo>
                    <a:pt x="15" y="307"/>
                  </a:lnTo>
                  <a:lnTo>
                    <a:pt x="15" y="307"/>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4" name="Freeform 208"/>
            <p:cNvSpPr/>
            <p:nvPr/>
          </p:nvSpPr>
          <p:spPr bwMode="auto">
            <a:xfrm>
              <a:off x="4284663" y="2282825"/>
              <a:ext cx="195263" cy="171450"/>
            </a:xfrm>
            <a:custGeom>
              <a:avLst/>
              <a:gdLst/>
              <a:ahLst/>
              <a:cxnLst>
                <a:cxn ang="0">
                  <a:pos x="15" y="323"/>
                </a:cxn>
                <a:cxn ang="0">
                  <a:pos x="6" y="319"/>
                </a:cxn>
                <a:cxn ang="0">
                  <a:pos x="1" y="309"/>
                </a:cxn>
                <a:cxn ang="0">
                  <a:pos x="0" y="306"/>
                </a:cxn>
                <a:cxn ang="0">
                  <a:pos x="0" y="297"/>
                </a:cxn>
                <a:cxn ang="0">
                  <a:pos x="4" y="290"/>
                </a:cxn>
                <a:cxn ang="0">
                  <a:pos x="7" y="287"/>
                </a:cxn>
                <a:cxn ang="0">
                  <a:pos x="15" y="277"/>
                </a:cxn>
                <a:cxn ang="0">
                  <a:pos x="20" y="266"/>
                </a:cxn>
                <a:cxn ang="0">
                  <a:pos x="29" y="253"/>
                </a:cxn>
                <a:cxn ang="0">
                  <a:pos x="48" y="230"/>
                </a:cxn>
                <a:cxn ang="0">
                  <a:pos x="68" y="211"/>
                </a:cxn>
                <a:cxn ang="0">
                  <a:pos x="94" y="190"/>
                </a:cxn>
                <a:cxn ang="0">
                  <a:pos x="126" y="162"/>
                </a:cxn>
                <a:cxn ang="0">
                  <a:pos x="159" y="135"/>
                </a:cxn>
                <a:cxn ang="0">
                  <a:pos x="187" y="111"/>
                </a:cxn>
                <a:cxn ang="0">
                  <a:pos x="236" y="73"/>
                </a:cxn>
                <a:cxn ang="0">
                  <a:pos x="254" y="61"/>
                </a:cxn>
                <a:cxn ang="0">
                  <a:pos x="311" y="23"/>
                </a:cxn>
                <a:cxn ang="0">
                  <a:pos x="344" y="3"/>
                </a:cxn>
                <a:cxn ang="0">
                  <a:pos x="348" y="1"/>
                </a:cxn>
                <a:cxn ang="0">
                  <a:pos x="352" y="0"/>
                </a:cxn>
                <a:cxn ang="0">
                  <a:pos x="358" y="2"/>
                </a:cxn>
                <a:cxn ang="0">
                  <a:pos x="366" y="9"/>
                </a:cxn>
                <a:cxn ang="0">
                  <a:pos x="368" y="14"/>
                </a:cxn>
                <a:cxn ang="0">
                  <a:pos x="369" y="22"/>
                </a:cxn>
                <a:cxn ang="0">
                  <a:pos x="366" y="29"/>
                </a:cxn>
                <a:cxn ang="0">
                  <a:pos x="361" y="35"/>
                </a:cxn>
                <a:cxn ang="0">
                  <a:pos x="325" y="57"/>
                </a:cxn>
                <a:cxn ang="0">
                  <a:pos x="271" y="92"/>
                </a:cxn>
                <a:cxn ang="0">
                  <a:pos x="250" y="107"/>
                </a:cxn>
                <a:cxn ang="0">
                  <a:pos x="190" y="157"/>
                </a:cxn>
                <a:cxn ang="0">
                  <a:pos x="164" y="179"/>
                </a:cxn>
                <a:cxn ang="0">
                  <a:pos x="134" y="203"/>
                </a:cxn>
                <a:cxn ang="0">
                  <a:pos x="102" y="229"/>
                </a:cxn>
                <a:cxn ang="0">
                  <a:pos x="72" y="258"/>
                </a:cxn>
                <a:cxn ang="0">
                  <a:pos x="66" y="264"/>
                </a:cxn>
                <a:cxn ang="0">
                  <a:pos x="51" y="286"/>
                </a:cxn>
                <a:cxn ang="0">
                  <a:pos x="46" y="295"/>
                </a:cxn>
                <a:cxn ang="0">
                  <a:pos x="33" y="312"/>
                </a:cxn>
                <a:cxn ang="0">
                  <a:pos x="24" y="319"/>
                </a:cxn>
                <a:cxn ang="0">
                  <a:pos x="15" y="323"/>
                </a:cxn>
              </a:cxnLst>
              <a:rect l="0" t="0" r="r" b="b"/>
              <a:pathLst>
                <a:path w="369" h="323">
                  <a:moveTo>
                    <a:pt x="15" y="323"/>
                  </a:moveTo>
                  <a:lnTo>
                    <a:pt x="15" y="323"/>
                  </a:lnTo>
                  <a:lnTo>
                    <a:pt x="10" y="322"/>
                  </a:lnTo>
                  <a:lnTo>
                    <a:pt x="6" y="319"/>
                  </a:lnTo>
                  <a:lnTo>
                    <a:pt x="3" y="315"/>
                  </a:lnTo>
                  <a:lnTo>
                    <a:pt x="1" y="309"/>
                  </a:lnTo>
                  <a:lnTo>
                    <a:pt x="1" y="309"/>
                  </a:lnTo>
                  <a:lnTo>
                    <a:pt x="0" y="306"/>
                  </a:lnTo>
                  <a:lnTo>
                    <a:pt x="0" y="300"/>
                  </a:lnTo>
                  <a:lnTo>
                    <a:pt x="0" y="297"/>
                  </a:lnTo>
                  <a:lnTo>
                    <a:pt x="2" y="294"/>
                  </a:lnTo>
                  <a:lnTo>
                    <a:pt x="4" y="290"/>
                  </a:lnTo>
                  <a:lnTo>
                    <a:pt x="7" y="287"/>
                  </a:lnTo>
                  <a:lnTo>
                    <a:pt x="7" y="287"/>
                  </a:lnTo>
                  <a:lnTo>
                    <a:pt x="11" y="283"/>
                  </a:lnTo>
                  <a:lnTo>
                    <a:pt x="15" y="277"/>
                  </a:lnTo>
                  <a:lnTo>
                    <a:pt x="20" y="266"/>
                  </a:lnTo>
                  <a:lnTo>
                    <a:pt x="20" y="266"/>
                  </a:lnTo>
                  <a:lnTo>
                    <a:pt x="24" y="259"/>
                  </a:lnTo>
                  <a:lnTo>
                    <a:pt x="29" y="253"/>
                  </a:lnTo>
                  <a:lnTo>
                    <a:pt x="29" y="253"/>
                  </a:lnTo>
                  <a:lnTo>
                    <a:pt x="48" y="230"/>
                  </a:lnTo>
                  <a:lnTo>
                    <a:pt x="59" y="221"/>
                  </a:lnTo>
                  <a:lnTo>
                    <a:pt x="68" y="211"/>
                  </a:lnTo>
                  <a:lnTo>
                    <a:pt x="68" y="211"/>
                  </a:lnTo>
                  <a:lnTo>
                    <a:pt x="94" y="190"/>
                  </a:lnTo>
                  <a:lnTo>
                    <a:pt x="94" y="190"/>
                  </a:lnTo>
                  <a:lnTo>
                    <a:pt x="126" y="162"/>
                  </a:lnTo>
                  <a:lnTo>
                    <a:pt x="159" y="135"/>
                  </a:lnTo>
                  <a:lnTo>
                    <a:pt x="159" y="135"/>
                  </a:lnTo>
                  <a:lnTo>
                    <a:pt x="187" y="111"/>
                  </a:lnTo>
                  <a:lnTo>
                    <a:pt x="187" y="111"/>
                  </a:lnTo>
                  <a:lnTo>
                    <a:pt x="220" y="85"/>
                  </a:lnTo>
                  <a:lnTo>
                    <a:pt x="236" y="73"/>
                  </a:lnTo>
                  <a:lnTo>
                    <a:pt x="254" y="61"/>
                  </a:lnTo>
                  <a:lnTo>
                    <a:pt x="254" y="61"/>
                  </a:lnTo>
                  <a:lnTo>
                    <a:pt x="282" y="41"/>
                  </a:lnTo>
                  <a:lnTo>
                    <a:pt x="311" y="23"/>
                  </a:lnTo>
                  <a:lnTo>
                    <a:pt x="311" y="23"/>
                  </a:lnTo>
                  <a:lnTo>
                    <a:pt x="344" y="3"/>
                  </a:lnTo>
                  <a:lnTo>
                    <a:pt x="344" y="3"/>
                  </a:lnTo>
                  <a:lnTo>
                    <a:pt x="348" y="1"/>
                  </a:lnTo>
                  <a:lnTo>
                    <a:pt x="352" y="0"/>
                  </a:lnTo>
                  <a:lnTo>
                    <a:pt x="352" y="0"/>
                  </a:lnTo>
                  <a:lnTo>
                    <a:pt x="355" y="1"/>
                  </a:lnTo>
                  <a:lnTo>
                    <a:pt x="358" y="2"/>
                  </a:lnTo>
                  <a:lnTo>
                    <a:pt x="363" y="5"/>
                  </a:lnTo>
                  <a:lnTo>
                    <a:pt x="366" y="9"/>
                  </a:lnTo>
                  <a:lnTo>
                    <a:pt x="368" y="14"/>
                  </a:lnTo>
                  <a:lnTo>
                    <a:pt x="368" y="14"/>
                  </a:lnTo>
                  <a:lnTo>
                    <a:pt x="369" y="17"/>
                  </a:lnTo>
                  <a:lnTo>
                    <a:pt x="369" y="22"/>
                  </a:lnTo>
                  <a:lnTo>
                    <a:pt x="368" y="25"/>
                  </a:lnTo>
                  <a:lnTo>
                    <a:pt x="366" y="29"/>
                  </a:lnTo>
                  <a:lnTo>
                    <a:pt x="364" y="32"/>
                  </a:lnTo>
                  <a:lnTo>
                    <a:pt x="361" y="35"/>
                  </a:lnTo>
                  <a:lnTo>
                    <a:pt x="361" y="35"/>
                  </a:lnTo>
                  <a:lnTo>
                    <a:pt x="325" y="57"/>
                  </a:lnTo>
                  <a:lnTo>
                    <a:pt x="325" y="57"/>
                  </a:lnTo>
                  <a:lnTo>
                    <a:pt x="271" y="92"/>
                  </a:lnTo>
                  <a:lnTo>
                    <a:pt x="271" y="92"/>
                  </a:lnTo>
                  <a:lnTo>
                    <a:pt x="250" y="107"/>
                  </a:lnTo>
                  <a:lnTo>
                    <a:pt x="229" y="123"/>
                  </a:lnTo>
                  <a:lnTo>
                    <a:pt x="190" y="157"/>
                  </a:lnTo>
                  <a:lnTo>
                    <a:pt x="190" y="157"/>
                  </a:lnTo>
                  <a:lnTo>
                    <a:pt x="164" y="179"/>
                  </a:lnTo>
                  <a:lnTo>
                    <a:pt x="164" y="179"/>
                  </a:lnTo>
                  <a:lnTo>
                    <a:pt x="134" y="203"/>
                  </a:lnTo>
                  <a:lnTo>
                    <a:pt x="134" y="203"/>
                  </a:lnTo>
                  <a:lnTo>
                    <a:pt x="102" y="229"/>
                  </a:lnTo>
                  <a:lnTo>
                    <a:pt x="86" y="242"/>
                  </a:lnTo>
                  <a:lnTo>
                    <a:pt x="72" y="258"/>
                  </a:lnTo>
                  <a:lnTo>
                    <a:pt x="72" y="258"/>
                  </a:lnTo>
                  <a:lnTo>
                    <a:pt x="66" y="264"/>
                  </a:lnTo>
                  <a:lnTo>
                    <a:pt x="61" y="271"/>
                  </a:lnTo>
                  <a:lnTo>
                    <a:pt x="51" y="286"/>
                  </a:lnTo>
                  <a:lnTo>
                    <a:pt x="51" y="286"/>
                  </a:lnTo>
                  <a:lnTo>
                    <a:pt x="46" y="295"/>
                  </a:lnTo>
                  <a:lnTo>
                    <a:pt x="40" y="303"/>
                  </a:lnTo>
                  <a:lnTo>
                    <a:pt x="33" y="312"/>
                  </a:lnTo>
                  <a:lnTo>
                    <a:pt x="24" y="319"/>
                  </a:lnTo>
                  <a:lnTo>
                    <a:pt x="24" y="319"/>
                  </a:lnTo>
                  <a:lnTo>
                    <a:pt x="19" y="322"/>
                  </a:lnTo>
                  <a:lnTo>
                    <a:pt x="15" y="323"/>
                  </a:lnTo>
                  <a:lnTo>
                    <a:pt x="15" y="32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5" name="Freeform 209"/>
            <p:cNvSpPr/>
            <p:nvPr/>
          </p:nvSpPr>
          <p:spPr bwMode="auto">
            <a:xfrm>
              <a:off x="4446588" y="2346325"/>
              <a:ext cx="285750" cy="307975"/>
            </a:xfrm>
            <a:custGeom>
              <a:avLst/>
              <a:gdLst/>
              <a:ahLst/>
              <a:cxnLst>
                <a:cxn ang="0">
                  <a:pos x="524" y="583"/>
                </a:cxn>
                <a:cxn ang="0">
                  <a:pos x="515" y="580"/>
                </a:cxn>
                <a:cxn ang="0">
                  <a:pos x="501" y="571"/>
                </a:cxn>
                <a:cxn ang="0">
                  <a:pos x="476" y="549"/>
                </a:cxn>
                <a:cxn ang="0">
                  <a:pos x="437" y="513"/>
                </a:cxn>
                <a:cxn ang="0">
                  <a:pos x="414" y="488"/>
                </a:cxn>
                <a:cxn ang="0">
                  <a:pos x="388" y="460"/>
                </a:cxn>
                <a:cxn ang="0">
                  <a:pos x="339" y="409"/>
                </a:cxn>
                <a:cxn ang="0">
                  <a:pos x="300" y="361"/>
                </a:cxn>
                <a:cxn ang="0">
                  <a:pos x="288" y="344"/>
                </a:cxn>
                <a:cxn ang="0">
                  <a:pos x="246" y="293"/>
                </a:cxn>
                <a:cxn ang="0">
                  <a:pos x="202" y="245"/>
                </a:cxn>
                <a:cxn ang="0">
                  <a:pos x="167" y="208"/>
                </a:cxn>
                <a:cxn ang="0">
                  <a:pos x="134" y="170"/>
                </a:cxn>
                <a:cxn ang="0">
                  <a:pos x="121" y="153"/>
                </a:cxn>
                <a:cxn ang="0">
                  <a:pos x="95" y="121"/>
                </a:cxn>
                <a:cxn ang="0">
                  <a:pos x="54" y="76"/>
                </a:cxn>
                <a:cxn ang="0">
                  <a:pos x="24" y="48"/>
                </a:cxn>
                <a:cxn ang="0">
                  <a:pos x="8" y="36"/>
                </a:cxn>
                <a:cxn ang="0">
                  <a:pos x="3" y="29"/>
                </a:cxn>
                <a:cxn ang="0">
                  <a:pos x="0" y="22"/>
                </a:cxn>
                <a:cxn ang="0">
                  <a:pos x="1" y="13"/>
                </a:cxn>
                <a:cxn ang="0">
                  <a:pos x="4" y="8"/>
                </a:cxn>
                <a:cxn ang="0">
                  <a:pos x="12" y="1"/>
                </a:cxn>
                <a:cxn ang="0">
                  <a:pos x="16" y="0"/>
                </a:cxn>
                <a:cxn ang="0">
                  <a:pos x="25" y="3"/>
                </a:cxn>
                <a:cxn ang="0">
                  <a:pos x="41" y="15"/>
                </a:cxn>
                <a:cxn ang="0">
                  <a:pos x="70" y="41"/>
                </a:cxn>
                <a:cxn ang="0">
                  <a:pos x="110" y="84"/>
                </a:cxn>
                <a:cxn ang="0">
                  <a:pos x="136" y="115"/>
                </a:cxn>
                <a:cxn ang="0">
                  <a:pos x="206" y="198"/>
                </a:cxn>
                <a:cxn ang="0">
                  <a:pos x="290" y="291"/>
                </a:cxn>
                <a:cxn ang="0">
                  <a:pos x="303" y="306"/>
                </a:cxn>
                <a:cxn ang="0">
                  <a:pos x="341" y="353"/>
                </a:cxn>
                <a:cxn ang="0">
                  <a:pos x="371" y="390"/>
                </a:cxn>
                <a:cxn ang="0">
                  <a:pos x="403" y="425"/>
                </a:cxn>
                <a:cxn ang="0">
                  <a:pos x="433" y="457"/>
                </a:cxn>
                <a:cxn ang="0">
                  <a:pos x="457" y="482"/>
                </a:cxn>
                <a:cxn ang="0">
                  <a:pos x="493" y="518"/>
                </a:cxn>
                <a:cxn ang="0">
                  <a:pos x="519" y="540"/>
                </a:cxn>
                <a:cxn ang="0">
                  <a:pos x="532" y="549"/>
                </a:cxn>
                <a:cxn ang="0">
                  <a:pos x="539" y="554"/>
                </a:cxn>
                <a:cxn ang="0">
                  <a:pos x="541" y="560"/>
                </a:cxn>
                <a:cxn ang="0">
                  <a:pos x="541" y="570"/>
                </a:cxn>
                <a:cxn ang="0">
                  <a:pos x="539" y="575"/>
                </a:cxn>
                <a:cxn ang="0">
                  <a:pos x="530" y="582"/>
                </a:cxn>
                <a:cxn ang="0">
                  <a:pos x="524" y="583"/>
                </a:cxn>
              </a:cxnLst>
              <a:rect l="0" t="0" r="r" b="b"/>
              <a:pathLst>
                <a:path w="541" h="583">
                  <a:moveTo>
                    <a:pt x="524" y="583"/>
                  </a:moveTo>
                  <a:lnTo>
                    <a:pt x="524" y="583"/>
                  </a:lnTo>
                  <a:lnTo>
                    <a:pt x="520" y="582"/>
                  </a:lnTo>
                  <a:lnTo>
                    <a:pt x="515" y="580"/>
                  </a:lnTo>
                  <a:lnTo>
                    <a:pt x="515" y="580"/>
                  </a:lnTo>
                  <a:lnTo>
                    <a:pt x="501" y="571"/>
                  </a:lnTo>
                  <a:lnTo>
                    <a:pt x="488" y="560"/>
                  </a:lnTo>
                  <a:lnTo>
                    <a:pt x="476" y="549"/>
                  </a:lnTo>
                  <a:lnTo>
                    <a:pt x="462" y="538"/>
                  </a:lnTo>
                  <a:lnTo>
                    <a:pt x="437" y="513"/>
                  </a:lnTo>
                  <a:lnTo>
                    <a:pt x="414" y="488"/>
                  </a:lnTo>
                  <a:lnTo>
                    <a:pt x="414" y="488"/>
                  </a:lnTo>
                  <a:lnTo>
                    <a:pt x="388" y="460"/>
                  </a:lnTo>
                  <a:lnTo>
                    <a:pt x="388" y="460"/>
                  </a:lnTo>
                  <a:lnTo>
                    <a:pt x="365" y="437"/>
                  </a:lnTo>
                  <a:lnTo>
                    <a:pt x="339" y="409"/>
                  </a:lnTo>
                  <a:lnTo>
                    <a:pt x="313" y="377"/>
                  </a:lnTo>
                  <a:lnTo>
                    <a:pt x="300" y="361"/>
                  </a:lnTo>
                  <a:lnTo>
                    <a:pt x="288" y="344"/>
                  </a:lnTo>
                  <a:lnTo>
                    <a:pt x="288" y="344"/>
                  </a:lnTo>
                  <a:lnTo>
                    <a:pt x="268" y="319"/>
                  </a:lnTo>
                  <a:lnTo>
                    <a:pt x="246" y="293"/>
                  </a:lnTo>
                  <a:lnTo>
                    <a:pt x="224" y="269"/>
                  </a:lnTo>
                  <a:lnTo>
                    <a:pt x="202" y="245"/>
                  </a:lnTo>
                  <a:lnTo>
                    <a:pt x="202" y="245"/>
                  </a:lnTo>
                  <a:lnTo>
                    <a:pt x="167" y="208"/>
                  </a:lnTo>
                  <a:lnTo>
                    <a:pt x="150" y="189"/>
                  </a:lnTo>
                  <a:lnTo>
                    <a:pt x="134" y="170"/>
                  </a:lnTo>
                  <a:lnTo>
                    <a:pt x="134" y="170"/>
                  </a:lnTo>
                  <a:lnTo>
                    <a:pt x="121" y="153"/>
                  </a:lnTo>
                  <a:lnTo>
                    <a:pt x="121" y="153"/>
                  </a:lnTo>
                  <a:lnTo>
                    <a:pt x="95" y="121"/>
                  </a:lnTo>
                  <a:lnTo>
                    <a:pt x="69" y="90"/>
                  </a:lnTo>
                  <a:lnTo>
                    <a:pt x="54" y="76"/>
                  </a:lnTo>
                  <a:lnTo>
                    <a:pt x="40" y="61"/>
                  </a:lnTo>
                  <a:lnTo>
                    <a:pt x="24" y="48"/>
                  </a:lnTo>
                  <a:lnTo>
                    <a:pt x="8" y="36"/>
                  </a:lnTo>
                  <a:lnTo>
                    <a:pt x="8" y="36"/>
                  </a:lnTo>
                  <a:lnTo>
                    <a:pt x="5" y="32"/>
                  </a:lnTo>
                  <a:lnTo>
                    <a:pt x="3" y="29"/>
                  </a:lnTo>
                  <a:lnTo>
                    <a:pt x="0" y="25"/>
                  </a:lnTo>
                  <a:lnTo>
                    <a:pt x="0" y="22"/>
                  </a:lnTo>
                  <a:lnTo>
                    <a:pt x="0" y="17"/>
                  </a:lnTo>
                  <a:lnTo>
                    <a:pt x="1" y="13"/>
                  </a:lnTo>
                  <a:lnTo>
                    <a:pt x="1" y="13"/>
                  </a:lnTo>
                  <a:lnTo>
                    <a:pt x="4" y="8"/>
                  </a:lnTo>
                  <a:lnTo>
                    <a:pt x="7" y="3"/>
                  </a:lnTo>
                  <a:lnTo>
                    <a:pt x="12" y="1"/>
                  </a:lnTo>
                  <a:lnTo>
                    <a:pt x="16" y="0"/>
                  </a:lnTo>
                  <a:lnTo>
                    <a:pt x="16" y="0"/>
                  </a:lnTo>
                  <a:lnTo>
                    <a:pt x="21" y="0"/>
                  </a:lnTo>
                  <a:lnTo>
                    <a:pt x="25" y="3"/>
                  </a:lnTo>
                  <a:lnTo>
                    <a:pt x="25" y="3"/>
                  </a:lnTo>
                  <a:lnTo>
                    <a:pt x="41" y="15"/>
                  </a:lnTo>
                  <a:lnTo>
                    <a:pt x="55" y="28"/>
                  </a:lnTo>
                  <a:lnTo>
                    <a:pt x="70" y="41"/>
                  </a:lnTo>
                  <a:lnTo>
                    <a:pt x="83" y="55"/>
                  </a:lnTo>
                  <a:lnTo>
                    <a:pt x="110" y="84"/>
                  </a:lnTo>
                  <a:lnTo>
                    <a:pt x="136" y="115"/>
                  </a:lnTo>
                  <a:lnTo>
                    <a:pt x="136" y="115"/>
                  </a:lnTo>
                  <a:lnTo>
                    <a:pt x="170" y="156"/>
                  </a:lnTo>
                  <a:lnTo>
                    <a:pt x="206" y="198"/>
                  </a:lnTo>
                  <a:lnTo>
                    <a:pt x="246" y="242"/>
                  </a:lnTo>
                  <a:lnTo>
                    <a:pt x="290" y="291"/>
                  </a:lnTo>
                  <a:lnTo>
                    <a:pt x="290" y="291"/>
                  </a:lnTo>
                  <a:lnTo>
                    <a:pt x="303" y="306"/>
                  </a:lnTo>
                  <a:lnTo>
                    <a:pt x="317" y="322"/>
                  </a:lnTo>
                  <a:lnTo>
                    <a:pt x="341" y="353"/>
                  </a:lnTo>
                  <a:lnTo>
                    <a:pt x="341" y="353"/>
                  </a:lnTo>
                  <a:lnTo>
                    <a:pt x="371" y="390"/>
                  </a:lnTo>
                  <a:lnTo>
                    <a:pt x="387" y="407"/>
                  </a:lnTo>
                  <a:lnTo>
                    <a:pt x="403" y="425"/>
                  </a:lnTo>
                  <a:lnTo>
                    <a:pt x="403" y="425"/>
                  </a:lnTo>
                  <a:lnTo>
                    <a:pt x="433" y="457"/>
                  </a:lnTo>
                  <a:lnTo>
                    <a:pt x="433" y="457"/>
                  </a:lnTo>
                  <a:lnTo>
                    <a:pt x="457" y="482"/>
                  </a:lnTo>
                  <a:lnTo>
                    <a:pt x="481" y="507"/>
                  </a:lnTo>
                  <a:lnTo>
                    <a:pt x="493" y="518"/>
                  </a:lnTo>
                  <a:lnTo>
                    <a:pt x="507" y="529"/>
                  </a:lnTo>
                  <a:lnTo>
                    <a:pt x="519" y="540"/>
                  </a:lnTo>
                  <a:lnTo>
                    <a:pt x="532" y="549"/>
                  </a:lnTo>
                  <a:lnTo>
                    <a:pt x="532" y="549"/>
                  </a:lnTo>
                  <a:lnTo>
                    <a:pt x="537" y="552"/>
                  </a:lnTo>
                  <a:lnTo>
                    <a:pt x="539" y="554"/>
                  </a:lnTo>
                  <a:lnTo>
                    <a:pt x="540" y="557"/>
                  </a:lnTo>
                  <a:lnTo>
                    <a:pt x="541" y="560"/>
                  </a:lnTo>
                  <a:lnTo>
                    <a:pt x="541" y="565"/>
                  </a:lnTo>
                  <a:lnTo>
                    <a:pt x="541" y="570"/>
                  </a:lnTo>
                  <a:lnTo>
                    <a:pt x="541" y="570"/>
                  </a:lnTo>
                  <a:lnTo>
                    <a:pt x="539" y="575"/>
                  </a:lnTo>
                  <a:lnTo>
                    <a:pt x="534" y="579"/>
                  </a:lnTo>
                  <a:lnTo>
                    <a:pt x="530" y="582"/>
                  </a:lnTo>
                  <a:lnTo>
                    <a:pt x="527" y="583"/>
                  </a:lnTo>
                  <a:lnTo>
                    <a:pt x="524" y="583"/>
                  </a:lnTo>
                  <a:lnTo>
                    <a:pt x="524" y="58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6" name="Freeform 210"/>
            <p:cNvSpPr/>
            <p:nvPr/>
          </p:nvSpPr>
          <p:spPr bwMode="auto">
            <a:xfrm>
              <a:off x="4349750" y="2435225"/>
              <a:ext cx="273050" cy="288925"/>
            </a:xfrm>
            <a:custGeom>
              <a:avLst/>
              <a:gdLst/>
              <a:ahLst/>
              <a:cxnLst>
                <a:cxn ang="0">
                  <a:pos x="493" y="546"/>
                </a:cxn>
                <a:cxn ang="0">
                  <a:pos x="481" y="537"/>
                </a:cxn>
                <a:cxn ang="0">
                  <a:pos x="475" y="524"/>
                </a:cxn>
                <a:cxn ang="0">
                  <a:pos x="457" y="505"/>
                </a:cxn>
                <a:cxn ang="0">
                  <a:pos x="444" y="490"/>
                </a:cxn>
                <a:cxn ang="0">
                  <a:pos x="436" y="479"/>
                </a:cxn>
                <a:cxn ang="0">
                  <a:pos x="411" y="452"/>
                </a:cxn>
                <a:cxn ang="0">
                  <a:pos x="402" y="443"/>
                </a:cxn>
                <a:cxn ang="0">
                  <a:pos x="387" y="420"/>
                </a:cxn>
                <a:cxn ang="0">
                  <a:pos x="376" y="410"/>
                </a:cxn>
                <a:cxn ang="0">
                  <a:pos x="345" y="378"/>
                </a:cxn>
                <a:cxn ang="0">
                  <a:pos x="321" y="352"/>
                </a:cxn>
                <a:cxn ang="0">
                  <a:pos x="280" y="313"/>
                </a:cxn>
                <a:cxn ang="0">
                  <a:pos x="252" y="285"/>
                </a:cxn>
                <a:cxn ang="0">
                  <a:pos x="151" y="183"/>
                </a:cxn>
                <a:cxn ang="0">
                  <a:pos x="106" y="136"/>
                </a:cxn>
                <a:cxn ang="0">
                  <a:pos x="64" y="92"/>
                </a:cxn>
                <a:cxn ang="0">
                  <a:pos x="33" y="58"/>
                </a:cxn>
                <a:cxn ang="0">
                  <a:pos x="13" y="39"/>
                </a:cxn>
                <a:cxn ang="0">
                  <a:pos x="3" y="26"/>
                </a:cxn>
                <a:cxn ang="0">
                  <a:pos x="0" y="14"/>
                </a:cxn>
                <a:cxn ang="0">
                  <a:pos x="5" y="6"/>
                </a:cxn>
                <a:cxn ang="0">
                  <a:pos x="19" y="0"/>
                </a:cxn>
                <a:cxn ang="0">
                  <a:pos x="26" y="2"/>
                </a:cxn>
                <a:cxn ang="0">
                  <a:pos x="34" y="8"/>
                </a:cxn>
                <a:cxn ang="0">
                  <a:pos x="72" y="47"/>
                </a:cxn>
                <a:cxn ang="0">
                  <a:pos x="94" y="67"/>
                </a:cxn>
                <a:cxn ang="0">
                  <a:pos x="151" y="133"/>
                </a:cxn>
                <a:cxn ang="0">
                  <a:pos x="191" y="176"/>
                </a:cxn>
                <a:cxn ang="0">
                  <a:pos x="275" y="260"/>
                </a:cxn>
                <a:cxn ang="0">
                  <a:pos x="311" y="293"/>
                </a:cxn>
                <a:cxn ang="0">
                  <a:pos x="364" y="343"/>
                </a:cxn>
                <a:cxn ang="0">
                  <a:pos x="407" y="387"/>
                </a:cxn>
                <a:cxn ang="0">
                  <a:pos x="423" y="411"/>
                </a:cxn>
                <a:cxn ang="0">
                  <a:pos x="440" y="429"/>
                </a:cxn>
                <a:cxn ang="0">
                  <a:pos x="452" y="440"/>
                </a:cxn>
                <a:cxn ang="0">
                  <a:pos x="460" y="452"/>
                </a:cxn>
                <a:cxn ang="0">
                  <a:pos x="481" y="478"/>
                </a:cxn>
                <a:cxn ang="0">
                  <a:pos x="496" y="493"/>
                </a:cxn>
                <a:cxn ang="0">
                  <a:pos x="508" y="510"/>
                </a:cxn>
                <a:cxn ang="0">
                  <a:pos x="512" y="513"/>
                </a:cxn>
                <a:cxn ang="0">
                  <a:pos x="515" y="524"/>
                </a:cxn>
                <a:cxn ang="0">
                  <a:pos x="515" y="533"/>
                </a:cxn>
                <a:cxn ang="0">
                  <a:pos x="510" y="542"/>
                </a:cxn>
                <a:cxn ang="0">
                  <a:pos x="499" y="546"/>
                </a:cxn>
              </a:cxnLst>
              <a:rect l="0" t="0" r="r" b="b"/>
              <a:pathLst>
                <a:path w="515" h="546">
                  <a:moveTo>
                    <a:pt x="499" y="546"/>
                  </a:moveTo>
                  <a:lnTo>
                    <a:pt x="499" y="546"/>
                  </a:lnTo>
                  <a:lnTo>
                    <a:pt x="493" y="546"/>
                  </a:lnTo>
                  <a:lnTo>
                    <a:pt x="488" y="543"/>
                  </a:lnTo>
                  <a:lnTo>
                    <a:pt x="483" y="540"/>
                  </a:lnTo>
                  <a:lnTo>
                    <a:pt x="481" y="537"/>
                  </a:lnTo>
                  <a:lnTo>
                    <a:pt x="480" y="534"/>
                  </a:lnTo>
                  <a:lnTo>
                    <a:pt x="480" y="534"/>
                  </a:lnTo>
                  <a:lnTo>
                    <a:pt x="475" y="524"/>
                  </a:lnTo>
                  <a:lnTo>
                    <a:pt x="470" y="517"/>
                  </a:lnTo>
                  <a:lnTo>
                    <a:pt x="463" y="511"/>
                  </a:lnTo>
                  <a:lnTo>
                    <a:pt x="457" y="505"/>
                  </a:lnTo>
                  <a:lnTo>
                    <a:pt x="457" y="505"/>
                  </a:lnTo>
                  <a:lnTo>
                    <a:pt x="450" y="498"/>
                  </a:lnTo>
                  <a:lnTo>
                    <a:pt x="444" y="490"/>
                  </a:lnTo>
                  <a:lnTo>
                    <a:pt x="444" y="490"/>
                  </a:lnTo>
                  <a:lnTo>
                    <a:pt x="436" y="479"/>
                  </a:lnTo>
                  <a:lnTo>
                    <a:pt x="436" y="479"/>
                  </a:lnTo>
                  <a:lnTo>
                    <a:pt x="425" y="466"/>
                  </a:lnTo>
                  <a:lnTo>
                    <a:pt x="419" y="458"/>
                  </a:lnTo>
                  <a:lnTo>
                    <a:pt x="411" y="452"/>
                  </a:lnTo>
                  <a:lnTo>
                    <a:pt x="411" y="452"/>
                  </a:lnTo>
                  <a:lnTo>
                    <a:pt x="407" y="448"/>
                  </a:lnTo>
                  <a:lnTo>
                    <a:pt x="402" y="443"/>
                  </a:lnTo>
                  <a:lnTo>
                    <a:pt x="395" y="433"/>
                  </a:lnTo>
                  <a:lnTo>
                    <a:pt x="395" y="433"/>
                  </a:lnTo>
                  <a:lnTo>
                    <a:pt x="387" y="420"/>
                  </a:lnTo>
                  <a:lnTo>
                    <a:pt x="382" y="415"/>
                  </a:lnTo>
                  <a:lnTo>
                    <a:pt x="376" y="410"/>
                  </a:lnTo>
                  <a:lnTo>
                    <a:pt x="376" y="410"/>
                  </a:lnTo>
                  <a:lnTo>
                    <a:pt x="367" y="404"/>
                  </a:lnTo>
                  <a:lnTo>
                    <a:pt x="360" y="395"/>
                  </a:lnTo>
                  <a:lnTo>
                    <a:pt x="345" y="378"/>
                  </a:lnTo>
                  <a:lnTo>
                    <a:pt x="345" y="378"/>
                  </a:lnTo>
                  <a:lnTo>
                    <a:pt x="333" y="364"/>
                  </a:lnTo>
                  <a:lnTo>
                    <a:pt x="321" y="352"/>
                  </a:lnTo>
                  <a:lnTo>
                    <a:pt x="321" y="352"/>
                  </a:lnTo>
                  <a:lnTo>
                    <a:pt x="299" y="332"/>
                  </a:lnTo>
                  <a:lnTo>
                    <a:pt x="280" y="313"/>
                  </a:lnTo>
                  <a:lnTo>
                    <a:pt x="280" y="313"/>
                  </a:lnTo>
                  <a:lnTo>
                    <a:pt x="252" y="285"/>
                  </a:lnTo>
                  <a:lnTo>
                    <a:pt x="252" y="285"/>
                  </a:lnTo>
                  <a:lnTo>
                    <a:pt x="225" y="260"/>
                  </a:lnTo>
                  <a:lnTo>
                    <a:pt x="200" y="234"/>
                  </a:lnTo>
                  <a:lnTo>
                    <a:pt x="151" y="183"/>
                  </a:lnTo>
                  <a:lnTo>
                    <a:pt x="151" y="183"/>
                  </a:lnTo>
                  <a:lnTo>
                    <a:pt x="106" y="136"/>
                  </a:lnTo>
                  <a:lnTo>
                    <a:pt x="106" y="136"/>
                  </a:lnTo>
                  <a:lnTo>
                    <a:pt x="87" y="116"/>
                  </a:lnTo>
                  <a:lnTo>
                    <a:pt x="87" y="116"/>
                  </a:lnTo>
                  <a:lnTo>
                    <a:pt x="64" y="92"/>
                  </a:lnTo>
                  <a:lnTo>
                    <a:pt x="40" y="66"/>
                  </a:lnTo>
                  <a:lnTo>
                    <a:pt x="40" y="66"/>
                  </a:lnTo>
                  <a:lnTo>
                    <a:pt x="33" y="58"/>
                  </a:lnTo>
                  <a:lnTo>
                    <a:pt x="24" y="50"/>
                  </a:lnTo>
                  <a:lnTo>
                    <a:pt x="24" y="50"/>
                  </a:lnTo>
                  <a:lnTo>
                    <a:pt x="13" y="39"/>
                  </a:lnTo>
                  <a:lnTo>
                    <a:pt x="8" y="33"/>
                  </a:lnTo>
                  <a:lnTo>
                    <a:pt x="3" y="26"/>
                  </a:lnTo>
                  <a:lnTo>
                    <a:pt x="3" y="26"/>
                  </a:lnTo>
                  <a:lnTo>
                    <a:pt x="1" y="22"/>
                  </a:lnTo>
                  <a:lnTo>
                    <a:pt x="0" y="18"/>
                  </a:lnTo>
                  <a:lnTo>
                    <a:pt x="0" y="14"/>
                  </a:lnTo>
                  <a:lnTo>
                    <a:pt x="2" y="10"/>
                  </a:lnTo>
                  <a:lnTo>
                    <a:pt x="2" y="10"/>
                  </a:lnTo>
                  <a:lnTo>
                    <a:pt x="5" y="6"/>
                  </a:lnTo>
                  <a:lnTo>
                    <a:pt x="9" y="3"/>
                  </a:lnTo>
                  <a:lnTo>
                    <a:pt x="14" y="1"/>
                  </a:lnTo>
                  <a:lnTo>
                    <a:pt x="19" y="0"/>
                  </a:lnTo>
                  <a:lnTo>
                    <a:pt x="19" y="0"/>
                  </a:lnTo>
                  <a:lnTo>
                    <a:pt x="22" y="1"/>
                  </a:lnTo>
                  <a:lnTo>
                    <a:pt x="26" y="2"/>
                  </a:lnTo>
                  <a:lnTo>
                    <a:pt x="31" y="4"/>
                  </a:lnTo>
                  <a:lnTo>
                    <a:pt x="34" y="8"/>
                  </a:lnTo>
                  <a:lnTo>
                    <a:pt x="34" y="8"/>
                  </a:lnTo>
                  <a:lnTo>
                    <a:pt x="42" y="18"/>
                  </a:lnTo>
                  <a:lnTo>
                    <a:pt x="51" y="29"/>
                  </a:lnTo>
                  <a:lnTo>
                    <a:pt x="72" y="47"/>
                  </a:lnTo>
                  <a:lnTo>
                    <a:pt x="72" y="47"/>
                  </a:lnTo>
                  <a:lnTo>
                    <a:pt x="83" y="57"/>
                  </a:lnTo>
                  <a:lnTo>
                    <a:pt x="94" y="67"/>
                  </a:lnTo>
                  <a:lnTo>
                    <a:pt x="94" y="67"/>
                  </a:lnTo>
                  <a:lnTo>
                    <a:pt x="124" y="100"/>
                  </a:lnTo>
                  <a:lnTo>
                    <a:pt x="151" y="133"/>
                  </a:lnTo>
                  <a:lnTo>
                    <a:pt x="164" y="146"/>
                  </a:lnTo>
                  <a:lnTo>
                    <a:pt x="164" y="146"/>
                  </a:lnTo>
                  <a:lnTo>
                    <a:pt x="191" y="176"/>
                  </a:lnTo>
                  <a:lnTo>
                    <a:pt x="219" y="205"/>
                  </a:lnTo>
                  <a:lnTo>
                    <a:pt x="247" y="232"/>
                  </a:lnTo>
                  <a:lnTo>
                    <a:pt x="275" y="260"/>
                  </a:lnTo>
                  <a:lnTo>
                    <a:pt x="275" y="260"/>
                  </a:lnTo>
                  <a:lnTo>
                    <a:pt x="311" y="293"/>
                  </a:lnTo>
                  <a:lnTo>
                    <a:pt x="311" y="293"/>
                  </a:lnTo>
                  <a:lnTo>
                    <a:pt x="342" y="321"/>
                  </a:lnTo>
                  <a:lnTo>
                    <a:pt x="342" y="321"/>
                  </a:lnTo>
                  <a:lnTo>
                    <a:pt x="364" y="343"/>
                  </a:lnTo>
                  <a:lnTo>
                    <a:pt x="386" y="363"/>
                  </a:lnTo>
                  <a:lnTo>
                    <a:pt x="396" y="375"/>
                  </a:lnTo>
                  <a:lnTo>
                    <a:pt x="407" y="387"/>
                  </a:lnTo>
                  <a:lnTo>
                    <a:pt x="415" y="398"/>
                  </a:lnTo>
                  <a:lnTo>
                    <a:pt x="423" y="411"/>
                  </a:lnTo>
                  <a:lnTo>
                    <a:pt x="423" y="411"/>
                  </a:lnTo>
                  <a:lnTo>
                    <a:pt x="426" y="416"/>
                  </a:lnTo>
                  <a:lnTo>
                    <a:pt x="430" y="421"/>
                  </a:lnTo>
                  <a:lnTo>
                    <a:pt x="440" y="429"/>
                  </a:lnTo>
                  <a:lnTo>
                    <a:pt x="440" y="429"/>
                  </a:lnTo>
                  <a:lnTo>
                    <a:pt x="446" y="435"/>
                  </a:lnTo>
                  <a:lnTo>
                    <a:pt x="452" y="440"/>
                  </a:lnTo>
                  <a:lnTo>
                    <a:pt x="452" y="440"/>
                  </a:lnTo>
                  <a:lnTo>
                    <a:pt x="460" y="452"/>
                  </a:lnTo>
                  <a:lnTo>
                    <a:pt x="460" y="452"/>
                  </a:lnTo>
                  <a:lnTo>
                    <a:pt x="470" y="466"/>
                  </a:lnTo>
                  <a:lnTo>
                    <a:pt x="475" y="472"/>
                  </a:lnTo>
                  <a:lnTo>
                    <a:pt x="481" y="478"/>
                  </a:lnTo>
                  <a:lnTo>
                    <a:pt x="481" y="478"/>
                  </a:lnTo>
                  <a:lnTo>
                    <a:pt x="489" y="486"/>
                  </a:lnTo>
                  <a:lnTo>
                    <a:pt x="496" y="493"/>
                  </a:lnTo>
                  <a:lnTo>
                    <a:pt x="502" y="501"/>
                  </a:lnTo>
                  <a:lnTo>
                    <a:pt x="507" y="509"/>
                  </a:lnTo>
                  <a:lnTo>
                    <a:pt x="508" y="510"/>
                  </a:lnTo>
                  <a:lnTo>
                    <a:pt x="509" y="511"/>
                  </a:lnTo>
                  <a:lnTo>
                    <a:pt x="509" y="511"/>
                  </a:lnTo>
                  <a:lnTo>
                    <a:pt x="512" y="513"/>
                  </a:lnTo>
                  <a:lnTo>
                    <a:pt x="514" y="516"/>
                  </a:lnTo>
                  <a:lnTo>
                    <a:pt x="515" y="520"/>
                  </a:lnTo>
                  <a:lnTo>
                    <a:pt x="515" y="524"/>
                  </a:lnTo>
                  <a:lnTo>
                    <a:pt x="515" y="530"/>
                  </a:lnTo>
                  <a:lnTo>
                    <a:pt x="515" y="530"/>
                  </a:lnTo>
                  <a:lnTo>
                    <a:pt x="515" y="533"/>
                  </a:lnTo>
                  <a:lnTo>
                    <a:pt x="514" y="537"/>
                  </a:lnTo>
                  <a:lnTo>
                    <a:pt x="513" y="540"/>
                  </a:lnTo>
                  <a:lnTo>
                    <a:pt x="510" y="542"/>
                  </a:lnTo>
                  <a:lnTo>
                    <a:pt x="510" y="542"/>
                  </a:lnTo>
                  <a:lnTo>
                    <a:pt x="506" y="545"/>
                  </a:lnTo>
                  <a:lnTo>
                    <a:pt x="499" y="546"/>
                  </a:lnTo>
                  <a:lnTo>
                    <a:pt x="499" y="546"/>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7" name="Freeform 211"/>
            <p:cNvSpPr/>
            <p:nvPr/>
          </p:nvSpPr>
          <p:spPr bwMode="auto">
            <a:xfrm>
              <a:off x="4708525" y="2740025"/>
              <a:ext cx="77788" cy="74613"/>
            </a:xfrm>
            <a:custGeom>
              <a:avLst/>
              <a:gdLst/>
              <a:ahLst/>
              <a:cxnLst>
                <a:cxn ang="0">
                  <a:pos x="116" y="142"/>
                </a:cxn>
                <a:cxn ang="0">
                  <a:pos x="111" y="142"/>
                </a:cxn>
                <a:cxn ang="0">
                  <a:pos x="101" y="140"/>
                </a:cxn>
                <a:cxn ang="0">
                  <a:pos x="90" y="136"/>
                </a:cxn>
                <a:cxn ang="0">
                  <a:pos x="88" y="139"/>
                </a:cxn>
                <a:cxn ang="0">
                  <a:pos x="79" y="141"/>
                </a:cxn>
                <a:cxn ang="0">
                  <a:pos x="77" y="141"/>
                </a:cxn>
                <a:cxn ang="0">
                  <a:pos x="63" y="139"/>
                </a:cxn>
                <a:cxn ang="0">
                  <a:pos x="49" y="136"/>
                </a:cxn>
                <a:cxn ang="0">
                  <a:pos x="42" y="134"/>
                </a:cxn>
                <a:cxn ang="0">
                  <a:pos x="33" y="127"/>
                </a:cxn>
                <a:cxn ang="0">
                  <a:pos x="30" y="129"/>
                </a:cxn>
                <a:cxn ang="0">
                  <a:pos x="21" y="131"/>
                </a:cxn>
                <a:cxn ang="0">
                  <a:pos x="18" y="130"/>
                </a:cxn>
                <a:cxn ang="0">
                  <a:pos x="12" y="127"/>
                </a:cxn>
                <a:cxn ang="0">
                  <a:pos x="7" y="122"/>
                </a:cxn>
                <a:cxn ang="0">
                  <a:pos x="6" y="117"/>
                </a:cxn>
                <a:cxn ang="0">
                  <a:pos x="5" y="115"/>
                </a:cxn>
                <a:cxn ang="0">
                  <a:pos x="1" y="108"/>
                </a:cxn>
                <a:cxn ang="0">
                  <a:pos x="1" y="101"/>
                </a:cxn>
                <a:cxn ang="0">
                  <a:pos x="3" y="95"/>
                </a:cxn>
                <a:cxn ang="0">
                  <a:pos x="13" y="83"/>
                </a:cxn>
                <a:cxn ang="0">
                  <a:pos x="31" y="62"/>
                </a:cxn>
                <a:cxn ang="0">
                  <a:pos x="63" y="34"/>
                </a:cxn>
                <a:cxn ang="0">
                  <a:pos x="92" y="13"/>
                </a:cxn>
                <a:cxn ang="0">
                  <a:pos x="98" y="8"/>
                </a:cxn>
                <a:cxn ang="0">
                  <a:pos x="113" y="1"/>
                </a:cxn>
                <a:cxn ang="0">
                  <a:pos x="121" y="0"/>
                </a:cxn>
                <a:cxn ang="0">
                  <a:pos x="131" y="2"/>
                </a:cxn>
                <a:cxn ang="0">
                  <a:pos x="137" y="5"/>
                </a:cxn>
                <a:cxn ang="0">
                  <a:pos x="143" y="15"/>
                </a:cxn>
                <a:cxn ang="0">
                  <a:pos x="147" y="29"/>
                </a:cxn>
                <a:cxn ang="0">
                  <a:pos x="148" y="35"/>
                </a:cxn>
                <a:cxn ang="0">
                  <a:pos x="147" y="53"/>
                </a:cxn>
                <a:cxn ang="0">
                  <a:pos x="148" y="84"/>
                </a:cxn>
                <a:cxn ang="0">
                  <a:pos x="148" y="100"/>
                </a:cxn>
                <a:cxn ang="0">
                  <a:pos x="146" y="116"/>
                </a:cxn>
                <a:cxn ang="0">
                  <a:pos x="145" y="125"/>
                </a:cxn>
                <a:cxn ang="0">
                  <a:pos x="141" y="132"/>
                </a:cxn>
                <a:cxn ang="0">
                  <a:pos x="136" y="136"/>
                </a:cxn>
                <a:cxn ang="0">
                  <a:pos x="128" y="141"/>
                </a:cxn>
                <a:cxn ang="0">
                  <a:pos x="126" y="141"/>
                </a:cxn>
                <a:cxn ang="0">
                  <a:pos x="121" y="142"/>
                </a:cxn>
                <a:cxn ang="0">
                  <a:pos x="116" y="142"/>
                </a:cxn>
              </a:cxnLst>
              <a:rect l="0" t="0" r="r" b="b"/>
              <a:pathLst>
                <a:path w="148" h="142">
                  <a:moveTo>
                    <a:pt x="116" y="142"/>
                  </a:moveTo>
                  <a:lnTo>
                    <a:pt x="116" y="142"/>
                  </a:lnTo>
                  <a:lnTo>
                    <a:pt x="111" y="142"/>
                  </a:lnTo>
                  <a:lnTo>
                    <a:pt x="111" y="142"/>
                  </a:lnTo>
                  <a:lnTo>
                    <a:pt x="101" y="140"/>
                  </a:lnTo>
                  <a:lnTo>
                    <a:pt x="101" y="140"/>
                  </a:lnTo>
                  <a:lnTo>
                    <a:pt x="93" y="136"/>
                  </a:lnTo>
                  <a:lnTo>
                    <a:pt x="90" y="136"/>
                  </a:lnTo>
                  <a:lnTo>
                    <a:pt x="88" y="139"/>
                  </a:lnTo>
                  <a:lnTo>
                    <a:pt x="88" y="139"/>
                  </a:lnTo>
                  <a:lnTo>
                    <a:pt x="84" y="141"/>
                  </a:lnTo>
                  <a:lnTo>
                    <a:pt x="79" y="141"/>
                  </a:lnTo>
                  <a:lnTo>
                    <a:pt x="79" y="141"/>
                  </a:lnTo>
                  <a:lnTo>
                    <a:pt x="77" y="141"/>
                  </a:lnTo>
                  <a:lnTo>
                    <a:pt x="77" y="141"/>
                  </a:lnTo>
                  <a:lnTo>
                    <a:pt x="63" y="139"/>
                  </a:lnTo>
                  <a:lnTo>
                    <a:pt x="63" y="139"/>
                  </a:lnTo>
                  <a:lnTo>
                    <a:pt x="49" y="136"/>
                  </a:lnTo>
                  <a:lnTo>
                    <a:pt x="49" y="136"/>
                  </a:lnTo>
                  <a:lnTo>
                    <a:pt x="42" y="134"/>
                  </a:lnTo>
                  <a:lnTo>
                    <a:pt x="36" y="130"/>
                  </a:lnTo>
                  <a:lnTo>
                    <a:pt x="33" y="127"/>
                  </a:lnTo>
                  <a:lnTo>
                    <a:pt x="30" y="129"/>
                  </a:lnTo>
                  <a:lnTo>
                    <a:pt x="30" y="129"/>
                  </a:lnTo>
                  <a:lnTo>
                    <a:pt x="25" y="130"/>
                  </a:lnTo>
                  <a:lnTo>
                    <a:pt x="21" y="131"/>
                  </a:lnTo>
                  <a:lnTo>
                    <a:pt x="21" y="131"/>
                  </a:lnTo>
                  <a:lnTo>
                    <a:pt x="18" y="130"/>
                  </a:lnTo>
                  <a:lnTo>
                    <a:pt x="13" y="129"/>
                  </a:lnTo>
                  <a:lnTo>
                    <a:pt x="12" y="127"/>
                  </a:lnTo>
                  <a:lnTo>
                    <a:pt x="10" y="125"/>
                  </a:lnTo>
                  <a:lnTo>
                    <a:pt x="7" y="122"/>
                  </a:lnTo>
                  <a:lnTo>
                    <a:pt x="6" y="119"/>
                  </a:lnTo>
                  <a:lnTo>
                    <a:pt x="6" y="117"/>
                  </a:lnTo>
                  <a:lnTo>
                    <a:pt x="5" y="115"/>
                  </a:lnTo>
                  <a:lnTo>
                    <a:pt x="5" y="115"/>
                  </a:lnTo>
                  <a:lnTo>
                    <a:pt x="2" y="112"/>
                  </a:lnTo>
                  <a:lnTo>
                    <a:pt x="1" y="108"/>
                  </a:lnTo>
                  <a:lnTo>
                    <a:pt x="0" y="104"/>
                  </a:lnTo>
                  <a:lnTo>
                    <a:pt x="1" y="101"/>
                  </a:lnTo>
                  <a:lnTo>
                    <a:pt x="2" y="98"/>
                  </a:lnTo>
                  <a:lnTo>
                    <a:pt x="3" y="95"/>
                  </a:lnTo>
                  <a:lnTo>
                    <a:pt x="3" y="95"/>
                  </a:lnTo>
                  <a:lnTo>
                    <a:pt x="13" y="83"/>
                  </a:lnTo>
                  <a:lnTo>
                    <a:pt x="22" y="72"/>
                  </a:lnTo>
                  <a:lnTo>
                    <a:pt x="31" y="62"/>
                  </a:lnTo>
                  <a:lnTo>
                    <a:pt x="42" y="52"/>
                  </a:lnTo>
                  <a:lnTo>
                    <a:pt x="63" y="34"/>
                  </a:lnTo>
                  <a:lnTo>
                    <a:pt x="87" y="17"/>
                  </a:lnTo>
                  <a:lnTo>
                    <a:pt x="92" y="13"/>
                  </a:lnTo>
                  <a:lnTo>
                    <a:pt x="92" y="13"/>
                  </a:lnTo>
                  <a:lnTo>
                    <a:pt x="98" y="8"/>
                  </a:lnTo>
                  <a:lnTo>
                    <a:pt x="105" y="4"/>
                  </a:lnTo>
                  <a:lnTo>
                    <a:pt x="113" y="1"/>
                  </a:lnTo>
                  <a:lnTo>
                    <a:pt x="121" y="0"/>
                  </a:lnTo>
                  <a:lnTo>
                    <a:pt x="121" y="0"/>
                  </a:lnTo>
                  <a:lnTo>
                    <a:pt x="126" y="1"/>
                  </a:lnTo>
                  <a:lnTo>
                    <a:pt x="131" y="2"/>
                  </a:lnTo>
                  <a:lnTo>
                    <a:pt x="131" y="2"/>
                  </a:lnTo>
                  <a:lnTo>
                    <a:pt x="137" y="5"/>
                  </a:lnTo>
                  <a:lnTo>
                    <a:pt x="141" y="9"/>
                  </a:lnTo>
                  <a:lnTo>
                    <a:pt x="143" y="15"/>
                  </a:lnTo>
                  <a:lnTo>
                    <a:pt x="145" y="20"/>
                  </a:lnTo>
                  <a:lnTo>
                    <a:pt x="147" y="29"/>
                  </a:lnTo>
                  <a:lnTo>
                    <a:pt x="148" y="35"/>
                  </a:lnTo>
                  <a:lnTo>
                    <a:pt x="148" y="35"/>
                  </a:lnTo>
                  <a:lnTo>
                    <a:pt x="147" y="53"/>
                  </a:lnTo>
                  <a:lnTo>
                    <a:pt x="147" y="53"/>
                  </a:lnTo>
                  <a:lnTo>
                    <a:pt x="147" y="81"/>
                  </a:lnTo>
                  <a:lnTo>
                    <a:pt x="148" y="84"/>
                  </a:lnTo>
                  <a:lnTo>
                    <a:pt x="148" y="84"/>
                  </a:lnTo>
                  <a:lnTo>
                    <a:pt x="148" y="100"/>
                  </a:lnTo>
                  <a:lnTo>
                    <a:pt x="147" y="108"/>
                  </a:lnTo>
                  <a:lnTo>
                    <a:pt x="146" y="116"/>
                  </a:lnTo>
                  <a:lnTo>
                    <a:pt x="146" y="116"/>
                  </a:lnTo>
                  <a:lnTo>
                    <a:pt x="145" y="125"/>
                  </a:lnTo>
                  <a:lnTo>
                    <a:pt x="143" y="128"/>
                  </a:lnTo>
                  <a:lnTo>
                    <a:pt x="141" y="132"/>
                  </a:lnTo>
                  <a:lnTo>
                    <a:pt x="139" y="134"/>
                  </a:lnTo>
                  <a:lnTo>
                    <a:pt x="136" y="136"/>
                  </a:lnTo>
                  <a:lnTo>
                    <a:pt x="128" y="141"/>
                  </a:lnTo>
                  <a:lnTo>
                    <a:pt x="128" y="141"/>
                  </a:lnTo>
                  <a:lnTo>
                    <a:pt x="127" y="141"/>
                  </a:lnTo>
                  <a:lnTo>
                    <a:pt x="126" y="141"/>
                  </a:lnTo>
                  <a:lnTo>
                    <a:pt x="126" y="141"/>
                  </a:lnTo>
                  <a:lnTo>
                    <a:pt x="121" y="142"/>
                  </a:lnTo>
                  <a:lnTo>
                    <a:pt x="116" y="142"/>
                  </a:lnTo>
                  <a:lnTo>
                    <a:pt x="116" y="14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58" name="Freeform 212"/>
            <p:cNvSpPr/>
            <p:nvPr/>
          </p:nvSpPr>
          <p:spPr bwMode="auto">
            <a:xfrm>
              <a:off x="4197350" y="2182813"/>
              <a:ext cx="260350" cy="244475"/>
            </a:xfrm>
            <a:custGeom>
              <a:avLst/>
              <a:gdLst/>
              <a:ahLst/>
              <a:cxnLst>
                <a:cxn ang="0">
                  <a:pos x="106" y="462"/>
                </a:cxn>
                <a:cxn ang="0">
                  <a:pos x="96" y="455"/>
                </a:cxn>
                <a:cxn ang="0">
                  <a:pos x="94" y="452"/>
                </a:cxn>
                <a:cxn ang="0">
                  <a:pos x="85" y="442"/>
                </a:cxn>
                <a:cxn ang="0">
                  <a:pos x="76" y="430"/>
                </a:cxn>
                <a:cxn ang="0">
                  <a:pos x="53" y="411"/>
                </a:cxn>
                <a:cxn ang="0">
                  <a:pos x="35" y="386"/>
                </a:cxn>
                <a:cxn ang="0">
                  <a:pos x="15" y="339"/>
                </a:cxn>
                <a:cxn ang="0">
                  <a:pos x="5" y="299"/>
                </a:cxn>
                <a:cxn ang="0">
                  <a:pos x="0" y="253"/>
                </a:cxn>
                <a:cxn ang="0">
                  <a:pos x="3" y="202"/>
                </a:cxn>
                <a:cxn ang="0">
                  <a:pos x="8" y="172"/>
                </a:cxn>
                <a:cxn ang="0">
                  <a:pos x="24" y="124"/>
                </a:cxn>
                <a:cxn ang="0">
                  <a:pos x="48" y="85"/>
                </a:cxn>
                <a:cxn ang="0">
                  <a:pos x="68" y="64"/>
                </a:cxn>
                <a:cxn ang="0">
                  <a:pos x="124" y="25"/>
                </a:cxn>
                <a:cxn ang="0">
                  <a:pos x="193" y="4"/>
                </a:cxn>
                <a:cxn ang="0">
                  <a:pos x="241" y="0"/>
                </a:cxn>
                <a:cxn ang="0">
                  <a:pos x="298" y="5"/>
                </a:cxn>
                <a:cxn ang="0">
                  <a:pos x="352" y="20"/>
                </a:cxn>
                <a:cxn ang="0">
                  <a:pos x="401" y="44"/>
                </a:cxn>
                <a:cxn ang="0">
                  <a:pos x="445" y="76"/>
                </a:cxn>
                <a:cxn ang="0">
                  <a:pos x="480" y="115"/>
                </a:cxn>
                <a:cxn ang="0">
                  <a:pos x="492" y="135"/>
                </a:cxn>
                <a:cxn ang="0">
                  <a:pos x="491" y="146"/>
                </a:cxn>
                <a:cxn ang="0">
                  <a:pos x="483" y="153"/>
                </a:cxn>
                <a:cxn ang="0">
                  <a:pos x="473" y="157"/>
                </a:cxn>
                <a:cxn ang="0">
                  <a:pos x="465" y="154"/>
                </a:cxn>
                <a:cxn ang="0">
                  <a:pos x="458" y="147"/>
                </a:cxn>
                <a:cxn ang="0">
                  <a:pos x="429" y="112"/>
                </a:cxn>
                <a:cxn ang="0">
                  <a:pos x="395" y="85"/>
                </a:cxn>
                <a:cxn ang="0">
                  <a:pos x="356" y="65"/>
                </a:cxn>
                <a:cxn ang="0">
                  <a:pos x="289" y="42"/>
                </a:cxn>
                <a:cxn ang="0">
                  <a:pos x="247" y="34"/>
                </a:cxn>
                <a:cxn ang="0">
                  <a:pos x="219" y="34"/>
                </a:cxn>
                <a:cxn ang="0">
                  <a:pos x="182" y="40"/>
                </a:cxn>
                <a:cxn ang="0">
                  <a:pos x="144" y="53"/>
                </a:cxn>
                <a:cxn ang="0">
                  <a:pos x="109" y="74"/>
                </a:cxn>
                <a:cxn ang="0">
                  <a:pos x="80" y="100"/>
                </a:cxn>
                <a:cxn ang="0">
                  <a:pos x="59" y="133"/>
                </a:cxn>
                <a:cxn ang="0">
                  <a:pos x="48" y="163"/>
                </a:cxn>
                <a:cxn ang="0">
                  <a:pos x="39" y="210"/>
                </a:cxn>
                <a:cxn ang="0">
                  <a:pos x="38" y="259"/>
                </a:cxn>
                <a:cxn ang="0">
                  <a:pos x="45" y="304"/>
                </a:cxn>
                <a:cxn ang="0">
                  <a:pos x="60" y="348"/>
                </a:cxn>
                <a:cxn ang="0">
                  <a:pos x="76" y="373"/>
                </a:cxn>
                <a:cxn ang="0">
                  <a:pos x="101" y="402"/>
                </a:cxn>
                <a:cxn ang="0">
                  <a:pos x="122" y="429"/>
                </a:cxn>
                <a:cxn ang="0">
                  <a:pos x="125" y="431"/>
                </a:cxn>
                <a:cxn ang="0">
                  <a:pos x="131" y="446"/>
                </a:cxn>
                <a:cxn ang="0">
                  <a:pos x="129" y="455"/>
                </a:cxn>
                <a:cxn ang="0">
                  <a:pos x="121" y="462"/>
                </a:cxn>
                <a:cxn ang="0">
                  <a:pos x="110" y="463"/>
                </a:cxn>
              </a:cxnLst>
              <a:rect l="0" t="0" r="r" b="b"/>
              <a:pathLst>
                <a:path w="492" h="463">
                  <a:moveTo>
                    <a:pt x="110" y="463"/>
                  </a:moveTo>
                  <a:lnTo>
                    <a:pt x="110" y="463"/>
                  </a:lnTo>
                  <a:lnTo>
                    <a:pt x="106" y="462"/>
                  </a:lnTo>
                  <a:lnTo>
                    <a:pt x="102" y="461"/>
                  </a:lnTo>
                  <a:lnTo>
                    <a:pt x="98" y="458"/>
                  </a:lnTo>
                  <a:lnTo>
                    <a:pt x="96" y="455"/>
                  </a:lnTo>
                  <a:lnTo>
                    <a:pt x="96" y="455"/>
                  </a:lnTo>
                  <a:lnTo>
                    <a:pt x="94" y="453"/>
                  </a:lnTo>
                  <a:lnTo>
                    <a:pt x="94" y="452"/>
                  </a:lnTo>
                  <a:lnTo>
                    <a:pt x="91" y="450"/>
                  </a:lnTo>
                  <a:lnTo>
                    <a:pt x="91" y="450"/>
                  </a:lnTo>
                  <a:lnTo>
                    <a:pt x="85" y="442"/>
                  </a:lnTo>
                  <a:lnTo>
                    <a:pt x="85" y="442"/>
                  </a:lnTo>
                  <a:lnTo>
                    <a:pt x="80" y="435"/>
                  </a:lnTo>
                  <a:lnTo>
                    <a:pt x="76" y="430"/>
                  </a:lnTo>
                  <a:lnTo>
                    <a:pt x="65" y="421"/>
                  </a:lnTo>
                  <a:lnTo>
                    <a:pt x="65" y="421"/>
                  </a:lnTo>
                  <a:lnTo>
                    <a:pt x="53" y="411"/>
                  </a:lnTo>
                  <a:lnTo>
                    <a:pt x="53" y="411"/>
                  </a:lnTo>
                  <a:lnTo>
                    <a:pt x="44" y="399"/>
                  </a:lnTo>
                  <a:lnTo>
                    <a:pt x="35" y="386"/>
                  </a:lnTo>
                  <a:lnTo>
                    <a:pt x="27" y="370"/>
                  </a:lnTo>
                  <a:lnTo>
                    <a:pt x="21" y="355"/>
                  </a:lnTo>
                  <a:lnTo>
                    <a:pt x="15" y="339"/>
                  </a:lnTo>
                  <a:lnTo>
                    <a:pt x="11" y="325"/>
                  </a:lnTo>
                  <a:lnTo>
                    <a:pt x="5" y="299"/>
                  </a:lnTo>
                  <a:lnTo>
                    <a:pt x="5" y="299"/>
                  </a:lnTo>
                  <a:lnTo>
                    <a:pt x="3" y="285"/>
                  </a:lnTo>
                  <a:lnTo>
                    <a:pt x="0" y="269"/>
                  </a:lnTo>
                  <a:lnTo>
                    <a:pt x="0" y="253"/>
                  </a:lnTo>
                  <a:lnTo>
                    <a:pt x="0" y="235"/>
                  </a:lnTo>
                  <a:lnTo>
                    <a:pt x="0" y="218"/>
                  </a:lnTo>
                  <a:lnTo>
                    <a:pt x="3" y="202"/>
                  </a:lnTo>
                  <a:lnTo>
                    <a:pt x="5" y="186"/>
                  </a:lnTo>
                  <a:lnTo>
                    <a:pt x="8" y="172"/>
                  </a:lnTo>
                  <a:lnTo>
                    <a:pt x="8" y="172"/>
                  </a:lnTo>
                  <a:lnTo>
                    <a:pt x="13" y="154"/>
                  </a:lnTo>
                  <a:lnTo>
                    <a:pt x="18" y="139"/>
                  </a:lnTo>
                  <a:lnTo>
                    <a:pt x="24" y="124"/>
                  </a:lnTo>
                  <a:lnTo>
                    <a:pt x="31" y="110"/>
                  </a:lnTo>
                  <a:lnTo>
                    <a:pt x="39" y="98"/>
                  </a:lnTo>
                  <a:lnTo>
                    <a:pt x="48" y="85"/>
                  </a:lnTo>
                  <a:lnTo>
                    <a:pt x="57" y="74"/>
                  </a:lnTo>
                  <a:lnTo>
                    <a:pt x="68" y="64"/>
                  </a:lnTo>
                  <a:lnTo>
                    <a:pt x="68" y="64"/>
                  </a:lnTo>
                  <a:lnTo>
                    <a:pt x="85" y="49"/>
                  </a:lnTo>
                  <a:lnTo>
                    <a:pt x="105" y="36"/>
                  </a:lnTo>
                  <a:lnTo>
                    <a:pt x="124" y="25"/>
                  </a:lnTo>
                  <a:lnTo>
                    <a:pt x="146" y="16"/>
                  </a:lnTo>
                  <a:lnTo>
                    <a:pt x="169" y="9"/>
                  </a:lnTo>
                  <a:lnTo>
                    <a:pt x="193" y="4"/>
                  </a:lnTo>
                  <a:lnTo>
                    <a:pt x="216" y="1"/>
                  </a:lnTo>
                  <a:lnTo>
                    <a:pt x="241" y="0"/>
                  </a:lnTo>
                  <a:lnTo>
                    <a:pt x="241" y="0"/>
                  </a:lnTo>
                  <a:lnTo>
                    <a:pt x="260" y="1"/>
                  </a:lnTo>
                  <a:lnTo>
                    <a:pt x="279" y="2"/>
                  </a:lnTo>
                  <a:lnTo>
                    <a:pt x="298" y="5"/>
                  </a:lnTo>
                  <a:lnTo>
                    <a:pt x="316" y="9"/>
                  </a:lnTo>
                  <a:lnTo>
                    <a:pt x="334" y="14"/>
                  </a:lnTo>
                  <a:lnTo>
                    <a:pt x="352" y="20"/>
                  </a:lnTo>
                  <a:lnTo>
                    <a:pt x="368" y="27"/>
                  </a:lnTo>
                  <a:lnTo>
                    <a:pt x="385" y="35"/>
                  </a:lnTo>
                  <a:lnTo>
                    <a:pt x="401" y="44"/>
                  </a:lnTo>
                  <a:lnTo>
                    <a:pt x="416" y="54"/>
                  </a:lnTo>
                  <a:lnTo>
                    <a:pt x="430" y="65"/>
                  </a:lnTo>
                  <a:lnTo>
                    <a:pt x="445" y="76"/>
                  </a:lnTo>
                  <a:lnTo>
                    <a:pt x="457" y="88"/>
                  </a:lnTo>
                  <a:lnTo>
                    <a:pt x="469" y="102"/>
                  </a:lnTo>
                  <a:lnTo>
                    <a:pt x="480" y="115"/>
                  </a:lnTo>
                  <a:lnTo>
                    <a:pt x="490" y="130"/>
                  </a:lnTo>
                  <a:lnTo>
                    <a:pt x="490" y="130"/>
                  </a:lnTo>
                  <a:lnTo>
                    <a:pt x="492" y="135"/>
                  </a:lnTo>
                  <a:lnTo>
                    <a:pt x="492" y="139"/>
                  </a:lnTo>
                  <a:lnTo>
                    <a:pt x="492" y="143"/>
                  </a:lnTo>
                  <a:lnTo>
                    <a:pt x="491" y="146"/>
                  </a:lnTo>
                  <a:lnTo>
                    <a:pt x="491" y="146"/>
                  </a:lnTo>
                  <a:lnTo>
                    <a:pt x="487" y="150"/>
                  </a:lnTo>
                  <a:lnTo>
                    <a:pt x="483" y="153"/>
                  </a:lnTo>
                  <a:lnTo>
                    <a:pt x="478" y="155"/>
                  </a:lnTo>
                  <a:lnTo>
                    <a:pt x="473" y="157"/>
                  </a:lnTo>
                  <a:lnTo>
                    <a:pt x="473" y="157"/>
                  </a:lnTo>
                  <a:lnTo>
                    <a:pt x="473" y="157"/>
                  </a:lnTo>
                  <a:lnTo>
                    <a:pt x="469" y="155"/>
                  </a:lnTo>
                  <a:lnTo>
                    <a:pt x="465" y="154"/>
                  </a:lnTo>
                  <a:lnTo>
                    <a:pt x="462" y="151"/>
                  </a:lnTo>
                  <a:lnTo>
                    <a:pt x="458" y="147"/>
                  </a:lnTo>
                  <a:lnTo>
                    <a:pt x="458" y="147"/>
                  </a:lnTo>
                  <a:lnTo>
                    <a:pt x="450" y="135"/>
                  </a:lnTo>
                  <a:lnTo>
                    <a:pt x="439" y="123"/>
                  </a:lnTo>
                  <a:lnTo>
                    <a:pt x="429" y="112"/>
                  </a:lnTo>
                  <a:lnTo>
                    <a:pt x="419" y="102"/>
                  </a:lnTo>
                  <a:lnTo>
                    <a:pt x="407" y="94"/>
                  </a:lnTo>
                  <a:lnTo>
                    <a:pt x="395" y="85"/>
                  </a:lnTo>
                  <a:lnTo>
                    <a:pt x="383" y="77"/>
                  </a:lnTo>
                  <a:lnTo>
                    <a:pt x="369" y="71"/>
                  </a:lnTo>
                  <a:lnTo>
                    <a:pt x="356" y="65"/>
                  </a:lnTo>
                  <a:lnTo>
                    <a:pt x="342" y="59"/>
                  </a:lnTo>
                  <a:lnTo>
                    <a:pt x="316" y="50"/>
                  </a:lnTo>
                  <a:lnTo>
                    <a:pt x="289" y="42"/>
                  </a:lnTo>
                  <a:lnTo>
                    <a:pt x="263" y="36"/>
                  </a:lnTo>
                  <a:lnTo>
                    <a:pt x="263" y="36"/>
                  </a:lnTo>
                  <a:lnTo>
                    <a:pt x="247" y="34"/>
                  </a:lnTo>
                  <a:lnTo>
                    <a:pt x="232" y="33"/>
                  </a:lnTo>
                  <a:lnTo>
                    <a:pt x="232" y="33"/>
                  </a:lnTo>
                  <a:lnTo>
                    <a:pt x="219" y="34"/>
                  </a:lnTo>
                  <a:lnTo>
                    <a:pt x="207" y="35"/>
                  </a:lnTo>
                  <a:lnTo>
                    <a:pt x="195" y="37"/>
                  </a:lnTo>
                  <a:lnTo>
                    <a:pt x="182" y="40"/>
                  </a:lnTo>
                  <a:lnTo>
                    <a:pt x="169" y="44"/>
                  </a:lnTo>
                  <a:lnTo>
                    <a:pt x="156" y="48"/>
                  </a:lnTo>
                  <a:lnTo>
                    <a:pt x="144" y="53"/>
                  </a:lnTo>
                  <a:lnTo>
                    <a:pt x="133" y="59"/>
                  </a:lnTo>
                  <a:lnTo>
                    <a:pt x="120" y="66"/>
                  </a:lnTo>
                  <a:lnTo>
                    <a:pt x="109" y="74"/>
                  </a:lnTo>
                  <a:lnTo>
                    <a:pt x="99" y="82"/>
                  </a:lnTo>
                  <a:lnTo>
                    <a:pt x="89" y="90"/>
                  </a:lnTo>
                  <a:lnTo>
                    <a:pt x="80" y="100"/>
                  </a:lnTo>
                  <a:lnTo>
                    <a:pt x="72" y="110"/>
                  </a:lnTo>
                  <a:lnTo>
                    <a:pt x="66" y="121"/>
                  </a:lnTo>
                  <a:lnTo>
                    <a:pt x="59" y="133"/>
                  </a:lnTo>
                  <a:lnTo>
                    <a:pt x="59" y="133"/>
                  </a:lnTo>
                  <a:lnTo>
                    <a:pt x="53" y="147"/>
                  </a:lnTo>
                  <a:lnTo>
                    <a:pt x="48" y="163"/>
                  </a:lnTo>
                  <a:lnTo>
                    <a:pt x="44" y="178"/>
                  </a:lnTo>
                  <a:lnTo>
                    <a:pt x="41" y="195"/>
                  </a:lnTo>
                  <a:lnTo>
                    <a:pt x="39" y="210"/>
                  </a:lnTo>
                  <a:lnTo>
                    <a:pt x="38" y="227"/>
                  </a:lnTo>
                  <a:lnTo>
                    <a:pt x="37" y="242"/>
                  </a:lnTo>
                  <a:lnTo>
                    <a:pt x="38" y="259"/>
                  </a:lnTo>
                  <a:lnTo>
                    <a:pt x="39" y="274"/>
                  </a:lnTo>
                  <a:lnTo>
                    <a:pt x="42" y="290"/>
                  </a:lnTo>
                  <a:lnTo>
                    <a:pt x="45" y="304"/>
                  </a:lnTo>
                  <a:lnTo>
                    <a:pt x="49" y="320"/>
                  </a:lnTo>
                  <a:lnTo>
                    <a:pt x="54" y="334"/>
                  </a:lnTo>
                  <a:lnTo>
                    <a:pt x="60" y="348"/>
                  </a:lnTo>
                  <a:lnTo>
                    <a:pt x="68" y="361"/>
                  </a:lnTo>
                  <a:lnTo>
                    <a:pt x="76" y="373"/>
                  </a:lnTo>
                  <a:lnTo>
                    <a:pt x="76" y="373"/>
                  </a:lnTo>
                  <a:lnTo>
                    <a:pt x="87" y="389"/>
                  </a:lnTo>
                  <a:lnTo>
                    <a:pt x="101" y="402"/>
                  </a:lnTo>
                  <a:lnTo>
                    <a:pt x="101" y="402"/>
                  </a:lnTo>
                  <a:lnTo>
                    <a:pt x="112" y="416"/>
                  </a:lnTo>
                  <a:lnTo>
                    <a:pt x="121" y="428"/>
                  </a:lnTo>
                  <a:lnTo>
                    <a:pt x="122" y="429"/>
                  </a:lnTo>
                  <a:lnTo>
                    <a:pt x="123" y="430"/>
                  </a:lnTo>
                  <a:lnTo>
                    <a:pt x="123" y="430"/>
                  </a:lnTo>
                  <a:lnTo>
                    <a:pt x="125" y="431"/>
                  </a:lnTo>
                  <a:lnTo>
                    <a:pt x="128" y="434"/>
                  </a:lnTo>
                  <a:lnTo>
                    <a:pt x="130" y="440"/>
                  </a:lnTo>
                  <a:lnTo>
                    <a:pt x="131" y="446"/>
                  </a:lnTo>
                  <a:lnTo>
                    <a:pt x="130" y="451"/>
                  </a:lnTo>
                  <a:lnTo>
                    <a:pt x="130" y="451"/>
                  </a:lnTo>
                  <a:lnTo>
                    <a:pt x="129" y="455"/>
                  </a:lnTo>
                  <a:lnTo>
                    <a:pt x="125" y="458"/>
                  </a:lnTo>
                  <a:lnTo>
                    <a:pt x="123" y="460"/>
                  </a:lnTo>
                  <a:lnTo>
                    <a:pt x="121" y="462"/>
                  </a:lnTo>
                  <a:lnTo>
                    <a:pt x="117" y="463"/>
                  </a:lnTo>
                  <a:lnTo>
                    <a:pt x="114" y="463"/>
                  </a:lnTo>
                  <a:lnTo>
                    <a:pt x="110" y="46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grpSp>
      <p:grpSp>
        <p:nvGrpSpPr>
          <p:cNvPr id="59" name="组合 58"/>
          <p:cNvGrpSpPr/>
          <p:nvPr/>
        </p:nvGrpSpPr>
        <p:grpSpPr>
          <a:xfrm>
            <a:off x="1726092" y="1895455"/>
            <a:ext cx="509764" cy="520926"/>
            <a:chOff x="5268913" y="4124325"/>
            <a:chExt cx="652463" cy="666751"/>
          </a:xfrm>
          <a:solidFill>
            <a:schemeClr val="bg1"/>
          </a:solidFill>
        </p:grpSpPr>
        <p:sp>
          <p:nvSpPr>
            <p:cNvPr id="60" name="Freeform 719"/>
            <p:cNvSpPr/>
            <p:nvPr/>
          </p:nvSpPr>
          <p:spPr bwMode="auto">
            <a:xfrm>
              <a:off x="5356226" y="4351338"/>
              <a:ext cx="9525" cy="57150"/>
            </a:xfrm>
            <a:custGeom>
              <a:avLst/>
              <a:gdLst/>
              <a:ahLst/>
              <a:cxnLst>
                <a:cxn ang="0">
                  <a:pos x="9" y="3"/>
                </a:cxn>
                <a:cxn ang="0">
                  <a:pos x="9" y="3"/>
                </a:cxn>
                <a:cxn ang="0">
                  <a:pos x="8" y="1"/>
                </a:cxn>
                <a:cxn ang="0">
                  <a:pos x="7" y="0"/>
                </a:cxn>
                <a:cxn ang="0">
                  <a:pos x="3" y="0"/>
                </a:cxn>
                <a:cxn ang="0">
                  <a:pos x="2" y="0"/>
                </a:cxn>
                <a:cxn ang="0">
                  <a:pos x="0" y="2"/>
                </a:cxn>
                <a:cxn ang="0">
                  <a:pos x="0" y="3"/>
                </a:cxn>
                <a:cxn ang="0">
                  <a:pos x="0" y="5"/>
                </a:cxn>
                <a:cxn ang="0">
                  <a:pos x="0" y="5"/>
                </a:cxn>
                <a:cxn ang="0">
                  <a:pos x="4" y="15"/>
                </a:cxn>
                <a:cxn ang="0">
                  <a:pos x="7" y="25"/>
                </a:cxn>
                <a:cxn ang="0">
                  <a:pos x="9" y="35"/>
                </a:cxn>
                <a:cxn ang="0">
                  <a:pos x="11" y="46"/>
                </a:cxn>
                <a:cxn ang="0">
                  <a:pos x="11" y="46"/>
                </a:cxn>
                <a:cxn ang="0">
                  <a:pos x="11" y="53"/>
                </a:cxn>
                <a:cxn ang="0">
                  <a:pos x="9" y="60"/>
                </a:cxn>
                <a:cxn ang="0">
                  <a:pos x="6" y="75"/>
                </a:cxn>
                <a:cxn ang="0">
                  <a:pos x="2" y="89"/>
                </a:cxn>
                <a:cxn ang="0">
                  <a:pos x="1" y="96"/>
                </a:cxn>
                <a:cxn ang="0">
                  <a:pos x="0" y="104"/>
                </a:cxn>
                <a:cxn ang="0">
                  <a:pos x="0" y="104"/>
                </a:cxn>
                <a:cxn ang="0">
                  <a:pos x="0" y="106"/>
                </a:cxn>
                <a:cxn ang="0">
                  <a:pos x="1" y="108"/>
                </a:cxn>
                <a:cxn ang="0">
                  <a:pos x="3" y="108"/>
                </a:cxn>
                <a:cxn ang="0">
                  <a:pos x="5" y="109"/>
                </a:cxn>
                <a:cxn ang="0">
                  <a:pos x="6" y="108"/>
                </a:cxn>
                <a:cxn ang="0">
                  <a:pos x="8" y="108"/>
                </a:cxn>
                <a:cxn ang="0">
                  <a:pos x="9" y="106"/>
                </a:cxn>
                <a:cxn ang="0">
                  <a:pos x="9" y="104"/>
                </a:cxn>
                <a:cxn ang="0">
                  <a:pos x="9" y="104"/>
                </a:cxn>
                <a:cxn ang="0">
                  <a:pos x="12" y="89"/>
                </a:cxn>
                <a:cxn ang="0">
                  <a:pos x="15" y="75"/>
                </a:cxn>
                <a:cxn ang="0">
                  <a:pos x="18" y="60"/>
                </a:cxn>
                <a:cxn ang="0">
                  <a:pos x="20" y="46"/>
                </a:cxn>
                <a:cxn ang="0">
                  <a:pos x="20" y="46"/>
                </a:cxn>
                <a:cxn ang="0">
                  <a:pos x="20" y="41"/>
                </a:cxn>
                <a:cxn ang="0">
                  <a:pos x="20" y="35"/>
                </a:cxn>
                <a:cxn ang="0">
                  <a:pos x="18" y="24"/>
                </a:cxn>
                <a:cxn ang="0">
                  <a:pos x="14" y="13"/>
                </a:cxn>
                <a:cxn ang="0">
                  <a:pos x="9" y="3"/>
                </a:cxn>
                <a:cxn ang="0">
                  <a:pos x="9" y="3"/>
                </a:cxn>
              </a:cxnLst>
              <a:rect l="0" t="0" r="r" b="b"/>
              <a:pathLst>
                <a:path w="20" h="109">
                  <a:moveTo>
                    <a:pt x="9" y="3"/>
                  </a:moveTo>
                  <a:lnTo>
                    <a:pt x="9" y="3"/>
                  </a:lnTo>
                  <a:lnTo>
                    <a:pt x="8" y="1"/>
                  </a:lnTo>
                  <a:lnTo>
                    <a:pt x="7" y="0"/>
                  </a:lnTo>
                  <a:lnTo>
                    <a:pt x="3" y="0"/>
                  </a:lnTo>
                  <a:lnTo>
                    <a:pt x="2" y="0"/>
                  </a:lnTo>
                  <a:lnTo>
                    <a:pt x="0" y="2"/>
                  </a:lnTo>
                  <a:lnTo>
                    <a:pt x="0" y="3"/>
                  </a:lnTo>
                  <a:lnTo>
                    <a:pt x="0" y="5"/>
                  </a:lnTo>
                  <a:lnTo>
                    <a:pt x="0" y="5"/>
                  </a:lnTo>
                  <a:lnTo>
                    <a:pt x="4" y="15"/>
                  </a:lnTo>
                  <a:lnTo>
                    <a:pt x="7" y="25"/>
                  </a:lnTo>
                  <a:lnTo>
                    <a:pt x="9" y="35"/>
                  </a:lnTo>
                  <a:lnTo>
                    <a:pt x="11" y="46"/>
                  </a:lnTo>
                  <a:lnTo>
                    <a:pt x="11" y="46"/>
                  </a:lnTo>
                  <a:lnTo>
                    <a:pt x="11" y="53"/>
                  </a:lnTo>
                  <a:lnTo>
                    <a:pt x="9" y="60"/>
                  </a:lnTo>
                  <a:lnTo>
                    <a:pt x="6" y="75"/>
                  </a:lnTo>
                  <a:lnTo>
                    <a:pt x="2" y="89"/>
                  </a:lnTo>
                  <a:lnTo>
                    <a:pt x="1" y="96"/>
                  </a:lnTo>
                  <a:lnTo>
                    <a:pt x="0" y="104"/>
                  </a:lnTo>
                  <a:lnTo>
                    <a:pt x="0" y="104"/>
                  </a:lnTo>
                  <a:lnTo>
                    <a:pt x="0" y="106"/>
                  </a:lnTo>
                  <a:lnTo>
                    <a:pt x="1" y="108"/>
                  </a:lnTo>
                  <a:lnTo>
                    <a:pt x="3" y="108"/>
                  </a:lnTo>
                  <a:lnTo>
                    <a:pt x="5" y="109"/>
                  </a:lnTo>
                  <a:lnTo>
                    <a:pt x="6" y="108"/>
                  </a:lnTo>
                  <a:lnTo>
                    <a:pt x="8" y="108"/>
                  </a:lnTo>
                  <a:lnTo>
                    <a:pt x="9" y="106"/>
                  </a:lnTo>
                  <a:lnTo>
                    <a:pt x="9" y="104"/>
                  </a:lnTo>
                  <a:lnTo>
                    <a:pt x="9" y="104"/>
                  </a:lnTo>
                  <a:lnTo>
                    <a:pt x="12" y="89"/>
                  </a:lnTo>
                  <a:lnTo>
                    <a:pt x="15" y="75"/>
                  </a:lnTo>
                  <a:lnTo>
                    <a:pt x="18" y="60"/>
                  </a:lnTo>
                  <a:lnTo>
                    <a:pt x="20" y="46"/>
                  </a:lnTo>
                  <a:lnTo>
                    <a:pt x="20" y="46"/>
                  </a:lnTo>
                  <a:lnTo>
                    <a:pt x="20" y="41"/>
                  </a:lnTo>
                  <a:lnTo>
                    <a:pt x="20" y="35"/>
                  </a:lnTo>
                  <a:lnTo>
                    <a:pt x="18" y="24"/>
                  </a:lnTo>
                  <a:lnTo>
                    <a:pt x="14" y="13"/>
                  </a:lnTo>
                  <a:lnTo>
                    <a:pt x="9" y="3"/>
                  </a:lnTo>
                  <a:lnTo>
                    <a:pt x="9"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1" name="Freeform 720"/>
            <p:cNvSpPr/>
            <p:nvPr/>
          </p:nvSpPr>
          <p:spPr bwMode="auto">
            <a:xfrm>
              <a:off x="5392738" y="4365625"/>
              <a:ext cx="12700" cy="80963"/>
            </a:xfrm>
            <a:custGeom>
              <a:avLst/>
              <a:gdLst/>
              <a:ahLst/>
              <a:cxnLst>
                <a:cxn ang="0">
                  <a:pos x="25" y="4"/>
                </a:cxn>
                <a:cxn ang="0">
                  <a:pos x="25" y="4"/>
                </a:cxn>
                <a:cxn ang="0">
                  <a:pos x="25" y="2"/>
                </a:cxn>
                <a:cxn ang="0">
                  <a:pos x="24" y="1"/>
                </a:cxn>
                <a:cxn ang="0">
                  <a:pos x="22" y="0"/>
                </a:cxn>
                <a:cxn ang="0">
                  <a:pos x="21" y="0"/>
                </a:cxn>
                <a:cxn ang="0">
                  <a:pos x="19" y="0"/>
                </a:cxn>
                <a:cxn ang="0">
                  <a:pos x="17" y="1"/>
                </a:cxn>
                <a:cxn ang="0">
                  <a:pos x="16" y="2"/>
                </a:cxn>
                <a:cxn ang="0">
                  <a:pos x="16" y="4"/>
                </a:cxn>
                <a:cxn ang="0">
                  <a:pos x="16" y="4"/>
                </a:cxn>
                <a:cxn ang="0">
                  <a:pos x="14" y="24"/>
                </a:cxn>
                <a:cxn ang="0">
                  <a:pos x="11" y="43"/>
                </a:cxn>
                <a:cxn ang="0">
                  <a:pos x="4" y="80"/>
                </a:cxn>
                <a:cxn ang="0">
                  <a:pos x="4" y="80"/>
                </a:cxn>
                <a:cxn ang="0">
                  <a:pos x="1" y="96"/>
                </a:cxn>
                <a:cxn ang="0">
                  <a:pos x="0" y="114"/>
                </a:cxn>
                <a:cxn ang="0">
                  <a:pos x="1" y="147"/>
                </a:cxn>
                <a:cxn ang="0">
                  <a:pos x="1" y="147"/>
                </a:cxn>
                <a:cxn ang="0">
                  <a:pos x="1" y="149"/>
                </a:cxn>
                <a:cxn ang="0">
                  <a:pos x="2" y="150"/>
                </a:cxn>
                <a:cxn ang="0">
                  <a:pos x="5" y="151"/>
                </a:cxn>
                <a:cxn ang="0">
                  <a:pos x="7" y="151"/>
                </a:cxn>
                <a:cxn ang="0">
                  <a:pos x="8" y="151"/>
                </a:cxn>
                <a:cxn ang="0">
                  <a:pos x="10" y="150"/>
                </a:cxn>
                <a:cxn ang="0">
                  <a:pos x="11" y="149"/>
                </a:cxn>
                <a:cxn ang="0">
                  <a:pos x="11" y="147"/>
                </a:cxn>
                <a:cxn ang="0">
                  <a:pos x="11" y="147"/>
                </a:cxn>
                <a:cxn ang="0">
                  <a:pos x="11" y="126"/>
                </a:cxn>
                <a:cxn ang="0">
                  <a:pos x="11" y="107"/>
                </a:cxn>
                <a:cxn ang="0">
                  <a:pos x="13" y="86"/>
                </a:cxn>
                <a:cxn ang="0">
                  <a:pos x="16" y="65"/>
                </a:cxn>
                <a:cxn ang="0">
                  <a:pos x="16" y="65"/>
                </a:cxn>
                <a:cxn ang="0">
                  <a:pos x="22" y="35"/>
                </a:cxn>
                <a:cxn ang="0">
                  <a:pos x="24" y="20"/>
                </a:cxn>
                <a:cxn ang="0">
                  <a:pos x="25" y="4"/>
                </a:cxn>
                <a:cxn ang="0">
                  <a:pos x="25" y="4"/>
                </a:cxn>
              </a:cxnLst>
              <a:rect l="0" t="0" r="r" b="b"/>
              <a:pathLst>
                <a:path w="25" h="151">
                  <a:moveTo>
                    <a:pt x="25" y="4"/>
                  </a:moveTo>
                  <a:lnTo>
                    <a:pt x="25" y="4"/>
                  </a:lnTo>
                  <a:lnTo>
                    <a:pt x="25" y="2"/>
                  </a:lnTo>
                  <a:lnTo>
                    <a:pt x="24" y="1"/>
                  </a:lnTo>
                  <a:lnTo>
                    <a:pt x="22" y="0"/>
                  </a:lnTo>
                  <a:lnTo>
                    <a:pt x="21" y="0"/>
                  </a:lnTo>
                  <a:lnTo>
                    <a:pt x="19" y="0"/>
                  </a:lnTo>
                  <a:lnTo>
                    <a:pt x="17" y="1"/>
                  </a:lnTo>
                  <a:lnTo>
                    <a:pt x="16" y="2"/>
                  </a:lnTo>
                  <a:lnTo>
                    <a:pt x="16" y="4"/>
                  </a:lnTo>
                  <a:lnTo>
                    <a:pt x="16" y="4"/>
                  </a:lnTo>
                  <a:lnTo>
                    <a:pt x="14" y="24"/>
                  </a:lnTo>
                  <a:lnTo>
                    <a:pt x="11" y="43"/>
                  </a:lnTo>
                  <a:lnTo>
                    <a:pt x="4" y="80"/>
                  </a:lnTo>
                  <a:lnTo>
                    <a:pt x="4" y="80"/>
                  </a:lnTo>
                  <a:lnTo>
                    <a:pt x="1" y="96"/>
                  </a:lnTo>
                  <a:lnTo>
                    <a:pt x="0" y="114"/>
                  </a:lnTo>
                  <a:lnTo>
                    <a:pt x="1" y="147"/>
                  </a:lnTo>
                  <a:lnTo>
                    <a:pt x="1" y="147"/>
                  </a:lnTo>
                  <a:lnTo>
                    <a:pt x="1" y="149"/>
                  </a:lnTo>
                  <a:lnTo>
                    <a:pt x="2" y="150"/>
                  </a:lnTo>
                  <a:lnTo>
                    <a:pt x="5" y="151"/>
                  </a:lnTo>
                  <a:lnTo>
                    <a:pt x="7" y="151"/>
                  </a:lnTo>
                  <a:lnTo>
                    <a:pt x="8" y="151"/>
                  </a:lnTo>
                  <a:lnTo>
                    <a:pt x="10" y="150"/>
                  </a:lnTo>
                  <a:lnTo>
                    <a:pt x="11" y="149"/>
                  </a:lnTo>
                  <a:lnTo>
                    <a:pt x="11" y="147"/>
                  </a:lnTo>
                  <a:lnTo>
                    <a:pt x="11" y="147"/>
                  </a:lnTo>
                  <a:lnTo>
                    <a:pt x="11" y="126"/>
                  </a:lnTo>
                  <a:lnTo>
                    <a:pt x="11" y="107"/>
                  </a:lnTo>
                  <a:lnTo>
                    <a:pt x="13" y="86"/>
                  </a:lnTo>
                  <a:lnTo>
                    <a:pt x="16" y="65"/>
                  </a:lnTo>
                  <a:lnTo>
                    <a:pt x="16" y="65"/>
                  </a:lnTo>
                  <a:lnTo>
                    <a:pt x="22" y="35"/>
                  </a:lnTo>
                  <a:lnTo>
                    <a:pt x="24" y="20"/>
                  </a:lnTo>
                  <a:lnTo>
                    <a:pt x="25" y="4"/>
                  </a:lnTo>
                  <a:lnTo>
                    <a:pt x="25"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2" name="Freeform 721"/>
            <p:cNvSpPr/>
            <p:nvPr/>
          </p:nvSpPr>
          <p:spPr bwMode="auto">
            <a:xfrm>
              <a:off x="5421313" y="4389438"/>
              <a:ext cx="19050" cy="84138"/>
            </a:xfrm>
            <a:custGeom>
              <a:avLst/>
              <a:gdLst/>
              <a:ahLst/>
              <a:cxnLst>
                <a:cxn ang="0">
                  <a:pos x="29" y="2"/>
                </a:cxn>
                <a:cxn ang="0">
                  <a:pos x="29" y="2"/>
                </a:cxn>
                <a:cxn ang="0">
                  <a:pos x="22" y="16"/>
                </a:cxn>
                <a:cxn ang="0">
                  <a:pos x="18" y="30"/>
                </a:cxn>
                <a:cxn ang="0">
                  <a:pos x="15" y="46"/>
                </a:cxn>
                <a:cxn ang="0">
                  <a:pos x="13" y="61"/>
                </a:cxn>
                <a:cxn ang="0">
                  <a:pos x="13" y="61"/>
                </a:cxn>
                <a:cxn ang="0">
                  <a:pos x="8" y="85"/>
                </a:cxn>
                <a:cxn ang="0">
                  <a:pos x="4" y="109"/>
                </a:cxn>
                <a:cxn ang="0">
                  <a:pos x="1" y="133"/>
                </a:cxn>
                <a:cxn ang="0">
                  <a:pos x="0" y="157"/>
                </a:cxn>
                <a:cxn ang="0">
                  <a:pos x="0" y="157"/>
                </a:cxn>
                <a:cxn ang="0">
                  <a:pos x="0" y="158"/>
                </a:cxn>
                <a:cxn ang="0">
                  <a:pos x="1" y="160"/>
                </a:cxn>
                <a:cxn ang="0">
                  <a:pos x="2" y="161"/>
                </a:cxn>
                <a:cxn ang="0">
                  <a:pos x="4" y="161"/>
                </a:cxn>
                <a:cxn ang="0">
                  <a:pos x="6" y="161"/>
                </a:cxn>
                <a:cxn ang="0">
                  <a:pos x="7" y="160"/>
                </a:cxn>
                <a:cxn ang="0">
                  <a:pos x="8" y="158"/>
                </a:cxn>
                <a:cxn ang="0">
                  <a:pos x="9" y="157"/>
                </a:cxn>
                <a:cxn ang="0">
                  <a:pos x="9" y="157"/>
                </a:cxn>
                <a:cxn ang="0">
                  <a:pos x="10" y="137"/>
                </a:cxn>
                <a:cxn ang="0">
                  <a:pos x="14" y="117"/>
                </a:cxn>
                <a:cxn ang="0">
                  <a:pos x="20" y="78"/>
                </a:cxn>
                <a:cxn ang="0">
                  <a:pos x="20" y="78"/>
                </a:cxn>
                <a:cxn ang="0">
                  <a:pos x="22" y="59"/>
                </a:cxn>
                <a:cxn ang="0">
                  <a:pos x="25" y="42"/>
                </a:cxn>
                <a:cxn ang="0">
                  <a:pos x="30" y="24"/>
                </a:cxn>
                <a:cxn ang="0">
                  <a:pos x="33" y="15"/>
                </a:cxn>
                <a:cxn ang="0">
                  <a:pos x="37" y="7"/>
                </a:cxn>
                <a:cxn ang="0">
                  <a:pos x="37" y="7"/>
                </a:cxn>
                <a:cxn ang="0">
                  <a:pos x="37" y="5"/>
                </a:cxn>
                <a:cxn ang="0">
                  <a:pos x="37" y="3"/>
                </a:cxn>
                <a:cxn ang="0">
                  <a:pos x="36" y="2"/>
                </a:cxn>
                <a:cxn ang="0">
                  <a:pos x="35" y="1"/>
                </a:cxn>
                <a:cxn ang="0">
                  <a:pos x="33" y="0"/>
                </a:cxn>
                <a:cxn ang="0">
                  <a:pos x="31" y="0"/>
                </a:cxn>
                <a:cxn ang="0">
                  <a:pos x="30" y="1"/>
                </a:cxn>
                <a:cxn ang="0">
                  <a:pos x="29" y="2"/>
                </a:cxn>
                <a:cxn ang="0">
                  <a:pos x="29" y="2"/>
                </a:cxn>
              </a:cxnLst>
              <a:rect l="0" t="0" r="r" b="b"/>
              <a:pathLst>
                <a:path w="37" h="161">
                  <a:moveTo>
                    <a:pt x="29" y="2"/>
                  </a:moveTo>
                  <a:lnTo>
                    <a:pt x="29" y="2"/>
                  </a:lnTo>
                  <a:lnTo>
                    <a:pt x="22" y="16"/>
                  </a:lnTo>
                  <a:lnTo>
                    <a:pt x="18" y="30"/>
                  </a:lnTo>
                  <a:lnTo>
                    <a:pt x="15" y="46"/>
                  </a:lnTo>
                  <a:lnTo>
                    <a:pt x="13" y="61"/>
                  </a:lnTo>
                  <a:lnTo>
                    <a:pt x="13" y="61"/>
                  </a:lnTo>
                  <a:lnTo>
                    <a:pt x="8" y="85"/>
                  </a:lnTo>
                  <a:lnTo>
                    <a:pt x="4" y="109"/>
                  </a:lnTo>
                  <a:lnTo>
                    <a:pt x="1" y="133"/>
                  </a:lnTo>
                  <a:lnTo>
                    <a:pt x="0" y="157"/>
                  </a:lnTo>
                  <a:lnTo>
                    <a:pt x="0" y="157"/>
                  </a:lnTo>
                  <a:lnTo>
                    <a:pt x="0" y="158"/>
                  </a:lnTo>
                  <a:lnTo>
                    <a:pt x="1" y="160"/>
                  </a:lnTo>
                  <a:lnTo>
                    <a:pt x="2" y="161"/>
                  </a:lnTo>
                  <a:lnTo>
                    <a:pt x="4" y="161"/>
                  </a:lnTo>
                  <a:lnTo>
                    <a:pt x="6" y="161"/>
                  </a:lnTo>
                  <a:lnTo>
                    <a:pt x="7" y="160"/>
                  </a:lnTo>
                  <a:lnTo>
                    <a:pt x="8" y="158"/>
                  </a:lnTo>
                  <a:lnTo>
                    <a:pt x="9" y="157"/>
                  </a:lnTo>
                  <a:lnTo>
                    <a:pt x="9" y="157"/>
                  </a:lnTo>
                  <a:lnTo>
                    <a:pt x="10" y="137"/>
                  </a:lnTo>
                  <a:lnTo>
                    <a:pt x="14" y="117"/>
                  </a:lnTo>
                  <a:lnTo>
                    <a:pt x="20" y="78"/>
                  </a:lnTo>
                  <a:lnTo>
                    <a:pt x="20" y="78"/>
                  </a:lnTo>
                  <a:lnTo>
                    <a:pt x="22" y="59"/>
                  </a:lnTo>
                  <a:lnTo>
                    <a:pt x="25" y="42"/>
                  </a:lnTo>
                  <a:lnTo>
                    <a:pt x="30" y="24"/>
                  </a:lnTo>
                  <a:lnTo>
                    <a:pt x="33" y="15"/>
                  </a:lnTo>
                  <a:lnTo>
                    <a:pt x="37" y="7"/>
                  </a:lnTo>
                  <a:lnTo>
                    <a:pt x="37" y="7"/>
                  </a:lnTo>
                  <a:lnTo>
                    <a:pt x="37" y="5"/>
                  </a:lnTo>
                  <a:lnTo>
                    <a:pt x="37" y="3"/>
                  </a:lnTo>
                  <a:lnTo>
                    <a:pt x="36" y="2"/>
                  </a:lnTo>
                  <a:lnTo>
                    <a:pt x="35" y="1"/>
                  </a:lnTo>
                  <a:lnTo>
                    <a:pt x="33" y="0"/>
                  </a:lnTo>
                  <a:lnTo>
                    <a:pt x="31" y="0"/>
                  </a:lnTo>
                  <a:lnTo>
                    <a:pt x="30" y="1"/>
                  </a:lnTo>
                  <a:lnTo>
                    <a:pt x="29" y="2"/>
                  </a:lnTo>
                  <a:lnTo>
                    <a:pt x="29"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3" name="Freeform 722"/>
            <p:cNvSpPr/>
            <p:nvPr/>
          </p:nvSpPr>
          <p:spPr bwMode="auto">
            <a:xfrm>
              <a:off x="5461001" y="4381500"/>
              <a:ext cx="22225" cy="125413"/>
            </a:xfrm>
            <a:custGeom>
              <a:avLst/>
              <a:gdLst/>
              <a:ahLst/>
              <a:cxnLst>
                <a:cxn ang="0">
                  <a:pos x="33" y="5"/>
                </a:cxn>
                <a:cxn ang="0">
                  <a:pos x="33" y="5"/>
                </a:cxn>
                <a:cxn ang="0">
                  <a:pos x="31" y="16"/>
                </a:cxn>
                <a:cxn ang="0">
                  <a:pos x="28" y="21"/>
                </a:cxn>
                <a:cxn ang="0">
                  <a:pos x="25" y="25"/>
                </a:cxn>
                <a:cxn ang="0">
                  <a:pos x="23" y="32"/>
                </a:cxn>
                <a:cxn ang="0">
                  <a:pos x="23" y="32"/>
                </a:cxn>
                <a:cxn ang="0">
                  <a:pos x="17" y="67"/>
                </a:cxn>
                <a:cxn ang="0">
                  <a:pos x="17" y="67"/>
                </a:cxn>
                <a:cxn ang="0">
                  <a:pos x="13" y="96"/>
                </a:cxn>
                <a:cxn ang="0">
                  <a:pos x="10" y="124"/>
                </a:cxn>
                <a:cxn ang="0">
                  <a:pos x="10" y="124"/>
                </a:cxn>
                <a:cxn ang="0">
                  <a:pos x="6" y="152"/>
                </a:cxn>
                <a:cxn ang="0">
                  <a:pos x="3" y="179"/>
                </a:cxn>
                <a:cxn ang="0">
                  <a:pos x="1" y="206"/>
                </a:cxn>
                <a:cxn ang="0">
                  <a:pos x="0" y="232"/>
                </a:cxn>
                <a:cxn ang="0">
                  <a:pos x="0" y="232"/>
                </a:cxn>
                <a:cxn ang="0">
                  <a:pos x="0" y="235"/>
                </a:cxn>
                <a:cxn ang="0">
                  <a:pos x="1" y="237"/>
                </a:cxn>
                <a:cxn ang="0">
                  <a:pos x="3" y="237"/>
                </a:cxn>
                <a:cxn ang="0">
                  <a:pos x="5" y="238"/>
                </a:cxn>
                <a:cxn ang="0">
                  <a:pos x="6" y="237"/>
                </a:cxn>
                <a:cxn ang="0">
                  <a:pos x="8" y="237"/>
                </a:cxn>
                <a:cxn ang="0">
                  <a:pos x="9" y="235"/>
                </a:cxn>
                <a:cxn ang="0">
                  <a:pos x="9" y="232"/>
                </a:cxn>
                <a:cxn ang="0">
                  <a:pos x="9" y="232"/>
                </a:cxn>
                <a:cxn ang="0">
                  <a:pos x="10" y="201"/>
                </a:cxn>
                <a:cxn ang="0">
                  <a:pos x="13" y="170"/>
                </a:cxn>
                <a:cxn ang="0">
                  <a:pos x="17" y="141"/>
                </a:cxn>
                <a:cxn ang="0">
                  <a:pos x="21" y="110"/>
                </a:cxn>
                <a:cxn ang="0">
                  <a:pos x="21" y="110"/>
                </a:cxn>
                <a:cxn ang="0">
                  <a:pos x="25" y="81"/>
                </a:cxn>
                <a:cxn ang="0">
                  <a:pos x="26" y="67"/>
                </a:cxn>
                <a:cxn ang="0">
                  <a:pos x="30" y="53"/>
                </a:cxn>
                <a:cxn ang="0">
                  <a:pos x="30" y="53"/>
                </a:cxn>
                <a:cxn ang="0">
                  <a:pos x="33" y="40"/>
                </a:cxn>
                <a:cxn ang="0">
                  <a:pos x="36" y="29"/>
                </a:cxn>
                <a:cxn ang="0">
                  <a:pos x="40" y="18"/>
                </a:cxn>
                <a:cxn ang="0">
                  <a:pos x="42" y="5"/>
                </a:cxn>
                <a:cxn ang="0">
                  <a:pos x="42" y="5"/>
                </a:cxn>
                <a:cxn ang="0">
                  <a:pos x="42" y="3"/>
                </a:cxn>
                <a:cxn ang="0">
                  <a:pos x="41" y="2"/>
                </a:cxn>
                <a:cxn ang="0">
                  <a:pos x="40" y="1"/>
                </a:cxn>
                <a:cxn ang="0">
                  <a:pos x="38" y="0"/>
                </a:cxn>
                <a:cxn ang="0">
                  <a:pos x="35" y="2"/>
                </a:cxn>
                <a:cxn ang="0">
                  <a:pos x="34" y="3"/>
                </a:cxn>
                <a:cxn ang="0">
                  <a:pos x="33" y="5"/>
                </a:cxn>
                <a:cxn ang="0">
                  <a:pos x="33" y="5"/>
                </a:cxn>
              </a:cxnLst>
              <a:rect l="0" t="0" r="r" b="b"/>
              <a:pathLst>
                <a:path w="42" h="238">
                  <a:moveTo>
                    <a:pt x="33" y="5"/>
                  </a:moveTo>
                  <a:lnTo>
                    <a:pt x="33" y="5"/>
                  </a:lnTo>
                  <a:lnTo>
                    <a:pt x="31" y="16"/>
                  </a:lnTo>
                  <a:lnTo>
                    <a:pt x="28" y="21"/>
                  </a:lnTo>
                  <a:lnTo>
                    <a:pt x="25" y="25"/>
                  </a:lnTo>
                  <a:lnTo>
                    <a:pt x="23" y="32"/>
                  </a:lnTo>
                  <a:lnTo>
                    <a:pt x="23" y="32"/>
                  </a:lnTo>
                  <a:lnTo>
                    <a:pt x="17" y="67"/>
                  </a:lnTo>
                  <a:lnTo>
                    <a:pt x="17" y="67"/>
                  </a:lnTo>
                  <a:lnTo>
                    <a:pt x="13" y="96"/>
                  </a:lnTo>
                  <a:lnTo>
                    <a:pt x="10" y="124"/>
                  </a:lnTo>
                  <a:lnTo>
                    <a:pt x="10" y="124"/>
                  </a:lnTo>
                  <a:lnTo>
                    <a:pt x="6" y="152"/>
                  </a:lnTo>
                  <a:lnTo>
                    <a:pt x="3" y="179"/>
                  </a:lnTo>
                  <a:lnTo>
                    <a:pt x="1" y="206"/>
                  </a:lnTo>
                  <a:lnTo>
                    <a:pt x="0" y="232"/>
                  </a:lnTo>
                  <a:lnTo>
                    <a:pt x="0" y="232"/>
                  </a:lnTo>
                  <a:lnTo>
                    <a:pt x="0" y="235"/>
                  </a:lnTo>
                  <a:lnTo>
                    <a:pt x="1" y="237"/>
                  </a:lnTo>
                  <a:lnTo>
                    <a:pt x="3" y="237"/>
                  </a:lnTo>
                  <a:lnTo>
                    <a:pt x="5" y="238"/>
                  </a:lnTo>
                  <a:lnTo>
                    <a:pt x="6" y="237"/>
                  </a:lnTo>
                  <a:lnTo>
                    <a:pt x="8" y="237"/>
                  </a:lnTo>
                  <a:lnTo>
                    <a:pt x="9" y="235"/>
                  </a:lnTo>
                  <a:lnTo>
                    <a:pt x="9" y="232"/>
                  </a:lnTo>
                  <a:lnTo>
                    <a:pt x="9" y="232"/>
                  </a:lnTo>
                  <a:lnTo>
                    <a:pt x="10" y="201"/>
                  </a:lnTo>
                  <a:lnTo>
                    <a:pt x="13" y="170"/>
                  </a:lnTo>
                  <a:lnTo>
                    <a:pt x="17" y="141"/>
                  </a:lnTo>
                  <a:lnTo>
                    <a:pt x="21" y="110"/>
                  </a:lnTo>
                  <a:lnTo>
                    <a:pt x="21" y="110"/>
                  </a:lnTo>
                  <a:lnTo>
                    <a:pt x="25" y="81"/>
                  </a:lnTo>
                  <a:lnTo>
                    <a:pt x="26" y="67"/>
                  </a:lnTo>
                  <a:lnTo>
                    <a:pt x="30" y="53"/>
                  </a:lnTo>
                  <a:lnTo>
                    <a:pt x="30" y="53"/>
                  </a:lnTo>
                  <a:lnTo>
                    <a:pt x="33" y="40"/>
                  </a:lnTo>
                  <a:lnTo>
                    <a:pt x="36" y="29"/>
                  </a:lnTo>
                  <a:lnTo>
                    <a:pt x="40" y="18"/>
                  </a:lnTo>
                  <a:lnTo>
                    <a:pt x="42" y="5"/>
                  </a:lnTo>
                  <a:lnTo>
                    <a:pt x="42" y="5"/>
                  </a:lnTo>
                  <a:lnTo>
                    <a:pt x="42" y="3"/>
                  </a:lnTo>
                  <a:lnTo>
                    <a:pt x="41" y="2"/>
                  </a:lnTo>
                  <a:lnTo>
                    <a:pt x="40" y="1"/>
                  </a:lnTo>
                  <a:lnTo>
                    <a:pt x="38" y="0"/>
                  </a:lnTo>
                  <a:lnTo>
                    <a:pt x="35" y="2"/>
                  </a:lnTo>
                  <a:lnTo>
                    <a:pt x="34" y="3"/>
                  </a:lnTo>
                  <a:lnTo>
                    <a:pt x="33" y="5"/>
                  </a:lnTo>
                  <a:lnTo>
                    <a:pt x="33"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4" name="Freeform 723"/>
            <p:cNvSpPr/>
            <p:nvPr/>
          </p:nvSpPr>
          <p:spPr bwMode="auto">
            <a:xfrm>
              <a:off x="5483226" y="4329113"/>
              <a:ext cx="38100" cy="220663"/>
            </a:xfrm>
            <a:custGeom>
              <a:avLst/>
              <a:gdLst/>
              <a:ahLst/>
              <a:cxnLst>
                <a:cxn ang="0">
                  <a:pos x="65" y="1"/>
                </a:cxn>
                <a:cxn ang="0">
                  <a:pos x="56" y="18"/>
                </a:cxn>
                <a:cxn ang="0">
                  <a:pos x="50" y="38"/>
                </a:cxn>
                <a:cxn ang="0">
                  <a:pos x="46" y="78"/>
                </a:cxn>
                <a:cxn ang="0">
                  <a:pos x="25" y="213"/>
                </a:cxn>
                <a:cxn ang="0">
                  <a:pos x="18" y="243"/>
                </a:cxn>
                <a:cxn ang="0">
                  <a:pos x="8" y="300"/>
                </a:cxn>
                <a:cxn ang="0">
                  <a:pos x="4" y="330"/>
                </a:cxn>
                <a:cxn ang="0">
                  <a:pos x="1" y="363"/>
                </a:cxn>
                <a:cxn ang="0">
                  <a:pos x="1" y="386"/>
                </a:cxn>
                <a:cxn ang="0">
                  <a:pos x="7" y="407"/>
                </a:cxn>
                <a:cxn ang="0">
                  <a:pos x="13" y="415"/>
                </a:cxn>
                <a:cxn ang="0">
                  <a:pos x="14" y="417"/>
                </a:cxn>
                <a:cxn ang="0">
                  <a:pos x="18" y="417"/>
                </a:cxn>
                <a:cxn ang="0">
                  <a:pos x="20" y="413"/>
                </a:cxn>
                <a:cxn ang="0">
                  <a:pos x="19" y="409"/>
                </a:cxn>
                <a:cxn ang="0">
                  <a:pos x="15" y="403"/>
                </a:cxn>
                <a:cxn ang="0">
                  <a:pos x="11" y="390"/>
                </a:cxn>
                <a:cxn ang="0">
                  <a:pos x="11" y="370"/>
                </a:cxn>
                <a:cxn ang="0">
                  <a:pos x="12" y="356"/>
                </a:cxn>
                <a:cxn ang="0">
                  <a:pos x="13" y="327"/>
                </a:cxn>
                <a:cxn ang="0">
                  <a:pos x="17" y="298"/>
                </a:cxn>
                <a:cxn ang="0">
                  <a:pos x="27" y="248"/>
                </a:cxn>
                <a:cxn ang="0">
                  <a:pos x="36" y="197"/>
                </a:cxn>
                <a:cxn ang="0">
                  <a:pos x="55" y="90"/>
                </a:cxn>
                <a:cxn ang="0">
                  <a:pos x="57" y="69"/>
                </a:cxn>
                <a:cxn ang="0">
                  <a:pos x="60" y="36"/>
                </a:cxn>
                <a:cxn ang="0">
                  <a:pos x="67" y="16"/>
                </a:cxn>
                <a:cxn ang="0">
                  <a:pos x="72" y="8"/>
                </a:cxn>
                <a:cxn ang="0">
                  <a:pos x="73" y="4"/>
                </a:cxn>
                <a:cxn ang="0">
                  <a:pos x="70" y="0"/>
                </a:cxn>
                <a:cxn ang="0">
                  <a:pos x="67" y="0"/>
                </a:cxn>
                <a:cxn ang="0">
                  <a:pos x="65" y="1"/>
                </a:cxn>
              </a:cxnLst>
              <a:rect l="0" t="0" r="r" b="b"/>
              <a:pathLst>
                <a:path w="73" h="417">
                  <a:moveTo>
                    <a:pt x="65" y="1"/>
                  </a:moveTo>
                  <a:lnTo>
                    <a:pt x="65" y="1"/>
                  </a:lnTo>
                  <a:lnTo>
                    <a:pt x="60" y="9"/>
                  </a:lnTo>
                  <a:lnTo>
                    <a:pt x="56" y="18"/>
                  </a:lnTo>
                  <a:lnTo>
                    <a:pt x="53" y="28"/>
                  </a:lnTo>
                  <a:lnTo>
                    <a:pt x="50" y="38"/>
                  </a:lnTo>
                  <a:lnTo>
                    <a:pt x="49" y="58"/>
                  </a:lnTo>
                  <a:lnTo>
                    <a:pt x="46" y="78"/>
                  </a:lnTo>
                  <a:lnTo>
                    <a:pt x="46" y="78"/>
                  </a:lnTo>
                  <a:lnTo>
                    <a:pt x="25" y="213"/>
                  </a:lnTo>
                  <a:lnTo>
                    <a:pt x="25" y="213"/>
                  </a:lnTo>
                  <a:lnTo>
                    <a:pt x="18" y="243"/>
                  </a:lnTo>
                  <a:lnTo>
                    <a:pt x="13" y="272"/>
                  </a:lnTo>
                  <a:lnTo>
                    <a:pt x="8" y="300"/>
                  </a:lnTo>
                  <a:lnTo>
                    <a:pt x="4" y="330"/>
                  </a:lnTo>
                  <a:lnTo>
                    <a:pt x="4" y="330"/>
                  </a:lnTo>
                  <a:lnTo>
                    <a:pt x="2" y="352"/>
                  </a:lnTo>
                  <a:lnTo>
                    <a:pt x="1" y="363"/>
                  </a:lnTo>
                  <a:lnTo>
                    <a:pt x="0" y="375"/>
                  </a:lnTo>
                  <a:lnTo>
                    <a:pt x="1" y="386"/>
                  </a:lnTo>
                  <a:lnTo>
                    <a:pt x="3" y="397"/>
                  </a:lnTo>
                  <a:lnTo>
                    <a:pt x="7" y="407"/>
                  </a:lnTo>
                  <a:lnTo>
                    <a:pt x="10" y="411"/>
                  </a:lnTo>
                  <a:lnTo>
                    <a:pt x="13" y="415"/>
                  </a:lnTo>
                  <a:lnTo>
                    <a:pt x="13" y="415"/>
                  </a:lnTo>
                  <a:lnTo>
                    <a:pt x="14" y="417"/>
                  </a:lnTo>
                  <a:lnTo>
                    <a:pt x="16" y="417"/>
                  </a:lnTo>
                  <a:lnTo>
                    <a:pt x="18" y="417"/>
                  </a:lnTo>
                  <a:lnTo>
                    <a:pt x="19" y="416"/>
                  </a:lnTo>
                  <a:lnTo>
                    <a:pt x="20" y="413"/>
                  </a:lnTo>
                  <a:lnTo>
                    <a:pt x="20" y="411"/>
                  </a:lnTo>
                  <a:lnTo>
                    <a:pt x="19" y="409"/>
                  </a:lnTo>
                  <a:lnTo>
                    <a:pt x="19" y="409"/>
                  </a:lnTo>
                  <a:lnTo>
                    <a:pt x="15" y="403"/>
                  </a:lnTo>
                  <a:lnTo>
                    <a:pt x="13" y="397"/>
                  </a:lnTo>
                  <a:lnTo>
                    <a:pt x="11" y="390"/>
                  </a:lnTo>
                  <a:lnTo>
                    <a:pt x="11" y="383"/>
                  </a:lnTo>
                  <a:lnTo>
                    <a:pt x="11" y="370"/>
                  </a:lnTo>
                  <a:lnTo>
                    <a:pt x="12" y="356"/>
                  </a:lnTo>
                  <a:lnTo>
                    <a:pt x="12" y="356"/>
                  </a:lnTo>
                  <a:lnTo>
                    <a:pt x="12" y="342"/>
                  </a:lnTo>
                  <a:lnTo>
                    <a:pt x="13" y="327"/>
                  </a:lnTo>
                  <a:lnTo>
                    <a:pt x="17" y="298"/>
                  </a:lnTo>
                  <a:lnTo>
                    <a:pt x="17" y="298"/>
                  </a:lnTo>
                  <a:lnTo>
                    <a:pt x="22" y="273"/>
                  </a:lnTo>
                  <a:lnTo>
                    <a:pt x="27" y="248"/>
                  </a:lnTo>
                  <a:lnTo>
                    <a:pt x="32" y="223"/>
                  </a:lnTo>
                  <a:lnTo>
                    <a:pt x="36" y="197"/>
                  </a:lnTo>
                  <a:lnTo>
                    <a:pt x="36" y="197"/>
                  </a:lnTo>
                  <a:lnTo>
                    <a:pt x="55" y="90"/>
                  </a:lnTo>
                  <a:lnTo>
                    <a:pt x="55" y="90"/>
                  </a:lnTo>
                  <a:lnTo>
                    <a:pt x="57" y="69"/>
                  </a:lnTo>
                  <a:lnTo>
                    <a:pt x="59" y="47"/>
                  </a:lnTo>
                  <a:lnTo>
                    <a:pt x="60" y="36"/>
                  </a:lnTo>
                  <a:lnTo>
                    <a:pt x="63" y="26"/>
                  </a:lnTo>
                  <a:lnTo>
                    <a:pt x="67" y="16"/>
                  </a:lnTo>
                  <a:lnTo>
                    <a:pt x="72" y="8"/>
                  </a:lnTo>
                  <a:lnTo>
                    <a:pt x="72" y="8"/>
                  </a:lnTo>
                  <a:lnTo>
                    <a:pt x="73" y="6"/>
                  </a:lnTo>
                  <a:lnTo>
                    <a:pt x="73" y="4"/>
                  </a:lnTo>
                  <a:lnTo>
                    <a:pt x="71" y="1"/>
                  </a:lnTo>
                  <a:lnTo>
                    <a:pt x="70" y="0"/>
                  </a:lnTo>
                  <a:lnTo>
                    <a:pt x="68" y="0"/>
                  </a:lnTo>
                  <a:lnTo>
                    <a:pt x="67" y="0"/>
                  </a:lnTo>
                  <a:lnTo>
                    <a:pt x="65" y="1"/>
                  </a:lnTo>
                  <a:lnTo>
                    <a:pt x="65"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5" name="Freeform 724"/>
            <p:cNvSpPr/>
            <p:nvPr/>
          </p:nvSpPr>
          <p:spPr bwMode="auto">
            <a:xfrm>
              <a:off x="5516563" y="4291013"/>
              <a:ext cx="46038" cy="268288"/>
            </a:xfrm>
            <a:custGeom>
              <a:avLst/>
              <a:gdLst/>
              <a:ahLst/>
              <a:cxnLst>
                <a:cxn ang="0">
                  <a:pos x="75" y="3"/>
                </a:cxn>
                <a:cxn ang="0">
                  <a:pos x="61" y="44"/>
                </a:cxn>
                <a:cxn ang="0">
                  <a:pos x="58" y="58"/>
                </a:cxn>
                <a:cxn ang="0">
                  <a:pos x="56" y="84"/>
                </a:cxn>
                <a:cxn ang="0">
                  <a:pos x="56" y="111"/>
                </a:cxn>
                <a:cxn ang="0">
                  <a:pos x="52" y="180"/>
                </a:cxn>
                <a:cxn ang="0">
                  <a:pos x="41" y="249"/>
                </a:cxn>
                <a:cxn ang="0">
                  <a:pos x="33" y="280"/>
                </a:cxn>
                <a:cxn ang="0">
                  <a:pos x="17" y="343"/>
                </a:cxn>
                <a:cxn ang="0">
                  <a:pos x="4" y="408"/>
                </a:cxn>
                <a:cxn ang="0">
                  <a:pos x="1" y="440"/>
                </a:cxn>
                <a:cxn ang="0">
                  <a:pos x="0" y="472"/>
                </a:cxn>
                <a:cxn ang="0">
                  <a:pos x="4" y="504"/>
                </a:cxn>
                <a:cxn ang="0">
                  <a:pos x="4" y="506"/>
                </a:cxn>
                <a:cxn ang="0">
                  <a:pos x="7" y="507"/>
                </a:cxn>
                <a:cxn ang="0">
                  <a:pos x="12" y="505"/>
                </a:cxn>
                <a:cxn ang="0">
                  <a:pos x="13" y="501"/>
                </a:cxn>
                <a:cxn ang="0">
                  <a:pos x="10" y="485"/>
                </a:cxn>
                <a:cxn ang="0">
                  <a:pos x="9" y="453"/>
                </a:cxn>
                <a:cxn ang="0">
                  <a:pos x="11" y="420"/>
                </a:cxn>
                <a:cxn ang="0">
                  <a:pos x="20" y="371"/>
                </a:cxn>
                <a:cxn ang="0">
                  <a:pos x="36" y="306"/>
                </a:cxn>
                <a:cxn ang="0">
                  <a:pos x="52" y="243"/>
                </a:cxn>
                <a:cxn ang="0">
                  <a:pos x="57" y="214"/>
                </a:cxn>
                <a:cxn ang="0">
                  <a:pos x="63" y="157"/>
                </a:cxn>
                <a:cxn ang="0">
                  <a:pos x="65" y="128"/>
                </a:cxn>
                <a:cxn ang="0">
                  <a:pos x="66" y="67"/>
                </a:cxn>
                <a:cxn ang="0">
                  <a:pos x="67" y="60"/>
                </a:cxn>
                <a:cxn ang="0">
                  <a:pos x="73" y="36"/>
                </a:cxn>
                <a:cxn ang="0">
                  <a:pos x="84" y="6"/>
                </a:cxn>
                <a:cxn ang="0">
                  <a:pos x="85" y="4"/>
                </a:cxn>
                <a:cxn ang="0">
                  <a:pos x="83" y="1"/>
                </a:cxn>
                <a:cxn ang="0">
                  <a:pos x="77" y="1"/>
                </a:cxn>
                <a:cxn ang="0">
                  <a:pos x="75" y="3"/>
                </a:cxn>
              </a:cxnLst>
              <a:rect l="0" t="0" r="r" b="b"/>
              <a:pathLst>
                <a:path w="85" h="507">
                  <a:moveTo>
                    <a:pt x="75" y="3"/>
                  </a:moveTo>
                  <a:lnTo>
                    <a:pt x="75" y="3"/>
                  </a:lnTo>
                  <a:lnTo>
                    <a:pt x="65" y="31"/>
                  </a:lnTo>
                  <a:lnTo>
                    <a:pt x="61" y="44"/>
                  </a:lnTo>
                  <a:lnTo>
                    <a:pt x="58" y="58"/>
                  </a:lnTo>
                  <a:lnTo>
                    <a:pt x="58" y="58"/>
                  </a:lnTo>
                  <a:lnTo>
                    <a:pt x="56" y="72"/>
                  </a:lnTo>
                  <a:lnTo>
                    <a:pt x="56" y="84"/>
                  </a:lnTo>
                  <a:lnTo>
                    <a:pt x="56" y="111"/>
                  </a:lnTo>
                  <a:lnTo>
                    <a:pt x="56" y="111"/>
                  </a:lnTo>
                  <a:lnTo>
                    <a:pt x="55" y="145"/>
                  </a:lnTo>
                  <a:lnTo>
                    <a:pt x="52" y="180"/>
                  </a:lnTo>
                  <a:lnTo>
                    <a:pt x="47" y="214"/>
                  </a:lnTo>
                  <a:lnTo>
                    <a:pt x="41" y="249"/>
                  </a:lnTo>
                  <a:lnTo>
                    <a:pt x="41" y="249"/>
                  </a:lnTo>
                  <a:lnTo>
                    <a:pt x="33" y="280"/>
                  </a:lnTo>
                  <a:lnTo>
                    <a:pt x="25" y="312"/>
                  </a:lnTo>
                  <a:lnTo>
                    <a:pt x="17" y="343"/>
                  </a:lnTo>
                  <a:lnTo>
                    <a:pt x="10" y="375"/>
                  </a:lnTo>
                  <a:lnTo>
                    <a:pt x="4" y="408"/>
                  </a:lnTo>
                  <a:lnTo>
                    <a:pt x="2" y="423"/>
                  </a:lnTo>
                  <a:lnTo>
                    <a:pt x="1" y="440"/>
                  </a:lnTo>
                  <a:lnTo>
                    <a:pt x="0" y="455"/>
                  </a:lnTo>
                  <a:lnTo>
                    <a:pt x="0" y="472"/>
                  </a:lnTo>
                  <a:lnTo>
                    <a:pt x="1" y="487"/>
                  </a:lnTo>
                  <a:lnTo>
                    <a:pt x="4" y="504"/>
                  </a:lnTo>
                  <a:lnTo>
                    <a:pt x="4" y="504"/>
                  </a:lnTo>
                  <a:lnTo>
                    <a:pt x="4" y="506"/>
                  </a:lnTo>
                  <a:lnTo>
                    <a:pt x="6" y="507"/>
                  </a:lnTo>
                  <a:lnTo>
                    <a:pt x="7" y="507"/>
                  </a:lnTo>
                  <a:lnTo>
                    <a:pt x="9" y="507"/>
                  </a:lnTo>
                  <a:lnTo>
                    <a:pt x="12" y="505"/>
                  </a:lnTo>
                  <a:lnTo>
                    <a:pt x="12" y="503"/>
                  </a:lnTo>
                  <a:lnTo>
                    <a:pt x="13" y="501"/>
                  </a:lnTo>
                  <a:lnTo>
                    <a:pt x="13" y="501"/>
                  </a:lnTo>
                  <a:lnTo>
                    <a:pt x="10" y="485"/>
                  </a:lnTo>
                  <a:lnTo>
                    <a:pt x="9" y="469"/>
                  </a:lnTo>
                  <a:lnTo>
                    <a:pt x="9" y="453"/>
                  </a:lnTo>
                  <a:lnTo>
                    <a:pt x="10" y="437"/>
                  </a:lnTo>
                  <a:lnTo>
                    <a:pt x="11" y="420"/>
                  </a:lnTo>
                  <a:lnTo>
                    <a:pt x="13" y="403"/>
                  </a:lnTo>
                  <a:lnTo>
                    <a:pt x="20" y="371"/>
                  </a:lnTo>
                  <a:lnTo>
                    <a:pt x="28" y="338"/>
                  </a:lnTo>
                  <a:lnTo>
                    <a:pt x="36" y="306"/>
                  </a:lnTo>
                  <a:lnTo>
                    <a:pt x="44" y="274"/>
                  </a:lnTo>
                  <a:lnTo>
                    <a:pt x="52" y="243"/>
                  </a:lnTo>
                  <a:lnTo>
                    <a:pt x="52" y="243"/>
                  </a:lnTo>
                  <a:lnTo>
                    <a:pt x="57" y="214"/>
                  </a:lnTo>
                  <a:lnTo>
                    <a:pt x="61" y="186"/>
                  </a:lnTo>
                  <a:lnTo>
                    <a:pt x="63" y="157"/>
                  </a:lnTo>
                  <a:lnTo>
                    <a:pt x="65" y="128"/>
                  </a:lnTo>
                  <a:lnTo>
                    <a:pt x="65" y="128"/>
                  </a:lnTo>
                  <a:lnTo>
                    <a:pt x="65" y="98"/>
                  </a:lnTo>
                  <a:lnTo>
                    <a:pt x="66" y="67"/>
                  </a:lnTo>
                  <a:lnTo>
                    <a:pt x="66" y="67"/>
                  </a:lnTo>
                  <a:lnTo>
                    <a:pt x="67" y="60"/>
                  </a:lnTo>
                  <a:lnTo>
                    <a:pt x="68" y="51"/>
                  </a:lnTo>
                  <a:lnTo>
                    <a:pt x="73" y="36"/>
                  </a:lnTo>
                  <a:lnTo>
                    <a:pt x="78" y="20"/>
                  </a:lnTo>
                  <a:lnTo>
                    <a:pt x="84" y="6"/>
                  </a:lnTo>
                  <a:lnTo>
                    <a:pt x="84" y="6"/>
                  </a:lnTo>
                  <a:lnTo>
                    <a:pt x="85" y="4"/>
                  </a:lnTo>
                  <a:lnTo>
                    <a:pt x="84" y="2"/>
                  </a:lnTo>
                  <a:lnTo>
                    <a:pt x="83" y="1"/>
                  </a:lnTo>
                  <a:lnTo>
                    <a:pt x="82" y="0"/>
                  </a:lnTo>
                  <a:lnTo>
                    <a:pt x="77" y="1"/>
                  </a:lnTo>
                  <a:lnTo>
                    <a:pt x="76" y="2"/>
                  </a:lnTo>
                  <a:lnTo>
                    <a:pt x="75" y="3"/>
                  </a:lnTo>
                  <a:lnTo>
                    <a:pt x="75"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6" name="Freeform 725"/>
            <p:cNvSpPr/>
            <p:nvPr/>
          </p:nvSpPr>
          <p:spPr bwMode="auto">
            <a:xfrm>
              <a:off x="5546726" y="4252913"/>
              <a:ext cx="60325" cy="376238"/>
            </a:xfrm>
            <a:custGeom>
              <a:avLst/>
              <a:gdLst/>
              <a:ahLst/>
              <a:cxnLst>
                <a:cxn ang="0">
                  <a:pos x="104" y="5"/>
                </a:cxn>
                <a:cxn ang="0">
                  <a:pos x="104" y="5"/>
                </a:cxn>
                <a:cxn ang="0">
                  <a:pos x="103" y="28"/>
                </a:cxn>
                <a:cxn ang="0">
                  <a:pos x="101" y="51"/>
                </a:cxn>
                <a:cxn ang="0">
                  <a:pos x="98" y="74"/>
                </a:cxn>
                <a:cxn ang="0">
                  <a:pos x="95" y="95"/>
                </a:cxn>
                <a:cxn ang="0">
                  <a:pos x="86" y="141"/>
                </a:cxn>
                <a:cxn ang="0">
                  <a:pos x="78" y="185"/>
                </a:cxn>
                <a:cxn ang="0">
                  <a:pos x="78" y="185"/>
                </a:cxn>
                <a:cxn ang="0">
                  <a:pos x="64" y="275"/>
                </a:cxn>
                <a:cxn ang="0">
                  <a:pos x="48" y="364"/>
                </a:cxn>
                <a:cxn ang="0">
                  <a:pos x="48" y="364"/>
                </a:cxn>
                <a:cxn ang="0">
                  <a:pos x="39" y="407"/>
                </a:cxn>
                <a:cxn ang="0">
                  <a:pos x="29" y="451"/>
                </a:cxn>
                <a:cxn ang="0">
                  <a:pos x="19" y="495"/>
                </a:cxn>
                <a:cxn ang="0">
                  <a:pos x="11" y="538"/>
                </a:cxn>
                <a:cxn ang="0">
                  <a:pos x="11" y="538"/>
                </a:cxn>
                <a:cxn ang="0">
                  <a:pos x="4" y="580"/>
                </a:cxn>
                <a:cxn ang="0">
                  <a:pos x="1" y="600"/>
                </a:cxn>
                <a:cxn ang="0">
                  <a:pos x="0" y="621"/>
                </a:cxn>
                <a:cxn ang="0">
                  <a:pos x="0" y="707"/>
                </a:cxn>
                <a:cxn ang="0">
                  <a:pos x="0" y="707"/>
                </a:cxn>
                <a:cxn ang="0">
                  <a:pos x="0" y="709"/>
                </a:cxn>
                <a:cxn ang="0">
                  <a:pos x="1" y="710"/>
                </a:cxn>
                <a:cxn ang="0">
                  <a:pos x="3" y="711"/>
                </a:cxn>
                <a:cxn ang="0">
                  <a:pos x="5" y="712"/>
                </a:cxn>
                <a:cxn ang="0">
                  <a:pos x="6" y="711"/>
                </a:cxn>
                <a:cxn ang="0">
                  <a:pos x="8" y="710"/>
                </a:cxn>
                <a:cxn ang="0">
                  <a:pos x="9" y="709"/>
                </a:cxn>
                <a:cxn ang="0">
                  <a:pos x="9" y="707"/>
                </a:cxn>
                <a:cxn ang="0">
                  <a:pos x="9" y="621"/>
                </a:cxn>
                <a:cxn ang="0">
                  <a:pos x="9" y="621"/>
                </a:cxn>
                <a:cxn ang="0">
                  <a:pos x="10" y="609"/>
                </a:cxn>
                <a:cxn ang="0">
                  <a:pos x="11" y="596"/>
                </a:cxn>
                <a:cxn ang="0">
                  <a:pos x="14" y="572"/>
                </a:cxn>
                <a:cxn ang="0">
                  <a:pos x="22" y="523"/>
                </a:cxn>
                <a:cxn ang="0">
                  <a:pos x="22" y="523"/>
                </a:cxn>
                <a:cxn ang="0">
                  <a:pos x="32" y="480"/>
                </a:cxn>
                <a:cxn ang="0">
                  <a:pos x="41" y="436"/>
                </a:cxn>
                <a:cxn ang="0">
                  <a:pos x="51" y="392"/>
                </a:cxn>
                <a:cxn ang="0">
                  <a:pos x="61" y="348"/>
                </a:cxn>
                <a:cxn ang="0">
                  <a:pos x="61" y="348"/>
                </a:cxn>
                <a:cxn ang="0">
                  <a:pos x="76" y="260"/>
                </a:cxn>
                <a:cxn ang="0">
                  <a:pos x="91" y="171"/>
                </a:cxn>
                <a:cxn ang="0">
                  <a:pos x="91" y="171"/>
                </a:cxn>
                <a:cxn ang="0">
                  <a:pos x="98" y="129"/>
                </a:cxn>
                <a:cxn ang="0">
                  <a:pos x="105" y="88"/>
                </a:cxn>
                <a:cxn ang="0">
                  <a:pos x="108" y="67"/>
                </a:cxn>
                <a:cxn ang="0">
                  <a:pos x="111" y="47"/>
                </a:cxn>
                <a:cxn ang="0">
                  <a:pos x="112" y="26"/>
                </a:cxn>
                <a:cxn ang="0">
                  <a:pos x="113" y="5"/>
                </a:cxn>
                <a:cxn ang="0">
                  <a:pos x="113" y="5"/>
                </a:cxn>
                <a:cxn ang="0">
                  <a:pos x="113" y="3"/>
                </a:cxn>
                <a:cxn ang="0">
                  <a:pos x="112" y="1"/>
                </a:cxn>
                <a:cxn ang="0">
                  <a:pos x="110" y="1"/>
                </a:cxn>
                <a:cxn ang="0">
                  <a:pos x="109" y="0"/>
                </a:cxn>
                <a:cxn ang="0">
                  <a:pos x="107" y="1"/>
                </a:cxn>
                <a:cxn ang="0">
                  <a:pos x="105" y="1"/>
                </a:cxn>
                <a:cxn ang="0">
                  <a:pos x="104" y="3"/>
                </a:cxn>
                <a:cxn ang="0">
                  <a:pos x="104" y="5"/>
                </a:cxn>
                <a:cxn ang="0">
                  <a:pos x="104" y="5"/>
                </a:cxn>
              </a:cxnLst>
              <a:rect l="0" t="0" r="r" b="b"/>
              <a:pathLst>
                <a:path w="113" h="712">
                  <a:moveTo>
                    <a:pt x="104" y="5"/>
                  </a:moveTo>
                  <a:lnTo>
                    <a:pt x="104" y="5"/>
                  </a:lnTo>
                  <a:lnTo>
                    <a:pt x="103" y="28"/>
                  </a:lnTo>
                  <a:lnTo>
                    <a:pt x="101" y="51"/>
                  </a:lnTo>
                  <a:lnTo>
                    <a:pt x="98" y="74"/>
                  </a:lnTo>
                  <a:lnTo>
                    <a:pt x="95" y="95"/>
                  </a:lnTo>
                  <a:lnTo>
                    <a:pt x="86" y="141"/>
                  </a:lnTo>
                  <a:lnTo>
                    <a:pt x="78" y="185"/>
                  </a:lnTo>
                  <a:lnTo>
                    <a:pt x="78" y="185"/>
                  </a:lnTo>
                  <a:lnTo>
                    <a:pt x="64" y="275"/>
                  </a:lnTo>
                  <a:lnTo>
                    <a:pt x="48" y="364"/>
                  </a:lnTo>
                  <a:lnTo>
                    <a:pt x="48" y="364"/>
                  </a:lnTo>
                  <a:lnTo>
                    <a:pt x="39" y="407"/>
                  </a:lnTo>
                  <a:lnTo>
                    <a:pt x="29" y="451"/>
                  </a:lnTo>
                  <a:lnTo>
                    <a:pt x="19" y="495"/>
                  </a:lnTo>
                  <a:lnTo>
                    <a:pt x="11" y="538"/>
                  </a:lnTo>
                  <a:lnTo>
                    <a:pt x="11" y="538"/>
                  </a:lnTo>
                  <a:lnTo>
                    <a:pt x="4" y="580"/>
                  </a:lnTo>
                  <a:lnTo>
                    <a:pt x="1" y="600"/>
                  </a:lnTo>
                  <a:lnTo>
                    <a:pt x="0" y="621"/>
                  </a:lnTo>
                  <a:lnTo>
                    <a:pt x="0" y="707"/>
                  </a:lnTo>
                  <a:lnTo>
                    <a:pt x="0" y="707"/>
                  </a:lnTo>
                  <a:lnTo>
                    <a:pt x="0" y="709"/>
                  </a:lnTo>
                  <a:lnTo>
                    <a:pt x="1" y="710"/>
                  </a:lnTo>
                  <a:lnTo>
                    <a:pt x="3" y="711"/>
                  </a:lnTo>
                  <a:lnTo>
                    <a:pt x="5" y="712"/>
                  </a:lnTo>
                  <a:lnTo>
                    <a:pt x="6" y="711"/>
                  </a:lnTo>
                  <a:lnTo>
                    <a:pt x="8" y="710"/>
                  </a:lnTo>
                  <a:lnTo>
                    <a:pt x="9" y="709"/>
                  </a:lnTo>
                  <a:lnTo>
                    <a:pt x="9" y="707"/>
                  </a:lnTo>
                  <a:lnTo>
                    <a:pt x="9" y="621"/>
                  </a:lnTo>
                  <a:lnTo>
                    <a:pt x="9" y="621"/>
                  </a:lnTo>
                  <a:lnTo>
                    <a:pt x="10" y="609"/>
                  </a:lnTo>
                  <a:lnTo>
                    <a:pt x="11" y="596"/>
                  </a:lnTo>
                  <a:lnTo>
                    <a:pt x="14" y="572"/>
                  </a:lnTo>
                  <a:lnTo>
                    <a:pt x="22" y="523"/>
                  </a:lnTo>
                  <a:lnTo>
                    <a:pt x="22" y="523"/>
                  </a:lnTo>
                  <a:lnTo>
                    <a:pt x="32" y="480"/>
                  </a:lnTo>
                  <a:lnTo>
                    <a:pt x="41" y="436"/>
                  </a:lnTo>
                  <a:lnTo>
                    <a:pt x="51" y="392"/>
                  </a:lnTo>
                  <a:lnTo>
                    <a:pt x="61" y="348"/>
                  </a:lnTo>
                  <a:lnTo>
                    <a:pt x="61" y="348"/>
                  </a:lnTo>
                  <a:lnTo>
                    <a:pt x="76" y="260"/>
                  </a:lnTo>
                  <a:lnTo>
                    <a:pt x="91" y="171"/>
                  </a:lnTo>
                  <a:lnTo>
                    <a:pt x="91" y="171"/>
                  </a:lnTo>
                  <a:lnTo>
                    <a:pt x="98" y="129"/>
                  </a:lnTo>
                  <a:lnTo>
                    <a:pt x="105" y="88"/>
                  </a:lnTo>
                  <a:lnTo>
                    <a:pt x="108" y="67"/>
                  </a:lnTo>
                  <a:lnTo>
                    <a:pt x="111" y="47"/>
                  </a:lnTo>
                  <a:lnTo>
                    <a:pt x="112" y="26"/>
                  </a:lnTo>
                  <a:lnTo>
                    <a:pt x="113" y="5"/>
                  </a:lnTo>
                  <a:lnTo>
                    <a:pt x="113" y="5"/>
                  </a:lnTo>
                  <a:lnTo>
                    <a:pt x="113" y="3"/>
                  </a:lnTo>
                  <a:lnTo>
                    <a:pt x="112" y="1"/>
                  </a:lnTo>
                  <a:lnTo>
                    <a:pt x="110" y="1"/>
                  </a:lnTo>
                  <a:lnTo>
                    <a:pt x="109" y="0"/>
                  </a:lnTo>
                  <a:lnTo>
                    <a:pt x="107" y="1"/>
                  </a:lnTo>
                  <a:lnTo>
                    <a:pt x="105" y="1"/>
                  </a:lnTo>
                  <a:lnTo>
                    <a:pt x="104" y="3"/>
                  </a:lnTo>
                  <a:lnTo>
                    <a:pt x="104" y="5"/>
                  </a:lnTo>
                  <a:lnTo>
                    <a:pt x="104"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7" name="Freeform 726"/>
            <p:cNvSpPr/>
            <p:nvPr/>
          </p:nvSpPr>
          <p:spPr bwMode="auto">
            <a:xfrm>
              <a:off x="5576888" y="4230688"/>
              <a:ext cx="61913" cy="415925"/>
            </a:xfrm>
            <a:custGeom>
              <a:avLst/>
              <a:gdLst/>
              <a:ahLst/>
              <a:cxnLst>
                <a:cxn ang="0">
                  <a:pos x="119" y="4"/>
                </a:cxn>
                <a:cxn ang="0">
                  <a:pos x="118" y="1"/>
                </a:cxn>
                <a:cxn ang="0">
                  <a:pos x="115" y="0"/>
                </a:cxn>
                <a:cxn ang="0">
                  <a:pos x="110" y="3"/>
                </a:cxn>
                <a:cxn ang="0">
                  <a:pos x="110" y="4"/>
                </a:cxn>
                <a:cxn ang="0">
                  <a:pos x="105" y="22"/>
                </a:cxn>
                <a:cxn ang="0">
                  <a:pos x="101" y="35"/>
                </a:cxn>
                <a:cxn ang="0">
                  <a:pos x="100" y="39"/>
                </a:cxn>
                <a:cxn ang="0">
                  <a:pos x="99" y="66"/>
                </a:cxn>
                <a:cxn ang="0">
                  <a:pos x="94" y="92"/>
                </a:cxn>
                <a:cxn ang="0">
                  <a:pos x="86" y="145"/>
                </a:cxn>
                <a:cxn ang="0">
                  <a:pos x="78" y="184"/>
                </a:cxn>
                <a:cxn ang="0">
                  <a:pos x="74" y="196"/>
                </a:cxn>
                <a:cxn ang="0">
                  <a:pos x="63" y="239"/>
                </a:cxn>
                <a:cxn ang="0">
                  <a:pos x="57" y="281"/>
                </a:cxn>
                <a:cxn ang="0">
                  <a:pos x="50" y="334"/>
                </a:cxn>
                <a:cxn ang="0">
                  <a:pos x="44" y="386"/>
                </a:cxn>
                <a:cxn ang="0">
                  <a:pos x="39" y="437"/>
                </a:cxn>
                <a:cxn ang="0">
                  <a:pos x="15" y="588"/>
                </a:cxn>
                <a:cxn ang="0">
                  <a:pos x="8" y="635"/>
                </a:cxn>
                <a:cxn ang="0">
                  <a:pos x="4" y="682"/>
                </a:cxn>
                <a:cxn ang="0">
                  <a:pos x="5" y="704"/>
                </a:cxn>
                <a:cxn ang="0">
                  <a:pos x="7" y="750"/>
                </a:cxn>
                <a:cxn ang="0">
                  <a:pos x="6" y="773"/>
                </a:cxn>
                <a:cxn ang="0">
                  <a:pos x="3" y="774"/>
                </a:cxn>
                <a:cxn ang="0">
                  <a:pos x="0" y="778"/>
                </a:cxn>
                <a:cxn ang="0">
                  <a:pos x="0" y="782"/>
                </a:cxn>
                <a:cxn ang="0">
                  <a:pos x="2" y="785"/>
                </a:cxn>
                <a:cxn ang="0">
                  <a:pos x="6" y="787"/>
                </a:cxn>
                <a:cxn ang="0">
                  <a:pos x="10" y="787"/>
                </a:cxn>
                <a:cxn ang="0">
                  <a:pos x="13" y="785"/>
                </a:cxn>
                <a:cxn ang="0">
                  <a:pos x="15" y="782"/>
                </a:cxn>
                <a:cxn ang="0">
                  <a:pos x="16" y="736"/>
                </a:cxn>
                <a:cxn ang="0">
                  <a:pos x="14" y="691"/>
                </a:cxn>
                <a:cxn ang="0">
                  <a:pos x="14" y="663"/>
                </a:cxn>
                <a:cxn ang="0">
                  <a:pos x="21" y="609"/>
                </a:cxn>
                <a:cxn ang="0">
                  <a:pos x="25" y="583"/>
                </a:cxn>
                <a:cxn ang="0">
                  <a:pos x="48" y="436"/>
                </a:cxn>
                <a:cxn ang="0">
                  <a:pos x="53" y="386"/>
                </a:cxn>
                <a:cxn ang="0">
                  <a:pos x="56" y="360"/>
                </a:cxn>
                <a:cxn ang="0">
                  <a:pos x="68" y="283"/>
                </a:cxn>
                <a:cxn ang="0">
                  <a:pos x="87" y="182"/>
                </a:cxn>
                <a:cxn ang="0">
                  <a:pos x="93" y="156"/>
                </a:cxn>
                <a:cxn ang="0">
                  <a:pos x="108" y="76"/>
                </a:cxn>
                <a:cxn ang="0">
                  <a:pos x="109" y="67"/>
                </a:cxn>
                <a:cxn ang="0">
                  <a:pos x="110" y="39"/>
                </a:cxn>
                <a:cxn ang="0">
                  <a:pos x="110" y="35"/>
                </a:cxn>
                <a:cxn ang="0">
                  <a:pos x="114" y="22"/>
                </a:cxn>
                <a:cxn ang="0">
                  <a:pos x="119" y="4"/>
                </a:cxn>
              </a:cxnLst>
              <a:rect l="0" t="0" r="r" b="b"/>
              <a:pathLst>
                <a:path w="119" h="787">
                  <a:moveTo>
                    <a:pt x="119" y="4"/>
                  </a:moveTo>
                  <a:lnTo>
                    <a:pt x="119" y="4"/>
                  </a:lnTo>
                  <a:lnTo>
                    <a:pt x="119" y="3"/>
                  </a:lnTo>
                  <a:lnTo>
                    <a:pt x="118" y="1"/>
                  </a:lnTo>
                  <a:lnTo>
                    <a:pt x="116" y="0"/>
                  </a:lnTo>
                  <a:lnTo>
                    <a:pt x="115" y="0"/>
                  </a:lnTo>
                  <a:lnTo>
                    <a:pt x="111" y="1"/>
                  </a:lnTo>
                  <a:lnTo>
                    <a:pt x="110" y="3"/>
                  </a:lnTo>
                  <a:lnTo>
                    <a:pt x="110" y="4"/>
                  </a:lnTo>
                  <a:lnTo>
                    <a:pt x="110" y="4"/>
                  </a:lnTo>
                  <a:lnTo>
                    <a:pt x="108" y="13"/>
                  </a:lnTo>
                  <a:lnTo>
                    <a:pt x="105" y="22"/>
                  </a:lnTo>
                  <a:lnTo>
                    <a:pt x="102" y="30"/>
                  </a:lnTo>
                  <a:lnTo>
                    <a:pt x="101" y="35"/>
                  </a:lnTo>
                  <a:lnTo>
                    <a:pt x="100" y="39"/>
                  </a:lnTo>
                  <a:lnTo>
                    <a:pt x="100" y="39"/>
                  </a:lnTo>
                  <a:lnTo>
                    <a:pt x="100" y="53"/>
                  </a:lnTo>
                  <a:lnTo>
                    <a:pt x="99" y="66"/>
                  </a:lnTo>
                  <a:lnTo>
                    <a:pt x="94" y="92"/>
                  </a:lnTo>
                  <a:lnTo>
                    <a:pt x="94" y="92"/>
                  </a:lnTo>
                  <a:lnTo>
                    <a:pt x="90" y="118"/>
                  </a:lnTo>
                  <a:lnTo>
                    <a:pt x="86" y="145"/>
                  </a:lnTo>
                  <a:lnTo>
                    <a:pt x="81" y="170"/>
                  </a:lnTo>
                  <a:lnTo>
                    <a:pt x="78" y="184"/>
                  </a:lnTo>
                  <a:lnTo>
                    <a:pt x="74" y="196"/>
                  </a:lnTo>
                  <a:lnTo>
                    <a:pt x="74" y="196"/>
                  </a:lnTo>
                  <a:lnTo>
                    <a:pt x="69" y="217"/>
                  </a:lnTo>
                  <a:lnTo>
                    <a:pt x="63" y="239"/>
                  </a:lnTo>
                  <a:lnTo>
                    <a:pt x="60" y="259"/>
                  </a:lnTo>
                  <a:lnTo>
                    <a:pt x="57" y="281"/>
                  </a:lnTo>
                  <a:lnTo>
                    <a:pt x="57" y="281"/>
                  </a:lnTo>
                  <a:lnTo>
                    <a:pt x="50" y="334"/>
                  </a:lnTo>
                  <a:lnTo>
                    <a:pt x="47" y="359"/>
                  </a:lnTo>
                  <a:lnTo>
                    <a:pt x="44" y="386"/>
                  </a:lnTo>
                  <a:lnTo>
                    <a:pt x="44" y="386"/>
                  </a:lnTo>
                  <a:lnTo>
                    <a:pt x="39" y="437"/>
                  </a:lnTo>
                  <a:lnTo>
                    <a:pt x="30" y="488"/>
                  </a:lnTo>
                  <a:lnTo>
                    <a:pt x="15" y="588"/>
                  </a:lnTo>
                  <a:lnTo>
                    <a:pt x="15" y="588"/>
                  </a:lnTo>
                  <a:lnTo>
                    <a:pt x="8" y="635"/>
                  </a:lnTo>
                  <a:lnTo>
                    <a:pt x="5" y="658"/>
                  </a:lnTo>
                  <a:lnTo>
                    <a:pt x="4" y="682"/>
                  </a:lnTo>
                  <a:lnTo>
                    <a:pt x="4" y="682"/>
                  </a:lnTo>
                  <a:lnTo>
                    <a:pt x="5" y="704"/>
                  </a:lnTo>
                  <a:lnTo>
                    <a:pt x="6" y="727"/>
                  </a:lnTo>
                  <a:lnTo>
                    <a:pt x="7" y="750"/>
                  </a:lnTo>
                  <a:lnTo>
                    <a:pt x="6" y="773"/>
                  </a:lnTo>
                  <a:lnTo>
                    <a:pt x="6" y="773"/>
                  </a:lnTo>
                  <a:lnTo>
                    <a:pt x="4" y="773"/>
                  </a:lnTo>
                  <a:lnTo>
                    <a:pt x="3" y="774"/>
                  </a:lnTo>
                  <a:lnTo>
                    <a:pt x="2" y="776"/>
                  </a:lnTo>
                  <a:lnTo>
                    <a:pt x="0" y="778"/>
                  </a:lnTo>
                  <a:lnTo>
                    <a:pt x="0" y="782"/>
                  </a:lnTo>
                  <a:lnTo>
                    <a:pt x="0" y="782"/>
                  </a:lnTo>
                  <a:lnTo>
                    <a:pt x="0" y="784"/>
                  </a:lnTo>
                  <a:lnTo>
                    <a:pt x="2" y="785"/>
                  </a:lnTo>
                  <a:lnTo>
                    <a:pt x="4" y="786"/>
                  </a:lnTo>
                  <a:lnTo>
                    <a:pt x="6" y="787"/>
                  </a:lnTo>
                  <a:lnTo>
                    <a:pt x="10" y="787"/>
                  </a:lnTo>
                  <a:lnTo>
                    <a:pt x="10" y="787"/>
                  </a:lnTo>
                  <a:lnTo>
                    <a:pt x="12" y="786"/>
                  </a:lnTo>
                  <a:lnTo>
                    <a:pt x="13" y="785"/>
                  </a:lnTo>
                  <a:lnTo>
                    <a:pt x="15" y="782"/>
                  </a:lnTo>
                  <a:lnTo>
                    <a:pt x="15" y="782"/>
                  </a:lnTo>
                  <a:lnTo>
                    <a:pt x="16" y="759"/>
                  </a:lnTo>
                  <a:lnTo>
                    <a:pt x="16" y="736"/>
                  </a:lnTo>
                  <a:lnTo>
                    <a:pt x="14" y="691"/>
                  </a:lnTo>
                  <a:lnTo>
                    <a:pt x="14" y="691"/>
                  </a:lnTo>
                  <a:lnTo>
                    <a:pt x="14" y="677"/>
                  </a:lnTo>
                  <a:lnTo>
                    <a:pt x="14" y="663"/>
                  </a:lnTo>
                  <a:lnTo>
                    <a:pt x="17" y="636"/>
                  </a:lnTo>
                  <a:lnTo>
                    <a:pt x="21" y="609"/>
                  </a:lnTo>
                  <a:lnTo>
                    <a:pt x="25" y="583"/>
                  </a:lnTo>
                  <a:lnTo>
                    <a:pt x="25" y="583"/>
                  </a:lnTo>
                  <a:lnTo>
                    <a:pt x="41" y="484"/>
                  </a:lnTo>
                  <a:lnTo>
                    <a:pt x="48" y="436"/>
                  </a:lnTo>
                  <a:lnTo>
                    <a:pt x="51" y="411"/>
                  </a:lnTo>
                  <a:lnTo>
                    <a:pt x="53" y="386"/>
                  </a:lnTo>
                  <a:lnTo>
                    <a:pt x="53" y="386"/>
                  </a:lnTo>
                  <a:lnTo>
                    <a:pt x="56" y="360"/>
                  </a:lnTo>
                  <a:lnTo>
                    <a:pt x="59" y="335"/>
                  </a:lnTo>
                  <a:lnTo>
                    <a:pt x="68" y="283"/>
                  </a:lnTo>
                  <a:lnTo>
                    <a:pt x="77" y="232"/>
                  </a:lnTo>
                  <a:lnTo>
                    <a:pt x="87" y="182"/>
                  </a:lnTo>
                  <a:lnTo>
                    <a:pt x="87" y="182"/>
                  </a:lnTo>
                  <a:lnTo>
                    <a:pt x="93" y="156"/>
                  </a:lnTo>
                  <a:lnTo>
                    <a:pt x="98" y="129"/>
                  </a:lnTo>
                  <a:lnTo>
                    <a:pt x="108" y="76"/>
                  </a:lnTo>
                  <a:lnTo>
                    <a:pt x="108" y="76"/>
                  </a:lnTo>
                  <a:lnTo>
                    <a:pt x="109" y="67"/>
                  </a:lnTo>
                  <a:lnTo>
                    <a:pt x="110" y="58"/>
                  </a:lnTo>
                  <a:lnTo>
                    <a:pt x="110" y="39"/>
                  </a:lnTo>
                  <a:lnTo>
                    <a:pt x="110" y="39"/>
                  </a:lnTo>
                  <a:lnTo>
                    <a:pt x="110" y="35"/>
                  </a:lnTo>
                  <a:lnTo>
                    <a:pt x="111" y="31"/>
                  </a:lnTo>
                  <a:lnTo>
                    <a:pt x="114" y="22"/>
                  </a:lnTo>
                  <a:lnTo>
                    <a:pt x="117" y="13"/>
                  </a:lnTo>
                  <a:lnTo>
                    <a:pt x="119" y="4"/>
                  </a:lnTo>
                  <a:lnTo>
                    <a:pt x="119"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8" name="Freeform 727"/>
            <p:cNvSpPr/>
            <p:nvPr/>
          </p:nvSpPr>
          <p:spPr bwMode="auto">
            <a:xfrm>
              <a:off x="5589588" y="4140200"/>
              <a:ext cx="90488" cy="552450"/>
            </a:xfrm>
            <a:custGeom>
              <a:avLst/>
              <a:gdLst/>
              <a:ahLst/>
              <a:cxnLst>
                <a:cxn ang="0">
                  <a:pos x="161" y="4"/>
                </a:cxn>
                <a:cxn ang="0">
                  <a:pos x="159" y="73"/>
                </a:cxn>
                <a:cxn ang="0">
                  <a:pos x="153" y="141"/>
                </a:cxn>
                <a:cxn ang="0">
                  <a:pos x="142" y="208"/>
                </a:cxn>
                <a:cxn ang="0">
                  <a:pos x="125" y="276"/>
                </a:cxn>
                <a:cxn ang="0">
                  <a:pos x="109" y="340"/>
                </a:cxn>
                <a:cxn ang="0">
                  <a:pos x="87" y="436"/>
                </a:cxn>
                <a:cxn ang="0">
                  <a:pos x="77" y="503"/>
                </a:cxn>
                <a:cxn ang="0">
                  <a:pos x="73" y="536"/>
                </a:cxn>
                <a:cxn ang="0">
                  <a:pos x="63" y="599"/>
                </a:cxn>
                <a:cxn ang="0">
                  <a:pos x="47" y="695"/>
                </a:cxn>
                <a:cxn ang="0">
                  <a:pos x="39" y="759"/>
                </a:cxn>
                <a:cxn ang="0">
                  <a:pos x="38" y="791"/>
                </a:cxn>
                <a:cxn ang="0">
                  <a:pos x="33" y="856"/>
                </a:cxn>
                <a:cxn ang="0">
                  <a:pos x="22" y="920"/>
                </a:cxn>
                <a:cxn ang="0">
                  <a:pos x="10" y="973"/>
                </a:cxn>
                <a:cxn ang="0">
                  <a:pos x="1" y="1025"/>
                </a:cxn>
                <a:cxn ang="0">
                  <a:pos x="0" y="1028"/>
                </a:cxn>
                <a:cxn ang="0">
                  <a:pos x="0" y="1038"/>
                </a:cxn>
                <a:cxn ang="0">
                  <a:pos x="1" y="1041"/>
                </a:cxn>
                <a:cxn ang="0">
                  <a:pos x="5" y="1042"/>
                </a:cxn>
                <a:cxn ang="0">
                  <a:pos x="9" y="1041"/>
                </a:cxn>
                <a:cxn ang="0">
                  <a:pos x="10" y="1038"/>
                </a:cxn>
                <a:cxn ang="0">
                  <a:pos x="11" y="1021"/>
                </a:cxn>
                <a:cxn ang="0">
                  <a:pos x="16" y="988"/>
                </a:cxn>
                <a:cxn ang="0">
                  <a:pos x="27" y="938"/>
                </a:cxn>
                <a:cxn ang="0">
                  <a:pos x="34" y="905"/>
                </a:cxn>
                <a:cxn ang="0">
                  <a:pos x="44" y="849"/>
                </a:cxn>
                <a:cxn ang="0">
                  <a:pos x="48" y="791"/>
                </a:cxn>
                <a:cxn ang="0">
                  <a:pos x="49" y="759"/>
                </a:cxn>
                <a:cxn ang="0">
                  <a:pos x="57" y="695"/>
                </a:cxn>
                <a:cxn ang="0">
                  <a:pos x="74" y="600"/>
                </a:cxn>
                <a:cxn ang="0">
                  <a:pos x="82" y="536"/>
                </a:cxn>
                <a:cxn ang="0">
                  <a:pos x="86" y="501"/>
                </a:cxn>
                <a:cxn ang="0">
                  <a:pos x="97" y="431"/>
                </a:cxn>
                <a:cxn ang="0">
                  <a:pos x="113" y="362"/>
                </a:cxn>
                <a:cxn ang="0">
                  <a:pos x="140" y="261"/>
                </a:cxn>
                <a:cxn ang="0">
                  <a:pos x="148" y="229"/>
                </a:cxn>
                <a:cxn ang="0">
                  <a:pos x="160" y="166"/>
                </a:cxn>
                <a:cxn ang="0">
                  <a:pos x="168" y="101"/>
                </a:cxn>
                <a:cxn ang="0">
                  <a:pos x="171" y="37"/>
                </a:cxn>
                <a:cxn ang="0">
                  <a:pos x="171" y="4"/>
                </a:cxn>
                <a:cxn ang="0">
                  <a:pos x="170" y="1"/>
                </a:cxn>
                <a:cxn ang="0">
                  <a:pos x="167" y="0"/>
                </a:cxn>
                <a:cxn ang="0">
                  <a:pos x="163" y="1"/>
                </a:cxn>
                <a:cxn ang="0">
                  <a:pos x="161" y="4"/>
                </a:cxn>
              </a:cxnLst>
              <a:rect l="0" t="0" r="r" b="b"/>
              <a:pathLst>
                <a:path w="171" h="1042">
                  <a:moveTo>
                    <a:pt x="161" y="4"/>
                  </a:moveTo>
                  <a:lnTo>
                    <a:pt x="161" y="4"/>
                  </a:lnTo>
                  <a:lnTo>
                    <a:pt x="161" y="39"/>
                  </a:lnTo>
                  <a:lnTo>
                    <a:pt x="159" y="73"/>
                  </a:lnTo>
                  <a:lnTo>
                    <a:pt x="156" y="107"/>
                  </a:lnTo>
                  <a:lnTo>
                    <a:pt x="153" y="141"/>
                  </a:lnTo>
                  <a:lnTo>
                    <a:pt x="148" y="175"/>
                  </a:lnTo>
                  <a:lnTo>
                    <a:pt x="142" y="208"/>
                  </a:lnTo>
                  <a:lnTo>
                    <a:pt x="135" y="242"/>
                  </a:lnTo>
                  <a:lnTo>
                    <a:pt x="125" y="276"/>
                  </a:lnTo>
                  <a:lnTo>
                    <a:pt x="125" y="276"/>
                  </a:lnTo>
                  <a:lnTo>
                    <a:pt x="109" y="340"/>
                  </a:lnTo>
                  <a:lnTo>
                    <a:pt x="94" y="404"/>
                  </a:lnTo>
                  <a:lnTo>
                    <a:pt x="87" y="436"/>
                  </a:lnTo>
                  <a:lnTo>
                    <a:pt x="82" y="470"/>
                  </a:lnTo>
                  <a:lnTo>
                    <a:pt x="77" y="503"/>
                  </a:lnTo>
                  <a:lnTo>
                    <a:pt x="73" y="536"/>
                  </a:lnTo>
                  <a:lnTo>
                    <a:pt x="73" y="536"/>
                  </a:lnTo>
                  <a:lnTo>
                    <a:pt x="68" y="568"/>
                  </a:lnTo>
                  <a:lnTo>
                    <a:pt x="63" y="599"/>
                  </a:lnTo>
                  <a:lnTo>
                    <a:pt x="52" y="663"/>
                  </a:lnTo>
                  <a:lnTo>
                    <a:pt x="47" y="695"/>
                  </a:lnTo>
                  <a:lnTo>
                    <a:pt x="43" y="727"/>
                  </a:lnTo>
                  <a:lnTo>
                    <a:pt x="39" y="759"/>
                  </a:lnTo>
                  <a:lnTo>
                    <a:pt x="38" y="791"/>
                  </a:lnTo>
                  <a:lnTo>
                    <a:pt x="38" y="791"/>
                  </a:lnTo>
                  <a:lnTo>
                    <a:pt x="36" y="824"/>
                  </a:lnTo>
                  <a:lnTo>
                    <a:pt x="33" y="856"/>
                  </a:lnTo>
                  <a:lnTo>
                    <a:pt x="28" y="888"/>
                  </a:lnTo>
                  <a:lnTo>
                    <a:pt x="22" y="920"/>
                  </a:lnTo>
                  <a:lnTo>
                    <a:pt x="22" y="920"/>
                  </a:lnTo>
                  <a:lnTo>
                    <a:pt x="10" y="973"/>
                  </a:lnTo>
                  <a:lnTo>
                    <a:pt x="4" y="999"/>
                  </a:lnTo>
                  <a:lnTo>
                    <a:pt x="1" y="1025"/>
                  </a:lnTo>
                  <a:lnTo>
                    <a:pt x="1" y="1025"/>
                  </a:lnTo>
                  <a:lnTo>
                    <a:pt x="0" y="1028"/>
                  </a:lnTo>
                  <a:lnTo>
                    <a:pt x="0" y="1038"/>
                  </a:lnTo>
                  <a:lnTo>
                    <a:pt x="0" y="1038"/>
                  </a:lnTo>
                  <a:lnTo>
                    <a:pt x="0" y="1040"/>
                  </a:lnTo>
                  <a:lnTo>
                    <a:pt x="1" y="1041"/>
                  </a:lnTo>
                  <a:lnTo>
                    <a:pt x="3" y="1042"/>
                  </a:lnTo>
                  <a:lnTo>
                    <a:pt x="5" y="1042"/>
                  </a:lnTo>
                  <a:lnTo>
                    <a:pt x="6" y="1042"/>
                  </a:lnTo>
                  <a:lnTo>
                    <a:pt x="9" y="1041"/>
                  </a:lnTo>
                  <a:lnTo>
                    <a:pt x="10" y="1040"/>
                  </a:lnTo>
                  <a:lnTo>
                    <a:pt x="10" y="1038"/>
                  </a:lnTo>
                  <a:lnTo>
                    <a:pt x="10" y="1038"/>
                  </a:lnTo>
                  <a:lnTo>
                    <a:pt x="11" y="1021"/>
                  </a:lnTo>
                  <a:lnTo>
                    <a:pt x="13" y="1005"/>
                  </a:lnTo>
                  <a:lnTo>
                    <a:pt x="16" y="988"/>
                  </a:lnTo>
                  <a:lnTo>
                    <a:pt x="19" y="972"/>
                  </a:lnTo>
                  <a:lnTo>
                    <a:pt x="27" y="938"/>
                  </a:lnTo>
                  <a:lnTo>
                    <a:pt x="34" y="905"/>
                  </a:lnTo>
                  <a:lnTo>
                    <a:pt x="34" y="905"/>
                  </a:lnTo>
                  <a:lnTo>
                    <a:pt x="39" y="878"/>
                  </a:lnTo>
                  <a:lnTo>
                    <a:pt x="44" y="849"/>
                  </a:lnTo>
                  <a:lnTo>
                    <a:pt x="47" y="820"/>
                  </a:lnTo>
                  <a:lnTo>
                    <a:pt x="48" y="791"/>
                  </a:lnTo>
                  <a:lnTo>
                    <a:pt x="48" y="791"/>
                  </a:lnTo>
                  <a:lnTo>
                    <a:pt x="49" y="759"/>
                  </a:lnTo>
                  <a:lnTo>
                    <a:pt x="52" y="727"/>
                  </a:lnTo>
                  <a:lnTo>
                    <a:pt x="57" y="695"/>
                  </a:lnTo>
                  <a:lnTo>
                    <a:pt x="62" y="663"/>
                  </a:lnTo>
                  <a:lnTo>
                    <a:pt x="74" y="600"/>
                  </a:lnTo>
                  <a:lnTo>
                    <a:pt x="78" y="568"/>
                  </a:lnTo>
                  <a:lnTo>
                    <a:pt x="82" y="536"/>
                  </a:lnTo>
                  <a:lnTo>
                    <a:pt x="82" y="536"/>
                  </a:lnTo>
                  <a:lnTo>
                    <a:pt x="86" y="501"/>
                  </a:lnTo>
                  <a:lnTo>
                    <a:pt x="91" y="465"/>
                  </a:lnTo>
                  <a:lnTo>
                    <a:pt x="97" y="431"/>
                  </a:lnTo>
                  <a:lnTo>
                    <a:pt x="105" y="396"/>
                  </a:lnTo>
                  <a:lnTo>
                    <a:pt x="113" y="362"/>
                  </a:lnTo>
                  <a:lnTo>
                    <a:pt x="121" y="328"/>
                  </a:lnTo>
                  <a:lnTo>
                    <a:pt x="140" y="261"/>
                  </a:lnTo>
                  <a:lnTo>
                    <a:pt x="140" y="261"/>
                  </a:lnTo>
                  <a:lnTo>
                    <a:pt x="148" y="229"/>
                  </a:lnTo>
                  <a:lnTo>
                    <a:pt x="154" y="197"/>
                  </a:lnTo>
                  <a:lnTo>
                    <a:pt x="160" y="166"/>
                  </a:lnTo>
                  <a:lnTo>
                    <a:pt x="164" y="134"/>
                  </a:lnTo>
                  <a:lnTo>
                    <a:pt x="168" y="101"/>
                  </a:lnTo>
                  <a:lnTo>
                    <a:pt x="170" y="69"/>
                  </a:lnTo>
                  <a:lnTo>
                    <a:pt x="171" y="37"/>
                  </a:lnTo>
                  <a:lnTo>
                    <a:pt x="171" y="4"/>
                  </a:lnTo>
                  <a:lnTo>
                    <a:pt x="171" y="4"/>
                  </a:lnTo>
                  <a:lnTo>
                    <a:pt x="171" y="2"/>
                  </a:lnTo>
                  <a:lnTo>
                    <a:pt x="170" y="1"/>
                  </a:lnTo>
                  <a:lnTo>
                    <a:pt x="168" y="0"/>
                  </a:lnTo>
                  <a:lnTo>
                    <a:pt x="167" y="0"/>
                  </a:lnTo>
                  <a:lnTo>
                    <a:pt x="164" y="0"/>
                  </a:lnTo>
                  <a:lnTo>
                    <a:pt x="163" y="1"/>
                  </a:lnTo>
                  <a:lnTo>
                    <a:pt x="161" y="2"/>
                  </a:lnTo>
                  <a:lnTo>
                    <a:pt x="161" y="4"/>
                  </a:lnTo>
                  <a:lnTo>
                    <a:pt x="161"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69" name="Freeform 728"/>
            <p:cNvSpPr/>
            <p:nvPr/>
          </p:nvSpPr>
          <p:spPr bwMode="auto">
            <a:xfrm>
              <a:off x="5608638" y="4162425"/>
              <a:ext cx="123825" cy="544513"/>
            </a:xfrm>
            <a:custGeom>
              <a:avLst/>
              <a:gdLst/>
              <a:ahLst/>
              <a:cxnLst>
                <a:cxn ang="0">
                  <a:pos x="226" y="1"/>
                </a:cxn>
                <a:cxn ang="0">
                  <a:pos x="209" y="14"/>
                </a:cxn>
                <a:cxn ang="0">
                  <a:pos x="198" y="30"/>
                </a:cxn>
                <a:cxn ang="0">
                  <a:pos x="192" y="48"/>
                </a:cxn>
                <a:cxn ang="0">
                  <a:pos x="187" y="69"/>
                </a:cxn>
                <a:cxn ang="0">
                  <a:pos x="177" y="145"/>
                </a:cxn>
                <a:cxn ang="0">
                  <a:pos x="164" y="219"/>
                </a:cxn>
                <a:cxn ang="0">
                  <a:pos x="156" y="254"/>
                </a:cxn>
                <a:cxn ang="0">
                  <a:pos x="142" y="357"/>
                </a:cxn>
                <a:cxn ang="0">
                  <a:pos x="136" y="392"/>
                </a:cxn>
                <a:cxn ang="0">
                  <a:pos x="116" y="498"/>
                </a:cxn>
                <a:cxn ang="0">
                  <a:pos x="109" y="533"/>
                </a:cxn>
                <a:cxn ang="0">
                  <a:pos x="81" y="637"/>
                </a:cxn>
                <a:cxn ang="0">
                  <a:pos x="62" y="707"/>
                </a:cxn>
                <a:cxn ang="0">
                  <a:pos x="49" y="779"/>
                </a:cxn>
                <a:cxn ang="0">
                  <a:pos x="45" y="813"/>
                </a:cxn>
                <a:cxn ang="0">
                  <a:pos x="43" y="847"/>
                </a:cxn>
                <a:cxn ang="0">
                  <a:pos x="38" y="878"/>
                </a:cxn>
                <a:cxn ang="0">
                  <a:pos x="34" y="910"/>
                </a:cxn>
                <a:cxn ang="0">
                  <a:pos x="31" y="924"/>
                </a:cxn>
                <a:cxn ang="0">
                  <a:pos x="24" y="951"/>
                </a:cxn>
                <a:cxn ang="0">
                  <a:pos x="20" y="965"/>
                </a:cxn>
                <a:cxn ang="0">
                  <a:pos x="12" y="999"/>
                </a:cxn>
                <a:cxn ang="0">
                  <a:pos x="8" y="1010"/>
                </a:cxn>
                <a:cxn ang="0">
                  <a:pos x="3" y="1010"/>
                </a:cxn>
                <a:cxn ang="0">
                  <a:pos x="0" y="1014"/>
                </a:cxn>
                <a:cxn ang="0">
                  <a:pos x="0" y="1024"/>
                </a:cxn>
                <a:cxn ang="0">
                  <a:pos x="4" y="1029"/>
                </a:cxn>
                <a:cxn ang="0">
                  <a:pos x="9" y="1027"/>
                </a:cxn>
                <a:cxn ang="0">
                  <a:pos x="12" y="1021"/>
                </a:cxn>
                <a:cxn ang="0">
                  <a:pos x="18" y="1007"/>
                </a:cxn>
                <a:cxn ang="0">
                  <a:pos x="24" y="987"/>
                </a:cxn>
                <a:cxn ang="0">
                  <a:pos x="31" y="964"/>
                </a:cxn>
                <a:cxn ang="0">
                  <a:pos x="38" y="940"/>
                </a:cxn>
                <a:cxn ang="0">
                  <a:pos x="42" y="912"/>
                </a:cxn>
                <a:cxn ang="0">
                  <a:pos x="45" y="884"/>
                </a:cxn>
                <a:cxn ang="0">
                  <a:pos x="48" y="869"/>
                </a:cxn>
                <a:cxn ang="0">
                  <a:pos x="54" y="822"/>
                </a:cxn>
                <a:cxn ang="0">
                  <a:pos x="57" y="786"/>
                </a:cxn>
                <a:cxn ang="0">
                  <a:pos x="70" y="715"/>
                </a:cxn>
                <a:cxn ang="0">
                  <a:pos x="79" y="680"/>
                </a:cxn>
                <a:cxn ang="0">
                  <a:pos x="100" y="607"/>
                </a:cxn>
                <a:cxn ang="0">
                  <a:pos x="118" y="534"/>
                </a:cxn>
                <a:cxn ang="0">
                  <a:pos x="133" y="467"/>
                </a:cxn>
                <a:cxn ang="0">
                  <a:pos x="144" y="399"/>
                </a:cxn>
                <a:cxn ang="0">
                  <a:pos x="164" y="263"/>
                </a:cxn>
                <a:cxn ang="0">
                  <a:pos x="176" y="194"/>
                </a:cxn>
                <a:cxn ang="0">
                  <a:pos x="188" y="126"/>
                </a:cxn>
                <a:cxn ang="0">
                  <a:pos x="193" y="94"/>
                </a:cxn>
                <a:cxn ang="0">
                  <a:pos x="198" y="61"/>
                </a:cxn>
                <a:cxn ang="0">
                  <a:pos x="205" y="38"/>
                </a:cxn>
                <a:cxn ang="0">
                  <a:pos x="213" y="25"/>
                </a:cxn>
                <a:cxn ang="0">
                  <a:pos x="224" y="13"/>
                </a:cxn>
                <a:cxn ang="0">
                  <a:pos x="230" y="9"/>
                </a:cxn>
                <a:cxn ang="0">
                  <a:pos x="232" y="5"/>
                </a:cxn>
                <a:cxn ang="0">
                  <a:pos x="232" y="2"/>
                </a:cxn>
                <a:cxn ang="0">
                  <a:pos x="229" y="0"/>
                </a:cxn>
                <a:cxn ang="0">
                  <a:pos x="226" y="1"/>
                </a:cxn>
              </a:cxnLst>
              <a:rect l="0" t="0" r="r" b="b"/>
              <a:pathLst>
                <a:path w="232" h="1029">
                  <a:moveTo>
                    <a:pt x="226" y="1"/>
                  </a:moveTo>
                  <a:lnTo>
                    <a:pt x="226" y="1"/>
                  </a:lnTo>
                  <a:lnTo>
                    <a:pt x="216" y="7"/>
                  </a:lnTo>
                  <a:lnTo>
                    <a:pt x="209" y="14"/>
                  </a:lnTo>
                  <a:lnTo>
                    <a:pt x="203" y="22"/>
                  </a:lnTo>
                  <a:lnTo>
                    <a:pt x="198" y="30"/>
                  </a:lnTo>
                  <a:lnTo>
                    <a:pt x="195" y="39"/>
                  </a:lnTo>
                  <a:lnTo>
                    <a:pt x="192" y="48"/>
                  </a:lnTo>
                  <a:lnTo>
                    <a:pt x="189" y="59"/>
                  </a:lnTo>
                  <a:lnTo>
                    <a:pt x="187" y="69"/>
                  </a:lnTo>
                  <a:lnTo>
                    <a:pt x="187" y="69"/>
                  </a:lnTo>
                  <a:lnTo>
                    <a:pt x="177" y="145"/>
                  </a:lnTo>
                  <a:lnTo>
                    <a:pt x="171" y="182"/>
                  </a:lnTo>
                  <a:lnTo>
                    <a:pt x="164" y="219"/>
                  </a:lnTo>
                  <a:lnTo>
                    <a:pt x="164" y="219"/>
                  </a:lnTo>
                  <a:lnTo>
                    <a:pt x="156" y="254"/>
                  </a:lnTo>
                  <a:lnTo>
                    <a:pt x="151" y="288"/>
                  </a:lnTo>
                  <a:lnTo>
                    <a:pt x="142" y="357"/>
                  </a:lnTo>
                  <a:lnTo>
                    <a:pt x="142" y="357"/>
                  </a:lnTo>
                  <a:lnTo>
                    <a:pt x="136" y="392"/>
                  </a:lnTo>
                  <a:lnTo>
                    <a:pt x="130" y="428"/>
                  </a:lnTo>
                  <a:lnTo>
                    <a:pt x="116" y="498"/>
                  </a:lnTo>
                  <a:lnTo>
                    <a:pt x="116" y="498"/>
                  </a:lnTo>
                  <a:lnTo>
                    <a:pt x="109" y="533"/>
                  </a:lnTo>
                  <a:lnTo>
                    <a:pt x="100" y="568"/>
                  </a:lnTo>
                  <a:lnTo>
                    <a:pt x="81" y="637"/>
                  </a:lnTo>
                  <a:lnTo>
                    <a:pt x="71" y="672"/>
                  </a:lnTo>
                  <a:lnTo>
                    <a:pt x="62" y="707"/>
                  </a:lnTo>
                  <a:lnTo>
                    <a:pt x="54" y="743"/>
                  </a:lnTo>
                  <a:lnTo>
                    <a:pt x="49" y="779"/>
                  </a:lnTo>
                  <a:lnTo>
                    <a:pt x="49" y="779"/>
                  </a:lnTo>
                  <a:lnTo>
                    <a:pt x="45" y="813"/>
                  </a:lnTo>
                  <a:lnTo>
                    <a:pt x="43" y="847"/>
                  </a:lnTo>
                  <a:lnTo>
                    <a:pt x="43" y="847"/>
                  </a:lnTo>
                  <a:lnTo>
                    <a:pt x="41" y="862"/>
                  </a:lnTo>
                  <a:lnTo>
                    <a:pt x="38" y="878"/>
                  </a:lnTo>
                  <a:lnTo>
                    <a:pt x="35" y="894"/>
                  </a:lnTo>
                  <a:lnTo>
                    <a:pt x="34" y="910"/>
                  </a:lnTo>
                  <a:lnTo>
                    <a:pt x="34" y="910"/>
                  </a:lnTo>
                  <a:lnTo>
                    <a:pt x="31" y="924"/>
                  </a:lnTo>
                  <a:lnTo>
                    <a:pt x="28" y="938"/>
                  </a:lnTo>
                  <a:lnTo>
                    <a:pt x="24" y="951"/>
                  </a:lnTo>
                  <a:lnTo>
                    <a:pt x="20" y="965"/>
                  </a:lnTo>
                  <a:lnTo>
                    <a:pt x="20" y="965"/>
                  </a:lnTo>
                  <a:lnTo>
                    <a:pt x="15" y="987"/>
                  </a:lnTo>
                  <a:lnTo>
                    <a:pt x="12" y="999"/>
                  </a:lnTo>
                  <a:lnTo>
                    <a:pt x="8" y="1010"/>
                  </a:lnTo>
                  <a:lnTo>
                    <a:pt x="8" y="1010"/>
                  </a:lnTo>
                  <a:lnTo>
                    <a:pt x="5" y="1010"/>
                  </a:lnTo>
                  <a:lnTo>
                    <a:pt x="3" y="1010"/>
                  </a:lnTo>
                  <a:lnTo>
                    <a:pt x="0" y="1012"/>
                  </a:lnTo>
                  <a:lnTo>
                    <a:pt x="0" y="1014"/>
                  </a:lnTo>
                  <a:lnTo>
                    <a:pt x="0" y="1024"/>
                  </a:lnTo>
                  <a:lnTo>
                    <a:pt x="0" y="1024"/>
                  </a:lnTo>
                  <a:lnTo>
                    <a:pt x="1" y="1027"/>
                  </a:lnTo>
                  <a:lnTo>
                    <a:pt x="4" y="1029"/>
                  </a:lnTo>
                  <a:lnTo>
                    <a:pt x="7" y="1028"/>
                  </a:lnTo>
                  <a:lnTo>
                    <a:pt x="9" y="1027"/>
                  </a:lnTo>
                  <a:lnTo>
                    <a:pt x="9" y="1027"/>
                  </a:lnTo>
                  <a:lnTo>
                    <a:pt x="12" y="1021"/>
                  </a:lnTo>
                  <a:lnTo>
                    <a:pt x="14" y="1017"/>
                  </a:lnTo>
                  <a:lnTo>
                    <a:pt x="18" y="1007"/>
                  </a:lnTo>
                  <a:lnTo>
                    <a:pt x="20" y="998"/>
                  </a:lnTo>
                  <a:lnTo>
                    <a:pt x="24" y="987"/>
                  </a:lnTo>
                  <a:lnTo>
                    <a:pt x="24" y="987"/>
                  </a:lnTo>
                  <a:lnTo>
                    <a:pt x="31" y="964"/>
                  </a:lnTo>
                  <a:lnTo>
                    <a:pt x="38" y="940"/>
                  </a:lnTo>
                  <a:lnTo>
                    <a:pt x="38" y="940"/>
                  </a:lnTo>
                  <a:lnTo>
                    <a:pt x="41" y="926"/>
                  </a:lnTo>
                  <a:lnTo>
                    <a:pt x="42" y="912"/>
                  </a:lnTo>
                  <a:lnTo>
                    <a:pt x="43" y="899"/>
                  </a:lnTo>
                  <a:lnTo>
                    <a:pt x="45" y="884"/>
                  </a:lnTo>
                  <a:lnTo>
                    <a:pt x="45" y="884"/>
                  </a:lnTo>
                  <a:lnTo>
                    <a:pt x="48" y="869"/>
                  </a:lnTo>
                  <a:lnTo>
                    <a:pt x="51" y="853"/>
                  </a:lnTo>
                  <a:lnTo>
                    <a:pt x="54" y="822"/>
                  </a:lnTo>
                  <a:lnTo>
                    <a:pt x="54" y="822"/>
                  </a:lnTo>
                  <a:lnTo>
                    <a:pt x="57" y="786"/>
                  </a:lnTo>
                  <a:lnTo>
                    <a:pt x="62" y="750"/>
                  </a:lnTo>
                  <a:lnTo>
                    <a:pt x="70" y="715"/>
                  </a:lnTo>
                  <a:lnTo>
                    <a:pt x="74" y="697"/>
                  </a:lnTo>
                  <a:lnTo>
                    <a:pt x="79" y="680"/>
                  </a:lnTo>
                  <a:lnTo>
                    <a:pt x="79" y="680"/>
                  </a:lnTo>
                  <a:lnTo>
                    <a:pt x="100" y="607"/>
                  </a:lnTo>
                  <a:lnTo>
                    <a:pt x="118" y="534"/>
                  </a:lnTo>
                  <a:lnTo>
                    <a:pt x="118" y="534"/>
                  </a:lnTo>
                  <a:lnTo>
                    <a:pt x="125" y="501"/>
                  </a:lnTo>
                  <a:lnTo>
                    <a:pt x="133" y="467"/>
                  </a:lnTo>
                  <a:lnTo>
                    <a:pt x="139" y="433"/>
                  </a:lnTo>
                  <a:lnTo>
                    <a:pt x="144" y="399"/>
                  </a:lnTo>
                  <a:lnTo>
                    <a:pt x="164" y="263"/>
                  </a:lnTo>
                  <a:lnTo>
                    <a:pt x="164" y="263"/>
                  </a:lnTo>
                  <a:lnTo>
                    <a:pt x="169" y="228"/>
                  </a:lnTo>
                  <a:lnTo>
                    <a:pt x="176" y="194"/>
                  </a:lnTo>
                  <a:lnTo>
                    <a:pt x="182" y="160"/>
                  </a:lnTo>
                  <a:lnTo>
                    <a:pt x="188" y="126"/>
                  </a:lnTo>
                  <a:lnTo>
                    <a:pt x="188" y="126"/>
                  </a:lnTo>
                  <a:lnTo>
                    <a:pt x="193" y="94"/>
                  </a:lnTo>
                  <a:lnTo>
                    <a:pt x="195" y="77"/>
                  </a:lnTo>
                  <a:lnTo>
                    <a:pt x="198" y="61"/>
                  </a:lnTo>
                  <a:lnTo>
                    <a:pt x="202" y="45"/>
                  </a:lnTo>
                  <a:lnTo>
                    <a:pt x="205" y="38"/>
                  </a:lnTo>
                  <a:lnTo>
                    <a:pt x="208" y="32"/>
                  </a:lnTo>
                  <a:lnTo>
                    <a:pt x="213" y="25"/>
                  </a:lnTo>
                  <a:lnTo>
                    <a:pt x="217" y="18"/>
                  </a:lnTo>
                  <a:lnTo>
                    <a:pt x="224" y="13"/>
                  </a:lnTo>
                  <a:lnTo>
                    <a:pt x="230" y="9"/>
                  </a:lnTo>
                  <a:lnTo>
                    <a:pt x="230" y="9"/>
                  </a:lnTo>
                  <a:lnTo>
                    <a:pt x="232" y="7"/>
                  </a:lnTo>
                  <a:lnTo>
                    <a:pt x="232" y="5"/>
                  </a:lnTo>
                  <a:lnTo>
                    <a:pt x="232" y="4"/>
                  </a:lnTo>
                  <a:lnTo>
                    <a:pt x="232" y="2"/>
                  </a:lnTo>
                  <a:lnTo>
                    <a:pt x="231" y="1"/>
                  </a:lnTo>
                  <a:lnTo>
                    <a:pt x="229" y="0"/>
                  </a:lnTo>
                  <a:lnTo>
                    <a:pt x="228" y="0"/>
                  </a:lnTo>
                  <a:lnTo>
                    <a:pt x="226" y="1"/>
                  </a:lnTo>
                  <a:lnTo>
                    <a:pt x="226"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0" name="Freeform 729"/>
            <p:cNvSpPr/>
            <p:nvPr/>
          </p:nvSpPr>
          <p:spPr bwMode="auto">
            <a:xfrm>
              <a:off x="5638801" y="4605338"/>
              <a:ext cx="34925" cy="111125"/>
            </a:xfrm>
            <a:custGeom>
              <a:avLst/>
              <a:gdLst/>
              <a:ahLst/>
              <a:cxnLst>
                <a:cxn ang="0">
                  <a:pos x="58" y="1"/>
                </a:cxn>
                <a:cxn ang="0">
                  <a:pos x="58" y="1"/>
                </a:cxn>
                <a:cxn ang="0">
                  <a:pos x="52" y="10"/>
                </a:cxn>
                <a:cxn ang="0">
                  <a:pos x="48" y="20"/>
                </a:cxn>
                <a:cxn ang="0">
                  <a:pos x="44" y="31"/>
                </a:cxn>
                <a:cxn ang="0">
                  <a:pos x="41" y="42"/>
                </a:cxn>
                <a:cxn ang="0">
                  <a:pos x="36" y="66"/>
                </a:cxn>
                <a:cxn ang="0">
                  <a:pos x="32" y="87"/>
                </a:cxn>
                <a:cxn ang="0">
                  <a:pos x="32" y="87"/>
                </a:cxn>
                <a:cxn ang="0">
                  <a:pos x="24" y="117"/>
                </a:cxn>
                <a:cxn ang="0">
                  <a:pos x="15" y="147"/>
                </a:cxn>
                <a:cxn ang="0">
                  <a:pos x="6" y="176"/>
                </a:cxn>
                <a:cxn ang="0">
                  <a:pos x="3" y="192"/>
                </a:cxn>
                <a:cxn ang="0">
                  <a:pos x="0" y="207"/>
                </a:cxn>
                <a:cxn ang="0">
                  <a:pos x="0" y="207"/>
                </a:cxn>
                <a:cxn ang="0">
                  <a:pos x="0" y="209"/>
                </a:cxn>
                <a:cxn ang="0">
                  <a:pos x="1" y="210"/>
                </a:cxn>
                <a:cxn ang="0">
                  <a:pos x="4" y="212"/>
                </a:cxn>
                <a:cxn ang="0">
                  <a:pos x="5" y="212"/>
                </a:cxn>
                <a:cxn ang="0">
                  <a:pos x="8" y="212"/>
                </a:cxn>
                <a:cxn ang="0">
                  <a:pos x="9" y="211"/>
                </a:cxn>
                <a:cxn ang="0">
                  <a:pos x="10" y="209"/>
                </a:cxn>
                <a:cxn ang="0">
                  <a:pos x="10" y="209"/>
                </a:cxn>
                <a:cxn ang="0">
                  <a:pos x="14" y="184"/>
                </a:cxn>
                <a:cxn ang="0">
                  <a:pos x="21" y="161"/>
                </a:cxn>
                <a:cxn ang="0">
                  <a:pos x="35" y="112"/>
                </a:cxn>
                <a:cxn ang="0">
                  <a:pos x="35" y="112"/>
                </a:cxn>
                <a:cxn ang="0">
                  <a:pos x="42" y="89"/>
                </a:cxn>
                <a:cxn ang="0">
                  <a:pos x="47" y="66"/>
                </a:cxn>
                <a:cxn ang="0">
                  <a:pos x="47" y="66"/>
                </a:cxn>
                <a:cxn ang="0">
                  <a:pos x="50" y="51"/>
                </a:cxn>
                <a:cxn ang="0">
                  <a:pos x="53" y="36"/>
                </a:cxn>
                <a:cxn ang="0">
                  <a:pos x="55" y="27"/>
                </a:cxn>
                <a:cxn ang="0">
                  <a:pos x="58" y="20"/>
                </a:cxn>
                <a:cxn ang="0">
                  <a:pos x="61" y="13"/>
                </a:cxn>
                <a:cxn ang="0">
                  <a:pos x="65" y="8"/>
                </a:cxn>
                <a:cxn ang="0">
                  <a:pos x="65" y="8"/>
                </a:cxn>
                <a:cxn ang="0">
                  <a:pos x="66" y="6"/>
                </a:cxn>
                <a:cxn ang="0">
                  <a:pos x="66" y="4"/>
                </a:cxn>
                <a:cxn ang="0">
                  <a:pos x="64" y="1"/>
                </a:cxn>
                <a:cxn ang="0">
                  <a:pos x="63" y="0"/>
                </a:cxn>
                <a:cxn ang="0">
                  <a:pos x="61" y="0"/>
                </a:cxn>
                <a:cxn ang="0">
                  <a:pos x="60" y="0"/>
                </a:cxn>
                <a:cxn ang="0">
                  <a:pos x="58" y="1"/>
                </a:cxn>
                <a:cxn ang="0">
                  <a:pos x="58" y="1"/>
                </a:cxn>
              </a:cxnLst>
              <a:rect l="0" t="0" r="r" b="b"/>
              <a:pathLst>
                <a:path w="66" h="212">
                  <a:moveTo>
                    <a:pt x="58" y="1"/>
                  </a:moveTo>
                  <a:lnTo>
                    <a:pt x="58" y="1"/>
                  </a:lnTo>
                  <a:lnTo>
                    <a:pt x="52" y="10"/>
                  </a:lnTo>
                  <a:lnTo>
                    <a:pt x="48" y="20"/>
                  </a:lnTo>
                  <a:lnTo>
                    <a:pt x="44" y="31"/>
                  </a:lnTo>
                  <a:lnTo>
                    <a:pt x="41" y="42"/>
                  </a:lnTo>
                  <a:lnTo>
                    <a:pt x="36" y="66"/>
                  </a:lnTo>
                  <a:lnTo>
                    <a:pt x="32" y="87"/>
                  </a:lnTo>
                  <a:lnTo>
                    <a:pt x="32" y="87"/>
                  </a:lnTo>
                  <a:lnTo>
                    <a:pt x="24" y="117"/>
                  </a:lnTo>
                  <a:lnTo>
                    <a:pt x="15" y="147"/>
                  </a:lnTo>
                  <a:lnTo>
                    <a:pt x="6" y="176"/>
                  </a:lnTo>
                  <a:lnTo>
                    <a:pt x="3" y="192"/>
                  </a:lnTo>
                  <a:lnTo>
                    <a:pt x="0" y="207"/>
                  </a:lnTo>
                  <a:lnTo>
                    <a:pt x="0" y="207"/>
                  </a:lnTo>
                  <a:lnTo>
                    <a:pt x="0" y="209"/>
                  </a:lnTo>
                  <a:lnTo>
                    <a:pt x="1" y="210"/>
                  </a:lnTo>
                  <a:lnTo>
                    <a:pt x="4" y="212"/>
                  </a:lnTo>
                  <a:lnTo>
                    <a:pt x="5" y="212"/>
                  </a:lnTo>
                  <a:lnTo>
                    <a:pt x="8" y="212"/>
                  </a:lnTo>
                  <a:lnTo>
                    <a:pt x="9" y="211"/>
                  </a:lnTo>
                  <a:lnTo>
                    <a:pt x="10" y="209"/>
                  </a:lnTo>
                  <a:lnTo>
                    <a:pt x="10" y="209"/>
                  </a:lnTo>
                  <a:lnTo>
                    <a:pt x="14" y="184"/>
                  </a:lnTo>
                  <a:lnTo>
                    <a:pt x="21" y="161"/>
                  </a:lnTo>
                  <a:lnTo>
                    <a:pt x="35" y="112"/>
                  </a:lnTo>
                  <a:lnTo>
                    <a:pt x="35" y="112"/>
                  </a:lnTo>
                  <a:lnTo>
                    <a:pt x="42" y="89"/>
                  </a:lnTo>
                  <a:lnTo>
                    <a:pt x="47" y="66"/>
                  </a:lnTo>
                  <a:lnTo>
                    <a:pt x="47" y="66"/>
                  </a:lnTo>
                  <a:lnTo>
                    <a:pt x="50" y="51"/>
                  </a:lnTo>
                  <a:lnTo>
                    <a:pt x="53" y="36"/>
                  </a:lnTo>
                  <a:lnTo>
                    <a:pt x="55" y="27"/>
                  </a:lnTo>
                  <a:lnTo>
                    <a:pt x="58" y="20"/>
                  </a:lnTo>
                  <a:lnTo>
                    <a:pt x="61" y="13"/>
                  </a:lnTo>
                  <a:lnTo>
                    <a:pt x="65" y="8"/>
                  </a:lnTo>
                  <a:lnTo>
                    <a:pt x="65" y="8"/>
                  </a:lnTo>
                  <a:lnTo>
                    <a:pt x="66" y="6"/>
                  </a:lnTo>
                  <a:lnTo>
                    <a:pt x="66" y="4"/>
                  </a:lnTo>
                  <a:lnTo>
                    <a:pt x="64" y="1"/>
                  </a:lnTo>
                  <a:lnTo>
                    <a:pt x="63" y="0"/>
                  </a:lnTo>
                  <a:lnTo>
                    <a:pt x="61" y="0"/>
                  </a:lnTo>
                  <a:lnTo>
                    <a:pt x="60" y="0"/>
                  </a:lnTo>
                  <a:lnTo>
                    <a:pt x="58" y="1"/>
                  </a:lnTo>
                  <a:lnTo>
                    <a:pt x="58"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1" name="Freeform 730"/>
            <p:cNvSpPr/>
            <p:nvPr/>
          </p:nvSpPr>
          <p:spPr bwMode="auto">
            <a:xfrm>
              <a:off x="5664201" y="4646613"/>
              <a:ext cx="25400" cy="76200"/>
            </a:xfrm>
            <a:custGeom>
              <a:avLst/>
              <a:gdLst/>
              <a:ahLst/>
              <a:cxnLst>
                <a:cxn ang="0">
                  <a:pos x="37" y="4"/>
                </a:cxn>
                <a:cxn ang="0">
                  <a:pos x="37" y="4"/>
                </a:cxn>
                <a:cxn ang="0">
                  <a:pos x="36" y="12"/>
                </a:cxn>
                <a:cxn ang="0">
                  <a:pos x="35" y="21"/>
                </a:cxn>
                <a:cxn ang="0">
                  <a:pos x="30" y="35"/>
                </a:cxn>
                <a:cxn ang="0">
                  <a:pos x="25" y="51"/>
                </a:cxn>
                <a:cxn ang="0">
                  <a:pos x="20" y="66"/>
                </a:cxn>
                <a:cxn ang="0">
                  <a:pos x="20" y="66"/>
                </a:cxn>
                <a:cxn ang="0">
                  <a:pos x="15" y="84"/>
                </a:cxn>
                <a:cxn ang="0">
                  <a:pos x="9" y="101"/>
                </a:cxn>
                <a:cxn ang="0">
                  <a:pos x="4" y="119"/>
                </a:cxn>
                <a:cxn ang="0">
                  <a:pos x="0" y="136"/>
                </a:cxn>
                <a:cxn ang="0">
                  <a:pos x="0" y="136"/>
                </a:cxn>
                <a:cxn ang="0">
                  <a:pos x="0" y="139"/>
                </a:cxn>
                <a:cxn ang="0">
                  <a:pos x="1" y="140"/>
                </a:cxn>
                <a:cxn ang="0">
                  <a:pos x="2" y="142"/>
                </a:cxn>
                <a:cxn ang="0">
                  <a:pos x="3" y="142"/>
                </a:cxn>
                <a:cxn ang="0">
                  <a:pos x="5" y="142"/>
                </a:cxn>
                <a:cxn ang="0">
                  <a:pos x="7" y="142"/>
                </a:cxn>
                <a:cxn ang="0">
                  <a:pos x="8" y="141"/>
                </a:cxn>
                <a:cxn ang="0">
                  <a:pos x="9" y="139"/>
                </a:cxn>
                <a:cxn ang="0">
                  <a:pos x="9" y="139"/>
                </a:cxn>
                <a:cxn ang="0">
                  <a:pos x="13" y="121"/>
                </a:cxn>
                <a:cxn ang="0">
                  <a:pos x="18" y="103"/>
                </a:cxn>
                <a:cxn ang="0">
                  <a:pos x="29" y="69"/>
                </a:cxn>
                <a:cxn ang="0">
                  <a:pos x="29" y="69"/>
                </a:cxn>
                <a:cxn ang="0">
                  <a:pos x="34" y="53"/>
                </a:cxn>
                <a:cxn ang="0">
                  <a:pos x="40" y="37"/>
                </a:cxn>
                <a:cxn ang="0">
                  <a:pos x="44" y="21"/>
                </a:cxn>
                <a:cxn ang="0">
                  <a:pos x="46" y="12"/>
                </a:cxn>
                <a:cxn ang="0">
                  <a:pos x="47" y="4"/>
                </a:cxn>
                <a:cxn ang="0">
                  <a:pos x="47" y="4"/>
                </a:cxn>
                <a:cxn ang="0">
                  <a:pos x="46" y="2"/>
                </a:cxn>
                <a:cxn ang="0">
                  <a:pos x="45" y="1"/>
                </a:cxn>
                <a:cxn ang="0">
                  <a:pos x="44" y="0"/>
                </a:cxn>
                <a:cxn ang="0">
                  <a:pos x="42" y="0"/>
                </a:cxn>
                <a:cxn ang="0">
                  <a:pos x="39" y="1"/>
                </a:cxn>
                <a:cxn ang="0">
                  <a:pos x="38" y="2"/>
                </a:cxn>
                <a:cxn ang="0">
                  <a:pos x="37" y="4"/>
                </a:cxn>
                <a:cxn ang="0">
                  <a:pos x="37" y="4"/>
                </a:cxn>
              </a:cxnLst>
              <a:rect l="0" t="0" r="r" b="b"/>
              <a:pathLst>
                <a:path w="47" h="142">
                  <a:moveTo>
                    <a:pt x="37" y="4"/>
                  </a:moveTo>
                  <a:lnTo>
                    <a:pt x="37" y="4"/>
                  </a:lnTo>
                  <a:lnTo>
                    <a:pt x="36" y="12"/>
                  </a:lnTo>
                  <a:lnTo>
                    <a:pt x="35" y="21"/>
                  </a:lnTo>
                  <a:lnTo>
                    <a:pt x="30" y="35"/>
                  </a:lnTo>
                  <a:lnTo>
                    <a:pt x="25" y="51"/>
                  </a:lnTo>
                  <a:lnTo>
                    <a:pt x="20" y="66"/>
                  </a:lnTo>
                  <a:lnTo>
                    <a:pt x="20" y="66"/>
                  </a:lnTo>
                  <a:lnTo>
                    <a:pt x="15" y="84"/>
                  </a:lnTo>
                  <a:lnTo>
                    <a:pt x="9" y="101"/>
                  </a:lnTo>
                  <a:lnTo>
                    <a:pt x="4" y="119"/>
                  </a:lnTo>
                  <a:lnTo>
                    <a:pt x="0" y="136"/>
                  </a:lnTo>
                  <a:lnTo>
                    <a:pt x="0" y="136"/>
                  </a:lnTo>
                  <a:lnTo>
                    <a:pt x="0" y="139"/>
                  </a:lnTo>
                  <a:lnTo>
                    <a:pt x="1" y="140"/>
                  </a:lnTo>
                  <a:lnTo>
                    <a:pt x="2" y="142"/>
                  </a:lnTo>
                  <a:lnTo>
                    <a:pt x="3" y="142"/>
                  </a:lnTo>
                  <a:lnTo>
                    <a:pt x="5" y="142"/>
                  </a:lnTo>
                  <a:lnTo>
                    <a:pt x="7" y="142"/>
                  </a:lnTo>
                  <a:lnTo>
                    <a:pt x="8" y="141"/>
                  </a:lnTo>
                  <a:lnTo>
                    <a:pt x="9" y="139"/>
                  </a:lnTo>
                  <a:lnTo>
                    <a:pt x="9" y="139"/>
                  </a:lnTo>
                  <a:lnTo>
                    <a:pt x="13" y="121"/>
                  </a:lnTo>
                  <a:lnTo>
                    <a:pt x="18" y="103"/>
                  </a:lnTo>
                  <a:lnTo>
                    <a:pt x="29" y="69"/>
                  </a:lnTo>
                  <a:lnTo>
                    <a:pt x="29" y="69"/>
                  </a:lnTo>
                  <a:lnTo>
                    <a:pt x="34" y="53"/>
                  </a:lnTo>
                  <a:lnTo>
                    <a:pt x="40" y="37"/>
                  </a:lnTo>
                  <a:lnTo>
                    <a:pt x="44" y="21"/>
                  </a:lnTo>
                  <a:lnTo>
                    <a:pt x="46" y="12"/>
                  </a:lnTo>
                  <a:lnTo>
                    <a:pt x="47" y="4"/>
                  </a:lnTo>
                  <a:lnTo>
                    <a:pt x="47" y="4"/>
                  </a:lnTo>
                  <a:lnTo>
                    <a:pt x="46" y="2"/>
                  </a:lnTo>
                  <a:lnTo>
                    <a:pt x="45" y="1"/>
                  </a:lnTo>
                  <a:lnTo>
                    <a:pt x="44" y="0"/>
                  </a:lnTo>
                  <a:lnTo>
                    <a:pt x="42" y="0"/>
                  </a:lnTo>
                  <a:lnTo>
                    <a:pt x="39" y="1"/>
                  </a:lnTo>
                  <a:lnTo>
                    <a:pt x="38" y="2"/>
                  </a:lnTo>
                  <a:lnTo>
                    <a:pt x="37" y="4"/>
                  </a:lnTo>
                  <a:lnTo>
                    <a:pt x="37"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2" name="Freeform 731"/>
            <p:cNvSpPr/>
            <p:nvPr/>
          </p:nvSpPr>
          <p:spPr bwMode="auto">
            <a:xfrm>
              <a:off x="5680076" y="4684713"/>
              <a:ext cx="19050" cy="61913"/>
            </a:xfrm>
            <a:custGeom>
              <a:avLst/>
              <a:gdLst/>
              <a:ahLst/>
              <a:cxnLst>
                <a:cxn ang="0">
                  <a:pos x="30" y="2"/>
                </a:cxn>
                <a:cxn ang="0">
                  <a:pos x="30" y="2"/>
                </a:cxn>
                <a:cxn ang="0">
                  <a:pos x="26" y="9"/>
                </a:cxn>
                <a:cxn ang="0">
                  <a:pos x="22" y="15"/>
                </a:cxn>
                <a:cxn ang="0">
                  <a:pos x="17" y="28"/>
                </a:cxn>
                <a:cxn ang="0">
                  <a:pos x="13" y="42"/>
                </a:cxn>
                <a:cxn ang="0">
                  <a:pos x="11" y="56"/>
                </a:cxn>
                <a:cxn ang="0">
                  <a:pos x="7" y="86"/>
                </a:cxn>
                <a:cxn ang="0">
                  <a:pos x="4" y="99"/>
                </a:cxn>
                <a:cxn ang="0">
                  <a:pos x="0" y="114"/>
                </a:cxn>
                <a:cxn ang="0">
                  <a:pos x="0" y="114"/>
                </a:cxn>
                <a:cxn ang="0">
                  <a:pos x="0" y="116"/>
                </a:cxn>
                <a:cxn ang="0">
                  <a:pos x="1" y="117"/>
                </a:cxn>
                <a:cxn ang="0">
                  <a:pos x="2" y="118"/>
                </a:cxn>
                <a:cxn ang="0">
                  <a:pos x="3" y="119"/>
                </a:cxn>
                <a:cxn ang="0">
                  <a:pos x="7" y="119"/>
                </a:cxn>
                <a:cxn ang="0">
                  <a:pos x="8" y="118"/>
                </a:cxn>
                <a:cxn ang="0">
                  <a:pos x="9" y="116"/>
                </a:cxn>
                <a:cxn ang="0">
                  <a:pos x="9" y="116"/>
                </a:cxn>
                <a:cxn ang="0">
                  <a:pos x="13" y="104"/>
                </a:cxn>
                <a:cxn ang="0">
                  <a:pos x="15" y="89"/>
                </a:cxn>
                <a:cxn ang="0">
                  <a:pos x="19" y="61"/>
                </a:cxn>
                <a:cxn ang="0">
                  <a:pos x="21" y="47"/>
                </a:cxn>
                <a:cxn ang="0">
                  <a:pos x="24" y="33"/>
                </a:cxn>
                <a:cxn ang="0">
                  <a:pos x="30" y="21"/>
                </a:cxn>
                <a:cxn ang="0">
                  <a:pos x="33" y="15"/>
                </a:cxn>
                <a:cxn ang="0">
                  <a:pos x="37" y="10"/>
                </a:cxn>
                <a:cxn ang="0">
                  <a:pos x="37" y="10"/>
                </a:cxn>
                <a:cxn ang="0">
                  <a:pos x="38" y="8"/>
                </a:cxn>
                <a:cxn ang="0">
                  <a:pos x="38" y="5"/>
                </a:cxn>
                <a:cxn ang="0">
                  <a:pos x="36" y="2"/>
                </a:cxn>
                <a:cxn ang="0">
                  <a:pos x="35" y="1"/>
                </a:cxn>
                <a:cxn ang="0">
                  <a:pos x="33" y="0"/>
                </a:cxn>
                <a:cxn ang="0">
                  <a:pos x="32" y="1"/>
                </a:cxn>
                <a:cxn ang="0">
                  <a:pos x="30" y="2"/>
                </a:cxn>
                <a:cxn ang="0">
                  <a:pos x="30" y="2"/>
                </a:cxn>
              </a:cxnLst>
              <a:rect l="0" t="0" r="r" b="b"/>
              <a:pathLst>
                <a:path w="38" h="119">
                  <a:moveTo>
                    <a:pt x="30" y="2"/>
                  </a:moveTo>
                  <a:lnTo>
                    <a:pt x="30" y="2"/>
                  </a:lnTo>
                  <a:lnTo>
                    <a:pt x="26" y="9"/>
                  </a:lnTo>
                  <a:lnTo>
                    <a:pt x="22" y="15"/>
                  </a:lnTo>
                  <a:lnTo>
                    <a:pt x="17" y="28"/>
                  </a:lnTo>
                  <a:lnTo>
                    <a:pt x="13" y="42"/>
                  </a:lnTo>
                  <a:lnTo>
                    <a:pt x="11" y="56"/>
                  </a:lnTo>
                  <a:lnTo>
                    <a:pt x="7" y="86"/>
                  </a:lnTo>
                  <a:lnTo>
                    <a:pt x="4" y="99"/>
                  </a:lnTo>
                  <a:lnTo>
                    <a:pt x="0" y="114"/>
                  </a:lnTo>
                  <a:lnTo>
                    <a:pt x="0" y="114"/>
                  </a:lnTo>
                  <a:lnTo>
                    <a:pt x="0" y="116"/>
                  </a:lnTo>
                  <a:lnTo>
                    <a:pt x="1" y="117"/>
                  </a:lnTo>
                  <a:lnTo>
                    <a:pt x="2" y="118"/>
                  </a:lnTo>
                  <a:lnTo>
                    <a:pt x="3" y="119"/>
                  </a:lnTo>
                  <a:lnTo>
                    <a:pt x="7" y="119"/>
                  </a:lnTo>
                  <a:lnTo>
                    <a:pt x="8" y="118"/>
                  </a:lnTo>
                  <a:lnTo>
                    <a:pt x="9" y="116"/>
                  </a:lnTo>
                  <a:lnTo>
                    <a:pt x="9" y="116"/>
                  </a:lnTo>
                  <a:lnTo>
                    <a:pt x="13" y="104"/>
                  </a:lnTo>
                  <a:lnTo>
                    <a:pt x="15" y="89"/>
                  </a:lnTo>
                  <a:lnTo>
                    <a:pt x="19" y="61"/>
                  </a:lnTo>
                  <a:lnTo>
                    <a:pt x="21" y="47"/>
                  </a:lnTo>
                  <a:lnTo>
                    <a:pt x="24" y="33"/>
                  </a:lnTo>
                  <a:lnTo>
                    <a:pt x="30" y="21"/>
                  </a:lnTo>
                  <a:lnTo>
                    <a:pt x="33" y="15"/>
                  </a:lnTo>
                  <a:lnTo>
                    <a:pt x="37" y="10"/>
                  </a:lnTo>
                  <a:lnTo>
                    <a:pt x="37" y="10"/>
                  </a:lnTo>
                  <a:lnTo>
                    <a:pt x="38" y="8"/>
                  </a:lnTo>
                  <a:lnTo>
                    <a:pt x="38" y="5"/>
                  </a:lnTo>
                  <a:lnTo>
                    <a:pt x="36" y="2"/>
                  </a:lnTo>
                  <a:lnTo>
                    <a:pt x="35" y="1"/>
                  </a:lnTo>
                  <a:lnTo>
                    <a:pt x="33" y="0"/>
                  </a:lnTo>
                  <a:lnTo>
                    <a:pt x="32" y="1"/>
                  </a:lnTo>
                  <a:lnTo>
                    <a:pt x="30" y="2"/>
                  </a:lnTo>
                  <a:lnTo>
                    <a:pt x="30"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3" name="Freeform 732"/>
            <p:cNvSpPr/>
            <p:nvPr/>
          </p:nvSpPr>
          <p:spPr bwMode="auto">
            <a:xfrm>
              <a:off x="5694363" y="4205288"/>
              <a:ext cx="63500" cy="346075"/>
            </a:xfrm>
            <a:custGeom>
              <a:avLst/>
              <a:gdLst/>
              <a:ahLst/>
              <a:cxnLst>
                <a:cxn ang="0">
                  <a:pos x="111" y="4"/>
                </a:cxn>
                <a:cxn ang="0">
                  <a:pos x="100" y="44"/>
                </a:cxn>
                <a:cxn ang="0">
                  <a:pos x="91" y="83"/>
                </a:cxn>
                <a:cxn ang="0">
                  <a:pos x="81" y="165"/>
                </a:cxn>
                <a:cxn ang="0">
                  <a:pos x="78" y="186"/>
                </a:cxn>
                <a:cxn ang="0">
                  <a:pos x="69" y="230"/>
                </a:cxn>
                <a:cxn ang="0">
                  <a:pos x="64" y="250"/>
                </a:cxn>
                <a:cxn ang="0">
                  <a:pos x="58" y="272"/>
                </a:cxn>
                <a:cxn ang="0">
                  <a:pos x="51" y="319"/>
                </a:cxn>
                <a:cxn ang="0">
                  <a:pos x="47" y="341"/>
                </a:cxn>
                <a:cxn ang="0">
                  <a:pos x="32" y="412"/>
                </a:cxn>
                <a:cxn ang="0">
                  <a:pos x="20" y="482"/>
                </a:cxn>
                <a:cxn ang="0">
                  <a:pos x="17" y="506"/>
                </a:cxn>
                <a:cxn ang="0">
                  <a:pos x="7" y="550"/>
                </a:cxn>
                <a:cxn ang="0">
                  <a:pos x="2" y="573"/>
                </a:cxn>
                <a:cxn ang="0">
                  <a:pos x="0" y="591"/>
                </a:cxn>
                <a:cxn ang="0">
                  <a:pos x="1" y="631"/>
                </a:cxn>
                <a:cxn ang="0">
                  <a:pos x="2" y="650"/>
                </a:cxn>
                <a:cxn ang="0">
                  <a:pos x="3" y="653"/>
                </a:cxn>
                <a:cxn ang="0">
                  <a:pos x="6" y="654"/>
                </a:cxn>
                <a:cxn ang="0">
                  <a:pos x="10" y="653"/>
                </a:cxn>
                <a:cxn ang="0">
                  <a:pos x="11" y="650"/>
                </a:cxn>
                <a:cxn ang="0">
                  <a:pos x="10" y="608"/>
                </a:cxn>
                <a:cxn ang="0">
                  <a:pos x="11" y="577"/>
                </a:cxn>
                <a:cxn ang="0">
                  <a:pos x="12" y="567"/>
                </a:cxn>
                <a:cxn ang="0">
                  <a:pos x="22" y="528"/>
                </a:cxn>
                <a:cxn ang="0">
                  <a:pos x="28" y="498"/>
                </a:cxn>
                <a:cxn ang="0">
                  <a:pos x="29" y="489"/>
                </a:cxn>
                <a:cxn ang="0">
                  <a:pos x="35" y="454"/>
                </a:cxn>
                <a:cxn ang="0">
                  <a:pos x="41" y="420"/>
                </a:cxn>
                <a:cxn ang="0">
                  <a:pos x="51" y="362"/>
                </a:cxn>
                <a:cxn ang="0">
                  <a:pos x="56" y="343"/>
                </a:cxn>
                <a:cxn ang="0">
                  <a:pos x="65" y="303"/>
                </a:cxn>
                <a:cxn ang="0">
                  <a:pos x="71" y="262"/>
                </a:cxn>
                <a:cxn ang="0">
                  <a:pos x="80" y="219"/>
                </a:cxn>
                <a:cxn ang="0">
                  <a:pos x="88" y="176"/>
                </a:cxn>
                <a:cxn ang="0">
                  <a:pos x="95" y="134"/>
                </a:cxn>
                <a:cxn ang="0">
                  <a:pos x="104" y="70"/>
                </a:cxn>
                <a:cxn ang="0">
                  <a:pos x="113" y="27"/>
                </a:cxn>
                <a:cxn ang="0">
                  <a:pos x="119" y="7"/>
                </a:cxn>
                <a:cxn ang="0">
                  <a:pos x="119" y="3"/>
                </a:cxn>
                <a:cxn ang="0">
                  <a:pos x="116" y="0"/>
                </a:cxn>
                <a:cxn ang="0">
                  <a:pos x="113" y="2"/>
                </a:cxn>
                <a:cxn ang="0">
                  <a:pos x="111" y="4"/>
                </a:cxn>
              </a:cxnLst>
              <a:rect l="0" t="0" r="r" b="b"/>
              <a:pathLst>
                <a:path w="120" h="654">
                  <a:moveTo>
                    <a:pt x="111" y="4"/>
                  </a:moveTo>
                  <a:lnTo>
                    <a:pt x="111" y="4"/>
                  </a:lnTo>
                  <a:lnTo>
                    <a:pt x="104" y="24"/>
                  </a:lnTo>
                  <a:lnTo>
                    <a:pt x="100" y="44"/>
                  </a:lnTo>
                  <a:lnTo>
                    <a:pt x="96" y="63"/>
                  </a:lnTo>
                  <a:lnTo>
                    <a:pt x="91" y="83"/>
                  </a:lnTo>
                  <a:lnTo>
                    <a:pt x="86" y="123"/>
                  </a:lnTo>
                  <a:lnTo>
                    <a:pt x="81" y="165"/>
                  </a:lnTo>
                  <a:lnTo>
                    <a:pt x="81" y="165"/>
                  </a:lnTo>
                  <a:lnTo>
                    <a:pt x="78" y="186"/>
                  </a:lnTo>
                  <a:lnTo>
                    <a:pt x="74" y="208"/>
                  </a:lnTo>
                  <a:lnTo>
                    <a:pt x="69" y="230"/>
                  </a:lnTo>
                  <a:lnTo>
                    <a:pt x="64" y="250"/>
                  </a:lnTo>
                  <a:lnTo>
                    <a:pt x="64" y="250"/>
                  </a:lnTo>
                  <a:lnTo>
                    <a:pt x="60" y="262"/>
                  </a:lnTo>
                  <a:lnTo>
                    <a:pt x="58" y="272"/>
                  </a:lnTo>
                  <a:lnTo>
                    <a:pt x="54" y="296"/>
                  </a:lnTo>
                  <a:lnTo>
                    <a:pt x="51" y="319"/>
                  </a:lnTo>
                  <a:lnTo>
                    <a:pt x="47" y="341"/>
                  </a:lnTo>
                  <a:lnTo>
                    <a:pt x="47" y="341"/>
                  </a:lnTo>
                  <a:lnTo>
                    <a:pt x="39" y="375"/>
                  </a:lnTo>
                  <a:lnTo>
                    <a:pt x="32" y="412"/>
                  </a:lnTo>
                  <a:lnTo>
                    <a:pt x="25" y="447"/>
                  </a:lnTo>
                  <a:lnTo>
                    <a:pt x="20" y="482"/>
                  </a:lnTo>
                  <a:lnTo>
                    <a:pt x="20" y="482"/>
                  </a:lnTo>
                  <a:lnTo>
                    <a:pt x="17" y="506"/>
                  </a:lnTo>
                  <a:lnTo>
                    <a:pt x="12" y="527"/>
                  </a:lnTo>
                  <a:lnTo>
                    <a:pt x="7" y="550"/>
                  </a:lnTo>
                  <a:lnTo>
                    <a:pt x="2" y="573"/>
                  </a:lnTo>
                  <a:lnTo>
                    <a:pt x="2" y="573"/>
                  </a:lnTo>
                  <a:lnTo>
                    <a:pt x="1" y="582"/>
                  </a:lnTo>
                  <a:lnTo>
                    <a:pt x="0" y="591"/>
                  </a:lnTo>
                  <a:lnTo>
                    <a:pt x="0" y="611"/>
                  </a:lnTo>
                  <a:lnTo>
                    <a:pt x="1" y="631"/>
                  </a:lnTo>
                  <a:lnTo>
                    <a:pt x="2" y="650"/>
                  </a:lnTo>
                  <a:lnTo>
                    <a:pt x="2" y="650"/>
                  </a:lnTo>
                  <a:lnTo>
                    <a:pt x="2" y="652"/>
                  </a:lnTo>
                  <a:lnTo>
                    <a:pt x="3" y="653"/>
                  </a:lnTo>
                  <a:lnTo>
                    <a:pt x="5" y="654"/>
                  </a:lnTo>
                  <a:lnTo>
                    <a:pt x="6" y="654"/>
                  </a:lnTo>
                  <a:lnTo>
                    <a:pt x="8" y="654"/>
                  </a:lnTo>
                  <a:lnTo>
                    <a:pt x="10" y="653"/>
                  </a:lnTo>
                  <a:lnTo>
                    <a:pt x="11" y="652"/>
                  </a:lnTo>
                  <a:lnTo>
                    <a:pt x="11" y="650"/>
                  </a:lnTo>
                  <a:lnTo>
                    <a:pt x="11" y="650"/>
                  </a:lnTo>
                  <a:lnTo>
                    <a:pt x="10" y="608"/>
                  </a:lnTo>
                  <a:lnTo>
                    <a:pt x="10" y="587"/>
                  </a:lnTo>
                  <a:lnTo>
                    <a:pt x="11" y="577"/>
                  </a:lnTo>
                  <a:lnTo>
                    <a:pt x="12" y="567"/>
                  </a:lnTo>
                  <a:lnTo>
                    <a:pt x="12" y="567"/>
                  </a:lnTo>
                  <a:lnTo>
                    <a:pt x="17" y="548"/>
                  </a:lnTo>
                  <a:lnTo>
                    <a:pt x="22" y="528"/>
                  </a:lnTo>
                  <a:lnTo>
                    <a:pt x="27" y="509"/>
                  </a:lnTo>
                  <a:lnTo>
                    <a:pt x="28" y="498"/>
                  </a:lnTo>
                  <a:lnTo>
                    <a:pt x="29" y="489"/>
                  </a:lnTo>
                  <a:lnTo>
                    <a:pt x="29" y="489"/>
                  </a:lnTo>
                  <a:lnTo>
                    <a:pt x="32" y="471"/>
                  </a:lnTo>
                  <a:lnTo>
                    <a:pt x="35" y="454"/>
                  </a:lnTo>
                  <a:lnTo>
                    <a:pt x="41" y="420"/>
                  </a:lnTo>
                  <a:lnTo>
                    <a:pt x="41" y="420"/>
                  </a:lnTo>
                  <a:lnTo>
                    <a:pt x="47" y="382"/>
                  </a:lnTo>
                  <a:lnTo>
                    <a:pt x="51" y="362"/>
                  </a:lnTo>
                  <a:lnTo>
                    <a:pt x="56" y="343"/>
                  </a:lnTo>
                  <a:lnTo>
                    <a:pt x="56" y="343"/>
                  </a:lnTo>
                  <a:lnTo>
                    <a:pt x="60" y="324"/>
                  </a:lnTo>
                  <a:lnTo>
                    <a:pt x="65" y="303"/>
                  </a:lnTo>
                  <a:lnTo>
                    <a:pt x="71" y="262"/>
                  </a:lnTo>
                  <a:lnTo>
                    <a:pt x="71" y="262"/>
                  </a:lnTo>
                  <a:lnTo>
                    <a:pt x="75" y="240"/>
                  </a:lnTo>
                  <a:lnTo>
                    <a:pt x="80" y="219"/>
                  </a:lnTo>
                  <a:lnTo>
                    <a:pt x="84" y="198"/>
                  </a:lnTo>
                  <a:lnTo>
                    <a:pt x="88" y="176"/>
                  </a:lnTo>
                  <a:lnTo>
                    <a:pt x="88" y="176"/>
                  </a:lnTo>
                  <a:lnTo>
                    <a:pt x="95" y="134"/>
                  </a:lnTo>
                  <a:lnTo>
                    <a:pt x="100" y="90"/>
                  </a:lnTo>
                  <a:lnTo>
                    <a:pt x="104" y="70"/>
                  </a:lnTo>
                  <a:lnTo>
                    <a:pt x="108" y="48"/>
                  </a:lnTo>
                  <a:lnTo>
                    <a:pt x="113" y="27"/>
                  </a:lnTo>
                  <a:lnTo>
                    <a:pt x="119" y="7"/>
                  </a:lnTo>
                  <a:lnTo>
                    <a:pt x="119" y="7"/>
                  </a:lnTo>
                  <a:lnTo>
                    <a:pt x="120" y="5"/>
                  </a:lnTo>
                  <a:lnTo>
                    <a:pt x="119" y="3"/>
                  </a:lnTo>
                  <a:lnTo>
                    <a:pt x="118" y="2"/>
                  </a:lnTo>
                  <a:lnTo>
                    <a:pt x="116" y="0"/>
                  </a:lnTo>
                  <a:lnTo>
                    <a:pt x="115" y="0"/>
                  </a:lnTo>
                  <a:lnTo>
                    <a:pt x="113" y="2"/>
                  </a:lnTo>
                  <a:lnTo>
                    <a:pt x="112" y="3"/>
                  </a:lnTo>
                  <a:lnTo>
                    <a:pt x="111" y="4"/>
                  </a:lnTo>
                  <a:lnTo>
                    <a:pt x="111"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4" name="Freeform 733"/>
            <p:cNvSpPr/>
            <p:nvPr/>
          </p:nvSpPr>
          <p:spPr bwMode="auto">
            <a:xfrm>
              <a:off x="5746751" y="4235450"/>
              <a:ext cx="46038" cy="260350"/>
            </a:xfrm>
            <a:custGeom>
              <a:avLst/>
              <a:gdLst/>
              <a:ahLst/>
              <a:cxnLst>
                <a:cxn ang="0">
                  <a:pos x="76" y="2"/>
                </a:cxn>
                <a:cxn ang="0">
                  <a:pos x="70" y="31"/>
                </a:cxn>
                <a:cxn ang="0">
                  <a:pos x="69" y="60"/>
                </a:cxn>
                <a:cxn ang="0">
                  <a:pos x="70" y="106"/>
                </a:cxn>
                <a:cxn ang="0">
                  <a:pos x="70" y="120"/>
                </a:cxn>
                <a:cxn ang="0">
                  <a:pos x="65" y="152"/>
                </a:cxn>
                <a:cxn ang="0">
                  <a:pos x="50" y="215"/>
                </a:cxn>
                <a:cxn ang="0">
                  <a:pos x="44" y="248"/>
                </a:cxn>
                <a:cxn ang="0">
                  <a:pos x="40" y="279"/>
                </a:cxn>
                <a:cxn ang="0">
                  <a:pos x="30" y="342"/>
                </a:cxn>
                <a:cxn ang="0">
                  <a:pos x="21" y="373"/>
                </a:cxn>
                <a:cxn ang="0">
                  <a:pos x="7" y="430"/>
                </a:cxn>
                <a:cxn ang="0">
                  <a:pos x="1" y="473"/>
                </a:cxn>
                <a:cxn ang="0">
                  <a:pos x="0" y="488"/>
                </a:cxn>
                <a:cxn ang="0">
                  <a:pos x="2" y="491"/>
                </a:cxn>
                <a:cxn ang="0">
                  <a:pos x="5" y="492"/>
                </a:cxn>
                <a:cxn ang="0">
                  <a:pos x="8" y="491"/>
                </a:cxn>
                <a:cxn ang="0">
                  <a:pos x="9" y="488"/>
                </a:cxn>
                <a:cxn ang="0">
                  <a:pos x="10" y="472"/>
                </a:cxn>
                <a:cxn ang="0">
                  <a:pos x="17" y="428"/>
                </a:cxn>
                <a:cxn ang="0">
                  <a:pos x="33" y="369"/>
                </a:cxn>
                <a:cxn ang="0">
                  <a:pos x="40" y="341"/>
                </a:cxn>
                <a:cxn ang="0">
                  <a:pos x="49" y="284"/>
                </a:cxn>
                <a:cxn ang="0">
                  <a:pos x="53" y="256"/>
                </a:cxn>
                <a:cxn ang="0">
                  <a:pos x="58" y="224"/>
                </a:cxn>
                <a:cxn ang="0">
                  <a:pos x="72" y="161"/>
                </a:cxn>
                <a:cxn ang="0">
                  <a:pos x="78" y="129"/>
                </a:cxn>
                <a:cxn ang="0">
                  <a:pos x="80" y="103"/>
                </a:cxn>
                <a:cxn ang="0">
                  <a:pos x="80" y="76"/>
                </a:cxn>
                <a:cxn ang="0">
                  <a:pos x="81" y="22"/>
                </a:cxn>
                <a:cxn ang="0">
                  <a:pos x="85" y="5"/>
                </a:cxn>
                <a:cxn ang="0">
                  <a:pos x="85" y="3"/>
                </a:cxn>
                <a:cxn ang="0">
                  <a:pos x="83" y="0"/>
                </a:cxn>
                <a:cxn ang="0">
                  <a:pos x="78" y="0"/>
                </a:cxn>
                <a:cxn ang="0">
                  <a:pos x="76" y="2"/>
                </a:cxn>
              </a:cxnLst>
              <a:rect l="0" t="0" r="r" b="b"/>
              <a:pathLst>
                <a:path w="85" h="492">
                  <a:moveTo>
                    <a:pt x="76" y="2"/>
                  </a:moveTo>
                  <a:lnTo>
                    <a:pt x="76" y="2"/>
                  </a:lnTo>
                  <a:lnTo>
                    <a:pt x="72" y="17"/>
                  </a:lnTo>
                  <a:lnTo>
                    <a:pt x="70" y="31"/>
                  </a:lnTo>
                  <a:lnTo>
                    <a:pt x="69" y="46"/>
                  </a:lnTo>
                  <a:lnTo>
                    <a:pt x="69" y="60"/>
                  </a:lnTo>
                  <a:lnTo>
                    <a:pt x="70" y="91"/>
                  </a:lnTo>
                  <a:lnTo>
                    <a:pt x="70" y="106"/>
                  </a:lnTo>
                  <a:lnTo>
                    <a:pt x="70" y="120"/>
                  </a:lnTo>
                  <a:lnTo>
                    <a:pt x="70" y="120"/>
                  </a:lnTo>
                  <a:lnTo>
                    <a:pt x="68" y="136"/>
                  </a:lnTo>
                  <a:lnTo>
                    <a:pt x="65" y="152"/>
                  </a:lnTo>
                  <a:lnTo>
                    <a:pt x="58" y="184"/>
                  </a:lnTo>
                  <a:lnTo>
                    <a:pt x="50" y="215"/>
                  </a:lnTo>
                  <a:lnTo>
                    <a:pt x="47" y="232"/>
                  </a:lnTo>
                  <a:lnTo>
                    <a:pt x="44" y="248"/>
                  </a:lnTo>
                  <a:lnTo>
                    <a:pt x="44" y="248"/>
                  </a:lnTo>
                  <a:lnTo>
                    <a:pt x="40" y="279"/>
                  </a:lnTo>
                  <a:lnTo>
                    <a:pt x="36" y="311"/>
                  </a:lnTo>
                  <a:lnTo>
                    <a:pt x="30" y="342"/>
                  </a:lnTo>
                  <a:lnTo>
                    <a:pt x="21" y="373"/>
                  </a:lnTo>
                  <a:lnTo>
                    <a:pt x="21" y="373"/>
                  </a:lnTo>
                  <a:lnTo>
                    <a:pt x="14" y="401"/>
                  </a:lnTo>
                  <a:lnTo>
                    <a:pt x="7" y="430"/>
                  </a:lnTo>
                  <a:lnTo>
                    <a:pt x="3" y="459"/>
                  </a:lnTo>
                  <a:lnTo>
                    <a:pt x="1" y="473"/>
                  </a:lnTo>
                  <a:lnTo>
                    <a:pt x="0" y="488"/>
                  </a:lnTo>
                  <a:lnTo>
                    <a:pt x="0" y="488"/>
                  </a:lnTo>
                  <a:lnTo>
                    <a:pt x="1" y="490"/>
                  </a:lnTo>
                  <a:lnTo>
                    <a:pt x="2" y="491"/>
                  </a:lnTo>
                  <a:lnTo>
                    <a:pt x="3" y="492"/>
                  </a:lnTo>
                  <a:lnTo>
                    <a:pt x="5" y="492"/>
                  </a:lnTo>
                  <a:lnTo>
                    <a:pt x="6" y="492"/>
                  </a:lnTo>
                  <a:lnTo>
                    <a:pt x="8" y="491"/>
                  </a:lnTo>
                  <a:lnTo>
                    <a:pt x="9" y="490"/>
                  </a:lnTo>
                  <a:lnTo>
                    <a:pt x="9" y="488"/>
                  </a:lnTo>
                  <a:lnTo>
                    <a:pt x="9" y="488"/>
                  </a:lnTo>
                  <a:lnTo>
                    <a:pt x="10" y="472"/>
                  </a:lnTo>
                  <a:lnTo>
                    <a:pt x="12" y="458"/>
                  </a:lnTo>
                  <a:lnTo>
                    <a:pt x="17" y="428"/>
                  </a:lnTo>
                  <a:lnTo>
                    <a:pt x="25" y="398"/>
                  </a:lnTo>
                  <a:lnTo>
                    <a:pt x="33" y="369"/>
                  </a:lnTo>
                  <a:lnTo>
                    <a:pt x="33" y="369"/>
                  </a:lnTo>
                  <a:lnTo>
                    <a:pt x="40" y="341"/>
                  </a:lnTo>
                  <a:lnTo>
                    <a:pt x="45" y="313"/>
                  </a:lnTo>
                  <a:lnTo>
                    <a:pt x="49" y="284"/>
                  </a:lnTo>
                  <a:lnTo>
                    <a:pt x="53" y="256"/>
                  </a:lnTo>
                  <a:lnTo>
                    <a:pt x="53" y="256"/>
                  </a:lnTo>
                  <a:lnTo>
                    <a:pt x="55" y="240"/>
                  </a:lnTo>
                  <a:lnTo>
                    <a:pt x="58" y="224"/>
                  </a:lnTo>
                  <a:lnTo>
                    <a:pt x="65" y="192"/>
                  </a:lnTo>
                  <a:lnTo>
                    <a:pt x="72" y="161"/>
                  </a:lnTo>
                  <a:lnTo>
                    <a:pt x="78" y="129"/>
                  </a:lnTo>
                  <a:lnTo>
                    <a:pt x="78" y="129"/>
                  </a:lnTo>
                  <a:lnTo>
                    <a:pt x="79" y="116"/>
                  </a:lnTo>
                  <a:lnTo>
                    <a:pt x="80" y="103"/>
                  </a:lnTo>
                  <a:lnTo>
                    <a:pt x="80" y="76"/>
                  </a:lnTo>
                  <a:lnTo>
                    <a:pt x="80" y="76"/>
                  </a:lnTo>
                  <a:lnTo>
                    <a:pt x="80" y="40"/>
                  </a:lnTo>
                  <a:lnTo>
                    <a:pt x="81" y="22"/>
                  </a:lnTo>
                  <a:lnTo>
                    <a:pt x="82" y="14"/>
                  </a:lnTo>
                  <a:lnTo>
                    <a:pt x="85" y="5"/>
                  </a:lnTo>
                  <a:lnTo>
                    <a:pt x="85" y="5"/>
                  </a:lnTo>
                  <a:lnTo>
                    <a:pt x="85" y="3"/>
                  </a:lnTo>
                  <a:lnTo>
                    <a:pt x="84" y="1"/>
                  </a:lnTo>
                  <a:lnTo>
                    <a:pt x="83" y="0"/>
                  </a:lnTo>
                  <a:lnTo>
                    <a:pt x="82" y="0"/>
                  </a:lnTo>
                  <a:lnTo>
                    <a:pt x="78" y="0"/>
                  </a:lnTo>
                  <a:lnTo>
                    <a:pt x="77" y="1"/>
                  </a:lnTo>
                  <a:lnTo>
                    <a:pt x="76" y="2"/>
                  </a:lnTo>
                  <a:lnTo>
                    <a:pt x="76"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5" name="Freeform 734"/>
            <p:cNvSpPr/>
            <p:nvPr/>
          </p:nvSpPr>
          <p:spPr bwMode="auto">
            <a:xfrm>
              <a:off x="5780088" y="4264025"/>
              <a:ext cx="34925" cy="196850"/>
            </a:xfrm>
            <a:custGeom>
              <a:avLst/>
              <a:gdLst/>
              <a:ahLst/>
              <a:cxnLst>
                <a:cxn ang="0">
                  <a:pos x="57" y="4"/>
                </a:cxn>
                <a:cxn ang="0">
                  <a:pos x="57" y="4"/>
                </a:cxn>
                <a:cxn ang="0">
                  <a:pos x="56" y="51"/>
                </a:cxn>
                <a:cxn ang="0">
                  <a:pos x="52" y="96"/>
                </a:cxn>
                <a:cxn ang="0">
                  <a:pos x="47" y="141"/>
                </a:cxn>
                <a:cxn ang="0">
                  <a:pos x="41" y="187"/>
                </a:cxn>
                <a:cxn ang="0">
                  <a:pos x="41" y="187"/>
                </a:cxn>
                <a:cxn ang="0">
                  <a:pos x="37" y="210"/>
                </a:cxn>
                <a:cxn ang="0">
                  <a:pos x="32" y="232"/>
                </a:cxn>
                <a:cxn ang="0">
                  <a:pos x="20" y="278"/>
                </a:cxn>
                <a:cxn ang="0">
                  <a:pos x="9" y="322"/>
                </a:cxn>
                <a:cxn ang="0">
                  <a:pos x="4" y="345"/>
                </a:cxn>
                <a:cxn ang="0">
                  <a:pos x="0" y="368"/>
                </a:cxn>
                <a:cxn ang="0">
                  <a:pos x="0" y="368"/>
                </a:cxn>
                <a:cxn ang="0">
                  <a:pos x="0" y="370"/>
                </a:cxn>
                <a:cxn ang="0">
                  <a:pos x="1" y="372"/>
                </a:cxn>
                <a:cxn ang="0">
                  <a:pos x="4" y="374"/>
                </a:cxn>
                <a:cxn ang="0">
                  <a:pos x="5" y="374"/>
                </a:cxn>
                <a:cxn ang="0">
                  <a:pos x="7" y="374"/>
                </a:cxn>
                <a:cxn ang="0">
                  <a:pos x="8" y="373"/>
                </a:cxn>
                <a:cxn ang="0">
                  <a:pos x="9" y="371"/>
                </a:cxn>
                <a:cxn ang="0">
                  <a:pos x="9" y="371"/>
                </a:cxn>
                <a:cxn ang="0">
                  <a:pos x="13" y="348"/>
                </a:cxn>
                <a:cxn ang="0">
                  <a:pos x="18" y="325"/>
                </a:cxn>
                <a:cxn ang="0">
                  <a:pos x="30" y="280"/>
                </a:cxn>
                <a:cxn ang="0">
                  <a:pos x="41" y="235"/>
                </a:cxn>
                <a:cxn ang="0">
                  <a:pos x="46" y="213"/>
                </a:cxn>
                <a:cxn ang="0">
                  <a:pos x="50" y="190"/>
                </a:cxn>
                <a:cxn ang="0">
                  <a:pos x="50" y="190"/>
                </a:cxn>
                <a:cxn ang="0">
                  <a:pos x="58" y="144"/>
                </a:cxn>
                <a:cxn ang="0">
                  <a:pos x="62" y="97"/>
                </a:cxn>
                <a:cxn ang="0">
                  <a:pos x="65" y="51"/>
                </a:cxn>
                <a:cxn ang="0">
                  <a:pos x="66" y="4"/>
                </a:cxn>
                <a:cxn ang="0">
                  <a:pos x="66" y="4"/>
                </a:cxn>
                <a:cxn ang="0">
                  <a:pos x="66" y="2"/>
                </a:cxn>
                <a:cxn ang="0">
                  <a:pos x="65" y="1"/>
                </a:cxn>
                <a:cxn ang="0">
                  <a:pos x="63" y="0"/>
                </a:cxn>
                <a:cxn ang="0">
                  <a:pos x="62" y="0"/>
                </a:cxn>
                <a:cxn ang="0">
                  <a:pos x="60" y="0"/>
                </a:cxn>
                <a:cxn ang="0">
                  <a:pos x="58" y="1"/>
                </a:cxn>
                <a:cxn ang="0">
                  <a:pos x="57" y="2"/>
                </a:cxn>
                <a:cxn ang="0">
                  <a:pos x="57" y="4"/>
                </a:cxn>
                <a:cxn ang="0">
                  <a:pos x="57" y="4"/>
                </a:cxn>
              </a:cxnLst>
              <a:rect l="0" t="0" r="r" b="b"/>
              <a:pathLst>
                <a:path w="66" h="374">
                  <a:moveTo>
                    <a:pt x="57" y="4"/>
                  </a:moveTo>
                  <a:lnTo>
                    <a:pt x="57" y="4"/>
                  </a:lnTo>
                  <a:lnTo>
                    <a:pt x="56" y="51"/>
                  </a:lnTo>
                  <a:lnTo>
                    <a:pt x="52" y="96"/>
                  </a:lnTo>
                  <a:lnTo>
                    <a:pt x="47" y="141"/>
                  </a:lnTo>
                  <a:lnTo>
                    <a:pt x="41" y="187"/>
                  </a:lnTo>
                  <a:lnTo>
                    <a:pt x="41" y="187"/>
                  </a:lnTo>
                  <a:lnTo>
                    <a:pt x="37" y="210"/>
                  </a:lnTo>
                  <a:lnTo>
                    <a:pt x="32" y="232"/>
                  </a:lnTo>
                  <a:lnTo>
                    <a:pt x="20" y="278"/>
                  </a:lnTo>
                  <a:lnTo>
                    <a:pt x="9" y="322"/>
                  </a:lnTo>
                  <a:lnTo>
                    <a:pt x="4" y="345"/>
                  </a:lnTo>
                  <a:lnTo>
                    <a:pt x="0" y="368"/>
                  </a:lnTo>
                  <a:lnTo>
                    <a:pt x="0" y="368"/>
                  </a:lnTo>
                  <a:lnTo>
                    <a:pt x="0" y="370"/>
                  </a:lnTo>
                  <a:lnTo>
                    <a:pt x="1" y="372"/>
                  </a:lnTo>
                  <a:lnTo>
                    <a:pt x="4" y="374"/>
                  </a:lnTo>
                  <a:lnTo>
                    <a:pt x="5" y="374"/>
                  </a:lnTo>
                  <a:lnTo>
                    <a:pt x="7" y="374"/>
                  </a:lnTo>
                  <a:lnTo>
                    <a:pt x="8" y="373"/>
                  </a:lnTo>
                  <a:lnTo>
                    <a:pt x="9" y="371"/>
                  </a:lnTo>
                  <a:lnTo>
                    <a:pt x="9" y="371"/>
                  </a:lnTo>
                  <a:lnTo>
                    <a:pt x="13" y="348"/>
                  </a:lnTo>
                  <a:lnTo>
                    <a:pt x="18" y="325"/>
                  </a:lnTo>
                  <a:lnTo>
                    <a:pt x="30" y="280"/>
                  </a:lnTo>
                  <a:lnTo>
                    <a:pt x="41" y="235"/>
                  </a:lnTo>
                  <a:lnTo>
                    <a:pt x="46" y="213"/>
                  </a:lnTo>
                  <a:lnTo>
                    <a:pt x="50" y="190"/>
                  </a:lnTo>
                  <a:lnTo>
                    <a:pt x="50" y="190"/>
                  </a:lnTo>
                  <a:lnTo>
                    <a:pt x="58" y="144"/>
                  </a:lnTo>
                  <a:lnTo>
                    <a:pt x="62" y="97"/>
                  </a:lnTo>
                  <a:lnTo>
                    <a:pt x="65" y="51"/>
                  </a:lnTo>
                  <a:lnTo>
                    <a:pt x="66" y="4"/>
                  </a:lnTo>
                  <a:lnTo>
                    <a:pt x="66" y="4"/>
                  </a:lnTo>
                  <a:lnTo>
                    <a:pt x="66" y="2"/>
                  </a:lnTo>
                  <a:lnTo>
                    <a:pt x="65" y="1"/>
                  </a:lnTo>
                  <a:lnTo>
                    <a:pt x="63" y="0"/>
                  </a:lnTo>
                  <a:lnTo>
                    <a:pt x="62" y="0"/>
                  </a:lnTo>
                  <a:lnTo>
                    <a:pt x="60" y="0"/>
                  </a:lnTo>
                  <a:lnTo>
                    <a:pt x="58" y="1"/>
                  </a:lnTo>
                  <a:lnTo>
                    <a:pt x="57" y="2"/>
                  </a:lnTo>
                  <a:lnTo>
                    <a:pt x="57" y="4"/>
                  </a:lnTo>
                  <a:lnTo>
                    <a:pt x="57"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6" name="Freeform 735"/>
            <p:cNvSpPr/>
            <p:nvPr/>
          </p:nvSpPr>
          <p:spPr bwMode="auto">
            <a:xfrm>
              <a:off x="5805488" y="4286250"/>
              <a:ext cx="42863" cy="160338"/>
            </a:xfrm>
            <a:custGeom>
              <a:avLst/>
              <a:gdLst/>
              <a:ahLst/>
              <a:cxnLst>
                <a:cxn ang="0">
                  <a:pos x="72" y="4"/>
                </a:cxn>
                <a:cxn ang="0">
                  <a:pos x="72" y="4"/>
                </a:cxn>
                <a:cxn ang="0">
                  <a:pos x="70" y="24"/>
                </a:cxn>
                <a:cxn ang="0">
                  <a:pos x="68" y="44"/>
                </a:cxn>
                <a:cxn ang="0">
                  <a:pos x="65" y="63"/>
                </a:cxn>
                <a:cxn ang="0">
                  <a:pos x="61" y="82"/>
                </a:cxn>
                <a:cxn ang="0">
                  <a:pos x="54" y="120"/>
                </a:cxn>
                <a:cxn ang="0">
                  <a:pos x="47" y="158"/>
                </a:cxn>
                <a:cxn ang="0">
                  <a:pos x="47" y="158"/>
                </a:cxn>
                <a:cxn ang="0">
                  <a:pos x="43" y="177"/>
                </a:cxn>
                <a:cxn ang="0">
                  <a:pos x="36" y="195"/>
                </a:cxn>
                <a:cxn ang="0">
                  <a:pos x="24" y="230"/>
                </a:cxn>
                <a:cxn ang="0">
                  <a:pos x="24" y="230"/>
                </a:cxn>
                <a:cxn ang="0">
                  <a:pos x="20" y="246"/>
                </a:cxn>
                <a:cxn ang="0">
                  <a:pos x="16" y="264"/>
                </a:cxn>
                <a:cxn ang="0">
                  <a:pos x="14" y="272"/>
                </a:cxn>
                <a:cxn ang="0">
                  <a:pos x="11" y="280"/>
                </a:cxn>
                <a:cxn ang="0">
                  <a:pos x="6" y="289"/>
                </a:cxn>
                <a:cxn ang="0">
                  <a:pos x="1" y="296"/>
                </a:cxn>
                <a:cxn ang="0">
                  <a:pos x="1" y="296"/>
                </a:cxn>
                <a:cxn ang="0">
                  <a:pos x="0" y="298"/>
                </a:cxn>
                <a:cxn ang="0">
                  <a:pos x="0" y="299"/>
                </a:cxn>
                <a:cxn ang="0">
                  <a:pos x="2" y="302"/>
                </a:cxn>
                <a:cxn ang="0">
                  <a:pos x="3" y="303"/>
                </a:cxn>
                <a:cxn ang="0">
                  <a:pos x="4" y="304"/>
                </a:cxn>
                <a:cxn ang="0">
                  <a:pos x="6" y="303"/>
                </a:cxn>
                <a:cxn ang="0">
                  <a:pos x="9" y="302"/>
                </a:cxn>
                <a:cxn ang="0">
                  <a:pos x="9" y="302"/>
                </a:cxn>
                <a:cxn ang="0">
                  <a:pos x="13" y="297"/>
                </a:cxn>
                <a:cxn ang="0">
                  <a:pos x="16" y="291"/>
                </a:cxn>
                <a:cxn ang="0">
                  <a:pos x="21" y="279"/>
                </a:cxn>
                <a:cxn ang="0">
                  <a:pos x="24" y="267"/>
                </a:cxn>
                <a:cxn ang="0">
                  <a:pos x="27" y="253"/>
                </a:cxn>
                <a:cxn ang="0">
                  <a:pos x="27" y="253"/>
                </a:cxn>
                <a:cxn ang="0">
                  <a:pos x="32" y="232"/>
                </a:cxn>
                <a:cxn ang="0">
                  <a:pos x="39" y="211"/>
                </a:cxn>
                <a:cxn ang="0">
                  <a:pos x="48" y="190"/>
                </a:cxn>
                <a:cxn ang="0">
                  <a:pos x="54" y="170"/>
                </a:cxn>
                <a:cxn ang="0">
                  <a:pos x="54" y="170"/>
                </a:cxn>
                <a:cxn ang="0">
                  <a:pos x="63" y="129"/>
                </a:cxn>
                <a:cxn ang="0">
                  <a:pos x="72" y="88"/>
                </a:cxn>
                <a:cxn ang="0">
                  <a:pos x="76" y="67"/>
                </a:cxn>
                <a:cxn ang="0">
                  <a:pos x="78" y="47"/>
                </a:cxn>
                <a:cxn ang="0">
                  <a:pos x="80" y="25"/>
                </a:cxn>
                <a:cxn ang="0">
                  <a:pos x="81" y="4"/>
                </a:cxn>
                <a:cxn ang="0">
                  <a:pos x="81" y="4"/>
                </a:cxn>
                <a:cxn ang="0">
                  <a:pos x="80" y="3"/>
                </a:cxn>
                <a:cxn ang="0">
                  <a:pos x="79" y="1"/>
                </a:cxn>
                <a:cxn ang="0">
                  <a:pos x="78" y="0"/>
                </a:cxn>
                <a:cxn ang="0">
                  <a:pos x="76" y="0"/>
                </a:cxn>
                <a:cxn ang="0">
                  <a:pos x="75" y="0"/>
                </a:cxn>
                <a:cxn ang="0">
                  <a:pos x="73" y="1"/>
                </a:cxn>
                <a:cxn ang="0">
                  <a:pos x="72" y="3"/>
                </a:cxn>
                <a:cxn ang="0">
                  <a:pos x="72" y="4"/>
                </a:cxn>
                <a:cxn ang="0">
                  <a:pos x="72" y="4"/>
                </a:cxn>
              </a:cxnLst>
              <a:rect l="0" t="0" r="r" b="b"/>
              <a:pathLst>
                <a:path w="81" h="304">
                  <a:moveTo>
                    <a:pt x="72" y="4"/>
                  </a:moveTo>
                  <a:lnTo>
                    <a:pt x="72" y="4"/>
                  </a:lnTo>
                  <a:lnTo>
                    <a:pt x="70" y="24"/>
                  </a:lnTo>
                  <a:lnTo>
                    <a:pt x="68" y="44"/>
                  </a:lnTo>
                  <a:lnTo>
                    <a:pt x="65" y="63"/>
                  </a:lnTo>
                  <a:lnTo>
                    <a:pt x="61" y="82"/>
                  </a:lnTo>
                  <a:lnTo>
                    <a:pt x="54" y="120"/>
                  </a:lnTo>
                  <a:lnTo>
                    <a:pt x="47" y="158"/>
                  </a:lnTo>
                  <a:lnTo>
                    <a:pt x="47" y="158"/>
                  </a:lnTo>
                  <a:lnTo>
                    <a:pt x="43" y="177"/>
                  </a:lnTo>
                  <a:lnTo>
                    <a:pt x="36" y="195"/>
                  </a:lnTo>
                  <a:lnTo>
                    <a:pt x="24" y="230"/>
                  </a:lnTo>
                  <a:lnTo>
                    <a:pt x="24" y="230"/>
                  </a:lnTo>
                  <a:lnTo>
                    <a:pt x="20" y="246"/>
                  </a:lnTo>
                  <a:lnTo>
                    <a:pt x="16" y="264"/>
                  </a:lnTo>
                  <a:lnTo>
                    <a:pt x="14" y="272"/>
                  </a:lnTo>
                  <a:lnTo>
                    <a:pt x="11" y="280"/>
                  </a:lnTo>
                  <a:lnTo>
                    <a:pt x="6" y="289"/>
                  </a:lnTo>
                  <a:lnTo>
                    <a:pt x="1" y="296"/>
                  </a:lnTo>
                  <a:lnTo>
                    <a:pt x="1" y="296"/>
                  </a:lnTo>
                  <a:lnTo>
                    <a:pt x="0" y="298"/>
                  </a:lnTo>
                  <a:lnTo>
                    <a:pt x="0" y="299"/>
                  </a:lnTo>
                  <a:lnTo>
                    <a:pt x="2" y="302"/>
                  </a:lnTo>
                  <a:lnTo>
                    <a:pt x="3" y="303"/>
                  </a:lnTo>
                  <a:lnTo>
                    <a:pt x="4" y="304"/>
                  </a:lnTo>
                  <a:lnTo>
                    <a:pt x="6" y="303"/>
                  </a:lnTo>
                  <a:lnTo>
                    <a:pt x="9" y="302"/>
                  </a:lnTo>
                  <a:lnTo>
                    <a:pt x="9" y="302"/>
                  </a:lnTo>
                  <a:lnTo>
                    <a:pt x="13" y="297"/>
                  </a:lnTo>
                  <a:lnTo>
                    <a:pt x="16" y="291"/>
                  </a:lnTo>
                  <a:lnTo>
                    <a:pt x="21" y="279"/>
                  </a:lnTo>
                  <a:lnTo>
                    <a:pt x="24" y="267"/>
                  </a:lnTo>
                  <a:lnTo>
                    <a:pt x="27" y="253"/>
                  </a:lnTo>
                  <a:lnTo>
                    <a:pt x="27" y="253"/>
                  </a:lnTo>
                  <a:lnTo>
                    <a:pt x="32" y="232"/>
                  </a:lnTo>
                  <a:lnTo>
                    <a:pt x="39" y="211"/>
                  </a:lnTo>
                  <a:lnTo>
                    <a:pt x="48" y="190"/>
                  </a:lnTo>
                  <a:lnTo>
                    <a:pt x="54" y="170"/>
                  </a:lnTo>
                  <a:lnTo>
                    <a:pt x="54" y="170"/>
                  </a:lnTo>
                  <a:lnTo>
                    <a:pt x="63" y="129"/>
                  </a:lnTo>
                  <a:lnTo>
                    <a:pt x="72" y="88"/>
                  </a:lnTo>
                  <a:lnTo>
                    <a:pt x="76" y="67"/>
                  </a:lnTo>
                  <a:lnTo>
                    <a:pt x="78" y="47"/>
                  </a:lnTo>
                  <a:lnTo>
                    <a:pt x="80" y="25"/>
                  </a:lnTo>
                  <a:lnTo>
                    <a:pt x="81" y="4"/>
                  </a:lnTo>
                  <a:lnTo>
                    <a:pt x="81" y="4"/>
                  </a:lnTo>
                  <a:lnTo>
                    <a:pt x="80" y="3"/>
                  </a:lnTo>
                  <a:lnTo>
                    <a:pt x="79" y="1"/>
                  </a:lnTo>
                  <a:lnTo>
                    <a:pt x="78" y="0"/>
                  </a:lnTo>
                  <a:lnTo>
                    <a:pt x="76" y="0"/>
                  </a:lnTo>
                  <a:lnTo>
                    <a:pt x="75" y="0"/>
                  </a:lnTo>
                  <a:lnTo>
                    <a:pt x="73" y="1"/>
                  </a:lnTo>
                  <a:lnTo>
                    <a:pt x="72" y="3"/>
                  </a:lnTo>
                  <a:lnTo>
                    <a:pt x="72" y="4"/>
                  </a:lnTo>
                  <a:lnTo>
                    <a:pt x="72"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7" name="Freeform 736"/>
            <p:cNvSpPr/>
            <p:nvPr/>
          </p:nvSpPr>
          <p:spPr bwMode="auto">
            <a:xfrm>
              <a:off x="5845176" y="4311650"/>
              <a:ext cx="38100" cy="122238"/>
            </a:xfrm>
            <a:custGeom>
              <a:avLst/>
              <a:gdLst/>
              <a:ahLst/>
              <a:cxnLst>
                <a:cxn ang="0">
                  <a:pos x="62" y="4"/>
                </a:cxn>
                <a:cxn ang="0">
                  <a:pos x="62" y="4"/>
                </a:cxn>
                <a:cxn ang="0">
                  <a:pos x="59" y="36"/>
                </a:cxn>
                <a:cxn ang="0">
                  <a:pos x="55" y="69"/>
                </a:cxn>
                <a:cxn ang="0">
                  <a:pos x="53" y="86"/>
                </a:cxn>
                <a:cxn ang="0">
                  <a:pos x="50" y="101"/>
                </a:cxn>
                <a:cxn ang="0">
                  <a:pos x="47" y="117"/>
                </a:cxn>
                <a:cxn ang="0">
                  <a:pos x="42" y="132"/>
                </a:cxn>
                <a:cxn ang="0">
                  <a:pos x="42" y="132"/>
                </a:cxn>
                <a:cxn ang="0">
                  <a:pos x="36" y="145"/>
                </a:cxn>
                <a:cxn ang="0">
                  <a:pos x="30" y="159"/>
                </a:cxn>
                <a:cxn ang="0">
                  <a:pos x="17" y="185"/>
                </a:cxn>
                <a:cxn ang="0">
                  <a:pos x="17" y="185"/>
                </a:cxn>
                <a:cxn ang="0">
                  <a:pos x="16" y="189"/>
                </a:cxn>
                <a:cxn ang="0">
                  <a:pos x="15" y="194"/>
                </a:cxn>
                <a:cxn ang="0">
                  <a:pos x="13" y="206"/>
                </a:cxn>
                <a:cxn ang="0">
                  <a:pos x="12" y="212"/>
                </a:cxn>
                <a:cxn ang="0">
                  <a:pos x="10" y="217"/>
                </a:cxn>
                <a:cxn ang="0">
                  <a:pos x="7" y="221"/>
                </a:cxn>
                <a:cxn ang="0">
                  <a:pos x="4" y="223"/>
                </a:cxn>
                <a:cxn ang="0">
                  <a:pos x="4" y="223"/>
                </a:cxn>
                <a:cxn ang="0">
                  <a:pos x="2" y="224"/>
                </a:cxn>
                <a:cxn ang="0">
                  <a:pos x="1" y="225"/>
                </a:cxn>
                <a:cxn ang="0">
                  <a:pos x="0" y="227"/>
                </a:cxn>
                <a:cxn ang="0">
                  <a:pos x="1" y="228"/>
                </a:cxn>
                <a:cxn ang="0">
                  <a:pos x="1" y="230"/>
                </a:cxn>
                <a:cxn ang="0">
                  <a:pos x="2" y="231"/>
                </a:cxn>
                <a:cxn ang="0">
                  <a:pos x="4" y="232"/>
                </a:cxn>
                <a:cxn ang="0">
                  <a:pos x="6" y="232"/>
                </a:cxn>
                <a:cxn ang="0">
                  <a:pos x="6" y="232"/>
                </a:cxn>
                <a:cxn ang="0">
                  <a:pos x="9" y="230"/>
                </a:cxn>
                <a:cxn ang="0">
                  <a:pos x="12" y="229"/>
                </a:cxn>
                <a:cxn ang="0">
                  <a:pos x="15" y="225"/>
                </a:cxn>
                <a:cxn ang="0">
                  <a:pos x="18" y="219"/>
                </a:cxn>
                <a:cxn ang="0">
                  <a:pos x="20" y="213"/>
                </a:cxn>
                <a:cxn ang="0">
                  <a:pos x="20" y="213"/>
                </a:cxn>
                <a:cxn ang="0">
                  <a:pos x="22" y="205"/>
                </a:cxn>
                <a:cxn ang="0">
                  <a:pos x="24" y="198"/>
                </a:cxn>
                <a:cxn ang="0">
                  <a:pos x="25" y="191"/>
                </a:cxn>
                <a:cxn ang="0">
                  <a:pos x="29" y="184"/>
                </a:cxn>
                <a:cxn ang="0">
                  <a:pos x="29" y="184"/>
                </a:cxn>
                <a:cxn ang="0">
                  <a:pos x="44" y="150"/>
                </a:cxn>
                <a:cxn ang="0">
                  <a:pos x="44" y="150"/>
                </a:cxn>
                <a:cxn ang="0">
                  <a:pos x="51" y="133"/>
                </a:cxn>
                <a:cxn ang="0">
                  <a:pos x="56" y="116"/>
                </a:cxn>
                <a:cxn ang="0">
                  <a:pos x="61" y="97"/>
                </a:cxn>
                <a:cxn ang="0">
                  <a:pos x="63" y="78"/>
                </a:cxn>
                <a:cxn ang="0">
                  <a:pos x="67" y="41"/>
                </a:cxn>
                <a:cxn ang="0">
                  <a:pos x="71" y="4"/>
                </a:cxn>
                <a:cxn ang="0">
                  <a:pos x="71" y="4"/>
                </a:cxn>
                <a:cxn ang="0">
                  <a:pos x="71" y="2"/>
                </a:cxn>
                <a:cxn ang="0">
                  <a:pos x="70" y="1"/>
                </a:cxn>
                <a:cxn ang="0">
                  <a:pos x="69" y="0"/>
                </a:cxn>
                <a:cxn ang="0">
                  <a:pos x="67" y="0"/>
                </a:cxn>
                <a:cxn ang="0">
                  <a:pos x="64" y="1"/>
                </a:cxn>
                <a:cxn ang="0">
                  <a:pos x="63" y="2"/>
                </a:cxn>
                <a:cxn ang="0">
                  <a:pos x="62" y="4"/>
                </a:cxn>
                <a:cxn ang="0">
                  <a:pos x="62" y="4"/>
                </a:cxn>
              </a:cxnLst>
              <a:rect l="0" t="0" r="r" b="b"/>
              <a:pathLst>
                <a:path w="71" h="232">
                  <a:moveTo>
                    <a:pt x="62" y="4"/>
                  </a:moveTo>
                  <a:lnTo>
                    <a:pt x="62" y="4"/>
                  </a:lnTo>
                  <a:lnTo>
                    <a:pt x="59" y="36"/>
                  </a:lnTo>
                  <a:lnTo>
                    <a:pt x="55" y="69"/>
                  </a:lnTo>
                  <a:lnTo>
                    <a:pt x="53" y="86"/>
                  </a:lnTo>
                  <a:lnTo>
                    <a:pt x="50" y="101"/>
                  </a:lnTo>
                  <a:lnTo>
                    <a:pt x="47" y="117"/>
                  </a:lnTo>
                  <a:lnTo>
                    <a:pt x="42" y="132"/>
                  </a:lnTo>
                  <a:lnTo>
                    <a:pt x="42" y="132"/>
                  </a:lnTo>
                  <a:lnTo>
                    <a:pt x="36" y="145"/>
                  </a:lnTo>
                  <a:lnTo>
                    <a:pt x="30" y="159"/>
                  </a:lnTo>
                  <a:lnTo>
                    <a:pt x="17" y="185"/>
                  </a:lnTo>
                  <a:lnTo>
                    <a:pt x="17" y="185"/>
                  </a:lnTo>
                  <a:lnTo>
                    <a:pt x="16" y="189"/>
                  </a:lnTo>
                  <a:lnTo>
                    <a:pt x="15" y="194"/>
                  </a:lnTo>
                  <a:lnTo>
                    <a:pt x="13" y="206"/>
                  </a:lnTo>
                  <a:lnTo>
                    <a:pt x="12" y="212"/>
                  </a:lnTo>
                  <a:lnTo>
                    <a:pt x="10" y="217"/>
                  </a:lnTo>
                  <a:lnTo>
                    <a:pt x="7" y="221"/>
                  </a:lnTo>
                  <a:lnTo>
                    <a:pt x="4" y="223"/>
                  </a:lnTo>
                  <a:lnTo>
                    <a:pt x="4" y="223"/>
                  </a:lnTo>
                  <a:lnTo>
                    <a:pt x="2" y="224"/>
                  </a:lnTo>
                  <a:lnTo>
                    <a:pt x="1" y="225"/>
                  </a:lnTo>
                  <a:lnTo>
                    <a:pt x="0" y="227"/>
                  </a:lnTo>
                  <a:lnTo>
                    <a:pt x="1" y="228"/>
                  </a:lnTo>
                  <a:lnTo>
                    <a:pt x="1" y="230"/>
                  </a:lnTo>
                  <a:lnTo>
                    <a:pt x="2" y="231"/>
                  </a:lnTo>
                  <a:lnTo>
                    <a:pt x="4" y="232"/>
                  </a:lnTo>
                  <a:lnTo>
                    <a:pt x="6" y="232"/>
                  </a:lnTo>
                  <a:lnTo>
                    <a:pt x="6" y="232"/>
                  </a:lnTo>
                  <a:lnTo>
                    <a:pt x="9" y="230"/>
                  </a:lnTo>
                  <a:lnTo>
                    <a:pt x="12" y="229"/>
                  </a:lnTo>
                  <a:lnTo>
                    <a:pt x="15" y="225"/>
                  </a:lnTo>
                  <a:lnTo>
                    <a:pt x="18" y="219"/>
                  </a:lnTo>
                  <a:lnTo>
                    <a:pt x="20" y="213"/>
                  </a:lnTo>
                  <a:lnTo>
                    <a:pt x="20" y="213"/>
                  </a:lnTo>
                  <a:lnTo>
                    <a:pt x="22" y="205"/>
                  </a:lnTo>
                  <a:lnTo>
                    <a:pt x="24" y="198"/>
                  </a:lnTo>
                  <a:lnTo>
                    <a:pt x="25" y="191"/>
                  </a:lnTo>
                  <a:lnTo>
                    <a:pt x="29" y="184"/>
                  </a:lnTo>
                  <a:lnTo>
                    <a:pt x="29" y="184"/>
                  </a:lnTo>
                  <a:lnTo>
                    <a:pt x="44" y="150"/>
                  </a:lnTo>
                  <a:lnTo>
                    <a:pt x="44" y="150"/>
                  </a:lnTo>
                  <a:lnTo>
                    <a:pt x="51" y="133"/>
                  </a:lnTo>
                  <a:lnTo>
                    <a:pt x="56" y="116"/>
                  </a:lnTo>
                  <a:lnTo>
                    <a:pt x="61" y="97"/>
                  </a:lnTo>
                  <a:lnTo>
                    <a:pt x="63" y="78"/>
                  </a:lnTo>
                  <a:lnTo>
                    <a:pt x="67" y="41"/>
                  </a:lnTo>
                  <a:lnTo>
                    <a:pt x="71" y="4"/>
                  </a:lnTo>
                  <a:lnTo>
                    <a:pt x="71" y="4"/>
                  </a:lnTo>
                  <a:lnTo>
                    <a:pt x="71" y="2"/>
                  </a:lnTo>
                  <a:lnTo>
                    <a:pt x="70" y="1"/>
                  </a:lnTo>
                  <a:lnTo>
                    <a:pt x="69" y="0"/>
                  </a:lnTo>
                  <a:lnTo>
                    <a:pt x="67" y="0"/>
                  </a:lnTo>
                  <a:lnTo>
                    <a:pt x="64" y="1"/>
                  </a:lnTo>
                  <a:lnTo>
                    <a:pt x="63" y="2"/>
                  </a:lnTo>
                  <a:lnTo>
                    <a:pt x="62" y="4"/>
                  </a:lnTo>
                  <a:lnTo>
                    <a:pt x="62"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8" name="Freeform 737"/>
            <p:cNvSpPr>
              <a:spLocks noEditPoints="1"/>
            </p:cNvSpPr>
            <p:nvPr/>
          </p:nvSpPr>
          <p:spPr bwMode="auto">
            <a:xfrm>
              <a:off x="5284788" y="4124325"/>
              <a:ext cx="636588" cy="654050"/>
            </a:xfrm>
            <a:custGeom>
              <a:avLst/>
              <a:gdLst/>
              <a:ahLst/>
              <a:cxnLst>
                <a:cxn ang="0">
                  <a:pos x="758" y="1226"/>
                </a:cxn>
                <a:cxn ang="0">
                  <a:pos x="680" y="1170"/>
                </a:cxn>
                <a:cxn ang="0">
                  <a:pos x="470" y="963"/>
                </a:cxn>
                <a:cxn ang="0">
                  <a:pos x="211" y="691"/>
                </a:cxn>
                <a:cxn ang="0">
                  <a:pos x="48" y="528"/>
                </a:cxn>
                <a:cxn ang="0">
                  <a:pos x="0" y="453"/>
                </a:cxn>
                <a:cxn ang="0">
                  <a:pos x="29" y="394"/>
                </a:cxn>
                <a:cxn ang="0">
                  <a:pos x="72" y="374"/>
                </a:cxn>
                <a:cxn ang="0">
                  <a:pos x="164" y="413"/>
                </a:cxn>
                <a:cxn ang="0">
                  <a:pos x="255" y="461"/>
                </a:cxn>
                <a:cxn ang="0">
                  <a:pos x="308" y="497"/>
                </a:cxn>
                <a:cxn ang="0">
                  <a:pos x="631" y="168"/>
                </a:cxn>
                <a:cxn ang="0">
                  <a:pos x="619" y="78"/>
                </a:cxn>
                <a:cxn ang="0">
                  <a:pos x="679" y="7"/>
                </a:cxn>
                <a:cxn ang="0">
                  <a:pos x="745" y="4"/>
                </a:cxn>
                <a:cxn ang="0">
                  <a:pos x="863" y="85"/>
                </a:cxn>
                <a:cxn ang="0">
                  <a:pos x="1020" y="246"/>
                </a:cxn>
                <a:cxn ang="0">
                  <a:pos x="1174" y="417"/>
                </a:cxn>
                <a:cxn ang="0">
                  <a:pos x="1203" y="504"/>
                </a:cxn>
                <a:cxn ang="0">
                  <a:pos x="1174" y="569"/>
                </a:cxn>
                <a:cxn ang="0">
                  <a:pos x="1108" y="602"/>
                </a:cxn>
                <a:cxn ang="0">
                  <a:pos x="1042" y="592"/>
                </a:cxn>
                <a:cxn ang="0">
                  <a:pos x="836" y="812"/>
                </a:cxn>
                <a:cxn ang="0">
                  <a:pos x="742" y="946"/>
                </a:cxn>
                <a:cxn ang="0">
                  <a:pos x="805" y="1026"/>
                </a:cxn>
                <a:cxn ang="0">
                  <a:pos x="848" y="1140"/>
                </a:cxn>
                <a:cxn ang="0">
                  <a:pos x="846" y="1212"/>
                </a:cxn>
                <a:cxn ang="0">
                  <a:pos x="807" y="1236"/>
                </a:cxn>
                <a:cxn ang="0">
                  <a:pos x="55" y="431"/>
                </a:cxn>
                <a:cxn ang="0">
                  <a:pos x="48" y="453"/>
                </a:cxn>
                <a:cxn ang="0">
                  <a:pos x="200" y="613"/>
                </a:cxn>
                <a:cxn ang="0">
                  <a:pos x="478" y="907"/>
                </a:cxn>
                <a:cxn ang="0">
                  <a:pos x="666" y="1093"/>
                </a:cxn>
                <a:cxn ang="0">
                  <a:pos x="780" y="1186"/>
                </a:cxn>
                <a:cxn ang="0">
                  <a:pos x="805" y="1181"/>
                </a:cxn>
                <a:cxn ang="0">
                  <a:pos x="795" y="1129"/>
                </a:cxn>
                <a:cxn ang="0">
                  <a:pos x="725" y="996"/>
                </a:cxn>
                <a:cxn ang="0">
                  <a:pos x="690" y="931"/>
                </a:cxn>
                <a:cxn ang="0">
                  <a:pos x="687" y="904"/>
                </a:cxn>
                <a:cxn ang="0">
                  <a:pos x="816" y="768"/>
                </a:cxn>
                <a:cxn ang="0">
                  <a:pos x="1010" y="557"/>
                </a:cxn>
                <a:cxn ang="0">
                  <a:pos x="1025" y="536"/>
                </a:cxn>
                <a:cxn ang="0">
                  <a:pos x="1050" y="540"/>
                </a:cxn>
                <a:cxn ang="0">
                  <a:pos x="1110" y="559"/>
                </a:cxn>
                <a:cxn ang="0">
                  <a:pos x="1143" y="535"/>
                </a:cxn>
                <a:cxn ang="0">
                  <a:pos x="1158" y="486"/>
                </a:cxn>
                <a:cxn ang="0">
                  <a:pos x="1111" y="411"/>
                </a:cxn>
                <a:cxn ang="0">
                  <a:pos x="996" y="286"/>
                </a:cxn>
                <a:cxn ang="0">
                  <a:pos x="822" y="108"/>
                </a:cxn>
                <a:cxn ang="0">
                  <a:pos x="747" y="50"/>
                </a:cxn>
                <a:cxn ang="0">
                  <a:pos x="688" y="57"/>
                </a:cxn>
                <a:cxn ang="0">
                  <a:pos x="658" y="111"/>
                </a:cxn>
                <a:cxn ang="0">
                  <a:pos x="679" y="159"/>
                </a:cxn>
                <a:cxn ang="0">
                  <a:pos x="674" y="184"/>
                </a:cxn>
                <a:cxn ang="0">
                  <a:pos x="425" y="444"/>
                </a:cxn>
                <a:cxn ang="0">
                  <a:pos x="324" y="533"/>
                </a:cxn>
                <a:cxn ang="0">
                  <a:pos x="301" y="542"/>
                </a:cxn>
                <a:cxn ang="0">
                  <a:pos x="235" y="502"/>
                </a:cxn>
                <a:cxn ang="0">
                  <a:pos x="170" y="470"/>
                </a:cxn>
                <a:cxn ang="0">
                  <a:pos x="116" y="434"/>
                </a:cxn>
              </a:cxnLst>
              <a:rect l="0" t="0" r="r" b="b"/>
              <a:pathLst>
                <a:path w="1204" h="1236">
                  <a:moveTo>
                    <a:pt x="799" y="1236"/>
                  </a:moveTo>
                  <a:lnTo>
                    <a:pt x="799" y="1236"/>
                  </a:lnTo>
                  <a:lnTo>
                    <a:pt x="792" y="1236"/>
                  </a:lnTo>
                  <a:lnTo>
                    <a:pt x="784" y="1235"/>
                  </a:lnTo>
                  <a:lnTo>
                    <a:pt x="777" y="1233"/>
                  </a:lnTo>
                  <a:lnTo>
                    <a:pt x="769" y="1231"/>
                  </a:lnTo>
                  <a:lnTo>
                    <a:pt x="769" y="1231"/>
                  </a:lnTo>
                  <a:lnTo>
                    <a:pt x="758" y="1226"/>
                  </a:lnTo>
                  <a:lnTo>
                    <a:pt x="747" y="1220"/>
                  </a:lnTo>
                  <a:lnTo>
                    <a:pt x="735" y="1214"/>
                  </a:lnTo>
                  <a:lnTo>
                    <a:pt x="724" y="1207"/>
                  </a:lnTo>
                  <a:lnTo>
                    <a:pt x="713" y="1199"/>
                  </a:lnTo>
                  <a:lnTo>
                    <a:pt x="701" y="1191"/>
                  </a:lnTo>
                  <a:lnTo>
                    <a:pt x="691" y="1180"/>
                  </a:lnTo>
                  <a:lnTo>
                    <a:pt x="680" y="1170"/>
                  </a:lnTo>
                  <a:lnTo>
                    <a:pt x="680" y="1170"/>
                  </a:lnTo>
                  <a:lnTo>
                    <a:pt x="656" y="1147"/>
                  </a:lnTo>
                  <a:lnTo>
                    <a:pt x="631" y="1124"/>
                  </a:lnTo>
                  <a:lnTo>
                    <a:pt x="631" y="1124"/>
                  </a:lnTo>
                  <a:lnTo>
                    <a:pt x="606" y="1103"/>
                  </a:lnTo>
                  <a:lnTo>
                    <a:pt x="582" y="1080"/>
                  </a:lnTo>
                  <a:lnTo>
                    <a:pt x="582" y="1080"/>
                  </a:lnTo>
                  <a:lnTo>
                    <a:pt x="526" y="1022"/>
                  </a:lnTo>
                  <a:lnTo>
                    <a:pt x="470" y="963"/>
                  </a:lnTo>
                  <a:lnTo>
                    <a:pt x="470" y="963"/>
                  </a:lnTo>
                  <a:lnTo>
                    <a:pt x="422" y="915"/>
                  </a:lnTo>
                  <a:lnTo>
                    <a:pt x="375" y="865"/>
                  </a:lnTo>
                  <a:lnTo>
                    <a:pt x="375" y="865"/>
                  </a:lnTo>
                  <a:lnTo>
                    <a:pt x="321" y="809"/>
                  </a:lnTo>
                  <a:lnTo>
                    <a:pt x="268" y="752"/>
                  </a:lnTo>
                  <a:lnTo>
                    <a:pt x="268" y="752"/>
                  </a:lnTo>
                  <a:lnTo>
                    <a:pt x="211" y="691"/>
                  </a:lnTo>
                  <a:lnTo>
                    <a:pt x="182" y="660"/>
                  </a:lnTo>
                  <a:lnTo>
                    <a:pt x="152" y="629"/>
                  </a:lnTo>
                  <a:lnTo>
                    <a:pt x="152" y="629"/>
                  </a:lnTo>
                  <a:lnTo>
                    <a:pt x="108" y="587"/>
                  </a:lnTo>
                  <a:lnTo>
                    <a:pt x="108" y="587"/>
                  </a:lnTo>
                  <a:lnTo>
                    <a:pt x="77" y="558"/>
                  </a:lnTo>
                  <a:lnTo>
                    <a:pt x="48" y="528"/>
                  </a:lnTo>
                  <a:lnTo>
                    <a:pt x="48" y="528"/>
                  </a:lnTo>
                  <a:lnTo>
                    <a:pt x="33" y="511"/>
                  </a:lnTo>
                  <a:lnTo>
                    <a:pt x="26" y="503"/>
                  </a:lnTo>
                  <a:lnTo>
                    <a:pt x="18" y="493"/>
                  </a:lnTo>
                  <a:lnTo>
                    <a:pt x="12" y="483"/>
                  </a:lnTo>
                  <a:lnTo>
                    <a:pt x="7" y="474"/>
                  </a:lnTo>
                  <a:lnTo>
                    <a:pt x="3" y="463"/>
                  </a:lnTo>
                  <a:lnTo>
                    <a:pt x="0" y="453"/>
                  </a:lnTo>
                  <a:lnTo>
                    <a:pt x="0" y="453"/>
                  </a:lnTo>
                  <a:lnTo>
                    <a:pt x="0" y="448"/>
                  </a:lnTo>
                  <a:lnTo>
                    <a:pt x="0" y="443"/>
                  </a:lnTo>
                  <a:lnTo>
                    <a:pt x="1" y="437"/>
                  </a:lnTo>
                  <a:lnTo>
                    <a:pt x="2" y="432"/>
                  </a:lnTo>
                  <a:lnTo>
                    <a:pt x="6" y="422"/>
                  </a:lnTo>
                  <a:lnTo>
                    <a:pt x="13" y="412"/>
                  </a:lnTo>
                  <a:lnTo>
                    <a:pt x="21" y="402"/>
                  </a:lnTo>
                  <a:lnTo>
                    <a:pt x="29" y="394"/>
                  </a:lnTo>
                  <a:lnTo>
                    <a:pt x="38" y="387"/>
                  </a:lnTo>
                  <a:lnTo>
                    <a:pt x="47" y="382"/>
                  </a:lnTo>
                  <a:lnTo>
                    <a:pt x="47" y="382"/>
                  </a:lnTo>
                  <a:lnTo>
                    <a:pt x="53" y="379"/>
                  </a:lnTo>
                  <a:lnTo>
                    <a:pt x="59" y="377"/>
                  </a:lnTo>
                  <a:lnTo>
                    <a:pt x="65" y="376"/>
                  </a:lnTo>
                  <a:lnTo>
                    <a:pt x="72" y="374"/>
                  </a:lnTo>
                  <a:lnTo>
                    <a:pt x="72" y="374"/>
                  </a:lnTo>
                  <a:lnTo>
                    <a:pt x="83" y="376"/>
                  </a:lnTo>
                  <a:lnTo>
                    <a:pt x="95" y="378"/>
                  </a:lnTo>
                  <a:lnTo>
                    <a:pt x="106" y="382"/>
                  </a:lnTo>
                  <a:lnTo>
                    <a:pt x="120" y="387"/>
                  </a:lnTo>
                  <a:lnTo>
                    <a:pt x="120" y="387"/>
                  </a:lnTo>
                  <a:lnTo>
                    <a:pt x="131" y="392"/>
                  </a:lnTo>
                  <a:lnTo>
                    <a:pt x="142" y="399"/>
                  </a:lnTo>
                  <a:lnTo>
                    <a:pt x="164" y="413"/>
                  </a:lnTo>
                  <a:lnTo>
                    <a:pt x="164" y="413"/>
                  </a:lnTo>
                  <a:lnTo>
                    <a:pt x="191" y="429"/>
                  </a:lnTo>
                  <a:lnTo>
                    <a:pt x="205" y="436"/>
                  </a:lnTo>
                  <a:lnTo>
                    <a:pt x="219" y="443"/>
                  </a:lnTo>
                  <a:lnTo>
                    <a:pt x="219" y="443"/>
                  </a:lnTo>
                  <a:lnTo>
                    <a:pt x="228" y="447"/>
                  </a:lnTo>
                  <a:lnTo>
                    <a:pt x="237" y="451"/>
                  </a:lnTo>
                  <a:lnTo>
                    <a:pt x="255" y="461"/>
                  </a:lnTo>
                  <a:lnTo>
                    <a:pt x="255" y="461"/>
                  </a:lnTo>
                  <a:lnTo>
                    <a:pt x="275" y="472"/>
                  </a:lnTo>
                  <a:lnTo>
                    <a:pt x="275" y="472"/>
                  </a:lnTo>
                  <a:lnTo>
                    <a:pt x="283" y="478"/>
                  </a:lnTo>
                  <a:lnTo>
                    <a:pt x="292" y="485"/>
                  </a:lnTo>
                  <a:lnTo>
                    <a:pt x="292" y="485"/>
                  </a:lnTo>
                  <a:lnTo>
                    <a:pt x="305" y="494"/>
                  </a:lnTo>
                  <a:lnTo>
                    <a:pt x="308" y="497"/>
                  </a:lnTo>
                  <a:lnTo>
                    <a:pt x="312" y="494"/>
                  </a:lnTo>
                  <a:lnTo>
                    <a:pt x="312" y="494"/>
                  </a:lnTo>
                  <a:lnTo>
                    <a:pt x="393" y="412"/>
                  </a:lnTo>
                  <a:lnTo>
                    <a:pt x="474" y="328"/>
                  </a:lnTo>
                  <a:lnTo>
                    <a:pt x="474" y="328"/>
                  </a:lnTo>
                  <a:lnTo>
                    <a:pt x="550" y="249"/>
                  </a:lnTo>
                  <a:lnTo>
                    <a:pt x="628" y="171"/>
                  </a:lnTo>
                  <a:lnTo>
                    <a:pt x="631" y="168"/>
                  </a:lnTo>
                  <a:lnTo>
                    <a:pt x="629" y="164"/>
                  </a:lnTo>
                  <a:lnTo>
                    <a:pt x="629" y="164"/>
                  </a:lnTo>
                  <a:lnTo>
                    <a:pt x="623" y="151"/>
                  </a:lnTo>
                  <a:lnTo>
                    <a:pt x="618" y="137"/>
                  </a:lnTo>
                  <a:lnTo>
                    <a:pt x="615" y="122"/>
                  </a:lnTo>
                  <a:lnTo>
                    <a:pt x="614" y="108"/>
                  </a:lnTo>
                  <a:lnTo>
                    <a:pt x="615" y="92"/>
                  </a:lnTo>
                  <a:lnTo>
                    <a:pt x="619" y="78"/>
                  </a:lnTo>
                  <a:lnTo>
                    <a:pt x="624" y="64"/>
                  </a:lnTo>
                  <a:lnTo>
                    <a:pt x="630" y="50"/>
                  </a:lnTo>
                  <a:lnTo>
                    <a:pt x="630" y="50"/>
                  </a:lnTo>
                  <a:lnTo>
                    <a:pt x="638" y="39"/>
                  </a:lnTo>
                  <a:lnTo>
                    <a:pt x="646" y="28"/>
                  </a:lnTo>
                  <a:lnTo>
                    <a:pt x="656" y="20"/>
                  </a:lnTo>
                  <a:lnTo>
                    <a:pt x="667" y="13"/>
                  </a:lnTo>
                  <a:lnTo>
                    <a:pt x="679" y="7"/>
                  </a:lnTo>
                  <a:lnTo>
                    <a:pt x="690" y="3"/>
                  </a:lnTo>
                  <a:lnTo>
                    <a:pt x="703" y="1"/>
                  </a:lnTo>
                  <a:lnTo>
                    <a:pt x="716" y="0"/>
                  </a:lnTo>
                  <a:lnTo>
                    <a:pt x="716" y="0"/>
                  </a:lnTo>
                  <a:lnTo>
                    <a:pt x="725" y="1"/>
                  </a:lnTo>
                  <a:lnTo>
                    <a:pt x="734" y="2"/>
                  </a:lnTo>
                  <a:lnTo>
                    <a:pt x="734" y="2"/>
                  </a:lnTo>
                  <a:lnTo>
                    <a:pt x="745" y="4"/>
                  </a:lnTo>
                  <a:lnTo>
                    <a:pt x="754" y="6"/>
                  </a:lnTo>
                  <a:lnTo>
                    <a:pt x="763" y="9"/>
                  </a:lnTo>
                  <a:lnTo>
                    <a:pt x="773" y="13"/>
                  </a:lnTo>
                  <a:lnTo>
                    <a:pt x="789" y="21"/>
                  </a:lnTo>
                  <a:lnTo>
                    <a:pt x="806" y="33"/>
                  </a:lnTo>
                  <a:lnTo>
                    <a:pt x="820" y="44"/>
                  </a:lnTo>
                  <a:lnTo>
                    <a:pt x="834" y="57"/>
                  </a:lnTo>
                  <a:lnTo>
                    <a:pt x="863" y="85"/>
                  </a:lnTo>
                  <a:lnTo>
                    <a:pt x="865" y="87"/>
                  </a:lnTo>
                  <a:lnTo>
                    <a:pt x="865" y="87"/>
                  </a:lnTo>
                  <a:lnTo>
                    <a:pt x="903" y="125"/>
                  </a:lnTo>
                  <a:lnTo>
                    <a:pt x="939" y="163"/>
                  </a:lnTo>
                  <a:lnTo>
                    <a:pt x="939" y="163"/>
                  </a:lnTo>
                  <a:lnTo>
                    <a:pt x="976" y="201"/>
                  </a:lnTo>
                  <a:lnTo>
                    <a:pt x="1013" y="239"/>
                  </a:lnTo>
                  <a:lnTo>
                    <a:pt x="1020" y="246"/>
                  </a:lnTo>
                  <a:lnTo>
                    <a:pt x="1020" y="246"/>
                  </a:lnTo>
                  <a:lnTo>
                    <a:pt x="1053" y="279"/>
                  </a:lnTo>
                  <a:lnTo>
                    <a:pt x="1085" y="313"/>
                  </a:lnTo>
                  <a:lnTo>
                    <a:pt x="1117" y="348"/>
                  </a:lnTo>
                  <a:lnTo>
                    <a:pt x="1147" y="383"/>
                  </a:lnTo>
                  <a:lnTo>
                    <a:pt x="1155" y="391"/>
                  </a:lnTo>
                  <a:lnTo>
                    <a:pt x="1155" y="391"/>
                  </a:lnTo>
                  <a:lnTo>
                    <a:pt x="1174" y="417"/>
                  </a:lnTo>
                  <a:lnTo>
                    <a:pt x="1184" y="429"/>
                  </a:lnTo>
                  <a:lnTo>
                    <a:pt x="1192" y="443"/>
                  </a:lnTo>
                  <a:lnTo>
                    <a:pt x="1198" y="457"/>
                  </a:lnTo>
                  <a:lnTo>
                    <a:pt x="1202" y="472"/>
                  </a:lnTo>
                  <a:lnTo>
                    <a:pt x="1203" y="479"/>
                  </a:lnTo>
                  <a:lnTo>
                    <a:pt x="1204" y="487"/>
                  </a:lnTo>
                  <a:lnTo>
                    <a:pt x="1203" y="495"/>
                  </a:lnTo>
                  <a:lnTo>
                    <a:pt x="1203" y="504"/>
                  </a:lnTo>
                  <a:lnTo>
                    <a:pt x="1203" y="504"/>
                  </a:lnTo>
                  <a:lnTo>
                    <a:pt x="1201" y="514"/>
                  </a:lnTo>
                  <a:lnTo>
                    <a:pt x="1198" y="524"/>
                  </a:lnTo>
                  <a:lnTo>
                    <a:pt x="1195" y="535"/>
                  </a:lnTo>
                  <a:lnTo>
                    <a:pt x="1191" y="544"/>
                  </a:lnTo>
                  <a:lnTo>
                    <a:pt x="1186" y="552"/>
                  </a:lnTo>
                  <a:lnTo>
                    <a:pt x="1181" y="560"/>
                  </a:lnTo>
                  <a:lnTo>
                    <a:pt x="1174" y="569"/>
                  </a:lnTo>
                  <a:lnTo>
                    <a:pt x="1167" y="575"/>
                  </a:lnTo>
                  <a:lnTo>
                    <a:pt x="1160" y="581"/>
                  </a:lnTo>
                  <a:lnTo>
                    <a:pt x="1153" y="586"/>
                  </a:lnTo>
                  <a:lnTo>
                    <a:pt x="1144" y="591"/>
                  </a:lnTo>
                  <a:lnTo>
                    <a:pt x="1136" y="596"/>
                  </a:lnTo>
                  <a:lnTo>
                    <a:pt x="1127" y="599"/>
                  </a:lnTo>
                  <a:lnTo>
                    <a:pt x="1117" y="601"/>
                  </a:lnTo>
                  <a:lnTo>
                    <a:pt x="1108" y="602"/>
                  </a:lnTo>
                  <a:lnTo>
                    <a:pt x="1098" y="603"/>
                  </a:lnTo>
                  <a:lnTo>
                    <a:pt x="1098" y="603"/>
                  </a:lnTo>
                  <a:lnTo>
                    <a:pt x="1085" y="602"/>
                  </a:lnTo>
                  <a:lnTo>
                    <a:pt x="1073" y="600"/>
                  </a:lnTo>
                  <a:lnTo>
                    <a:pt x="1061" y="596"/>
                  </a:lnTo>
                  <a:lnTo>
                    <a:pt x="1048" y="591"/>
                  </a:lnTo>
                  <a:lnTo>
                    <a:pt x="1045" y="589"/>
                  </a:lnTo>
                  <a:lnTo>
                    <a:pt x="1042" y="592"/>
                  </a:lnTo>
                  <a:lnTo>
                    <a:pt x="1042" y="592"/>
                  </a:lnTo>
                  <a:lnTo>
                    <a:pt x="993" y="644"/>
                  </a:lnTo>
                  <a:lnTo>
                    <a:pt x="944" y="697"/>
                  </a:lnTo>
                  <a:lnTo>
                    <a:pt x="944" y="697"/>
                  </a:lnTo>
                  <a:lnTo>
                    <a:pt x="890" y="755"/>
                  </a:lnTo>
                  <a:lnTo>
                    <a:pt x="863" y="784"/>
                  </a:lnTo>
                  <a:lnTo>
                    <a:pt x="836" y="812"/>
                  </a:lnTo>
                  <a:lnTo>
                    <a:pt x="836" y="812"/>
                  </a:lnTo>
                  <a:lnTo>
                    <a:pt x="806" y="842"/>
                  </a:lnTo>
                  <a:lnTo>
                    <a:pt x="778" y="873"/>
                  </a:lnTo>
                  <a:lnTo>
                    <a:pt x="778" y="873"/>
                  </a:lnTo>
                  <a:lnTo>
                    <a:pt x="731" y="923"/>
                  </a:lnTo>
                  <a:lnTo>
                    <a:pt x="728" y="926"/>
                  </a:lnTo>
                  <a:lnTo>
                    <a:pt x="730" y="930"/>
                  </a:lnTo>
                  <a:lnTo>
                    <a:pt x="730" y="930"/>
                  </a:lnTo>
                  <a:lnTo>
                    <a:pt x="742" y="946"/>
                  </a:lnTo>
                  <a:lnTo>
                    <a:pt x="742" y="946"/>
                  </a:lnTo>
                  <a:lnTo>
                    <a:pt x="754" y="962"/>
                  </a:lnTo>
                  <a:lnTo>
                    <a:pt x="767" y="979"/>
                  </a:lnTo>
                  <a:lnTo>
                    <a:pt x="771" y="983"/>
                  </a:lnTo>
                  <a:lnTo>
                    <a:pt x="771" y="983"/>
                  </a:lnTo>
                  <a:lnTo>
                    <a:pt x="790" y="1004"/>
                  </a:lnTo>
                  <a:lnTo>
                    <a:pt x="798" y="1015"/>
                  </a:lnTo>
                  <a:lnTo>
                    <a:pt x="805" y="1026"/>
                  </a:lnTo>
                  <a:lnTo>
                    <a:pt x="805" y="1026"/>
                  </a:lnTo>
                  <a:lnTo>
                    <a:pt x="811" y="1041"/>
                  </a:lnTo>
                  <a:lnTo>
                    <a:pt x="817" y="1056"/>
                  </a:lnTo>
                  <a:lnTo>
                    <a:pt x="828" y="1087"/>
                  </a:lnTo>
                  <a:lnTo>
                    <a:pt x="828" y="1087"/>
                  </a:lnTo>
                  <a:lnTo>
                    <a:pt x="838" y="1114"/>
                  </a:lnTo>
                  <a:lnTo>
                    <a:pt x="848" y="1140"/>
                  </a:lnTo>
                  <a:lnTo>
                    <a:pt x="848" y="1140"/>
                  </a:lnTo>
                  <a:lnTo>
                    <a:pt x="851" y="1150"/>
                  </a:lnTo>
                  <a:lnTo>
                    <a:pt x="854" y="1160"/>
                  </a:lnTo>
                  <a:lnTo>
                    <a:pt x="855" y="1169"/>
                  </a:lnTo>
                  <a:lnTo>
                    <a:pt x="856" y="1178"/>
                  </a:lnTo>
                  <a:lnTo>
                    <a:pt x="855" y="1187"/>
                  </a:lnTo>
                  <a:lnTo>
                    <a:pt x="853" y="1197"/>
                  </a:lnTo>
                  <a:lnTo>
                    <a:pt x="850" y="1204"/>
                  </a:lnTo>
                  <a:lnTo>
                    <a:pt x="846" y="1212"/>
                  </a:lnTo>
                  <a:lnTo>
                    <a:pt x="846" y="1212"/>
                  </a:lnTo>
                  <a:lnTo>
                    <a:pt x="842" y="1217"/>
                  </a:lnTo>
                  <a:lnTo>
                    <a:pt x="837" y="1223"/>
                  </a:lnTo>
                  <a:lnTo>
                    <a:pt x="831" y="1227"/>
                  </a:lnTo>
                  <a:lnTo>
                    <a:pt x="826" y="1230"/>
                  </a:lnTo>
                  <a:lnTo>
                    <a:pt x="820" y="1233"/>
                  </a:lnTo>
                  <a:lnTo>
                    <a:pt x="813" y="1235"/>
                  </a:lnTo>
                  <a:lnTo>
                    <a:pt x="807" y="1236"/>
                  </a:lnTo>
                  <a:lnTo>
                    <a:pt x="799" y="1236"/>
                  </a:lnTo>
                  <a:lnTo>
                    <a:pt x="799" y="1236"/>
                  </a:lnTo>
                  <a:close/>
                  <a:moveTo>
                    <a:pt x="86" y="424"/>
                  </a:moveTo>
                  <a:lnTo>
                    <a:pt x="86" y="424"/>
                  </a:lnTo>
                  <a:lnTo>
                    <a:pt x="76" y="424"/>
                  </a:lnTo>
                  <a:lnTo>
                    <a:pt x="65" y="427"/>
                  </a:lnTo>
                  <a:lnTo>
                    <a:pt x="60" y="429"/>
                  </a:lnTo>
                  <a:lnTo>
                    <a:pt x="55" y="431"/>
                  </a:lnTo>
                  <a:lnTo>
                    <a:pt x="50" y="434"/>
                  </a:lnTo>
                  <a:lnTo>
                    <a:pt x="47" y="439"/>
                  </a:lnTo>
                  <a:lnTo>
                    <a:pt x="47" y="439"/>
                  </a:lnTo>
                  <a:lnTo>
                    <a:pt x="46" y="442"/>
                  </a:lnTo>
                  <a:lnTo>
                    <a:pt x="45" y="446"/>
                  </a:lnTo>
                  <a:lnTo>
                    <a:pt x="46" y="449"/>
                  </a:lnTo>
                  <a:lnTo>
                    <a:pt x="48" y="453"/>
                  </a:lnTo>
                  <a:lnTo>
                    <a:pt x="48" y="453"/>
                  </a:lnTo>
                  <a:lnTo>
                    <a:pt x="60" y="471"/>
                  </a:lnTo>
                  <a:lnTo>
                    <a:pt x="73" y="487"/>
                  </a:lnTo>
                  <a:lnTo>
                    <a:pt x="88" y="503"/>
                  </a:lnTo>
                  <a:lnTo>
                    <a:pt x="104" y="519"/>
                  </a:lnTo>
                  <a:lnTo>
                    <a:pt x="104" y="519"/>
                  </a:lnTo>
                  <a:lnTo>
                    <a:pt x="129" y="542"/>
                  </a:lnTo>
                  <a:lnTo>
                    <a:pt x="153" y="566"/>
                  </a:lnTo>
                  <a:lnTo>
                    <a:pt x="200" y="613"/>
                  </a:lnTo>
                  <a:lnTo>
                    <a:pt x="247" y="662"/>
                  </a:lnTo>
                  <a:lnTo>
                    <a:pt x="291" y="710"/>
                  </a:lnTo>
                  <a:lnTo>
                    <a:pt x="291" y="710"/>
                  </a:lnTo>
                  <a:lnTo>
                    <a:pt x="349" y="772"/>
                  </a:lnTo>
                  <a:lnTo>
                    <a:pt x="407" y="833"/>
                  </a:lnTo>
                  <a:lnTo>
                    <a:pt x="407" y="833"/>
                  </a:lnTo>
                  <a:lnTo>
                    <a:pt x="443" y="870"/>
                  </a:lnTo>
                  <a:lnTo>
                    <a:pt x="478" y="907"/>
                  </a:lnTo>
                  <a:lnTo>
                    <a:pt x="478" y="907"/>
                  </a:lnTo>
                  <a:lnTo>
                    <a:pt x="518" y="950"/>
                  </a:lnTo>
                  <a:lnTo>
                    <a:pt x="560" y="992"/>
                  </a:lnTo>
                  <a:lnTo>
                    <a:pt x="560" y="992"/>
                  </a:lnTo>
                  <a:lnTo>
                    <a:pt x="595" y="1027"/>
                  </a:lnTo>
                  <a:lnTo>
                    <a:pt x="631" y="1060"/>
                  </a:lnTo>
                  <a:lnTo>
                    <a:pt x="631" y="1060"/>
                  </a:lnTo>
                  <a:lnTo>
                    <a:pt x="666" y="1093"/>
                  </a:lnTo>
                  <a:lnTo>
                    <a:pt x="701" y="1128"/>
                  </a:lnTo>
                  <a:lnTo>
                    <a:pt x="701" y="1128"/>
                  </a:lnTo>
                  <a:lnTo>
                    <a:pt x="717" y="1143"/>
                  </a:lnTo>
                  <a:lnTo>
                    <a:pt x="736" y="1161"/>
                  </a:lnTo>
                  <a:lnTo>
                    <a:pt x="748" y="1169"/>
                  </a:lnTo>
                  <a:lnTo>
                    <a:pt x="758" y="1176"/>
                  </a:lnTo>
                  <a:lnTo>
                    <a:pt x="769" y="1182"/>
                  </a:lnTo>
                  <a:lnTo>
                    <a:pt x="780" y="1186"/>
                  </a:lnTo>
                  <a:lnTo>
                    <a:pt x="780" y="1186"/>
                  </a:lnTo>
                  <a:lnTo>
                    <a:pt x="786" y="1187"/>
                  </a:lnTo>
                  <a:lnTo>
                    <a:pt x="791" y="1188"/>
                  </a:lnTo>
                  <a:lnTo>
                    <a:pt x="791" y="1188"/>
                  </a:lnTo>
                  <a:lnTo>
                    <a:pt x="796" y="1187"/>
                  </a:lnTo>
                  <a:lnTo>
                    <a:pt x="800" y="1186"/>
                  </a:lnTo>
                  <a:lnTo>
                    <a:pt x="802" y="1183"/>
                  </a:lnTo>
                  <a:lnTo>
                    <a:pt x="805" y="1181"/>
                  </a:lnTo>
                  <a:lnTo>
                    <a:pt x="805" y="1181"/>
                  </a:lnTo>
                  <a:lnTo>
                    <a:pt x="807" y="1177"/>
                  </a:lnTo>
                  <a:lnTo>
                    <a:pt x="808" y="1172"/>
                  </a:lnTo>
                  <a:lnTo>
                    <a:pt x="808" y="1166"/>
                  </a:lnTo>
                  <a:lnTo>
                    <a:pt x="807" y="1160"/>
                  </a:lnTo>
                  <a:lnTo>
                    <a:pt x="801" y="1145"/>
                  </a:lnTo>
                  <a:lnTo>
                    <a:pt x="795" y="1129"/>
                  </a:lnTo>
                  <a:lnTo>
                    <a:pt x="795" y="1129"/>
                  </a:lnTo>
                  <a:lnTo>
                    <a:pt x="791" y="1118"/>
                  </a:lnTo>
                  <a:lnTo>
                    <a:pt x="791" y="1118"/>
                  </a:lnTo>
                  <a:lnTo>
                    <a:pt x="783" y="1097"/>
                  </a:lnTo>
                  <a:lnTo>
                    <a:pt x="774" y="1076"/>
                  </a:lnTo>
                  <a:lnTo>
                    <a:pt x="763" y="1055"/>
                  </a:lnTo>
                  <a:lnTo>
                    <a:pt x="752" y="1036"/>
                  </a:lnTo>
                  <a:lnTo>
                    <a:pt x="738" y="1016"/>
                  </a:lnTo>
                  <a:lnTo>
                    <a:pt x="725" y="996"/>
                  </a:lnTo>
                  <a:lnTo>
                    <a:pt x="709" y="977"/>
                  </a:lnTo>
                  <a:lnTo>
                    <a:pt x="694" y="956"/>
                  </a:lnTo>
                  <a:lnTo>
                    <a:pt x="694" y="956"/>
                  </a:lnTo>
                  <a:lnTo>
                    <a:pt x="691" y="951"/>
                  </a:lnTo>
                  <a:lnTo>
                    <a:pt x="689" y="946"/>
                  </a:lnTo>
                  <a:lnTo>
                    <a:pt x="688" y="940"/>
                  </a:lnTo>
                  <a:lnTo>
                    <a:pt x="689" y="934"/>
                  </a:lnTo>
                  <a:lnTo>
                    <a:pt x="690" y="931"/>
                  </a:lnTo>
                  <a:lnTo>
                    <a:pt x="688" y="929"/>
                  </a:lnTo>
                  <a:lnTo>
                    <a:pt x="688" y="929"/>
                  </a:lnTo>
                  <a:lnTo>
                    <a:pt x="685" y="923"/>
                  </a:lnTo>
                  <a:lnTo>
                    <a:pt x="684" y="919"/>
                  </a:lnTo>
                  <a:lnTo>
                    <a:pt x="684" y="916"/>
                  </a:lnTo>
                  <a:lnTo>
                    <a:pt x="684" y="912"/>
                  </a:lnTo>
                  <a:lnTo>
                    <a:pt x="685" y="907"/>
                  </a:lnTo>
                  <a:lnTo>
                    <a:pt x="687" y="904"/>
                  </a:lnTo>
                  <a:lnTo>
                    <a:pt x="690" y="900"/>
                  </a:lnTo>
                  <a:lnTo>
                    <a:pt x="690" y="900"/>
                  </a:lnTo>
                  <a:lnTo>
                    <a:pt x="721" y="867"/>
                  </a:lnTo>
                  <a:lnTo>
                    <a:pt x="752" y="835"/>
                  </a:lnTo>
                  <a:lnTo>
                    <a:pt x="752" y="835"/>
                  </a:lnTo>
                  <a:lnTo>
                    <a:pt x="783" y="801"/>
                  </a:lnTo>
                  <a:lnTo>
                    <a:pt x="816" y="768"/>
                  </a:lnTo>
                  <a:lnTo>
                    <a:pt x="816" y="768"/>
                  </a:lnTo>
                  <a:lnTo>
                    <a:pt x="842" y="741"/>
                  </a:lnTo>
                  <a:lnTo>
                    <a:pt x="868" y="713"/>
                  </a:lnTo>
                  <a:lnTo>
                    <a:pt x="918" y="659"/>
                  </a:lnTo>
                  <a:lnTo>
                    <a:pt x="918" y="659"/>
                  </a:lnTo>
                  <a:lnTo>
                    <a:pt x="963" y="610"/>
                  </a:lnTo>
                  <a:lnTo>
                    <a:pt x="1008" y="562"/>
                  </a:lnTo>
                  <a:lnTo>
                    <a:pt x="1010" y="560"/>
                  </a:lnTo>
                  <a:lnTo>
                    <a:pt x="1010" y="557"/>
                  </a:lnTo>
                  <a:lnTo>
                    <a:pt x="1010" y="557"/>
                  </a:lnTo>
                  <a:lnTo>
                    <a:pt x="1010" y="554"/>
                  </a:lnTo>
                  <a:lnTo>
                    <a:pt x="1011" y="550"/>
                  </a:lnTo>
                  <a:lnTo>
                    <a:pt x="1013" y="546"/>
                  </a:lnTo>
                  <a:lnTo>
                    <a:pt x="1016" y="543"/>
                  </a:lnTo>
                  <a:lnTo>
                    <a:pt x="1016" y="543"/>
                  </a:lnTo>
                  <a:lnTo>
                    <a:pt x="1020" y="539"/>
                  </a:lnTo>
                  <a:lnTo>
                    <a:pt x="1025" y="536"/>
                  </a:lnTo>
                  <a:lnTo>
                    <a:pt x="1030" y="535"/>
                  </a:lnTo>
                  <a:lnTo>
                    <a:pt x="1035" y="534"/>
                  </a:lnTo>
                  <a:lnTo>
                    <a:pt x="1035" y="534"/>
                  </a:lnTo>
                  <a:lnTo>
                    <a:pt x="1039" y="535"/>
                  </a:lnTo>
                  <a:lnTo>
                    <a:pt x="1043" y="536"/>
                  </a:lnTo>
                  <a:lnTo>
                    <a:pt x="1046" y="537"/>
                  </a:lnTo>
                  <a:lnTo>
                    <a:pt x="1050" y="540"/>
                  </a:lnTo>
                  <a:lnTo>
                    <a:pt x="1050" y="540"/>
                  </a:lnTo>
                  <a:lnTo>
                    <a:pt x="1061" y="547"/>
                  </a:lnTo>
                  <a:lnTo>
                    <a:pt x="1074" y="554"/>
                  </a:lnTo>
                  <a:lnTo>
                    <a:pt x="1081" y="556"/>
                  </a:lnTo>
                  <a:lnTo>
                    <a:pt x="1089" y="558"/>
                  </a:lnTo>
                  <a:lnTo>
                    <a:pt x="1096" y="559"/>
                  </a:lnTo>
                  <a:lnTo>
                    <a:pt x="1103" y="560"/>
                  </a:lnTo>
                  <a:lnTo>
                    <a:pt x="1103" y="560"/>
                  </a:lnTo>
                  <a:lnTo>
                    <a:pt x="1110" y="559"/>
                  </a:lnTo>
                  <a:lnTo>
                    <a:pt x="1117" y="558"/>
                  </a:lnTo>
                  <a:lnTo>
                    <a:pt x="1117" y="558"/>
                  </a:lnTo>
                  <a:lnTo>
                    <a:pt x="1123" y="555"/>
                  </a:lnTo>
                  <a:lnTo>
                    <a:pt x="1128" y="551"/>
                  </a:lnTo>
                  <a:lnTo>
                    <a:pt x="1136" y="542"/>
                  </a:lnTo>
                  <a:lnTo>
                    <a:pt x="1136" y="542"/>
                  </a:lnTo>
                  <a:lnTo>
                    <a:pt x="1143" y="535"/>
                  </a:lnTo>
                  <a:lnTo>
                    <a:pt x="1143" y="535"/>
                  </a:lnTo>
                  <a:lnTo>
                    <a:pt x="1150" y="529"/>
                  </a:lnTo>
                  <a:lnTo>
                    <a:pt x="1154" y="523"/>
                  </a:lnTo>
                  <a:lnTo>
                    <a:pt x="1157" y="517"/>
                  </a:lnTo>
                  <a:lnTo>
                    <a:pt x="1159" y="511"/>
                  </a:lnTo>
                  <a:lnTo>
                    <a:pt x="1160" y="505"/>
                  </a:lnTo>
                  <a:lnTo>
                    <a:pt x="1160" y="498"/>
                  </a:lnTo>
                  <a:lnTo>
                    <a:pt x="1160" y="492"/>
                  </a:lnTo>
                  <a:lnTo>
                    <a:pt x="1158" y="486"/>
                  </a:lnTo>
                  <a:lnTo>
                    <a:pt x="1154" y="474"/>
                  </a:lnTo>
                  <a:lnTo>
                    <a:pt x="1147" y="462"/>
                  </a:lnTo>
                  <a:lnTo>
                    <a:pt x="1141" y="451"/>
                  </a:lnTo>
                  <a:lnTo>
                    <a:pt x="1134" y="441"/>
                  </a:lnTo>
                  <a:lnTo>
                    <a:pt x="1130" y="434"/>
                  </a:lnTo>
                  <a:lnTo>
                    <a:pt x="1130" y="434"/>
                  </a:lnTo>
                  <a:lnTo>
                    <a:pt x="1122" y="422"/>
                  </a:lnTo>
                  <a:lnTo>
                    <a:pt x="1111" y="411"/>
                  </a:lnTo>
                  <a:lnTo>
                    <a:pt x="1091" y="389"/>
                  </a:lnTo>
                  <a:lnTo>
                    <a:pt x="1091" y="389"/>
                  </a:lnTo>
                  <a:lnTo>
                    <a:pt x="1076" y="373"/>
                  </a:lnTo>
                  <a:lnTo>
                    <a:pt x="1063" y="357"/>
                  </a:lnTo>
                  <a:lnTo>
                    <a:pt x="1063" y="357"/>
                  </a:lnTo>
                  <a:lnTo>
                    <a:pt x="1046" y="338"/>
                  </a:lnTo>
                  <a:lnTo>
                    <a:pt x="1030" y="321"/>
                  </a:lnTo>
                  <a:lnTo>
                    <a:pt x="996" y="286"/>
                  </a:lnTo>
                  <a:lnTo>
                    <a:pt x="996" y="286"/>
                  </a:lnTo>
                  <a:lnTo>
                    <a:pt x="981" y="271"/>
                  </a:lnTo>
                  <a:lnTo>
                    <a:pt x="981" y="271"/>
                  </a:lnTo>
                  <a:lnTo>
                    <a:pt x="941" y="230"/>
                  </a:lnTo>
                  <a:lnTo>
                    <a:pt x="902" y="190"/>
                  </a:lnTo>
                  <a:lnTo>
                    <a:pt x="902" y="190"/>
                  </a:lnTo>
                  <a:lnTo>
                    <a:pt x="862" y="148"/>
                  </a:lnTo>
                  <a:lnTo>
                    <a:pt x="822" y="108"/>
                  </a:lnTo>
                  <a:lnTo>
                    <a:pt x="816" y="102"/>
                  </a:lnTo>
                  <a:lnTo>
                    <a:pt x="816" y="102"/>
                  </a:lnTo>
                  <a:lnTo>
                    <a:pt x="799" y="85"/>
                  </a:lnTo>
                  <a:lnTo>
                    <a:pt x="789" y="76"/>
                  </a:lnTo>
                  <a:lnTo>
                    <a:pt x="780" y="69"/>
                  </a:lnTo>
                  <a:lnTo>
                    <a:pt x="769" y="62"/>
                  </a:lnTo>
                  <a:lnTo>
                    <a:pt x="758" y="55"/>
                  </a:lnTo>
                  <a:lnTo>
                    <a:pt x="747" y="50"/>
                  </a:lnTo>
                  <a:lnTo>
                    <a:pt x="734" y="47"/>
                  </a:lnTo>
                  <a:lnTo>
                    <a:pt x="734" y="47"/>
                  </a:lnTo>
                  <a:lnTo>
                    <a:pt x="724" y="46"/>
                  </a:lnTo>
                  <a:lnTo>
                    <a:pt x="724" y="46"/>
                  </a:lnTo>
                  <a:lnTo>
                    <a:pt x="714" y="47"/>
                  </a:lnTo>
                  <a:lnTo>
                    <a:pt x="704" y="49"/>
                  </a:lnTo>
                  <a:lnTo>
                    <a:pt x="696" y="52"/>
                  </a:lnTo>
                  <a:lnTo>
                    <a:pt x="688" y="57"/>
                  </a:lnTo>
                  <a:lnTo>
                    <a:pt x="680" y="63"/>
                  </a:lnTo>
                  <a:lnTo>
                    <a:pt x="673" y="70"/>
                  </a:lnTo>
                  <a:lnTo>
                    <a:pt x="667" y="77"/>
                  </a:lnTo>
                  <a:lnTo>
                    <a:pt x="663" y="85"/>
                  </a:lnTo>
                  <a:lnTo>
                    <a:pt x="663" y="85"/>
                  </a:lnTo>
                  <a:lnTo>
                    <a:pt x="660" y="94"/>
                  </a:lnTo>
                  <a:lnTo>
                    <a:pt x="658" y="102"/>
                  </a:lnTo>
                  <a:lnTo>
                    <a:pt x="658" y="111"/>
                  </a:lnTo>
                  <a:lnTo>
                    <a:pt x="659" y="119"/>
                  </a:lnTo>
                  <a:lnTo>
                    <a:pt x="661" y="128"/>
                  </a:lnTo>
                  <a:lnTo>
                    <a:pt x="664" y="135"/>
                  </a:lnTo>
                  <a:lnTo>
                    <a:pt x="668" y="143"/>
                  </a:lnTo>
                  <a:lnTo>
                    <a:pt x="673" y="150"/>
                  </a:lnTo>
                  <a:lnTo>
                    <a:pt x="673" y="150"/>
                  </a:lnTo>
                  <a:lnTo>
                    <a:pt x="677" y="154"/>
                  </a:lnTo>
                  <a:lnTo>
                    <a:pt x="679" y="159"/>
                  </a:lnTo>
                  <a:lnTo>
                    <a:pt x="680" y="164"/>
                  </a:lnTo>
                  <a:lnTo>
                    <a:pt x="680" y="167"/>
                  </a:lnTo>
                  <a:lnTo>
                    <a:pt x="679" y="174"/>
                  </a:lnTo>
                  <a:lnTo>
                    <a:pt x="675" y="178"/>
                  </a:lnTo>
                  <a:lnTo>
                    <a:pt x="675" y="179"/>
                  </a:lnTo>
                  <a:lnTo>
                    <a:pt x="675" y="181"/>
                  </a:lnTo>
                  <a:lnTo>
                    <a:pt x="675" y="181"/>
                  </a:lnTo>
                  <a:lnTo>
                    <a:pt x="674" y="184"/>
                  </a:lnTo>
                  <a:lnTo>
                    <a:pt x="673" y="189"/>
                  </a:lnTo>
                  <a:lnTo>
                    <a:pt x="671" y="192"/>
                  </a:lnTo>
                  <a:lnTo>
                    <a:pt x="668" y="195"/>
                  </a:lnTo>
                  <a:lnTo>
                    <a:pt x="668" y="195"/>
                  </a:lnTo>
                  <a:lnTo>
                    <a:pt x="587" y="277"/>
                  </a:lnTo>
                  <a:lnTo>
                    <a:pt x="506" y="361"/>
                  </a:lnTo>
                  <a:lnTo>
                    <a:pt x="506" y="361"/>
                  </a:lnTo>
                  <a:lnTo>
                    <a:pt x="425" y="444"/>
                  </a:lnTo>
                  <a:lnTo>
                    <a:pt x="343" y="526"/>
                  </a:lnTo>
                  <a:lnTo>
                    <a:pt x="343" y="526"/>
                  </a:lnTo>
                  <a:lnTo>
                    <a:pt x="340" y="529"/>
                  </a:lnTo>
                  <a:lnTo>
                    <a:pt x="337" y="531"/>
                  </a:lnTo>
                  <a:lnTo>
                    <a:pt x="332" y="533"/>
                  </a:lnTo>
                  <a:lnTo>
                    <a:pt x="328" y="534"/>
                  </a:lnTo>
                  <a:lnTo>
                    <a:pt x="328" y="534"/>
                  </a:lnTo>
                  <a:lnTo>
                    <a:pt x="324" y="533"/>
                  </a:lnTo>
                  <a:lnTo>
                    <a:pt x="321" y="533"/>
                  </a:lnTo>
                  <a:lnTo>
                    <a:pt x="319" y="535"/>
                  </a:lnTo>
                  <a:lnTo>
                    <a:pt x="319" y="535"/>
                  </a:lnTo>
                  <a:lnTo>
                    <a:pt x="315" y="538"/>
                  </a:lnTo>
                  <a:lnTo>
                    <a:pt x="311" y="540"/>
                  </a:lnTo>
                  <a:lnTo>
                    <a:pt x="306" y="542"/>
                  </a:lnTo>
                  <a:lnTo>
                    <a:pt x="301" y="542"/>
                  </a:lnTo>
                  <a:lnTo>
                    <a:pt x="301" y="542"/>
                  </a:lnTo>
                  <a:lnTo>
                    <a:pt x="296" y="542"/>
                  </a:lnTo>
                  <a:lnTo>
                    <a:pt x="292" y="540"/>
                  </a:lnTo>
                  <a:lnTo>
                    <a:pt x="292" y="540"/>
                  </a:lnTo>
                  <a:lnTo>
                    <a:pt x="282" y="536"/>
                  </a:lnTo>
                  <a:lnTo>
                    <a:pt x="273" y="529"/>
                  </a:lnTo>
                  <a:lnTo>
                    <a:pt x="253" y="515"/>
                  </a:lnTo>
                  <a:lnTo>
                    <a:pt x="253" y="515"/>
                  </a:lnTo>
                  <a:lnTo>
                    <a:pt x="235" y="502"/>
                  </a:lnTo>
                  <a:lnTo>
                    <a:pt x="225" y="495"/>
                  </a:lnTo>
                  <a:lnTo>
                    <a:pt x="215" y="490"/>
                  </a:lnTo>
                  <a:lnTo>
                    <a:pt x="215" y="490"/>
                  </a:lnTo>
                  <a:lnTo>
                    <a:pt x="199" y="484"/>
                  </a:lnTo>
                  <a:lnTo>
                    <a:pt x="199" y="484"/>
                  </a:lnTo>
                  <a:lnTo>
                    <a:pt x="185" y="478"/>
                  </a:lnTo>
                  <a:lnTo>
                    <a:pt x="178" y="474"/>
                  </a:lnTo>
                  <a:lnTo>
                    <a:pt x="170" y="470"/>
                  </a:lnTo>
                  <a:lnTo>
                    <a:pt x="170" y="470"/>
                  </a:lnTo>
                  <a:lnTo>
                    <a:pt x="161" y="462"/>
                  </a:lnTo>
                  <a:lnTo>
                    <a:pt x="161" y="462"/>
                  </a:lnTo>
                  <a:lnTo>
                    <a:pt x="148" y="451"/>
                  </a:lnTo>
                  <a:lnTo>
                    <a:pt x="139" y="446"/>
                  </a:lnTo>
                  <a:lnTo>
                    <a:pt x="132" y="442"/>
                  </a:lnTo>
                  <a:lnTo>
                    <a:pt x="132" y="442"/>
                  </a:lnTo>
                  <a:lnTo>
                    <a:pt x="116" y="434"/>
                  </a:lnTo>
                  <a:lnTo>
                    <a:pt x="116" y="434"/>
                  </a:lnTo>
                  <a:lnTo>
                    <a:pt x="104" y="429"/>
                  </a:lnTo>
                  <a:lnTo>
                    <a:pt x="92" y="424"/>
                  </a:lnTo>
                  <a:lnTo>
                    <a:pt x="92" y="424"/>
                  </a:lnTo>
                  <a:lnTo>
                    <a:pt x="86" y="424"/>
                  </a:lnTo>
                  <a:lnTo>
                    <a:pt x="86" y="42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79" name="Freeform 738"/>
            <p:cNvSpPr/>
            <p:nvPr/>
          </p:nvSpPr>
          <p:spPr bwMode="auto">
            <a:xfrm>
              <a:off x="5268913" y="4529138"/>
              <a:ext cx="252413" cy="261938"/>
            </a:xfrm>
            <a:custGeom>
              <a:avLst/>
              <a:gdLst/>
              <a:ahLst/>
              <a:cxnLst>
                <a:cxn ang="0">
                  <a:pos x="74" y="493"/>
                </a:cxn>
                <a:cxn ang="0">
                  <a:pos x="47" y="485"/>
                </a:cxn>
                <a:cxn ang="0">
                  <a:pos x="23" y="469"/>
                </a:cxn>
                <a:cxn ang="0">
                  <a:pos x="11" y="456"/>
                </a:cxn>
                <a:cxn ang="0">
                  <a:pos x="8" y="448"/>
                </a:cxn>
                <a:cxn ang="0">
                  <a:pos x="2" y="430"/>
                </a:cxn>
                <a:cxn ang="0">
                  <a:pos x="0" y="399"/>
                </a:cxn>
                <a:cxn ang="0">
                  <a:pos x="9" y="366"/>
                </a:cxn>
                <a:cxn ang="0">
                  <a:pos x="27" y="331"/>
                </a:cxn>
                <a:cxn ang="0">
                  <a:pos x="56" y="292"/>
                </a:cxn>
                <a:cxn ang="0">
                  <a:pos x="79" y="267"/>
                </a:cxn>
                <a:cxn ang="0">
                  <a:pos x="105" y="233"/>
                </a:cxn>
                <a:cxn ang="0">
                  <a:pos x="125" y="208"/>
                </a:cxn>
                <a:cxn ang="0">
                  <a:pos x="164" y="167"/>
                </a:cxn>
                <a:cxn ang="0">
                  <a:pos x="325" y="7"/>
                </a:cxn>
                <a:cxn ang="0">
                  <a:pos x="333" y="2"/>
                </a:cxn>
                <a:cxn ang="0">
                  <a:pos x="341" y="0"/>
                </a:cxn>
                <a:cxn ang="0">
                  <a:pos x="358" y="9"/>
                </a:cxn>
                <a:cxn ang="0">
                  <a:pos x="364" y="21"/>
                </a:cxn>
                <a:cxn ang="0">
                  <a:pos x="362" y="32"/>
                </a:cxn>
                <a:cxn ang="0">
                  <a:pos x="357" y="39"/>
                </a:cxn>
                <a:cxn ang="0">
                  <a:pos x="293" y="101"/>
                </a:cxn>
                <a:cxn ang="0">
                  <a:pos x="193" y="199"/>
                </a:cxn>
                <a:cxn ang="0">
                  <a:pos x="140" y="263"/>
                </a:cxn>
                <a:cxn ang="0">
                  <a:pos x="113" y="300"/>
                </a:cxn>
                <a:cxn ang="0">
                  <a:pos x="76" y="339"/>
                </a:cxn>
                <a:cxn ang="0">
                  <a:pos x="57" y="367"/>
                </a:cxn>
                <a:cxn ang="0">
                  <a:pos x="45" y="405"/>
                </a:cxn>
                <a:cxn ang="0">
                  <a:pos x="47" y="426"/>
                </a:cxn>
                <a:cxn ang="0">
                  <a:pos x="50" y="429"/>
                </a:cxn>
                <a:cxn ang="0">
                  <a:pos x="55" y="436"/>
                </a:cxn>
                <a:cxn ang="0">
                  <a:pos x="71" y="445"/>
                </a:cxn>
                <a:cxn ang="0">
                  <a:pos x="89" y="448"/>
                </a:cxn>
                <a:cxn ang="0">
                  <a:pos x="116" y="442"/>
                </a:cxn>
                <a:cxn ang="0">
                  <a:pos x="144" y="426"/>
                </a:cxn>
                <a:cxn ang="0">
                  <a:pos x="196" y="377"/>
                </a:cxn>
                <a:cxn ang="0">
                  <a:pos x="242" y="324"/>
                </a:cxn>
                <a:cxn ang="0">
                  <a:pos x="294" y="271"/>
                </a:cxn>
                <a:cxn ang="0">
                  <a:pos x="371" y="194"/>
                </a:cxn>
                <a:cxn ang="0">
                  <a:pos x="442" y="114"/>
                </a:cxn>
                <a:cxn ang="0">
                  <a:pos x="448" y="107"/>
                </a:cxn>
                <a:cxn ang="0">
                  <a:pos x="456" y="106"/>
                </a:cxn>
                <a:cxn ang="0">
                  <a:pos x="472" y="115"/>
                </a:cxn>
                <a:cxn ang="0">
                  <a:pos x="478" y="125"/>
                </a:cxn>
                <a:cxn ang="0">
                  <a:pos x="478" y="138"/>
                </a:cxn>
                <a:cxn ang="0">
                  <a:pos x="473" y="147"/>
                </a:cxn>
                <a:cxn ang="0">
                  <a:pos x="408" y="220"/>
                </a:cxn>
                <a:cxn ang="0">
                  <a:pos x="340" y="289"/>
                </a:cxn>
                <a:cxn ang="0">
                  <a:pos x="223" y="410"/>
                </a:cxn>
                <a:cxn ang="0">
                  <a:pos x="189" y="445"/>
                </a:cxn>
                <a:cxn ang="0">
                  <a:pos x="135" y="480"/>
                </a:cxn>
                <a:cxn ang="0">
                  <a:pos x="100" y="492"/>
                </a:cxn>
                <a:cxn ang="0">
                  <a:pos x="84" y="493"/>
                </a:cxn>
              </a:cxnLst>
              <a:rect l="0" t="0" r="r" b="b"/>
              <a:pathLst>
                <a:path w="479" h="493">
                  <a:moveTo>
                    <a:pt x="84" y="493"/>
                  </a:moveTo>
                  <a:lnTo>
                    <a:pt x="84" y="493"/>
                  </a:lnTo>
                  <a:lnTo>
                    <a:pt x="74" y="493"/>
                  </a:lnTo>
                  <a:lnTo>
                    <a:pt x="65" y="491"/>
                  </a:lnTo>
                  <a:lnTo>
                    <a:pt x="56" y="489"/>
                  </a:lnTo>
                  <a:lnTo>
                    <a:pt x="47" y="485"/>
                  </a:lnTo>
                  <a:lnTo>
                    <a:pt x="39" y="480"/>
                  </a:lnTo>
                  <a:lnTo>
                    <a:pt x="31" y="475"/>
                  </a:lnTo>
                  <a:lnTo>
                    <a:pt x="23" y="469"/>
                  </a:lnTo>
                  <a:lnTo>
                    <a:pt x="14" y="462"/>
                  </a:lnTo>
                  <a:lnTo>
                    <a:pt x="14" y="462"/>
                  </a:lnTo>
                  <a:lnTo>
                    <a:pt x="11" y="456"/>
                  </a:lnTo>
                  <a:lnTo>
                    <a:pt x="8" y="449"/>
                  </a:lnTo>
                  <a:lnTo>
                    <a:pt x="8" y="449"/>
                  </a:lnTo>
                  <a:lnTo>
                    <a:pt x="8" y="448"/>
                  </a:lnTo>
                  <a:lnTo>
                    <a:pt x="8" y="448"/>
                  </a:lnTo>
                  <a:lnTo>
                    <a:pt x="4" y="439"/>
                  </a:lnTo>
                  <a:lnTo>
                    <a:pt x="2" y="430"/>
                  </a:lnTo>
                  <a:lnTo>
                    <a:pt x="0" y="419"/>
                  </a:lnTo>
                  <a:lnTo>
                    <a:pt x="0" y="409"/>
                  </a:lnTo>
                  <a:lnTo>
                    <a:pt x="0" y="399"/>
                  </a:lnTo>
                  <a:lnTo>
                    <a:pt x="2" y="388"/>
                  </a:lnTo>
                  <a:lnTo>
                    <a:pt x="5" y="377"/>
                  </a:lnTo>
                  <a:lnTo>
                    <a:pt x="9" y="366"/>
                  </a:lnTo>
                  <a:lnTo>
                    <a:pt x="13" y="354"/>
                  </a:lnTo>
                  <a:lnTo>
                    <a:pt x="20" y="342"/>
                  </a:lnTo>
                  <a:lnTo>
                    <a:pt x="27" y="331"/>
                  </a:lnTo>
                  <a:lnTo>
                    <a:pt x="35" y="318"/>
                  </a:lnTo>
                  <a:lnTo>
                    <a:pt x="44" y="306"/>
                  </a:lnTo>
                  <a:lnTo>
                    <a:pt x="56" y="292"/>
                  </a:lnTo>
                  <a:lnTo>
                    <a:pt x="67" y="280"/>
                  </a:lnTo>
                  <a:lnTo>
                    <a:pt x="79" y="267"/>
                  </a:lnTo>
                  <a:lnTo>
                    <a:pt x="79" y="267"/>
                  </a:lnTo>
                  <a:lnTo>
                    <a:pt x="87" y="258"/>
                  </a:lnTo>
                  <a:lnTo>
                    <a:pt x="94" y="250"/>
                  </a:lnTo>
                  <a:lnTo>
                    <a:pt x="105" y="233"/>
                  </a:lnTo>
                  <a:lnTo>
                    <a:pt x="105" y="233"/>
                  </a:lnTo>
                  <a:lnTo>
                    <a:pt x="115" y="220"/>
                  </a:lnTo>
                  <a:lnTo>
                    <a:pt x="125" y="208"/>
                  </a:lnTo>
                  <a:lnTo>
                    <a:pt x="125" y="208"/>
                  </a:lnTo>
                  <a:lnTo>
                    <a:pt x="144" y="187"/>
                  </a:lnTo>
                  <a:lnTo>
                    <a:pt x="164" y="167"/>
                  </a:lnTo>
                  <a:lnTo>
                    <a:pt x="164" y="167"/>
                  </a:lnTo>
                  <a:lnTo>
                    <a:pt x="185" y="148"/>
                  </a:lnTo>
                  <a:lnTo>
                    <a:pt x="325" y="7"/>
                  </a:lnTo>
                  <a:lnTo>
                    <a:pt x="325" y="7"/>
                  </a:lnTo>
                  <a:lnTo>
                    <a:pt x="328" y="4"/>
                  </a:lnTo>
                  <a:lnTo>
                    <a:pt x="333" y="2"/>
                  </a:lnTo>
                  <a:lnTo>
                    <a:pt x="337" y="1"/>
                  </a:lnTo>
                  <a:lnTo>
                    <a:pt x="341" y="0"/>
                  </a:lnTo>
                  <a:lnTo>
                    <a:pt x="341" y="0"/>
                  </a:lnTo>
                  <a:lnTo>
                    <a:pt x="347" y="1"/>
                  </a:lnTo>
                  <a:lnTo>
                    <a:pt x="353" y="4"/>
                  </a:lnTo>
                  <a:lnTo>
                    <a:pt x="358" y="9"/>
                  </a:lnTo>
                  <a:lnTo>
                    <a:pt x="362" y="15"/>
                  </a:lnTo>
                  <a:lnTo>
                    <a:pt x="362" y="15"/>
                  </a:lnTo>
                  <a:lnTo>
                    <a:pt x="364" y="21"/>
                  </a:lnTo>
                  <a:lnTo>
                    <a:pt x="365" y="26"/>
                  </a:lnTo>
                  <a:lnTo>
                    <a:pt x="364" y="29"/>
                  </a:lnTo>
                  <a:lnTo>
                    <a:pt x="362" y="32"/>
                  </a:lnTo>
                  <a:lnTo>
                    <a:pt x="360" y="36"/>
                  </a:lnTo>
                  <a:lnTo>
                    <a:pt x="357" y="39"/>
                  </a:lnTo>
                  <a:lnTo>
                    <a:pt x="357" y="39"/>
                  </a:lnTo>
                  <a:lnTo>
                    <a:pt x="325" y="70"/>
                  </a:lnTo>
                  <a:lnTo>
                    <a:pt x="293" y="101"/>
                  </a:lnTo>
                  <a:lnTo>
                    <a:pt x="293" y="101"/>
                  </a:lnTo>
                  <a:lnTo>
                    <a:pt x="252" y="139"/>
                  </a:lnTo>
                  <a:lnTo>
                    <a:pt x="212" y="179"/>
                  </a:lnTo>
                  <a:lnTo>
                    <a:pt x="193" y="199"/>
                  </a:lnTo>
                  <a:lnTo>
                    <a:pt x="174" y="220"/>
                  </a:lnTo>
                  <a:lnTo>
                    <a:pt x="157" y="242"/>
                  </a:lnTo>
                  <a:lnTo>
                    <a:pt x="140" y="263"/>
                  </a:lnTo>
                  <a:lnTo>
                    <a:pt x="140" y="263"/>
                  </a:lnTo>
                  <a:lnTo>
                    <a:pt x="127" y="281"/>
                  </a:lnTo>
                  <a:lnTo>
                    <a:pt x="113" y="300"/>
                  </a:lnTo>
                  <a:lnTo>
                    <a:pt x="95" y="319"/>
                  </a:lnTo>
                  <a:lnTo>
                    <a:pt x="76" y="339"/>
                  </a:lnTo>
                  <a:lnTo>
                    <a:pt x="76" y="339"/>
                  </a:lnTo>
                  <a:lnTo>
                    <a:pt x="70" y="346"/>
                  </a:lnTo>
                  <a:lnTo>
                    <a:pt x="63" y="355"/>
                  </a:lnTo>
                  <a:lnTo>
                    <a:pt x="57" y="367"/>
                  </a:lnTo>
                  <a:lnTo>
                    <a:pt x="52" y="379"/>
                  </a:lnTo>
                  <a:lnTo>
                    <a:pt x="47" y="391"/>
                  </a:lnTo>
                  <a:lnTo>
                    <a:pt x="45" y="405"/>
                  </a:lnTo>
                  <a:lnTo>
                    <a:pt x="45" y="416"/>
                  </a:lnTo>
                  <a:lnTo>
                    <a:pt x="46" y="421"/>
                  </a:lnTo>
                  <a:lnTo>
                    <a:pt x="47" y="426"/>
                  </a:lnTo>
                  <a:lnTo>
                    <a:pt x="47" y="427"/>
                  </a:lnTo>
                  <a:lnTo>
                    <a:pt x="50" y="429"/>
                  </a:lnTo>
                  <a:lnTo>
                    <a:pt x="50" y="429"/>
                  </a:lnTo>
                  <a:lnTo>
                    <a:pt x="54" y="435"/>
                  </a:lnTo>
                  <a:lnTo>
                    <a:pt x="54" y="436"/>
                  </a:lnTo>
                  <a:lnTo>
                    <a:pt x="55" y="436"/>
                  </a:lnTo>
                  <a:lnTo>
                    <a:pt x="55" y="436"/>
                  </a:lnTo>
                  <a:lnTo>
                    <a:pt x="63" y="441"/>
                  </a:lnTo>
                  <a:lnTo>
                    <a:pt x="71" y="445"/>
                  </a:lnTo>
                  <a:lnTo>
                    <a:pt x="79" y="447"/>
                  </a:lnTo>
                  <a:lnTo>
                    <a:pt x="89" y="448"/>
                  </a:lnTo>
                  <a:lnTo>
                    <a:pt x="89" y="448"/>
                  </a:lnTo>
                  <a:lnTo>
                    <a:pt x="98" y="447"/>
                  </a:lnTo>
                  <a:lnTo>
                    <a:pt x="106" y="445"/>
                  </a:lnTo>
                  <a:lnTo>
                    <a:pt x="116" y="442"/>
                  </a:lnTo>
                  <a:lnTo>
                    <a:pt x="125" y="437"/>
                  </a:lnTo>
                  <a:lnTo>
                    <a:pt x="134" y="432"/>
                  </a:lnTo>
                  <a:lnTo>
                    <a:pt x="144" y="426"/>
                  </a:lnTo>
                  <a:lnTo>
                    <a:pt x="162" y="411"/>
                  </a:lnTo>
                  <a:lnTo>
                    <a:pt x="180" y="395"/>
                  </a:lnTo>
                  <a:lnTo>
                    <a:pt x="196" y="377"/>
                  </a:lnTo>
                  <a:lnTo>
                    <a:pt x="227" y="341"/>
                  </a:lnTo>
                  <a:lnTo>
                    <a:pt x="227" y="341"/>
                  </a:lnTo>
                  <a:lnTo>
                    <a:pt x="242" y="324"/>
                  </a:lnTo>
                  <a:lnTo>
                    <a:pt x="253" y="311"/>
                  </a:lnTo>
                  <a:lnTo>
                    <a:pt x="253" y="311"/>
                  </a:lnTo>
                  <a:lnTo>
                    <a:pt x="294" y="271"/>
                  </a:lnTo>
                  <a:lnTo>
                    <a:pt x="294" y="271"/>
                  </a:lnTo>
                  <a:lnTo>
                    <a:pt x="333" y="233"/>
                  </a:lnTo>
                  <a:lnTo>
                    <a:pt x="371" y="194"/>
                  </a:lnTo>
                  <a:lnTo>
                    <a:pt x="407" y="155"/>
                  </a:lnTo>
                  <a:lnTo>
                    <a:pt x="424" y="134"/>
                  </a:lnTo>
                  <a:lnTo>
                    <a:pt x="442" y="114"/>
                  </a:lnTo>
                  <a:lnTo>
                    <a:pt x="442" y="114"/>
                  </a:lnTo>
                  <a:lnTo>
                    <a:pt x="445" y="111"/>
                  </a:lnTo>
                  <a:lnTo>
                    <a:pt x="448" y="107"/>
                  </a:lnTo>
                  <a:lnTo>
                    <a:pt x="452" y="106"/>
                  </a:lnTo>
                  <a:lnTo>
                    <a:pt x="456" y="106"/>
                  </a:lnTo>
                  <a:lnTo>
                    <a:pt x="456" y="106"/>
                  </a:lnTo>
                  <a:lnTo>
                    <a:pt x="462" y="107"/>
                  </a:lnTo>
                  <a:lnTo>
                    <a:pt x="468" y="111"/>
                  </a:lnTo>
                  <a:lnTo>
                    <a:pt x="472" y="115"/>
                  </a:lnTo>
                  <a:lnTo>
                    <a:pt x="476" y="121"/>
                  </a:lnTo>
                  <a:lnTo>
                    <a:pt x="476" y="121"/>
                  </a:lnTo>
                  <a:lnTo>
                    <a:pt x="478" y="125"/>
                  </a:lnTo>
                  <a:lnTo>
                    <a:pt x="479" y="131"/>
                  </a:lnTo>
                  <a:lnTo>
                    <a:pt x="478" y="135"/>
                  </a:lnTo>
                  <a:lnTo>
                    <a:pt x="478" y="138"/>
                  </a:lnTo>
                  <a:lnTo>
                    <a:pt x="476" y="143"/>
                  </a:lnTo>
                  <a:lnTo>
                    <a:pt x="473" y="147"/>
                  </a:lnTo>
                  <a:lnTo>
                    <a:pt x="473" y="147"/>
                  </a:lnTo>
                  <a:lnTo>
                    <a:pt x="458" y="165"/>
                  </a:lnTo>
                  <a:lnTo>
                    <a:pt x="442" y="184"/>
                  </a:lnTo>
                  <a:lnTo>
                    <a:pt x="408" y="220"/>
                  </a:lnTo>
                  <a:lnTo>
                    <a:pt x="374" y="255"/>
                  </a:lnTo>
                  <a:lnTo>
                    <a:pt x="340" y="289"/>
                  </a:lnTo>
                  <a:lnTo>
                    <a:pt x="340" y="289"/>
                  </a:lnTo>
                  <a:lnTo>
                    <a:pt x="280" y="348"/>
                  </a:lnTo>
                  <a:lnTo>
                    <a:pt x="251" y="379"/>
                  </a:lnTo>
                  <a:lnTo>
                    <a:pt x="223" y="410"/>
                  </a:lnTo>
                  <a:lnTo>
                    <a:pt x="223" y="410"/>
                  </a:lnTo>
                  <a:lnTo>
                    <a:pt x="207" y="429"/>
                  </a:lnTo>
                  <a:lnTo>
                    <a:pt x="189" y="445"/>
                  </a:lnTo>
                  <a:lnTo>
                    <a:pt x="171" y="460"/>
                  </a:lnTo>
                  <a:lnTo>
                    <a:pt x="153" y="471"/>
                  </a:lnTo>
                  <a:lnTo>
                    <a:pt x="135" y="480"/>
                  </a:lnTo>
                  <a:lnTo>
                    <a:pt x="118" y="488"/>
                  </a:lnTo>
                  <a:lnTo>
                    <a:pt x="109" y="490"/>
                  </a:lnTo>
                  <a:lnTo>
                    <a:pt x="100" y="492"/>
                  </a:lnTo>
                  <a:lnTo>
                    <a:pt x="92" y="493"/>
                  </a:lnTo>
                  <a:lnTo>
                    <a:pt x="84" y="493"/>
                  </a:lnTo>
                  <a:lnTo>
                    <a:pt x="84" y="49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grpSp>
      <p:grpSp>
        <p:nvGrpSpPr>
          <p:cNvPr id="80" name="组合 79"/>
          <p:cNvGrpSpPr/>
          <p:nvPr/>
        </p:nvGrpSpPr>
        <p:grpSpPr>
          <a:xfrm>
            <a:off x="3523246" y="1963746"/>
            <a:ext cx="523407" cy="529607"/>
            <a:chOff x="4194175" y="1193800"/>
            <a:chExt cx="669926" cy="677863"/>
          </a:xfrm>
          <a:solidFill>
            <a:schemeClr val="bg1"/>
          </a:solidFill>
        </p:grpSpPr>
        <p:sp>
          <p:nvSpPr>
            <p:cNvPr id="81" name="Freeform 867"/>
            <p:cNvSpPr/>
            <p:nvPr/>
          </p:nvSpPr>
          <p:spPr bwMode="auto">
            <a:xfrm>
              <a:off x="4217988" y="1674813"/>
              <a:ext cx="52388" cy="115888"/>
            </a:xfrm>
            <a:custGeom>
              <a:avLst/>
              <a:gdLst/>
              <a:ahLst/>
              <a:cxnLst>
                <a:cxn ang="0">
                  <a:pos x="94" y="0"/>
                </a:cxn>
                <a:cxn ang="0">
                  <a:pos x="94" y="0"/>
                </a:cxn>
                <a:cxn ang="0">
                  <a:pos x="88" y="1"/>
                </a:cxn>
                <a:cxn ang="0">
                  <a:pos x="84" y="3"/>
                </a:cxn>
                <a:cxn ang="0">
                  <a:pos x="81" y="5"/>
                </a:cxn>
                <a:cxn ang="0">
                  <a:pos x="78" y="7"/>
                </a:cxn>
                <a:cxn ang="0">
                  <a:pos x="73" y="14"/>
                </a:cxn>
                <a:cxn ang="0">
                  <a:pos x="69" y="22"/>
                </a:cxn>
                <a:cxn ang="0">
                  <a:pos x="69" y="22"/>
                </a:cxn>
                <a:cxn ang="0">
                  <a:pos x="62" y="37"/>
                </a:cxn>
                <a:cxn ang="0">
                  <a:pos x="55" y="53"/>
                </a:cxn>
                <a:cxn ang="0">
                  <a:pos x="44" y="83"/>
                </a:cxn>
                <a:cxn ang="0">
                  <a:pos x="44" y="83"/>
                </a:cxn>
                <a:cxn ang="0">
                  <a:pos x="31" y="118"/>
                </a:cxn>
                <a:cxn ang="0">
                  <a:pos x="18" y="153"/>
                </a:cxn>
                <a:cxn ang="0">
                  <a:pos x="18" y="153"/>
                </a:cxn>
                <a:cxn ang="0">
                  <a:pos x="7" y="183"/>
                </a:cxn>
                <a:cxn ang="0">
                  <a:pos x="3" y="197"/>
                </a:cxn>
                <a:cxn ang="0">
                  <a:pos x="0" y="214"/>
                </a:cxn>
                <a:cxn ang="0">
                  <a:pos x="0" y="214"/>
                </a:cxn>
                <a:cxn ang="0">
                  <a:pos x="0" y="216"/>
                </a:cxn>
                <a:cxn ang="0">
                  <a:pos x="1" y="217"/>
                </a:cxn>
                <a:cxn ang="0">
                  <a:pos x="2" y="218"/>
                </a:cxn>
                <a:cxn ang="0">
                  <a:pos x="4" y="218"/>
                </a:cxn>
                <a:cxn ang="0">
                  <a:pos x="7" y="217"/>
                </a:cxn>
                <a:cxn ang="0">
                  <a:pos x="9" y="216"/>
                </a:cxn>
                <a:cxn ang="0">
                  <a:pos x="9" y="214"/>
                </a:cxn>
                <a:cxn ang="0">
                  <a:pos x="9" y="214"/>
                </a:cxn>
                <a:cxn ang="0">
                  <a:pos x="11" y="201"/>
                </a:cxn>
                <a:cxn ang="0">
                  <a:pos x="14" y="189"/>
                </a:cxn>
                <a:cxn ang="0">
                  <a:pos x="18" y="177"/>
                </a:cxn>
                <a:cxn ang="0">
                  <a:pos x="22" y="164"/>
                </a:cxn>
                <a:cxn ang="0">
                  <a:pos x="33" y="140"/>
                </a:cxn>
                <a:cxn ang="0">
                  <a:pos x="42" y="117"/>
                </a:cxn>
                <a:cxn ang="0">
                  <a:pos x="42" y="117"/>
                </a:cxn>
                <a:cxn ang="0">
                  <a:pos x="52" y="89"/>
                </a:cxn>
                <a:cxn ang="0">
                  <a:pos x="63" y="62"/>
                </a:cxn>
                <a:cxn ang="0">
                  <a:pos x="63" y="62"/>
                </a:cxn>
                <a:cxn ang="0">
                  <a:pos x="68" y="47"/>
                </a:cxn>
                <a:cxn ang="0">
                  <a:pos x="74" y="31"/>
                </a:cxn>
                <a:cxn ang="0">
                  <a:pos x="78" y="24"/>
                </a:cxn>
                <a:cxn ang="0">
                  <a:pos x="82" y="16"/>
                </a:cxn>
                <a:cxn ang="0">
                  <a:pos x="88" y="12"/>
                </a:cxn>
                <a:cxn ang="0">
                  <a:pos x="92" y="10"/>
                </a:cxn>
                <a:cxn ang="0">
                  <a:pos x="96" y="9"/>
                </a:cxn>
                <a:cxn ang="0">
                  <a:pos x="96" y="9"/>
                </a:cxn>
                <a:cxn ang="0">
                  <a:pos x="98" y="9"/>
                </a:cxn>
                <a:cxn ang="0">
                  <a:pos x="99" y="7"/>
                </a:cxn>
                <a:cxn ang="0">
                  <a:pos x="99" y="6"/>
                </a:cxn>
                <a:cxn ang="0">
                  <a:pos x="99" y="4"/>
                </a:cxn>
                <a:cxn ang="0">
                  <a:pos x="97" y="1"/>
                </a:cxn>
                <a:cxn ang="0">
                  <a:pos x="96" y="1"/>
                </a:cxn>
                <a:cxn ang="0">
                  <a:pos x="94" y="0"/>
                </a:cxn>
                <a:cxn ang="0">
                  <a:pos x="94" y="0"/>
                </a:cxn>
              </a:cxnLst>
              <a:rect l="0" t="0" r="r" b="b"/>
              <a:pathLst>
                <a:path w="99" h="218">
                  <a:moveTo>
                    <a:pt x="94" y="0"/>
                  </a:moveTo>
                  <a:lnTo>
                    <a:pt x="94" y="0"/>
                  </a:lnTo>
                  <a:lnTo>
                    <a:pt x="88" y="1"/>
                  </a:lnTo>
                  <a:lnTo>
                    <a:pt x="84" y="3"/>
                  </a:lnTo>
                  <a:lnTo>
                    <a:pt x="81" y="5"/>
                  </a:lnTo>
                  <a:lnTo>
                    <a:pt x="78" y="7"/>
                  </a:lnTo>
                  <a:lnTo>
                    <a:pt x="73" y="14"/>
                  </a:lnTo>
                  <a:lnTo>
                    <a:pt x="69" y="22"/>
                  </a:lnTo>
                  <a:lnTo>
                    <a:pt x="69" y="22"/>
                  </a:lnTo>
                  <a:lnTo>
                    <a:pt x="62" y="37"/>
                  </a:lnTo>
                  <a:lnTo>
                    <a:pt x="55" y="53"/>
                  </a:lnTo>
                  <a:lnTo>
                    <a:pt x="44" y="83"/>
                  </a:lnTo>
                  <a:lnTo>
                    <a:pt x="44" y="83"/>
                  </a:lnTo>
                  <a:lnTo>
                    <a:pt x="31" y="118"/>
                  </a:lnTo>
                  <a:lnTo>
                    <a:pt x="18" y="153"/>
                  </a:lnTo>
                  <a:lnTo>
                    <a:pt x="18" y="153"/>
                  </a:lnTo>
                  <a:lnTo>
                    <a:pt x="7" y="183"/>
                  </a:lnTo>
                  <a:lnTo>
                    <a:pt x="3" y="197"/>
                  </a:lnTo>
                  <a:lnTo>
                    <a:pt x="0" y="214"/>
                  </a:lnTo>
                  <a:lnTo>
                    <a:pt x="0" y="214"/>
                  </a:lnTo>
                  <a:lnTo>
                    <a:pt x="0" y="216"/>
                  </a:lnTo>
                  <a:lnTo>
                    <a:pt x="1" y="217"/>
                  </a:lnTo>
                  <a:lnTo>
                    <a:pt x="2" y="218"/>
                  </a:lnTo>
                  <a:lnTo>
                    <a:pt x="4" y="218"/>
                  </a:lnTo>
                  <a:lnTo>
                    <a:pt x="7" y="217"/>
                  </a:lnTo>
                  <a:lnTo>
                    <a:pt x="9" y="216"/>
                  </a:lnTo>
                  <a:lnTo>
                    <a:pt x="9" y="214"/>
                  </a:lnTo>
                  <a:lnTo>
                    <a:pt x="9" y="214"/>
                  </a:lnTo>
                  <a:lnTo>
                    <a:pt x="11" y="201"/>
                  </a:lnTo>
                  <a:lnTo>
                    <a:pt x="14" y="189"/>
                  </a:lnTo>
                  <a:lnTo>
                    <a:pt x="18" y="177"/>
                  </a:lnTo>
                  <a:lnTo>
                    <a:pt x="22" y="164"/>
                  </a:lnTo>
                  <a:lnTo>
                    <a:pt x="33" y="140"/>
                  </a:lnTo>
                  <a:lnTo>
                    <a:pt x="42" y="117"/>
                  </a:lnTo>
                  <a:lnTo>
                    <a:pt x="42" y="117"/>
                  </a:lnTo>
                  <a:lnTo>
                    <a:pt x="52" y="89"/>
                  </a:lnTo>
                  <a:lnTo>
                    <a:pt x="63" y="62"/>
                  </a:lnTo>
                  <a:lnTo>
                    <a:pt x="63" y="62"/>
                  </a:lnTo>
                  <a:lnTo>
                    <a:pt x="68" y="47"/>
                  </a:lnTo>
                  <a:lnTo>
                    <a:pt x="74" y="31"/>
                  </a:lnTo>
                  <a:lnTo>
                    <a:pt x="78" y="24"/>
                  </a:lnTo>
                  <a:lnTo>
                    <a:pt x="82" y="16"/>
                  </a:lnTo>
                  <a:lnTo>
                    <a:pt x="88" y="12"/>
                  </a:lnTo>
                  <a:lnTo>
                    <a:pt x="92" y="10"/>
                  </a:lnTo>
                  <a:lnTo>
                    <a:pt x="96" y="9"/>
                  </a:lnTo>
                  <a:lnTo>
                    <a:pt x="96" y="9"/>
                  </a:lnTo>
                  <a:lnTo>
                    <a:pt x="98" y="9"/>
                  </a:lnTo>
                  <a:lnTo>
                    <a:pt x="99" y="7"/>
                  </a:lnTo>
                  <a:lnTo>
                    <a:pt x="99" y="6"/>
                  </a:lnTo>
                  <a:lnTo>
                    <a:pt x="99" y="4"/>
                  </a:lnTo>
                  <a:lnTo>
                    <a:pt x="97" y="1"/>
                  </a:lnTo>
                  <a:lnTo>
                    <a:pt x="96" y="1"/>
                  </a:lnTo>
                  <a:lnTo>
                    <a:pt x="94" y="0"/>
                  </a:lnTo>
                  <a:lnTo>
                    <a:pt x="94" y="0"/>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2" name="Freeform 868"/>
            <p:cNvSpPr/>
            <p:nvPr/>
          </p:nvSpPr>
          <p:spPr bwMode="auto">
            <a:xfrm>
              <a:off x="4229100" y="1665288"/>
              <a:ext cx="90488" cy="158750"/>
            </a:xfrm>
            <a:custGeom>
              <a:avLst/>
              <a:gdLst/>
              <a:ahLst/>
              <a:cxnLst>
                <a:cxn ang="0">
                  <a:pos x="162" y="3"/>
                </a:cxn>
                <a:cxn ang="0">
                  <a:pos x="162" y="3"/>
                </a:cxn>
                <a:cxn ang="0">
                  <a:pos x="157" y="13"/>
                </a:cxn>
                <a:cxn ang="0">
                  <a:pos x="152" y="21"/>
                </a:cxn>
                <a:cxn ang="0">
                  <a:pos x="146" y="28"/>
                </a:cxn>
                <a:cxn ang="0">
                  <a:pos x="139" y="34"/>
                </a:cxn>
                <a:cxn ang="0">
                  <a:pos x="139" y="34"/>
                </a:cxn>
                <a:cxn ang="0">
                  <a:pos x="135" y="41"/>
                </a:cxn>
                <a:cxn ang="0">
                  <a:pos x="131" y="49"/>
                </a:cxn>
                <a:cxn ang="0">
                  <a:pos x="122" y="63"/>
                </a:cxn>
                <a:cxn ang="0">
                  <a:pos x="122" y="63"/>
                </a:cxn>
                <a:cxn ang="0">
                  <a:pos x="81" y="134"/>
                </a:cxn>
                <a:cxn ang="0">
                  <a:pos x="81" y="134"/>
                </a:cxn>
                <a:cxn ang="0">
                  <a:pos x="59" y="172"/>
                </a:cxn>
                <a:cxn ang="0">
                  <a:pos x="39" y="212"/>
                </a:cxn>
                <a:cxn ang="0">
                  <a:pos x="20" y="251"/>
                </a:cxn>
                <a:cxn ang="0">
                  <a:pos x="1" y="292"/>
                </a:cxn>
                <a:cxn ang="0">
                  <a:pos x="1" y="292"/>
                </a:cxn>
                <a:cxn ang="0">
                  <a:pos x="0" y="294"/>
                </a:cxn>
                <a:cxn ang="0">
                  <a:pos x="0" y="296"/>
                </a:cxn>
                <a:cxn ang="0">
                  <a:pos x="3" y="299"/>
                </a:cxn>
                <a:cxn ang="0">
                  <a:pos x="5" y="299"/>
                </a:cxn>
                <a:cxn ang="0">
                  <a:pos x="7" y="299"/>
                </a:cxn>
                <a:cxn ang="0">
                  <a:pos x="8" y="298"/>
                </a:cxn>
                <a:cxn ang="0">
                  <a:pos x="9" y="297"/>
                </a:cxn>
                <a:cxn ang="0">
                  <a:pos x="9" y="297"/>
                </a:cxn>
                <a:cxn ang="0">
                  <a:pos x="28" y="257"/>
                </a:cxn>
                <a:cxn ang="0">
                  <a:pos x="47" y="216"/>
                </a:cxn>
                <a:cxn ang="0">
                  <a:pos x="68" y="177"/>
                </a:cxn>
                <a:cxn ang="0">
                  <a:pos x="89" y="138"/>
                </a:cxn>
                <a:cxn ang="0">
                  <a:pos x="89" y="138"/>
                </a:cxn>
                <a:cxn ang="0">
                  <a:pos x="131" y="69"/>
                </a:cxn>
                <a:cxn ang="0">
                  <a:pos x="131" y="69"/>
                </a:cxn>
                <a:cxn ang="0">
                  <a:pos x="141" y="53"/>
                </a:cxn>
                <a:cxn ang="0">
                  <a:pos x="152" y="38"/>
                </a:cxn>
                <a:cxn ang="0">
                  <a:pos x="163" y="23"/>
                </a:cxn>
                <a:cxn ang="0">
                  <a:pos x="167" y="15"/>
                </a:cxn>
                <a:cxn ang="0">
                  <a:pos x="171" y="7"/>
                </a:cxn>
                <a:cxn ang="0">
                  <a:pos x="171" y="7"/>
                </a:cxn>
                <a:cxn ang="0">
                  <a:pos x="171" y="5"/>
                </a:cxn>
                <a:cxn ang="0">
                  <a:pos x="171" y="2"/>
                </a:cxn>
                <a:cxn ang="0">
                  <a:pos x="170" y="1"/>
                </a:cxn>
                <a:cxn ang="0">
                  <a:pos x="168" y="0"/>
                </a:cxn>
                <a:cxn ang="0">
                  <a:pos x="165" y="1"/>
                </a:cxn>
                <a:cxn ang="0">
                  <a:pos x="163" y="2"/>
                </a:cxn>
                <a:cxn ang="0">
                  <a:pos x="162" y="3"/>
                </a:cxn>
                <a:cxn ang="0">
                  <a:pos x="162" y="3"/>
                </a:cxn>
              </a:cxnLst>
              <a:rect l="0" t="0" r="r" b="b"/>
              <a:pathLst>
                <a:path w="171" h="299">
                  <a:moveTo>
                    <a:pt x="162" y="3"/>
                  </a:moveTo>
                  <a:lnTo>
                    <a:pt x="162" y="3"/>
                  </a:lnTo>
                  <a:lnTo>
                    <a:pt x="157" y="13"/>
                  </a:lnTo>
                  <a:lnTo>
                    <a:pt x="152" y="21"/>
                  </a:lnTo>
                  <a:lnTo>
                    <a:pt x="146" y="28"/>
                  </a:lnTo>
                  <a:lnTo>
                    <a:pt x="139" y="34"/>
                  </a:lnTo>
                  <a:lnTo>
                    <a:pt x="139" y="34"/>
                  </a:lnTo>
                  <a:lnTo>
                    <a:pt x="135" y="41"/>
                  </a:lnTo>
                  <a:lnTo>
                    <a:pt x="131" y="49"/>
                  </a:lnTo>
                  <a:lnTo>
                    <a:pt x="122" y="63"/>
                  </a:lnTo>
                  <a:lnTo>
                    <a:pt x="122" y="63"/>
                  </a:lnTo>
                  <a:lnTo>
                    <a:pt x="81" y="134"/>
                  </a:lnTo>
                  <a:lnTo>
                    <a:pt x="81" y="134"/>
                  </a:lnTo>
                  <a:lnTo>
                    <a:pt x="59" y="172"/>
                  </a:lnTo>
                  <a:lnTo>
                    <a:pt x="39" y="212"/>
                  </a:lnTo>
                  <a:lnTo>
                    <a:pt x="20" y="251"/>
                  </a:lnTo>
                  <a:lnTo>
                    <a:pt x="1" y="292"/>
                  </a:lnTo>
                  <a:lnTo>
                    <a:pt x="1" y="292"/>
                  </a:lnTo>
                  <a:lnTo>
                    <a:pt x="0" y="294"/>
                  </a:lnTo>
                  <a:lnTo>
                    <a:pt x="0" y="296"/>
                  </a:lnTo>
                  <a:lnTo>
                    <a:pt x="3" y="299"/>
                  </a:lnTo>
                  <a:lnTo>
                    <a:pt x="5" y="299"/>
                  </a:lnTo>
                  <a:lnTo>
                    <a:pt x="7" y="299"/>
                  </a:lnTo>
                  <a:lnTo>
                    <a:pt x="8" y="298"/>
                  </a:lnTo>
                  <a:lnTo>
                    <a:pt x="9" y="297"/>
                  </a:lnTo>
                  <a:lnTo>
                    <a:pt x="9" y="297"/>
                  </a:lnTo>
                  <a:lnTo>
                    <a:pt x="28" y="257"/>
                  </a:lnTo>
                  <a:lnTo>
                    <a:pt x="47" y="216"/>
                  </a:lnTo>
                  <a:lnTo>
                    <a:pt x="68" y="177"/>
                  </a:lnTo>
                  <a:lnTo>
                    <a:pt x="89" y="138"/>
                  </a:lnTo>
                  <a:lnTo>
                    <a:pt x="89" y="138"/>
                  </a:lnTo>
                  <a:lnTo>
                    <a:pt x="131" y="69"/>
                  </a:lnTo>
                  <a:lnTo>
                    <a:pt x="131" y="69"/>
                  </a:lnTo>
                  <a:lnTo>
                    <a:pt x="141" y="53"/>
                  </a:lnTo>
                  <a:lnTo>
                    <a:pt x="152" y="38"/>
                  </a:lnTo>
                  <a:lnTo>
                    <a:pt x="163" y="23"/>
                  </a:lnTo>
                  <a:lnTo>
                    <a:pt x="167" y="15"/>
                  </a:lnTo>
                  <a:lnTo>
                    <a:pt x="171" y="7"/>
                  </a:lnTo>
                  <a:lnTo>
                    <a:pt x="171" y="7"/>
                  </a:lnTo>
                  <a:lnTo>
                    <a:pt x="171" y="5"/>
                  </a:lnTo>
                  <a:lnTo>
                    <a:pt x="171" y="2"/>
                  </a:lnTo>
                  <a:lnTo>
                    <a:pt x="170" y="1"/>
                  </a:lnTo>
                  <a:lnTo>
                    <a:pt x="168" y="0"/>
                  </a:lnTo>
                  <a:lnTo>
                    <a:pt x="165" y="1"/>
                  </a:lnTo>
                  <a:lnTo>
                    <a:pt x="163" y="2"/>
                  </a:lnTo>
                  <a:lnTo>
                    <a:pt x="162" y="3"/>
                  </a:lnTo>
                  <a:lnTo>
                    <a:pt x="162"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3" name="Freeform 869"/>
            <p:cNvSpPr/>
            <p:nvPr/>
          </p:nvSpPr>
          <p:spPr bwMode="auto">
            <a:xfrm>
              <a:off x="4262438" y="1685925"/>
              <a:ext cx="85725" cy="147638"/>
            </a:xfrm>
            <a:custGeom>
              <a:avLst/>
              <a:gdLst/>
              <a:ahLst/>
              <a:cxnLst>
                <a:cxn ang="0">
                  <a:pos x="152" y="2"/>
                </a:cxn>
                <a:cxn ang="0">
                  <a:pos x="152" y="2"/>
                </a:cxn>
                <a:cxn ang="0">
                  <a:pos x="133" y="39"/>
                </a:cxn>
                <a:cxn ang="0">
                  <a:pos x="112" y="76"/>
                </a:cxn>
                <a:cxn ang="0">
                  <a:pos x="92" y="113"/>
                </a:cxn>
                <a:cxn ang="0">
                  <a:pos x="74" y="150"/>
                </a:cxn>
                <a:cxn ang="0">
                  <a:pos x="74" y="150"/>
                </a:cxn>
                <a:cxn ang="0">
                  <a:pos x="69" y="160"/>
                </a:cxn>
                <a:cxn ang="0">
                  <a:pos x="64" y="167"/>
                </a:cxn>
                <a:cxn ang="0">
                  <a:pos x="53" y="183"/>
                </a:cxn>
                <a:cxn ang="0">
                  <a:pos x="42" y="198"/>
                </a:cxn>
                <a:cxn ang="0">
                  <a:pos x="30" y="213"/>
                </a:cxn>
                <a:cxn ang="0">
                  <a:pos x="30" y="213"/>
                </a:cxn>
                <a:cxn ang="0">
                  <a:pos x="21" y="228"/>
                </a:cxn>
                <a:cxn ang="0">
                  <a:pos x="14" y="242"/>
                </a:cxn>
                <a:cxn ang="0">
                  <a:pos x="7" y="258"/>
                </a:cxn>
                <a:cxn ang="0">
                  <a:pos x="0" y="273"/>
                </a:cxn>
                <a:cxn ang="0">
                  <a:pos x="0" y="273"/>
                </a:cxn>
                <a:cxn ang="0">
                  <a:pos x="0" y="275"/>
                </a:cxn>
                <a:cxn ang="0">
                  <a:pos x="0" y="276"/>
                </a:cxn>
                <a:cxn ang="0">
                  <a:pos x="1" y="277"/>
                </a:cxn>
                <a:cxn ang="0">
                  <a:pos x="3" y="278"/>
                </a:cxn>
                <a:cxn ang="0">
                  <a:pos x="5" y="278"/>
                </a:cxn>
                <a:cxn ang="0">
                  <a:pos x="7" y="278"/>
                </a:cxn>
                <a:cxn ang="0">
                  <a:pos x="9" y="277"/>
                </a:cxn>
                <a:cxn ang="0">
                  <a:pos x="10" y="275"/>
                </a:cxn>
                <a:cxn ang="0">
                  <a:pos x="10" y="275"/>
                </a:cxn>
                <a:cxn ang="0">
                  <a:pos x="16" y="259"/>
                </a:cxn>
                <a:cxn ang="0">
                  <a:pos x="24" y="243"/>
                </a:cxn>
                <a:cxn ang="0">
                  <a:pos x="32" y="229"/>
                </a:cxn>
                <a:cxn ang="0">
                  <a:pos x="43" y="214"/>
                </a:cxn>
                <a:cxn ang="0">
                  <a:pos x="62" y="186"/>
                </a:cxn>
                <a:cxn ang="0">
                  <a:pos x="73" y="171"/>
                </a:cxn>
                <a:cxn ang="0">
                  <a:pos x="81" y="156"/>
                </a:cxn>
                <a:cxn ang="0">
                  <a:pos x="81" y="156"/>
                </a:cxn>
                <a:cxn ang="0">
                  <a:pos x="121" y="81"/>
                </a:cxn>
                <a:cxn ang="0">
                  <a:pos x="141" y="44"/>
                </a:cxn>
                <a:cxn ang="0">
                  <a:pos x="160" y="7"/>
                </a:cxn>
                <a:cxn ang="0">
                  <a:pos x="160" y="7"/>
                </a:cxn>
                <a:cxn ang="0">
                  <a:pos x="162" y="5"/>
                </a:cxn>
                <a:cxn ang="0">
                  <a:pos x="160" y="3"/>
                </a:cxn>
                <a:cxn ang="0">
                  <a:pos x="159" y="1"/>
                </a:cxn>
                <a:cxn ang="0">
                  <a:pos x="158" y="0"/>
                </a:cxn>
                <a:cxn ang="0">
                  <a:pos x="156" y="0"/>
                </a:cxn>
                <a:cxn ang="0">
                  <a:pos x="155" y="0"/>
                </a:cxn>
                <a:cxn ang="0">
                  <a:pos x="153" y="0"/>
                </a:cxn>
                <a:cxn ang="0">
                  <a:pos x="152" y="2"/>
                </a:cxn>
                <a:cxn ang="0">
                  <a:pos x="152" y="2"/>
                </a:cxn>
              </a:cxnLst>
              <a:rect l="0" t="0" r="r" b="b"/>
              <a:pathLst>
                <a:path w="162" h="278">
                  <a:moveTo>
                    <a:pt x="152" y="2"/>
                  </a:moveTo>
                  <a:lnTo>
                    <a:pt x="152" y="2"/>
                  </a:lnTo>
                  <a:lnTo>
                    <a:pt x="133" y="39"/>
                  </a:lnTo>
                  <a:lnTo>
                    <a:pt x="112" y="76"/>
                  </a:lnTo>
                  <a:lnTo>
                    <a:pt x="92" y="113"/>
                  </a:lnTo>
                  <a:lnTo>
                    <a:pt x="74" y="150"/>
                  </a:lnTo>
                  <a:lnTo>
                    <a:pt x="74" y="150"/>
                  </a:lnTo>
                  <a:lnTo>
                    <a:pt x="69" y="160"/>
                  </a:lnTo>
                  <a:lnTo>
                    <a:pt x="64" y="167"/>
                  </a:lnTo>
                  <a:lnTo>
                    <a:pt x="53" y="183"/>
                  </a:lnTo>
                  <a:lnTo>
                    <a:pt x="42" y="198"/>
                  </a:lnTo>
                  <a:lnTo>
                    <a:pt x="30" y="213"/>
                  </a:lnTo>
                  <a:lnTo>
                    <a:pt x="30" y="213"/>
                  </a:lnTo>
                  <a:lnTo>
                    <a:pt x="21" y="228"/>
                  </a:lnTo>
                  <a:lnTo>
                    <a:pt x="14" y="242"/>
                  </a:lnTo>
                  <a:lnTo>
                    <a:pt x="7" y="258"/>
                  </a:lnTo>
                  <a:lnTo>
                    <a:pt x="0" y="273"/>
                  </a:lnTo>
                  <a:lnTo>
                    <a:pt x="0" y="273"/>
                  </a:lnTo>
                  <a:lnTo>
                    <a:pt x="0" y="275"/>
                  </a:lnTo>
                  <a:lnTo>
                    <a:pt x="0" y="276"/>
                  </a:lnTo>
                  <a:lnTo>
                    <a:pt x="1" y="277"/>
                  </a:lnTo>
                  <a:lnTo>
                    <a:pt x="3" y="278"/>
                  </a:lnTo>
                  <a:lnTo>
                    <a:pt x="5" y="278"/>
                  </a:lnTo>
                  <a:lnTo>
                    <a:pt x="7" y="278"/>
                  </a:lnTo>
                  <a:lnTo>
                    <a:pt x="9" y="277"/>
                  </a:lnTo>
                  <a:lnTo>
                    <a:pt x="10" y="275"/>
                  </a:lnTo>
                  <a:lnTo>
                    <a:pt x="10" y="275"/>
                  </a:lnTo>
                  <a:lnTo>
                    <a:pt x="16" y="259"/>
                  </a:lnTo>
                  <a:lnTo>
                    <a:pt x="24" y="243"/>
                  </a:lnTo>
                  <a:lnTo>
                    <a:pt x="32" y="229"/>
                  </a:lnTo>
                  <a:lnTo>
                    <a:pt x="43" y="214"/>
                  </a:lnTo>
                  <a:lnTo>
                    <a:pt x="62" y="186"/>
                  </a:lnTo>
                  <a:lnTo>
                    <a:pt x="73" y="171"/>
                  </a:lnTo>
                  <a:lnTo>
                    <a:pt x="81" y="156"/>
                  </a:lnTo>
                  <a:lnTo>
                    <a:pt x="81" y="156"/>
                  </a:lnTo>
                  <a:lnTo>
                    <a:pt x="121" y="81"/>
                  </a:lnTo>
                  <a:lnTo>
                    <a:pt x="141" y="44"/>
                  </a:lnTo>
                  <a:lnTo>
                    <a:pt x="160" y="7"/>
                  </a:lnTo>
                  <a:lnTo>
                    <a:pt x="160" y="7"/>
                  </a:lnTo>
                  <a:lnTo>
                    <a:pt x="162" y="5"/>
                  </a:lnTo>
                  <a:lnTo>
                    <a:pt x="160" y="3"/>
                  </a:lnTo>
                  <a:lnTo>
                    <a:pt x="159" y="1"/>
                  </a:lnTo>
                  <a:lnTo>
                    <a:pt x="158" y="0"/>
                  </a:lnTo>
                  <a:lnTo>
                    <a:pt x="156" y="0"/>
                  </a:lnTo>
                  <a:lnTo>
                    <a:pt x="155" y="0"/>
                  </a:lnTo>
                  <a:lnTo>
                    <a:pt x="153" y="0"/>
                  </a:lnTo>
                  <a:lnTo>
                    <a:pt x="152" y="2"/>
                  </a:lnTo>
                  <a:lnTo>
                    <a:pt x="152"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4" name="Freeform 870"/>
            <p:cNvSpPr/>
            <p:nvPr/>
          </p:nvSpPr>
          <p:spPr bwMode="auto">
            <a:xfrm>
              <a:off x="4297363" y="1711325"/>
              <a:ext cx="71438" cy="134938"/>
            </a:xfrm>
            <a:custGeom>
              <a:avLst/>
              <a:gdLst/>
              <a:ahLst/>
              <a:cxnLst>
                <a:cxn ang="0">
                  <a:pos x="123" y="3"/>
                </a:cxn>
                <a:cxn ang="0">
                  <a:pos x="123" y="3"/>
                </a:cxn>
                <a:cxn ang="0">
                  <a:pos x="118" y="16"/>
                </a:cxn>
                <a:cxn ang="0">
                  <a:pos x="111" y="27"/>
                </a:cxn>
                <a:cxn ang="0">
                  <a:pos x="105" y="38"/>
                </a:cxn>
                <a:cxn ang="0">
                  <a:pos x="100" y="51"/>
                </a:cxn>
                <a:cxn ang="0">
                  <a:pos x="100" y="51"/>
                </a:cxn>
                <a:cxn ang="0">
                  <a:pos x="93" y="68"/>
                </a:cxn>
                <a:cxn ang="0">
                  <a:pos x="86" y="87"/>
                </a:cxn>
                <a:cxn ang="0">
                  <a:pos x="72" y="122"/>
                </a:cxn>
                <a:cxn ang="0">
                  <a:pos x="72" y="122"/>
                </a:cxn>
                <a:cxn ang="0">
                  <a:pos x="65" y="139"/>
                </a:cxn>
                <a:cxn ang="0">
                  <a:pos x="56" y="154"/>
                </a:cxn>
                <a:cxn ang="0">
                  <a:pos x="38" y="186"/>
                </a:cxn>
                <a:cxn ang="0">
                  <a:pos x="18" y="217"/>
                </a:cxn>
                <a:cxn ang="0">
                  <a:pos x="9" y="233"/>
                </a:cxn>
                <a:cxn ang="0">
                  <a:pos x="0" y="249"/>
                </a:cxn>
                <a:cxn ang="0">
                  <a:pos x="0" y="249"/>
                </a:cxn>
                <a:cxn ang="0">
                  <a:pos x="0" y="250"/>
                </a:cxn>
                <a:cxn ang="0">
                  <a:pos x="0" y="252"/>
                </a:cxn>
                <a:cxn ang="0">
                  <a:pos x="4" y="255"/>
                </a:cxn>
                <a:cxn ang="0">
                  <a:pos x="5" y="255"/>
                </a:cxn>
                <a:cxn ang="0">
                  <a:pos x="7" y="255"/>
                </a:cxn>
                <a:cxn ang="0">
                  <a:pos x="8" y="255"/>
                </a:cxn>
                <a:cxn ang="0">
                  <a:pos x="9" y="253"/>
                </a:cxn>
                <a:cxn ang="0">
                  <a:pos x="9" y="253"/>
                </a:cxn>
                <a:cxn ang="0">
                  <a:pos x="17" y="238"/>
                </a:cxn>
                <a:cxn ang="0">
                  <a:pos x="25" y="223"/>
                </a:cxn>
                <a:cxn ang="0">
                  <a:pos x="43" y="193"/>
                </a:cxn>
                <a:cxn ang="0">
                  <a:pos x="61" y="163"/>
                </a:cxn>
                <a:cxn ang="0">
                  <a:pos x="70" y="148"/>
                </a:cxn>
                <a:cxn ang="0">
                  <a:pos x="77" y="132"/>
                </a:cxn>
                <a:cxn ang="0">
                  <a:pos x="77" y="132"/>
                </a:cxn>
                <a:cxn ang="0">
                  <a:pos x="90" y="101"/>
                </a:cxn>
                <a:cxn ang="0">
                  <a:pos x="103" y="69"/>
                </a:cxn>
                <a:cxn ang="0">
                  <a:pos x="103" y="69"/>
                </a:cxn>
                <a:cxn ang="0">
                  <a:pos x="110" y="53"/>
                </a:cxn>
                <a:cxn ang="0">
                  <a:pos x="118" y="37"/>
                </a:cxn>
                <a:cxn ang="0">
                  <a:pos x="125" y="22"/>
                </a:cxn>
                <a:cxn ang="0">
                  <a:pos x="133" y="5"/>
                </a:cxn>
                <a:cxn ang="0">
                  <a:pos x="133" y="5"/>
                </a:cxn>
                <a:cxn ang="0">
                  <a:pos x="134" y="3"/>
                </a:cxn>
                <a:cxn ang="0">
                  <a:pos x="133" y="2"/>
                </a:cxn>
                <a:cxn ang="0">
                  <a:pos x="132" y="1"/>
                </a:cxn>
                <a:cxn ang="0">
                  <a:pos x="130" y="0"/>
                </a:cxn>
                <a:cxn ang="0">
                  <a:pos x="126" y="0"/>
                </a:cxn>
                <a:cxn ang="0">
                  <a:pos x="124" y="1"/>
                </a:cxn>
                <a:cxn ang="0">
                  <a:pos x="123" y="3"/>
                </a:cxn>
                <a:cxn ang="0">
                  <a:pos x="123" y="3"/>
                </a:cxn>
              </a:cxnLst>
              <a:rect l="0" t="0" r="r" b="b"/>
              <a:pathLst>
                <a:path w="134" h="255">
                  <a:moveTo>
                    <a:pt x="123" y="3"/>
                  </a:moveTo>
                  <a:lnTo>
                    <a:pt x="123" y="3"/>
                  </a:lnTo>
                  <a:lnTo>
                    <a:pt x="118" y="16"/>
                  </a:lnTo>
                  <a:lnTo>
                    <a:pt x="111" y="27"/>
                  </a:lnTo>
                  <a:lnTo>
                    <a:pt x="105" y="38"/>
                  </a:lnTo>
                  <a:lnTo>
                    <a:pt x="100" y="51"/>
                  </a:lnTo>
                  <a:lnTo>
                    <a:pt x="100" y="51"/>
                  </a:lnTo>
                  <a:lnTo>
                    <a:pt x="93" y="68"/>
                  </a:lnTo>
                  <a:lnTo>
                    <a:pt x="86" y="87"/>
                  </a:lnTo>
                  <a:lnTo>
                    <a:pt x="72" y="122"/>
                  </a:lnTo>
                  <a:lnTo>
                    <a:pt x="72" y="122"/>
                  </a:lnTo>
                  <a:lnTo>
                    <a:pt x="65" y="139"/>
                  </a:lnTo>
                  <a:lnTo>
                    <a:pt x="56" y="154"/>
                  </a:lnTo>
                  <a:lnTo>
                    <a:pt x="38" y="186"/>
                  </a:lnTo>
                  <a:lnTo>
                    <a:pt x="18" y="217"/>
                  </a:lnTo>
                  <a:lnTo>
                    <a:pt x="9" y="233"/>
                  </a:lnTo>
                  <a:lnTo>
                    <a:pt x="0" y="249"/>
                  </a:lnTo>
                  <a:lnTo>
                    <a:pt x="0" y="249"/>
                  </a:lnTo>
                  <a:lnTo>
                    <a:pt x="0" y="250"/>
                  </a:lnTo>
                  <a:lnTo>
                    <a:pt x="0" y="252"/>
                  </a:lnTo>
                  <a:lnTo>
                    <a:pt x="4" y="255"/>
                  </a:lnTo>
                  <a:lnTo>
                    <a:pt x="5" y="255"/>
                  </a:lnTo>
                  <a:lnTo>
                    <a:pt x="7" y="255"/>
                  </a:lnTo>
                  <a:lnTo>
                    <a:pt x="8" y="255"/>
                  </a:lnTo>
                  <a:lnTo>
                    <a:pt x="9" y="253"/>
                  </a:lnTo>
                  <a:lnTo>
                    <a:pt x="9" y="253"/>
                  </a:lnTo>
                  <a:lnTo>
                    <a:pt x="17" y="238"/>
                  </a:lnTo>
                  <a:lnTo>
                    <a:pt x="25" y="223"/>
                  </a:lnTo>
                  <a:lnTo>
                    <a:pt x="43" y="193"/>
                  </a:lnTo>
                  <a:lnTo>
                    <a:pt x="61" y="163"/>
                  </a:lnTo>
                  <a:lnTo>
                    <a:pt x="70" y="148"/>
                  </a:lnTo>
                  <a:lnTo>
                    <a:pt x="77" y="132"/>
                  </a:lnTo>
                  <a:lnTo>
                    <a:pt x="77" y="132"/>
                  </a:lnTo>
                  <a:lnTo>
                    <a:pt x="90" y="101"/>
                  </a:lnTo>
                  <a:lnTo>
                    <a:pt x="103" y="69"/>
                  </a:lnTo>
                  <a:lnTo>
                    <a:pt x="103" y="69"/>
                  </a:lnTo>
                  <a:lnTo>
                    <a:pt x="110" y="53"/>
                  </a:lnTo>
                  <a:lnTo>
                    <a:pt x="118" y="37"/>
                  </a:lnTo>
                  <a:lnTo>
                    <a:pt x="125" y="22"/>
                  </a:lnTo>
                  <a:lnTo>
                    <a:pt x="133" y="5"/>
                  </a:lnTo>
                  <a:lnTo>
                    <a:pt x="133" y="5"/>
                  </a:lnTo>
                  <a:lnTo>
                    <a:pt x="134" y="3"/>
                  </a:lnTo>
                  <a:lnTo>
                    <a:pt x="133" y="2"/>
                  </a:lnTo>
                  <a:lnTo>
                    <a:pt x="132" y="1"/>
                  </a:lnTo>
                  <a:lnTo>
                    <a:pt x="130" y="0"/>
                  </a:lnTo>
                  <a:lnTo>
                    <a:pt x="126" y="0"/>
                  </a:lnTo>
                  <a:lnTo>
                    <a:pt x="124" y="1"/>
                  </a:lnTo>
                  <a:lnTo>
                    <a:pt x="123" y="3"/>
                  </a:lnTo>
                  <a:lnTo>
                    <a:pt x="123"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5" name="Freeform 871"/>
            <p:cNvSpPr/>
            <p:nvPr/>
          </p:nvSpPr>
          <p:spPr bwMode="auto">
            <a:xfrm>
              <a:off x="4235450" y="1423988"/>
              <a:ext cx="49213" cy="88900"/>
            </a:xfrm>
            <a:custGeom>
              <a:avLst/>
              <a:gdLst/>
              <a:ahLst/>
              <a:cxnLst>
                <a:cxn ang="0">
                  <a:pos x="89" y="0"/>
                </a:cxn>
                <a:cxn ang="0">
                  <a:pos x="89" y="0"/>
                </a:cxn>
                <a:cxn ang="0">
                  <a:pos x="85" y="2"/>
                </a:cxn>
                <a:cxn ang="0">
                  <a:pos x="82" y="5"/>
                </a:cxn>
                <a:cxn ang="0">
                  <a:pos x="76" y="11"/>
                </a:cxn>
                <a:cxn ang="0">
                  <a:pos x="68" y="25"/>
                </a:cxn>
                <a:cxn ang="0">
                  <a:pos x="68" y="25"/>
                </a:cxn>
                <a:cxn ang="0">
                  <a:pos x="52" y="54"/>
                </a:cxn>
                <a:cxn ang="0">
                  <a:pos x="37" y="81"/>
                </a:cxn>
                <a:cxn ang="0">
                  <a:pos x="37" y="81"/>
                </a:cxn>
                <a:cxn ang="0">
                  <a:pos x="24" y="107"/>
                </a:cxn>
                <a:cxn ang="0">
                  <a:pos x="17" y="120"/>
                </a:cxn>
                <a:cxn ang="0">
                  <a:pos x="10" y="132"/>
                </a:cxn>
                <a:cxn ang="0">
                  <a:pos x="10" y="132"/>
                </a:cxn>
                <a:cxn ang="0">
                  <a:pos x="5" y="139"/>
                </a:cxn>
                <a:cxn ang="0">
                  <a:pos x="2" y="147"/>
                </a:cxn>
                <a:cxn ang="0">
                  <a:pos x="0" y="154"/>
                </a:cxn>
                <a:cxn ang="0">
                  <a:pos x="0" y="158"/>
                </a:cxn>
                <a:cxn ang="0">
                  <a:pos x="0" y="163"/>
                </a:cxn>
                <a:cxn ang="0">
                  <a:pos x="0" y="163"/>
                </a:cxn>
                <a:cxn ang="0">
                  <a:pos x="1" y="164"/>
                </a:cxn>
                <a:cxn ang="0">
                  <a:pos x="2" y="165"/>
                </a:cxn>
                <a:cxn ang="0">
                  <a:pos x="4" y="166"/>
                </a:cxn>
                <a:cxn ang="0">
                  <a:pos x="6" y="166"/>
                </a:cxn>
                <a:cxn ang="0">
                  <a:pos x="7" y="165"/>
                </a:cxn>
                <a:cxn ang="0">
                  <a:pos x="9" y="164"/>
                </a:cxn>
                <a:cxn ang="0">
                  <a:pos x="9" y="162"/>
                </a:cxn>
                <a:cxn ang="0">
                  <a:pos x="9" y="160"/>
                </a:cxn>
                <a:cxn ang="0">
                  <a:pos x="9" y="160"/>
                </a:cxn>
                <a:cxn ang="0">
                  <a:pos x="9" y="155"/>
                </a:cxn>
                <a:cxn ang="0">
                  <a:pos x="9" y="151"/>
                </a:cxn>
                <a:cxn ang="0">
                  <a:pos x="11" y="148"/>
                </a:cxn>
                <a:cxn ang="0">
                  <a:pos x="13" y="143"/>
                </a:cxn>
                <a:cxn ang="0">
                  <a:pos x="18" y="137"/>
                </a:cxn>
                <a:cxn ang="0">
                  <a:pos x="20" y="134"/>
                </a:cxn>
                <a:cxn ang="0">
                  <a:pos x="22" y="131"/>
                </a:cxn>
                <a:cxn ang="0">
                  <a:pos x="22" y="131"/>
                </a:cxn>
                <a:cxn ang="0">
                  <a:pos x="34" y="108"/>
                </a:cxn>
                <a:cxn ang="0">
                  <a:pos x="45" y="87"/>
                </a:cxn>
                <a:cxn ang="0">
                  <a:pos x="45" y="87"/>
                </a:cxn>
                <a:cxn ang="0">
                  <a:pos x="57" y="65"/>
                </a:cxn>
                <a:cxn ang="0">
                  <a:pos x="68" y="44"/>
                </a:cxn>
                <a:cxn ang="0">
                  <a:pos x="68" y="44"/>
                </a:cxn>
                <a:cxn ang="0">
                  <a:pos x="78" y="25"/>
                </a:cxn>
                <a:cxn ang="0">
                  <a:pos x="84" y="15"/>
                </a:cxn>
                <a:cxn ang="0">
                  <a:pos x="87" y="12"/>
                </a:cxn>
                <a:cxn ang="0">
                  <a:pos x="92" y="9"/>
                </a:cxn>
                <a:cxn ang="0">
                  <a:pos x="92" y="9"/>
                </a:cxn>
                <a:cxn ang="0">
                  <a:pos x="93" y="8"/>
                </a:cxn>
                <a:cxn ang="0">
                  <a:pos x="94" y="7"/>
                </a:cxn>
                <a:cxn ang="0">
                  <a:pos x="94" y="3"/>
                </a:cxn>
                <a:cxn ang="0">
                  <a:pos x="94" y="2"/>
                </a:cxn>
                <a:cxn ang="0">
                  <a:pos x="93" y="1"/>
                </a:cxn>
                <a:cxn ang="0">
                  <a:pos x="91" y="0"/>
                </a:cxn>
                <a:cxn ang="0">
                  <a:pos x="89" y="0"/>
                </a:cxn>
                <a:cxn ang="0">
                  <a:pos x="89" y="0"/>
                </a:cxn>
              </a:cxnLst>
              <a:rect l="0" t="0" r="r" b="b"/>
              <a:pathLst>
                <a:path w="94" h="166">
                  <a:moveTo>
                    <a:pt x="89" y="0"/>
                  </a:moveTo>
                  <a:lnTo>
                    <a:pt x="89" y="0"/>
                  </a:lnTo>
                  <a:lnTo>
                    <a:pt x="85" y="2"/>
                  </a:lnTo>
                  <a:lnTo>
                    <a:pt x="82" y="5"/>
                  </a:lnTo>
                  <a:lnTo>
                    <a:pt x="76" y="11"/>
                  </a:lnTo>
                  <a:lnTo>
                    <a:pt x="68" y="25"/>
                  </a:lnTo>
                  <a:lnTo>
                    <a:pt x="68" y="25"/>
                  </a:lnTo>
                  <a:lnTo>
                    <a:pt x="52" y="54"/>
                  </a:lnTo>
                  <a:lnTo>
                    <a:pt x="37" y="81"/>
                  </a:lnTo>
                  <a:lnTo>
                    <a:pt x="37" y="81"/>
                  </a:lnTo>
                  <a:lnTo>
                    <a:pt x="24" y="107"/>
                  </a:lnTo>
                  <a:lnTo>
                    <a:pt x="17" y="120"/>
                  </a:lnTo>
                  <a:lnTo>
                    <a:pt x="10" y="132"/>
                  </a:lnTo>
                  <a:lnTo>
                    <a:pt x="10" y="132"/>
                  </a:lnTo>
                  <a:lnTo>
                    <a:pt x="5" y="139"/>
                  </a:lnTo>
                  <a:lnTo>
                    <a:pt x="2" y="147"/>
                  </a:lnTo>
                  <a:lnTo>
                    <a:pt x="0" y="154"/>
                  </a:lnTo>
                  <a:lnTo>
                    <a:pt x="0" y="158"/>
                  </a:lnTo>
                  <a:lnTo>
                    <a:pt x="0" y="163"/>
                  </a:lnTo>
                  <a:lnTo>
                    <a:pt x="0" y="163"/>
                  </a:lnTo>
                  <a:lnTo>
                    <a:pt x="1" y="164"/>
                  </a:lnTo>
                  <a:lnTo>
                    <a:pt x="2" y="165"/>
                  </a:lnTo>
                  <a:lnTo>
                    <a:pt x="4" y="166"/>
                  </a:lnTo>
                  <a:lnTo>
                    <a:pt x="6" y="166"/>
                  </a:lnTo>
                  <a:lnTo>
                    <a:pt x="7" y="165"/>
                  </a:lnTo>
                  <a:lnTo>
                    <a:pt x="9" y="164"/>
                  </a:lnTo>
                  <a:lnTo>
                    <a:pt x="9" y="162"/>
                  </a:lnTo>
                  <a:lnTo>
                    <a:pt x="9" y="160"/>
                  </a:lnTo>
                  <a:lnTo>
                    <a:pt x="9" y="160"/>
                  </a:lnTo>
                  <a:lnTo>
                    <a:pt x="9" y="155"/>
                  </a:lnTo>
                  <a:lnTo>
                    <a:pt x="9" y="151"/>
                  </a:lnTo>
                  <a:lnTo>
                    <a:pt x="11" y="148"/>
                  </a:lnTo>
                  <a:lnTo>
                    <a:pt x="13" y="143"/>
                  </a:lnTo>
                  <a:lnTo>
                    <a:pt x="18" y="137"/>
                  </a:lnTo>
                  <a:lnTo>
                    <a:pt x="20" y="134"/>
                  </a:lnTo>
                  <a:lnTo>
                    <a:pt x="22" y="131"/>
                  </a:lnTo>
                  <a:lnTo>
                    <a:pt x="22" y="131"/>
                  </a:lnTo>
                  <a:lnTo>
                    <a:pt x="34" y="108"/>
                  </a:lnTo>
                  <a:lnTo>
                    <a:pt x="45" y="87"/>
                  </a:lnTo>
                  <a:lnTo>
                    <a:pt x="45" y="87"/>
                  </a:lnTo>
                  <a:lnTo>
                    <a:pt x="57" y="65"/>
                  </a:lnTo>
                  <a:lnTo>
                    <a:pt x="68" y="44"/>
                  </a:lnTo>
                  <a:lnTo>
                    <a:pt x="68" y="44"/>
                  </a:lnTo>
                  <a:lnTo>
                    <a:pt x="78" y="25"/>
                  </a:lnTo>
                  <a:lnTo>
                    <a:pt x="84" y="15"/>
                  </a:lnTo>
                  <a:lnTo>
                    <a:pt x="87" y="12"/>
                  </a:lnTo>
                  <a:lnTo>
                    <a:pt x="92" y="9"/>
                  </a:lnTo>
                  <a:lnTo>
                    <a:pt x="92" y="9"/>
                  </a:lnTo>
                  <a:lnTo>
                    <a:pt x="93" y="8"/>
                  </a:lnTo>
                  <a:lnTo>
                    <a:pt x="94" y="7"/>
                  </a:lnTo>
                  <a:lnTo>
                    <a:pt x="94" y="3"/>
                  </a:lnTo>
                  <a:lnTo>
                    <a:pt x="94" y="2"/>
                  </a:lnTo>
                  <a:lnTo>
                    <a:pt x="93" y="1"/>
                  </a:lnTo>
                  <a:lnTo>
                    <a:pt x="91" y="0"/>
                  </a:lnTo>
                  <a:lnTo>
                    <a:pt x="89" y="0"/>
                  </a:lnTo>
                  <a:lnTo>
                    <a:pt x="89" y="0"/>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6" name="Freeform 872"/>
            <p:cNvSpPr/>
            <p:nvPr/>
          </p:nvSpPr>
          <p:spPr bwMode="auto">
            <a:xfrm>
              <a:off x="4275138" y="1435100"/>
              <a:ext cx="65088" cy="107950"/>
            </a:xfrm>
            <a:custGeom>
              <a:avLst/>
              <a:gdLst/>
              <a:ahLst/>
              <a:cxnLst>
                <a:cxn ang="0">
                  <a:pos x="117" y="0"/>
                </a:cxn>
                <a:cxn ang="0">
                  <a:pos x="117" y="0"/>
                </a:cxn>
                <a:cxn ang="0">
                  <a:pos x="106" y="9"/>
                </a:cxn>
                <a:cxn ang="0">
                  <a:pos x="97" y="18"/>
                </a:cxn>
                <a:cxn ang="0">
                  <a:pos x="89" y="27"/>
                </a:cxn>
                <a:cxn ang="0">
                  <a:pos x="82" y="39"/>
                </a:cxn>
                <a:cxn ang="0">
                  <a:pos x="74" y="50"/>
                </a:cxn>
                <a:cxn ang="0">
                  <a:pos x="68" y="61"/>
                </a:cxn>
                <a:cxn ang="0">
                  <a:pos x="58" y="84"/>
                </a:cxn>
                <a:cxn ang="0">
                  <a:pos x="58" y="84"/>
                </a:cxn>
                <a:cxn ang="0">
                  <a:pos x="31" y="142"/>
                </a:cxn>
                <a:cxn ang="0">
                  <a:pos x="18" y="170"/>
                </a:cxn>
                <a:cxn ang="0">
                  <a:pos x="9" y="183"/>
                </a:cxn>
                <a:cxn ang="0">
                  <a:pos x="1" y="197"/>
                </a:cxn>
                <a:cxn ang="0">
                  <a:pos x="1" y="197"/>
                </a:cxn>
                <a:cxn ang="0">
                  <a:pos x="0" y="199"/>
                </a:cxn>
                <a:cxn ang="0">
                  <a:pos x="1" y="201"/>
                </a:cxn>
                <a:cxn ang="0">
                  <a:pos x="1" y="202"/>
                </a:cxn>
                <a:cxn ang="0">
                  <a:pos x="3" y="203"/>
                </a:cxn>
                <a:cxn ang="0">
                  <a:pos x="4" y="204"/>
                </a:cxn>
                <a:cxn ang="0">
                  <a:pos x="6" y="204"/>
                </a:cxn>
                <a:cxn ang="0">
                  <a:pos x="8" y="203"/>
                </a:cxn>
                <a:cxn ang="0">
                  <a:pos x="9" y="202"/>
                </a:cxn>
                <a:cxn ang="0">
                  <a:pos x="9" y="202"/>
                </a:cxn>
                <a:cxn ang="0">
                  <a:pos x="23" y="180"/>
                </a:cxn>
                <a:cxn ang="0">
                  <a:pos x="36" y="157"/>
                </a:cxn>
                <a:cxn ang="0">
                  <a:pos x="48" y="134"/>
                </a:cxn>
                <a:cxn ang="0">
                  <a:pos x="57" y="110"/>
                </a:cxn>
                <a:cxn ang="0">
                  <a:pos x="57" y="110"/>
                </a:cxn>
                <a:cxn ang="0">
                  <a:pos x="68" y="83"/>
                </a:cxn>
                <a:cxn ang="0">
                  <a:pos x="74" y="69"/>
                </a:cxn>
                <a:cxn ang="0">
                  <a:pos x="82" y="54"/>
                </a:cxn>
                <a:cxn ang="0">
                  <a:pos x="90" y="41"/>
                </a:cxn>
                <a:cxn ang="0">
                  <a:pos x="100" y="28"/>
                </a:cxn>
                <a:cxn ang="0">
                  <a:pos x="111" y="18"/>
                </a:cxn>
                <a:cxn ang="0">
                  <a:pos x="122" y="9"/>
                </a:cxn>
                <a:cxn ang="0">
                  <a:pos x="122" y="9"/>
                </a:cxn>
                <a:cxn ang="0">
                  <a:pos x="123" y="8"/>
                </a:cxn>
                <a:cxn ang="0">
                  <a:pos x="124" y="6"/>
                </a:cxn>
                <a:cxn ang="0">
                  <a:pos x="124" y="4"/>
                </a:cxn>
                <a:cxn ang="0">
                  <a:pos x="123" y="3"/>
                </a:cxn>
                <a:cxn ang="0">
                  <a:pos x="122" y="2"/>
                </a:cxn>
                <a:cxn ang="0">
                  <a:pos x="120" y="0"/>
                </a:cxn>
                <a:cxn ang="0">
                  <a:pos x="119" y="0"/>
                </a:cxn>
                <a:cxn ang="0">
                  <a:pos x="117" y="0"/>
                </a:cxn>
                <a:cxn ang="0">
                  <a:pos x="117" y="0"/>
                </a:cxn>
              </a:cxnLst>
              <a:rect l="0" t="0" r="r" b="b"/>
              <a:pathLst>
                <a:path w="124" h="204">
                  <a:moveTo>
                    <a:pt x="117" y="0"/>
                  </a:moveTo>
                  <a:lnTo>
                    <a:pt x="117" y="0"/>
                  </a:lnTo>
                  <a:lnTo>
                    <a:pt x="106" y="9"/>
                  </a:lnTo>
                  <a:lnTo>
                    <a:pt x="97" y="18"/>
                  </a:lnTo>
                  <a:lnTo>
                    <a:pt x="89" y="27"/>
                  </a:lnTo>
                  <a:lnTo>
                    <a:pt x="82" y="39"/>
                  </a:lnTo>
                  <a:lnTo>
                    <a:pt x="74" y="50"/>
                  </a:lnTo>
                  <a:lnTo>
                    <a:pt x="68" y="61"/>
                  </a:lnTo>
                  <a:lnTo>
                    <a:pt x="58" y="84"/>
                  </a:lnTo>
                  <a:lnTo>
                    <a:pt x="58" y="84"/>
                  </a:lnTo>
                  <a:lnTo>
                    <a:pt x="31" y="142"/>
                  </a:lnTo>
                  <a:lnTo>
                    <a:pt x="18" y="170"/>
                  </a:lnTo>
                  <a:lnTo>
                    <a:pt x="9" y="183"/>
                  </a:lnTo>
                  <a:lnTo>
                    <a:pt x="1" y="197"/>
                  </a:lnTo>
                  <a:lnTo>
                    <a:pt x="1" y="197"/>
                  </a:lnTo>
                  <a:lnTo>
                    <a:pt x="0" y="199"/>
                  </a:lnTo>
                  <a:lnTo>
                    <a:pt x="1" y="201"/>
                  </a:lnTo>
                  <a:lnTo>
                    <a:pt x="1" y="202"/>
                  </a:lnTo>
                  <a:lnTo>
                    <a:pt x="3" y="203"/>
                  </a:lnTo>
                  <a:lnTo>
                    <a:pt x="4" y="204"/>
                  </a:lnTo>
                  <a:lnTo>
                    <a:pt x="6" y="204"/>
                  </a:lnTo>
                  <a:lnTo>
                    <a:pt x="8" y="203"/>
                  </a:lnTo>
                  <a:lnTo>
                    <a:pt x="9" y="202"/>
                  </a:lnTo>
                  <a:lnTo>
                    <a:pt x="9" y="202"/>
                  </a:lnTo>
                  <a:lnTo>
                    <a:pt x="23" y="180"/>
                  </a:lnTo>
                  <a:lnTo>
                    <a:pt x="36" y="157"/>
                  </a:lnTo>
                  <a:lnTo>
                    <a:pt x="48" y="134"/>
                  </a:lnTo>
                  <a:lnTo>
                    <a:pt x="57" y="110"/>
                  </a:lnTo>
                  <a:lnTo>
                    <a:pt x="57" y="110"/>
                  </a:lnTo>
                  <a:lnTo>
                    <a:pt x="68" y="83"/>
                  </a:lnTo>
                  <a:lnTo>
                    <a:pt x="74" y="69"/>
                  </a:lnTo>
                  <a:lnTo>
                    <a:pt x="82" y="54"/>
                  </a:lnTo>
                  <a:lnTo>
                    <a:pt x="90" y="41"/>
                  </a:lnTo>
                  <a:lnTo>
                    <a:pt x="100" y="28"/>
                  </a:lnTo>
                  <a:lnTo>
                    <a:pt x="111" y="18"/>
                  </a:lnTo>
                  <a:lnTo>
                    <a:pt x="122" y="9"/>
                  </a:lnTo>
                  <a:lnTo>
                    <a:pt x="122" y="9"/>
                  </a:lnTo>
                  <a:lnTo>
                    <a:pt x="123" y="8"/>
                  </a:lnTo>
                  <a:lnTo>
                    <a:pt x="124" y="6"/>
                  </a:lnTo>
                  <a:lnTo>
                    <a:pt x="124" y="4"/>
                  </a:lnTo>
                  <a:lnTo>
                    <a:pt x="123" y="3"/>
                  </a:lnTo>
                  <a:lnTo>
                    <a:pt x="122" y="2"/>
                  </a:lnTo>
                  <a:lnTo>
                    <a:pt x="120" y="0"/>
                  </a:lnTo>
                  <a:lnTo>
                    <a:pt x="119" y="0"/>
                  </a:lnTo>
                  <a:lnTo>
                    <a:pt x="117" y="0"/>
                  </a:lnTo>
                  <a:lnTo>
                    <a:pt x="117" y="0"/>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7" name="Freeform 873"/>
            <p:cNvSpPr/>
            <p:nvPr/>
          </p:nvSpPr>
          <p:spPr bwMode="auto">
            <a:xfrm>
              <a:off x="4318000" y="1447800"/>
              <a:ext cx="74613" cy="104775"/>
            </a:xfrm>
            <a:custGeom>
              <a:avLst/>
              <a:gdLst/>
              <a:ahLst/>
              <a:cxnLst>
                <a:cxn ang="0">
                  <a:pos x="132" y="3"/>
                </a:cxn>
                <a:cxn ang="0">
                  <a:pos x="132" y="3"/>
                </a:cxn>
                <a:cxn ang="0">
                  <a:pos x="130" y="8"/>
                </a:cxn>
                <a:cxn ang="0">
                  <a:pos x="127" y="14"/>
                </a:cxn>
                <a:cxn ang="0">
                  <a:pos x="123" y="19"/>
                </a:cxn>
                <a:cxn ang="0">
                  <a:pos x="118" y="23"/>
                </a:cxn>
                <a:cxn ang="0">
                  <a:pos x="108" y="32"/>
                </a:cxn>
                <a:cxn ang="0">
                  <a:pos x="100" y="42"/>
                </a:cxn>
                <a:cxn ang="0">
                  <a:pos x="100" y="42"/>
                </a:cxn>
                <a:cxn ang="0">
                  <a:pos x="85" y="62"/>
                </a:cxn>
                <a:cxn ang="0">
                  <a:pos x="71" y="83"/>
                </a:cxn>
                <a:cxn ang="0">
                  <a:pos x="71" y="83"/>
                </a:cxn>
                <a:cxn ang="0">
                  <a:pos x="36" y="133"/>
                </a:cxn>
                <a:cxn ang="0">
                  <a:pos x="36" y="133"/>
                </a:cxn>
                <a:cxn ang="0">
                  <a:pos x="28" y="148"/>
                </a:cxn>
                <a:cxn ang="0">
                  <a:pos x="19" y="163"/>
                </a:cxn>
                <a:cxn ang="0">
                  <a:pos x="11" y="178"/>
                </a:cxn>
                <a:cxn ang="0">
                  <a:pos x="6" y="184"/>
                </a:cxn>
                <a:cxn ang="0">
                  <a:pos x="1" y="191"/>
                </a:cxn>
                <a:cxn ang="0">
                  <a:pos x="1" y="191"/>
                </a:cxn>
                <a:cxn ang="0">
                  <a:pos x="0" y="192"/>
                </a:cxn>
                <a:cxn ang="0">
                  <a:pos x="0" y="194"/>
                </a:cxn>
                <a:cxn ang="0">
                  <a:pos x="0" y="196"/>
                </a:cxn>
                <a:cxn ang="0">
                  <a:pos x="1" y="198"/>
                </a:cxn>
                <a:cxn ang="0">
                  <a:pos x="3" y="199"/>
                </a:cxn>
                <a:cxn ang="0">
                  <a:pos x="4" y="200"/>
                </a:cxn>
                <a:cxn ang="0">
                  <a:pos x="6" y="199"/>
                </a:cxn>
                <a:cxn ang="0">
                  <a:pos x="7" y="198"/>
                </a:cxn>
                <a:cxn ang="0">
                  <a:pos x="7" y="198"/>
                </a:cxn>
                <a:cxn ang="0">
                  <a:pos x="15" y="187"/>
                </a:cxn>
                <a:cxn ang="0">
                  <a:pos x="22" y="176"/>
                </a:cxn>
                <a:cxn ang="0">
                  <a:pos x="35" y="153"/>
                </a:cxn>
                <a:cxn ang="0">
                  <a:pos x="35" y="153"/>
                </a:cxn>
                <a:cxn ang="0">
                  <a:pos x="44" y="139"/>
                </a:cxn>
                <a:cxn ang="0">
                  <a:pos x="54" y="124"/>
                </a:cxn>
                <a:cxn ang="0">
                  <a:pos x="74" y="95"/>
                </a:cxn>
                <a:cxn ang="0">
                  <a:pos x="74" y="95"/>
                </a:cxn>
                <a:cxn ang="0">
                  <a:pos x="108" y="46"/>
                </a:cxn>
                <a:cxn ang="0">
                  <a:pos x="108" y="46"/>
                </a:cxn>
                <a:cxn ang="0">
                  <a:pos x="112" y="41"/>
                </a:cxn>
                <a:cxn ang="0">
                  <a:pos x="117" y="36"/>
                </a:cxn>
                <a:cxn ang="0">
                  <a:pos x="127" y="27"/>
                </a:cxn>
                <a:cxn ang="0">
                  <a:pos x="132" y="23"/>
                </a:cxn>
                <a:cxn ang="0">
                  <a:pos x="136" y="18"/>
                </a:cxn>
                <a:cxn ang="0">
                  <a:pos x="139" y="12"/>
                </a:cxn>
                <a:cxn ang="0">
                  <a:pos x="141" y="5"/>
                </a:cxn>
                <a:cxn ang="0">
                  <a:pos x="141" y="5"/>
                </a:cxn>
                <a:cxn ang="0">
                  <a:pos x="141" y="3"/>
                </a:cxn>
                <a:cxn ang="0">
                  <a:pos x="140" y="2"/>
                </a:cxn>
                <a:cxn ang="0">
                  <a:pos x="139" y="1"/>
                </a:cxn>
                <a:cxn ang="0">
                  <a:pos x="138" y="0"/>
                </a:cxn>
                <a:cxn ang="0">
                  <a:pos x="136" y="0"/>
                </a:cxn>
                <a:cxn ang="0">
                  <a:pos x="134" y="0"/>
                </a:cxn>
                <a:cxn ang="0">
                  <a:pos x="133" y="1"/>
                </a:cxn>
                <a:cxn ang="0">
                  <a:pos x="132" y="3"/>
                </a:cxn>
                <a:cxn ang="0">
                  <a:pos x="132" y="3"/>
                </a:cxn>
              </a:cxnLst>
              <a:rect l="0" t="0" r="r" b="b"/>
              <a:pathLst>
                <a:path w="141" h="200">
                  <a:moveTo>
                    <a:pt x="132" y="3"/>
                  </a:moveTo>
                  <a:lnTo>
                    <a:pt x="132" y="3"/>
                  </a:lnTo>
                  <a:lnTo>
                    <a:pt x="130" y="8"/>
                  </a:lnTo>
                  <a:lnTo>
                    <a:pt x="127" y="14"/>
                  </a:lnTo>
                  <a:lnTo>
                    <a:pt x="123" y="19"/>
                  </a:lnTo>
                  <a:lnTo>
                    <a:pt x="118" y="23"/>
                  </a:lnTo>
                  <a:lnTo>
                    <a:pt x="108" y="32"/>
                  </a:lnTo>
                  <a:lnTo>
                    <a:pt x="100" y="42"/>
                  </a:lnTo>
                  <a:lnTo>
                    <a:pt x="100" y="42"/>
                  </a:lnTo>
                  <a:lnTo>
                    <a:pt x="85" y="62"/>
                  </a:lnTo>
                  <a:lnTo>
                    <a:pt x="71" y="83"/>
                  </a:lnTo>
                  <a:lnTo>
                    <a:pt x="71" y="83"/>
                  </a:lnTo>
                  <a:lnTo>
                    <a:pt x="36" y="133"/>
                  </a:lnTo>
                  <a:lnTo>
                    <a:pt x="36" y="133"/>
                  </a:lnTo>
                  <a:lnTo>
                    <a:pt x="28" y="148"/>
                  </a:lnTo>
                  <a:lnTo>
                    <a:pt x="19" y="163"/>
                  </a:lnTo>
                  <a:lnTo>
                    <a:pt x="11" y="178"/>
                  </a:lnTo>
                  <a:lnTo>
                    <a:pt x="6" y="184"/>
                  </a:lnTo>
                  <a:lnTo>
                    <a:pt x="1" y="191"/>
                  </a:lnTo>
                  <a:lnTo>
                    <a:pt x="1" y="191"/>
                  </a:lnTo>
                  <a:lnTo>
                    <a:pt x="0" y="192"/>
                  </a:lnTo>
                  <a:lnTo>
                    <a:pt x="0" y="194"/>
                  </a:lnTo>
                  <a:lnTo>
                    <a:pt x="0" y="196"/>
                  </a:lnTo>
                  <a:lnTo>
                    <a:pt x="1" y="198"/>
                  </a:lnTo>
                  <a:lnTo>
                    <a:pt x="3" y="199"/>
                  </a:lnTo>
                  <a:lnTo>
                    <a:pt x="4" y="200"/>
                  </a:lnTo>
                  <a:lnTo>
                    <a:pt x="6" y="199"/>
                  </a:lnTo>
                  <a:lnTo>
                    <a:pt x="7" y="198"/>
                  </a:lnTo>
                  <a:lnTo>
                    <a:pt x="7" y="198"/>
                  </a:lnTo>
                  <a:lnTo>
                    <a:pt x="15" y="187"/>
                  </a:lnTo>
                  <a:lnTo>
                    <a:pt x="22" y="176"/>
                  </a:lnTo>
                  <a:lnTo>
                    <a:pt x="35" y="153"/>
                  </a:lnTo>
                  <a:lnTo>
                    <a:pt x="35" y="153"/>
                  </a:lnTo>
                  <a:lnTo>
                    <a:pt x="44" y="139"/>
                  </a:lnTo>
                  <a:lnTo>
                    <a:pt x="54" y="124"/>
                  </a:lnTo>
                  <a:lnTo>
                    <a:pt x="74" y="95"/>
                  </a:lnTo>
                  <a:lnTo>
                    <a:pt x="74" y="95"/>
                  </a:lnTo>
                  <a:lnTo>
                    <a:pt x="108" y="46"/>
                  </a:lnTo>
                  <a:lnTo>
                    <a:pt x="108" y="46"/>
                  </a:lnTo>
                  <a:lnTo>
                    <a:pt x="112" y="41"/>
                  </a:lnTo>
                  <a:lnTo>
                    <a:pt x="117" y="36"/>
                  </a:lnTo>
                  <a:lnTo>
                    <a:pt x="127" y="27"/>
                  </a:lnTo>
                  <a:lnTo>
                    <a:pt x="132" y="23"/>
                  </a:lnTo>
                  <a:lnTo>
                    <a:pt x="136" y="18"/>
                  </a:lnTo>
                  <a:lnTo>
                    <a:pt x="139" y="12"/>
                  </a:lnTo>
                  <a:lnTo>
                    <a:pt x="141" y="5"/>
                  </a:lnTo>
                  <a:lnTo>
                    <a:pt x="141" y="5"/>
                  </a:lnTo>
                  <a:lnTo>
                    <a:pt x="141" y="3"/>
                  </a:lnTo>
                  <a:lnTo>
                    <a:pt x="140" y="2"/>
                  </a:lnTo>
                  <a:lnTo>
                    <a:pt x="139" y="1"/>
                  </a:lnTo>
                  <a:lnTo>
                    <a:pt x="138" y="0"/>
                  </a:lnTo>
                  <a:lnTo>
                    <a:pt x="136" y="0"/>
                  </a:lnTo>
                  <a:lnTo>
                    <a:pt x="134" y="0"/>
                  </a:lnTo>
                  <a:lnTo>
                    <a:pt x="133" y="1"/>
                  </a:lnTo>
                  <a:lnTo>
                    <a:pt x="132" y="3"/>
                  </a:lnTo>
                  <a:lnTo>
                    <a:pt x="132"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8" name="Freeform 874"/>
            <p:cNvSpPr/>
            <p:nvPr/>
          </p:nvSpPr>
          <p:spPr bwMode="auto">
            <a:xfrm>
              <a:off x="4367213" y="1470025"/>
              <a:ext cx="53975" cy="92075"/>
            </a:xfrm>
            <a:custGeom>
              <a:avLst/>
              <a:gdLst/>
              <a:ahLst/>
              <a:cxnLst>
                <a:cxn ang="0">
                  <a:pos x="100" y="3"/>
                </a:cxn>
                <a:cxn ang="0">
                  <a:pos x="100" y="3"/>
                </a:cxn>
                <a:cxn ang="0">
                  <a:pos x="98" y="1"/>
                </a:cxn>
                <a:cxn ang="0">
                  <a:pos x="96" y="0"/>
                </a:cxn>
                <a:cxn ang="0">
                  <a:pos x="94" y="0"/>
                </a:cxn>
                <a:cxn ang="0">
                  <a:pos x="92" y="1"/>
                </a:cxn>
                <a:cxn ang="0">
                  <a:pos x="86" y="6"/>
                </a:cxn>
                <a:cxn ang="0">
                  <a:pos x="86" y="6"/>
                </a:cxn>
                <a:cxn ang="0">
                  <a:pos x="85" y="8"/>
                </a:cxn>
                <a:cxn ang="0">
                  <a:pos x="86" y="11"/>
                </a:cxn>
                <a:cxn ang="0">
                  <a:pos x="87" y="13"/>
                </a:cxn>
                <a:cxn ang="0">
                  <a:pos x="91" y="14"/>
                </a:cxn>
                <a:cxn ang="0">
                  <a:pos x="91" y="14"/>
                </a:cxn>
                <a:cxn ang="0">
                  <a:pos x="89" y="21"/>
                </a:cxn>
                <a:cxn ang="0">
                  <a:pos x="85" y="31"/>
                </a:cxn>
                <a:cxn ang="0">
                  <a:pos x="81" y="39"/>
                </a:cxn>
                <a:cxn ang="0">
                  <a:pos x="77" y="47"/>
                </a:cxn>
                <a:cxn ang="0">
                  <a:pos x="67" y="64"/>
                </a:cxn>
                <a:cxn ang="0">
                  <a:pos x="58" y="77"/>
                </a:cxn>
                <a:cxn ang="0">
                  <a:pos x="58" y="77"/>
                </a:cxn>
                <a:cxn ang="0">
                  <a:pos x="44" y="99"/>
                </a:cxn>
                <a:cxn ang="0">
                  <a:pos x="31" y="119"/>
                </a:cxn>
                <a:cxn ang="0">
                  <a:pos x="18" y="141"/>
                </a:cxn>
                <a:cxn ang="0">
                  <a:pos x="4" y="163"/>
                </a:cxn>
                <a:cxn ang="0">
                  <a:pos x="4" y="163"/>
                </a:cxn>
                <a:cxn ang="0">
                  <a:pos x="2" y="165"/>
                </a:cxn>
                <a:cxn ang="0">
                  <a:pos x="1" y="169"/>
                </a:cxn>
                <a:cxn ang="0">
                  <a:pos x="1" y="169"/>
                </a:cxn>
                <a:cxn ang="0">
                  <a:pos x="0" y="171"/>
                </a:cxn>
                <a:cxn ang="0">
                  <a:pos x="1" y="172"/>
                </a:cxn>
                <a:cxn ang="0">
                  <a:pos x="3" y="174"/>
                </a:cxn>
                <a:cxn ang="0">
                  <a:pos x="6" y="174"/>
                </a:cxn>
                <a:cxn ang="0">
                  <a:pos x="8" y="174"/>
                </a:cxn>
                <a:cxn ang="0">
                  <a:pos x="9" y="172"/>
                </a:cxn>
                <a:cxn ang="0">
                  <a:pos x="9" y="172"/>
                </a:cxn>
                <a:cxn ang="0">
                  <a:pos x="10" y="171"/>
                </a:cxn>
                <a:cxn ang="0">
                  <a:pos x="11" y="170"/>
                </a:cxn>
                <a:cxn ang="0">
                  <a:pos x="11" y="170"/>
                </a:cxn>
                <a:cxn ang="0">
                  <a:pos x="13" y="169"/>
                </a:cxn>
                <a:cxn ang="0">
                  <a:pos x="14" y="168"/>
                </a:cxn>
                <a:cxn ang="0">
                  <a:pos x="14" y="167"/>
                </a:cxn>
                <a:cxn ang="0">
                  <a:pos x="14" y="165"/>
                </a:cxn>
                <a:cxn ang="0">
                  <a:pos x="14" y="165"/>
                </a:cxn>
                <a:cxn ang="0">
                  <a:pos x="30" y="141"/>
                </a:cxn>
                <a:cxn ang="0">
                  <a:pos x="44" y="116"/>
                </a:cxn>
                <a:cxn ang="0">
                  <a:pos x="60" y="93"/>
                </a:cxn>
                <a:cxn ang="0">
                  <a:pos x="75" y="69"/>
                </a:cxn>
                <a:cxn ang="0">
                  <a:pos x="75" y="69"/>
                </a:cxn>
                <a:cxn ang="0">
                  <a:pos x="84" y="54"/>
                </a:cxn>
                <a:cxn ang="0">
                  <a:pos x="93" y="37"/>
                </a:cxn>
                <a:cxn ang="0">
                  <a:pos x="96" y="29"/>
                </a:cxn>
                <a:cxn ang="0">
                  <a:pos x="99" y="19"/>
                </a:cxn>
                <a:cxn ang="0">
                  <a:pos x="100" y="11"/>
                </a:cxn>
                <a:cxn ang="0">
                  <a:pos x="100" y="3"/>
                </a:cxn>
                <a:cxn ang="0">
                  <a:pos x="100" y="3"/>
                </a:cxn>
              </a:cxnLst>
              <a:rect l="0" t="0" r="r" b="b"/>
              <a:pathLst>
                <a:path w="100" h="174">
                  <a:moveTo>
                    <a:pt x="100" y="3"/>
                  </a:moveTo>
                  <a:lnTo>
                    <a:pt x="100" y="3"/>
                  </a:lnTo>
                  <a:lnTo>
                    <a:pt x="98" y="1"/>
                  </a:lnTo>
                  <a:lnTo>
                    <a:pt x="96" y="0"/>
                  </a:lnTo>
                  <a:lnTo>
                    <a:pt x="94" y="0"/>
                  </a:lnTo>
                  <a:lnTo>
                    <a:pt x="92" y="1"/>
                  </a:lnTo>
                  <a:lnTo>
                    <a:pt x="86" y="6"/>
                  </a:lnTo>
                  <a:lnTo>
                    <a:pt x="86" y="6"/>
                  </a:lnTo>
                  <a:lnTo>
                    <a:pt x="85" y="8"/>
                  </a:lnTo>
                  <a:lnTo>
                    <a:pt x="86" y="11"/>
                  </a:lnTo>
                  <a:lnTo>
                    <a:pt x="87" y="13"/>
                  </a:lnTo>
                  <a:lnTo>
                    <a:pt x="91" y="14"/>
                  </a:lnTo>
                  <a:lnTo>
                    <a:pt x="91" y="14"/>
                  </a:lnTo>
                  <a:lnTo>
                    <a:pt x="89" y="21"/>
                  </a:lnTo>
                  <a:lnTo>
                    <a:pt x="85" y="31"/>
                  </a:lnTo>
                  <a:lnTo>
                    <a:pt x="81" y="39"/>
                  </a:lnTo>
                  <a:lnTo>
                    <a:pt x="77" y="47"/>
                  </a:lnTo>
                  <a:lnTo>
                    <a:pt x="67" y="64"/>
                  </a:lnTo>
                  <a:lnTo>
                    <a:pt x="58" y="77"/>
                  </a:lnTo>
                  <a:lnTo>
                    <a:pt x="58" y="77"/>
                  </a:lnTo>
                  <a:lnTo>
                    <a:pt x="44" y="99"/>
                  </a:lnTo>
                  <a:lnTo>
                    <a:pt x="31" y="119"/>
                  </a:lnTo>
                  <a:lnTo>
                    <a:pt x="18" y="141"/>
                  </a:lnTo>
                  <a:lnTo>
                    <a:pt x="4" y="163"/>
                  </a:lnTo>
                  <a:lnTo>
                    <a:pt x="4" y="163"/>
                  </a:lnTo>
                  <a:lnTo>
                    <a:pt x="2" y="165"/>
                  </a:lnTo>
                  <a:lnTo>
                    <a:pt x="1" y="169"/>
                  </a:lnTo>
                  <a:lnTo>
                    <a:pt x="1" y="169"/>
                  </a:lnTo>
                  <a:lnTo>
                    <a:pt x="0" y="171"/>
                  </a:lnTo>
                  <a:lnTo>
                    <a:pt x="1" y="172"/>
                  </a:lnTo>
                  <a:lnTo>
                    <a:pt x="3" y="174"/>
                  </a:lnTo>
                  <a:lnTo>
                    <a:pt x="6" y="174"/>
                  </a:lnTo>
                  <a:lnTo>
                    <a:pt x="8" y="174"/>
                  </a:lnTo>
                  <a:lnTo>
                    <a:pt x="9" y="172"/>
                  </a:lnTo>
                  <a:lnTo>
                    <a:pt x="9" y="172"/>
                  </a:lnTo>
                  <a:lnTo>
                    <a:pt x="10" y="171"/>
                  </a:lnTo>
                  <a:lnTo>
                    <a:pt x="11" y="170"/>
                  </a:lnTo>
                  <a:lnTo>
                    <a:pt x="11" y="170"/>
                  </a:lnTo>
                  <a:lnTo>
                    <a:pt x="13" y="169"/>
                  </a:lnTo>
                  <a:lnTo>
                    <a:pt x="14" y="168"/>
                  </a:lnTo>
                  <a:lnTo>
                    <a:pt x="14" y="167"/>
                  </a:lnTo>
                  <a:lnTo>
                    <a:pt x="14" y="165"/>
                  </a:lnTo>
                  <a:lnTo>
                    <a:pt x="14" y="165"/>
                  </a:lnTo>
                  <a:lnTo>
                    <a:pt x="30" y="141"/>
                  </a:lnTo>
                  <a:lnTo>
                    <a:pt x="44" y="116"/>
                  </a:lnTo>
                  <a:lnTo>
                    <a:pt x="60" y="93"/>
                  </a:lnTo>
                  <a:lnTo>
                    <a:pt x="75" y="69"/>
                  </a:lnTo>
                  <a:lnTo>
                    <a:pt x="75" y="69"/>
                  </a:lnTo>
                  <a:lnTo>
                    <a:pt x="84" y="54"/>
                  </a:lnTo>
                  <a:lnTo>
                    <a:pt x="93" y="37"/>
                  </a:lnTo>
                  <a:lnTo>
                    <a:pt x="96" y="29"/>
                  </a:lnTo>
                  <a:lnTo>
                    <a:pt x="99" y="19"/>
                  </a:lnTo>
                  <a:lnTo>
                    <a:pt x="100" y="11"/>
                  </a:lnTo>
                  <a:lnTo>
                    <a:pt x="100" y="3"/>
                  </a:lnTo>
                  <a:lnTo>
                    <a:pt x="100"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89" name="Freeform 875"/>
            <p:cNvSpPr/>
            <p:nvPr/>
          </p:nvSpPr>
          <p:spPr bwMode="auto">
            <a:xfrm>
              <a:off x="4392613" y="1492250"/>
              <a:ext cx="60325" cy="103188"/>
            </a:xfrm>
            <a:custGeom>
              <a:avLst/>
              <a:gdLst/>
              <a:ahLst/>
              <a:cxnLst>
                <a:cxn ang="0">
                  <a:pos x="106" y="3"/>
                </a:cxn>
                <a:cxn ang="0">
                  <a:pos x="106" y="3"/>
                </a:cxn>
                <a:cxn ang="0">
                  <a:pos x="79" y="51"/>
                </a:cxn>
                <a:cxn ang="0">
                  <a:pos x="65" y="74"/>
                </a:cxn>
                <a:cxn ang="0">
                  <a:pos x="50" y="98"/>
                </a:cxn>
                <a:cxn ang="0">
                  <a:pos x="50" y="98"/>
                </a:cxn>
                <a:cxn ang="0">
                  <a:pos x="36" y="120"/>
                </a:cxn>
                <a:cxn ang="0">
                  <a:pos x="23" y="141"/>
                </a:cxn>
                <a:cxn ang="0">
                  <a:pos x="11" y="164"/>
                </a:cxn>
                <a:cxn ang="0">
                  <a:pos x="5" y="177"/>
                </a:cxn>
                <a:cxn ang="0">
                  <a:pos x="0" y="189"/>
                </a:cxn>
                <a:cxn ang="0">
                  <a:pos x="0" y="189"/>
                </a:cxn>
                <a:cxn ang="0">
                  <a:pos x="0" y="191"/>
                </a:cxn>
                <a:cxn ang="0">
                  <a:pos x="1" y="192"/>
                </a:cxn>
                <a:cxn ang="0">
                  <a:pos x="2" y="193"/>
                </a:cxn>
                <a:cxn ang="0">
                  <a:pos x="3" y="194"/>
                </a:cxn>
                <a:cxn ang="0">
                  <a:pos x="5" y="194"/>
                </a:cxn>
                <a:cxn ang="0">
                  <a:pos x="7" y="194"/>
                </a:cxn>
                <a:cxn ang="0">
                  <a:pos x="8" y="193"/>
                </a:cxn>
                <a:cxn ang="0">
                  <a:pos x="10" y="191"/>
                </a:cxn>
                <a:cxn ang="0">
                  <a:pos x="10" y="191"/>
                </a:cxn>
                <a:cxn ang="0">
                  <a:pos x="15" y="179"/>
                </a:cxn>
                <a:cxn ang="0">
                  <a:pos x="21" y="166"/>
                </a:cxn>
                <a:cxn ang="0">
                  <a:pos x="33" y="142"/>
                </a:cxn>
                <a:cxn ang="0">
                  <a:pos x="48" y="119"/>
                </a:cxn>
                <a:cxn ang="0">
                  <a:pos x="63" y="96"/>
                </a:cxn>
                <a:cxn ang="0">
                  <a:pos x="63" y="96"/>
                </a:cxn>
                <a:cxn ang="0">
                  <a:pos x="77" y="74"/>
                </a:cxn>
                <a:cxn ang="0">
                  <a:pos x="89" y="53"/>
                </a:cxn>
                <a:cxn ang="0">
                  <a:pos x="114" y="7"/>
                </a:cxn>
                <a:cxn ang="0">
                  <a:pos x="114" y="7"/>
                </a:cxn>
                <a:cxn ang="0">
                  <a:pos x="114" y="5"/>
                </a:cxn>
                <a:cxn ang="0">
                  <a:pos x="114" y="4"/>
                </a:cxn>
                <a:cxn ang="0">
                  <a:pos x="113" y="2"/>
                </a:cxn>
                <a:cxn ang="0">
                  <a:pos x="112" y="1"/>
                </a:cxn>
                <a:cxn ang="0">
                  <a:pos x="110" y="0"/>
                </a:cxn>
                <a:cxn ang="0">
                  <a:pos x="109" y="0"/>
                </a:cxn>
                <a:cxn ang="0">
                  <a:pos x="107" y="1"/>
                </a:cxn>
                <a:cxn ang="0">
                  <a:pos x="106" y="3"/>
                </a:cxn>
                <a:cxn ang="0">
                  <a:pos x="106" y="3"/>
                </a:cxn>
              </a:cxnLst>
              <a:rect l="0" t="0" r="r" b="b"/>
              <a:pathLst>
                <a:path w="114" h="194">
                  <a:moveTo>
                    <a:pt x="106" y="3"/>
                  </a:moveTo>
                  <a:lnTo>
                    <a:pt x="106" y="3"/>
                  </a:lnTo>
                  <a:lnTo>
                    <a:pt x="79" y="51"/>
                  </a:lnTo>
                  <a:lnTo>
                    <a:pt x="65" y="74"/>
                  </a:lnTo>
                  <a:lnTo>
                    <a:pt x="50" y="98"/>
                  </a:lnTo>
                  <a:lnTo>
                    <a:pt x="50" y="98"/>
                  </a:lnTo>
                  <a:lnTo>
                    <a:pt x="36" y="120"/>
                  </a:lnTo>
                  <a:lnTo>
                    <a:pt x="23" y="141"/>
                  </a:lnTo>
                  <a:lnTo>
                    <a:pt x="11" y="164"/>
                  </a:lnTo>
                  <a:lnTo>
                    <a:pt x="5" y="177"/>
                  </a:lnTo>
                  <a:lnTo>
                    <a:pt x="0" y="189"/>
                  </a:lnTo>
                  <a:lnTo>
                    <a:pt x="0" y="189"/>
                  </a:lnTo>
                  <a:lnTo>
                    <a:pt x="0" y="191"/>
                  </a:lnTo>
                  <a:lnTo>
                    <a:pt x="1" y="192"/>
                  </a:lnTo>
                  <a:lnTo>
                    <a:pt x="2" y="193"/>
                  </a:lnTo>
                  <a:lnTo>
                    <a:pt x="3" y="194"/>
                  </a:lnTo>
                  <a:lnTo>
                    <a:pt x="5" y="194"/>
                  </a:lnTo>
                  <a:lnTo>
                    <a:pt x="7" y="194"/>
                  </a:lnTo>
                  <a:lnTo>
                    <a:pt x="8" y="193"/>
                  </a:lnTo>
                  <a:lnTo>
                    <a:pt x="10" y="191"/>
                  </a:lnTo>
                  <a:lnTo>
                    <a:pt x="10" y="191"/>
                  </a:lnTo>
                  <a:lnTo>
                    <a:pt x="15" y="179"/>
                  </a:lnTo>
                  <a:lnTo>
                    <a:pt x="21" y="166"/>
                  </a:lnTo>
                  <a:lnTo>
                    <a:pt x="33" y="142"/>
                  </a:lnTo>
                  <a:lnTo>
                    <a:pt x="48" y="119"/>
                  </a:lnTo>
                  <a:lnTo>
                    <a:pt x="63" y="96"/>
                  </a:lnTo>
                  <a:lnTo>
                    <a:pt x="63" y="96"/>
                  </a:lnTo>
                  <a:lnTo>
                    <a:pt x="77" y="74"/>
                  </a:lnTo>
                  <a:lnTo>
                    <a:pt x="89" y="53"/>
                  </a:lnTo>
                  <a:lnTo>
                    <a:pt x="114" y="7"/>
                  </a:lnTo>
                  <a:lnTo>
                    <a:pt x="114" y="7"/>
                  </a:lnTo>
                  <a:lnTo>
                    <a:pt x="114" y="5"/>
                  </a:lnTo>
                  <a:lnTo>
                    <a:pt x="114" y="4"/>
                  </a:lnTo>
                  <a:lnTo>
                    <a:pt x="113" y="2"/>
                  </a:lnTo>
                  <a:lnTo>
                    <a:pt x="112" y="1"/>
                  </a:lnTo>
                  <a:lnTo>
                    <a:pt x="110" y="0"/>
                  </a:lnTo>
                  <a:lnTo>
                    <a:pt x="109" y="0"/>
                  </a:lnTo>
                  <a:lnTo>
                    <a:pt x="107" y="1"/>
                  </a:lnTo>
                  <a:lnTo>
                    <a:pt x="106" y="3"/>
                  </a:lnTo>
                  <a:lnTo>
                    <a:pt x="106"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0" name="Freeform 876"/>
            <p:cNvSpPr/>
            <p:nvPr/>
          </p:nvSpPr>
          <p:spPr bwMode="auto">
            <a:xfrm>
              <a:off x="4422775" y="1514475"/>
              <a:ext cx="60325" cy="95250"/>
            </a:xfrm>
            <a:custGeom>
              <a:avLst/>
              <a:gdLst/>
              <a:ahLst/>
              <a:cxnLst>
                <a:cxn ang="0">
                  <a:pos x="106" y="1"/>
                </a:cxn>
                <a:cxn ang="0">
                  <a:pos x="106" y="1"/>
                </a:cxn>
                <a:cxn ang="0">
                  <a:pos x="99" y="10"/>
                </a:cxn>
                <a:cxn ang="0">
                  <a:pos x="93" y="18"/>
                </a:cxn>
                <a:cxn ang="0">
                  <a:pos x="87" y="27"/>
                </a:cxn>
                <a:cxn ang="0">
                  <a:pos x="82" y="35"/>
                </a:cxn>
                <a:cxn ang="0">
                  <a:pos x="72" y="54"/>
                </a:cxn>
                <a:cxn ang="0">
                  <a:pos x="63" y="74"/>
                </a:cxn>
                <a:cxn ang="0">
                  <a:pos x="63" y="74"/>
                </a:cxn>
                <a:cxn ang="0">
                  <a:pos x="33" y="123"/>
                </a:cxn>
                <a:cxn ang="0">
                  <a:pos x="18" y="148"/>
                </a:cxn>
                <a:cxn ang="0">
                  <a:pos x="1" y="173"/>
                </a:cxn>
                <a:cxn ang="0">
                  <a:pos x="1" y="173"/>
                </a:cxn>
                <a:cxn ang="0">
                  <a:pos x="0" y="175"/>
                </a:cxn>
                <a:cxn ang="0">
                  <a:pos x="0" y="177"/>
                </a:cxn>
                <a:cxn ang="0">
                  <a:pos x="1" y="178"/>
                </a:cxn>
                <a:cxn ang="0">
                  <a:pos x="2" y="179"/>
                </a:cxn>
                <a:cxn ang="0">
                  <a:pos x="6" y="180"/>
                </a:cxn>
                <a:cxn ang="0">
                  <a:pos x="7" y="179"/>
                </a:cxn>
                <a:cxn ang="0">
                  <a:pos x="9" y="178"/>
                </a:cxn>
                <a:cxn ang="0">
                  <a:pos x="9" y="178"/>
                </a:cxn>
                <a:cxn ang="0">
                  <a:pos x="25" y="155"/>
                </a:cxn>
                <a:cxn ang="0">
                  <a:pos x="39" y="133"/>
                </a:cxn>
                <a:cxn ang="0">
                  <a:pos x="66" y="86"/>
                </a:cxn>
                <a:cxn ang="0">
                  <a:pos x="66" y="86"/>
                </a:cxn>
                <a:cxn ang="0">
                  <a:pos x="77" y="65"/>
                </a:cxn>
                <a:cxn ang="0">
                  <a:pos x="87" y="45"/>
                </a:cxn>
                <a:cxn ang="0">
                  <a:pos x="93" y="35"/>
                </a:cxn>
                <a:cxn ang="0">
                  <a:pos x="98" y="26"/>
                </a:cxn>
                <a:cxn ang="0">
                  <a:pos x="105" y="17"/>
                </a:cxn>
                <a:cxn ang="0">
                  <a:pos x="113" y="8"/>
                </a:cxn>
                <a:cxn ang="0">
                  <a:pos x="113" y="8"/>
                </a:cxn>
                <a:cxn ang="0">
                  <a:pos x="114" y="7"/>
                </a:cxn>
                <a:cxn ang="0">
                  <a:pos x="115" y="4"/>
                </a:cxn>
                <a:cxn ang="0">
                  <a:pos x="114" y="2"/>
                </a:cxn>
                <a:cxn ang="0">
                  <a:pos x="113" y="1"/>
                </a:cxn>
                <a:cxn ang="0">
                  <a:pos x="112" y="0"/>
                </a:cxn>
                <a:cxn ang="0">
                  <a:pos x="110" y="0"/>
                </a:cxn>
                <a:cxn ang="0">
                  <a:pos x="107" y="0"/>
                </a:cxn>
                <a:cxn ang="0">
                  <a:pos x="106" y="1"/>
                </a:cxn>
                <a:cxn ang="0">
                  <a:pos x="106" y="1"/>
                </a:cxn>
              </a:cxnLst>
              <a:rect l="0" t="0" r="r" b="b"/>
              <a:pathLst>
                <a:path w="115" h="180">
                  <a:moveTo>
                    <a:pt x="106" y="1"/>
                  </a:moveTo>
                  <a:lnTo>
                    <a:pt x="106" y="1"/>
                  </a:lnTo>
                  <a:lnTo>
                    <a:pt x="99" y="10"/>
                  </a:lnTo>
                  <a:lnTo>
                    <a:pt x="93" y="18"/>
                  </a:lnTo>
                  <a:lnTo>
                    <a:pt x="87" y="27"/>
                  </a:lnTo>
                  <a:lnTo>
                    <a:pt x="82" y="35"/>
                  </a:lnTo>
                  <a:lnTo>
                    <a:pt x="72" y="54"/>
                  </a:lnTo>
                  <a:lnTo>
                    <a:pt x="63" y="74"/>
                  </a:lnTo>
                  <a:lnTo>
                    <a:pt x="63" y="74"/>
                  </a:lnTo>
                  <a:lnTo>
                    <a:pt x="33" y="123"/>
                  </a:lnTo>
                  <a:lnTo>
                    <a:pt x="18" y="148"/>
                  </a:lnTo>
                  <a:lnTo>
                    <a:pt x="1" y="173"/>
                  </a:lnTo>
                  <a:lnTo>
                    <a:pt x="1" y="173"/>
                  </a:lnTo>
                  <a:lnTo>
                    <a:pt x="0" y="175"/>
                  </a:lnTo>
                  <a:lnTo>
                    <a:pt x="0" y="177"/>
                  </a:lnTo>
                  <a:lnTo>
                    <a:pt x="1" y="178"/>
                  </a:lnTo>
                  <a:lnTo>
                    <a:pt x="2" y="179"/>
                  </a:lnTo>
                  <a:lnTo>
                    <a:pt x="6" y="180"/>
                  </a:lnTo>
                  <a:lnTo>
                    <a:pt x="7" y="179"/>
                  </a:lnTo>
                  <a:lnTo>
                    <a:pt x="9" y="178"/>
                  </a:lnTo>
                  <a:lnTo>
                    <a:pt x="9" y="178"/>
                  </a:lnTo>
                  <a:lnTo>
                    <a:pt x="25" y="155"/>
                  </a:lnTo>
                  <a:lnTo>
                    <a:pt x="39" y="133"/>
                  </a:lnTo>
                  <a:lnTo>
                    <a:pt x="66" y="86"/>
                  </a:lnTo>
                  <a:lnTo>
                    <a:pt x="66" y="86"/>
                  </a:lnTo>
                  <a:lnTo>
                    <a:pt x="77" y="65"/>
                  </a:lnTo>
                  <a:lnTo>
                    <a:pt x="87" y="45"/>
                  </a:lnTo>
                  <a:lnTo>
                    <a:pt x="93" y="35"/>
                  </a:lnTo>
                  <a:lnTo>
                    <a:pt x="98" y="26"/>
                  </a:lnTo>
                  <a:lnTo>
                    <a:pt x="105" y="17"/>
                  </a:lnTo>
                  <a:lnTo>
                    <a:pt x="113" y="8"/>
                  </a:lnTo>
                  <a:lnTo>
                    <a:pt x="113" y="8"/>
                  </a:lnTo>
                  <a:lnTo>
                    <a:pt x="114" y="7"/>
                  </a:lnTo>
                  <a:lnTo>
                    <a:pt x="115" y="4"/>
                  </a:lnTo>
                  <a:lnTo>
                    <a:pt x="114" y="2"/>
                  </a:lnTo>
                  <a:lnTo>
                    <a:pt x="113" y="1"/>
                  </a:lnTo>
                  <a:lnTo>
                    <a:pt x="112" y="0"/>
                  </a:lnTo>
                  <a:lnTo>
                    <a:pt x="110" y="0"/>
                  </a:lnTo>
                  <a:lnTo>
                    <a:pt x="107" y="0"/>
                  </a:lnTo>
                  <a:lnTo>
                    <a:pt x="106" y="1"/>
                  </a:lnTo>
                  <a:lnTo>
                    <a:pt x="106"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1" name="Freeform 877"/>
            <p:cNvSpPr/>
            <p:nvPr/>
          </p:nvSpPr>
          <p:spPr bwMode="auto">
            <a:xfrm>
              <a:off x="4451350" y="1538288"/>
              <a:ext cx="58738" cy="96838"/>
            </a:xfrm>
            <a:custGeom>
              <a:avLst/>
              <a:gdLst/>
              <a:ahLst/>
              <a:cxnLst>
                <a:cxn ang="0">
                  <a:pos x="104" y="2"/>
                </a:cxn>
                <a:cxn ang="0">
                  <a:pos x="104" y="2"/>
                </a:cxn>
                <a:cxn ang="0">
                  <a:pos x="100" y="8"/>
                </a:cxn>
                <a:cxn ang="0">
                  <a:pos x="94" y="14"/>
                </a:cxn>
                <a:cxn ang="0">
                  <a:pos x="89" y="20"/>
                </a:cxn>
                <a:cxn ang="0">
                  <a:pos x="86" y="23"/>
                </a:cxn>
                <a:cxn ang="0">
                  <a:pos x="85" y="27"/>
                </a:cxn>
                <a:cxn ang="0">
                  <a:pos x="85" y="27"/>
                </a:cxn>
                <a:cxn ang="0">
                  <a:pos x="80" y="41"/>
                </a:cxn>
                <a:cxn ang="0">
                  <a:pos x="73" y="54"/>
                </a:cxn>
                <a:cxn ang="0">
                  <a:pos x="58" y="79"/>
                </a:cxn>
                <a:cxn ang="0">
                  <a:pos x="58" y="79"/>
                </a:cxn>
                <a:cxn ang="0">
                  <a:pos x="29" y="128"/>
                </a:cxn>
                <a:cxn ang="0">
                  <a:pos x="14" y="153"/>
                </a:cxn>
                <a:cxn ang="0">
                  <a:pos x="0" y="177"/>
                </a:cxn>
                <a:cxn ang="0">
                  <a:pos x="0" y="177"/>
                </a:cxn>
                <a:cxn ang="0">
                  <a:pos x="0" y="179"/>
                </a:cxn>
                <a:cxn ang="0">
                  <a:pos x="0" y="181"/>
                </a:cxn>
                <a:cxn ang="0">
                  <a:pos x="1" y="183"/>
                </a:cxn>
                <a:cxn ang="0">
                  <a:pos x="2" y="184"/>
                </a:cxn>
                <a:cxn ang="0">
                  <a:pos x="5" y="185"/>
                </a:cxn>
                <a:cxn ang="0">
                  <a:pos x="7" y="184"/>
                </a:cxn>
                <a:cxn ang="0">
                  <a:pos x="8" y="183"/>
                </a:cxn>
                <a:cxn ang="0">
                  <a:pos x="8" y="183"/>
                </a:cxn>
                <a:cxn ang="0">
                  <a:pos x="11" y="178"/>
                </a:cxn>
                <a:cxn ang="0">
                  <a:pos x="15" y="175"/>
                </a:cxn>
                <a:cxn ang="0">
                  <a:pos x="15" y="175"/>
                </a:cxn>
                <a:cxn ang="0">
                  <a:pos x="17" y="173"/>
                </a:cxn>
                <a:cxn ang="0">
                  <a:pos x="18" y="171"/>
                </a:cxn>
                <a:cxn ang="0">
                  <a:pos x="18" y="168"/>
                </a:cxn>
                <a:cxn ang="0">
                  <a:pos x="17" y="167"/>
                </a:cxn>
                <a:cxn ang="0">
                  <a:pos x="17" y="167"/>
                </a:cxn>
                <a:cxn ang="0">
                  <a:pos x="39" y="129"/>
                </a:cxn>
                <a:cxn ang="0">
                  <a:pos x="63" y="91"/>
                </a:cxn>
                <a:cxn ang="0">
                  <a:pos x="63" y="91"/>
                </a:cxn>
                <a:cxn ang="0">
                  <a:pos x="76" y="69"/>
                </a:cxn>
                <a:cxn ang="0">
                  <a:pos x="82" y="58"/>
                </a:cxn>
                <a:cxn ang="0">
                  <a:pos x="89" y="45"/>
                </a:cxn>
                <a:cxn ang="0">
                  <a:pos x="89" y="45"/>
                </a:cxn>
                <a:cxn ang="0">
                  <a:pos x="94" y="35"/>
                </a:cxn>
                <a:cxn ang="0">
                  <a:pos x="100" y="25"/>
                </a:cxn>
                <a:cxn ang="0">
                  <a:pos x="112" y="7"/>
                </a:cxn>
                <a:cxn ang="0">
                  <a:pos x="112" y="7"/>
                </a:cxn>
                <a:cxn ang="0">
                  <a:pos x="113" y="5"/>
                </a:cxn>
                <a:cxn ang="0">
                  <a:pos x="113" y="3"/>
                </a:cxn>
                <a:cxn ang="0">
                  <a:pos x="112" y="2"/>
                </a:cxn>
                <a:cxn ang="0">
                  <a:pos x="111" y="1"/>
                </a:cxn>
                <a:cxn ang="0">
                  <a:pos x="109" y="0"/>
                </a:cxn>
                <a:cxn ang="0">
                  <a:pos x="107" y="0"/>
                </a:cxn>
                <a:cxn ang="0">
                  <a:pos x="106" y="1"/>
                </a:cxn>
                <a:cxn ang="0">
                  <a:pos x="104" y="2"/>
                </a:cxn>
                <a:cxn ang="0">
                  <a:pos x="104" y="2"/>
                </a:cxn>
              </a:cxnLst>
              <a:rect l="0" t="0" r="r" b="b"/>
              <a:pathLst>
                <a:path w="113" h="185">
                  <a:moveTo>
                    <a:pt x="104" y="2"/>
                  </a:moveTo>
                  <a:lnTo>
                    <a:pt x="104" y="2"/>
                  </a:lnTo>
                  <a:lnTo>
                    <a:pt x="100" y="8"/>
                  </a:lnTo>
                  <a:lnTo>
                    <a:pt x="94" y="14"/>
                  </a:lnTo>
                  <a:lnTo>
                    <a:pt x="89" y="20"/>
                  </a:lnTo>
                  <a:lnTo>
                    <a:pt x="86" y="23"/>
                  </a:lnTo>
                  <a:lnTo>
                    <a:pt x="85" y="27"/>
                  </a:lnTo>
                  <a:lnTo>
                    <a:pt x="85" y="27"/>
                  </a:lnTo>
                  <a:lnTo>
                    <a:pt x="80" y="41"/>
                  </a:lnTo>
                  <a:lnTo>
                    <a:pt x="73" y="54"/>
                  </a:lnTo>
                  <a:lnTo>
                    <a:pt x="58" y="79"/>
                  </a:lnTo>
                  <a:lnTo>
                    <a:pt x="58" y="79"/>
                  </a:lnTo>
                  <a:lnTo>
                    <a:pt x="29" y="128"/>
                  </a:lnTo>
                  <a:lnTo>
                    <a:pt x="14" y="153"/>
                  </a:lnTo>
                  <a:lnTo>
                    <a:pt x="0" y="177"/>
                  </a:lnTo>
                  <a:lnTo>
                    <a:pt x="0" y="177"/>
                  </a:lnTo>
                  <a:lnTo>
                    <a:pt x="0" y="179"/>
                  </a:lnTo>
                  <a:lnTo>
                    <a:pt x="0" y="181"/>
                  </a:lnTo>
                  <a:lnTo>
                    <a:pt x="1" y="183"/>
                  </a:lnTo>
                  <a:lnTo>
                    <a:pt x="2" y="184"/>
                  </a:lnTo>
                  <a:lnTo>
                    <a:pt x="5" y="185"/>
                  </a:lnTo>
                  <a:lnTo>
                    <a:pt x="7" y="184"/>
                  </a:lnTo>
                  <a:lnTo>
                    <a:pt x="8" y="183"/>
                  </a:lnTo>
                  <a:lnTo>
                    <a:pt x="8" y="183"/>
                  </a:lnTo>
                  <a:lnTo>
                    <a:pt x="11" y="178"/>
                  </a:lnTo>
                  <a:lnTo>
                    <a:pt x="15" y="175"/>
                  </a:lnTo>
                  <a:lnTo>
                    <a:pt x="15" y="175"/>
                  </a:lnTo>
                  <a:lnTo>
                    <a:pt x="17" y="173"/>
                  </a:lnTo>
                  <a:lnTo>
                    <a:pt x="18" y="171"/>
                  </a:lnTo>
                  <a:lnTo>
                    <a:pt x="18" y="168"/>
                  </a:lnTo>
                  <a:lnTo>
                    <a:pt x="17" y="167"/>
                  </a:lnTo>
                  <a:lnTo>
                    <a:pt x="17" y="167"/>
                  </a:lnTo>
                  <a:lnTo>
                    <a:pt x="39" y="129"/>
                  </a:lnTo>
                  <a:lnTo>
                    <a:pt x="63" y="91"/>
                  </a:lnTo>
                  <a:lnTo>
                    <a:pt x="63" y="91"/>
                  </a:lnTo>
                  <a:lnTo>
                    <a:pt x="76" y="69"/>
                  </a:lnTo>
                  <a:lnTo>
                    <a:pt x="82" y="58"/>
                  </a:lnTo>
                  <a:lnTo>
                    <a:pt x="89" y="45"/>
                  </a:lnTo>
                  <a:lnTo>
                    <a:pt x="89" y="45"/>
                  </a:lnTo>
                  <a:lnTo>
                    <a:pt x="94" y="35"/>
                  </a:lnTo>
                  <a:lnTo>
                    <a:pt x="100" y="25"/>
                  </a:lnTo>
                  <a:lnTo>
                    <a:pt x="112" y="7"/>
                  </a:lnTo>
                  <a:lnTo>
                    <a:pt x="112" y="7"/>
                  </a:lnTo>
                  <a:lnTo>
                    <a:pt x="113" y="5"/>
                  </a:lnTo>
                  <a:lnTo>
                    <a:pt x="113" y="3"/>
                  </a:lnTo>
                  <a:lnTo>
                    <a:pt x="112" y="2"/>
                  </a:lnTo>
                  <a:lnTo>
                    <a:pt x="111" y="1"/>
                  </a:lnTo>
                  <a:lnTo>
                    <a:pt x="109" y="0"/>
                  </a:lnTo>
                  <a:lnTo>
                    <a:pt x="107" y="0"/>
                  </a:lnTo>
                  <a:lnTo>
                    <a:pt x="106" y="1"/>
                  </a:lnTo>
                  <a:lnTo>
                    <a:pt x="104" y="2"/>
                  </a:lnTo>
                  <a:lnTo>
                    <a:pt x="104"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2" name="Freeform 878"/>
            <p:cNvSpPr/>
            <p:nvPr/>
          </p:nvSpPr>
          <p:spPr bwMode="auto">
            <a:xfrm>
              <a:off x="4473575" y="1566863"/>
              <a:ext cx="66675" cy="101600"/>
            </a:xfrm>
            <a:custGeom>
              <a:avLst/>
              <a:gdLst/>
              <a:ahLst/>
              <a:cxnLst>
                <a:cxn ang="0">
                  <a:pos x="119" y="4"/>
                </a:cxn>
                <a:cxn ang="0">
                  <a:pos x="119" y="4"/>
                </a:cxn>
                <a:cxn ang="0">
                  <a:pos x="118" y="9"/>
                </a:cxn>
                <a:cxn ang="0">
                  <a:pos x="116" y="13"/>
                </a:cxn>
                <a:cxn ang="0">
                  <a:pos x="111" y="22"/>
                </a:cxn>
                <a:cxn ang="0">
                  <a:pos x="99" y="40"/>
                </a:cxn>
                <a:cxn ang="0">
                  <a:pos x="99" y="40"/>
                </a:cxn>
                <a:cxn ang="0">
                  <a:pos x="91" y="51"/>
                </a:cxn>
                <a:cxn ang="0">
                  <a:pos x="83" y="61"/>
                </a:cxn>
                <a:cxn ang="0">
                  <a:pos x="74" y="73"/>
                </a:cxn>
                <a:cxn ang="0">
                  <a:pos x="67" y="84"/>
                </a:cxn>
                <a:cxn ang="0">
                  <a:pos x="67" y="84"/>
                </a:cxn>
                <a:cxn ang="0">
                  <a:pos x="34" y="134"/>
                </a:cxn>
                <a:cxn ang="0">
                  <a:pos x="18" y="159"/>
                </a:cxn>
                <a:cxn ang="0">
                  <a:pos x="1" y="183"/>
                </a:cxn>
                <a:cxn ang="0">
                  <a:pos x="1" y="183"/>
                </a:cxn>
                <a:cxn ang="0">
                  <a:pos x="0" y="184"/>
                </a:cxn>
                <a:cxn ang="0">
                  <a:pos x="0" y="186"/>
                </a:cxn>
                <a:cxn ang="0">
                  <a:pos x="1" y="188"/>
                </a:cxn>
                <a:cxn ang="0">
                  <a:pos x="2" y="190"/>
                </a:cxn>
                <a:cxn ang="0">
                  <a:pos x="4" y="190"/>
                </a:cxn>
                <a:cxn ang="0">
                  <a:pos x="6" y="190"/>
                </a:cxn>
                <a:cxn ang="0">
                  <a:pos x="7" y="190"/>
                </a:cxn>
                <a:cxn ang="0">
                  <a:pos x="9" y="187"/>
                </a:cxn>
                <a:cxn ang="0">
                  <a:pos x="9" y="187"/>
                </a:cxn>
                <a:cxn ang="0">
                  <a:pos x="27" y="161"/>
                </a:cxn>
                <a:cxn ang="0">
                  <a:pos x="44" y="135"/>
                </a:cxn>
                <a:cxn ang="0">
                  <a:pos x="81" y="81"/>
                </a:cxn>
                <a:cxn ang="0">
                  <a:pos x="81" y="81"/>
                </a:cxn>
                <a:cxn ang="0">
                  <a:pos x="88" y="71"/>
                </a:cxn>
                <a:cxn ang="0">
                  <a:pos x="96" y="59"/>
                </a:cxn>
                <a:cxn ang="0">
                  <a:pos x="103" y="49"/>
                </a:cxn>
                <a:cxn ang="0">
                  <a:pos x="111" y="38"/>
                </a:cxn>
                <a:cxn ang="0">
                  <a:pos x="111" y="38"/>
                </a:cxn>
                <a:cxn ang="0">
                  <a:pos x="121" y="23"/>
                </a:cxn>
                <a:cxn ang="0">
                  <a:pos x="125" y="15"/>
                </a:cxn>
                <a:cxn ang="0">
                  <a:pos x="128" y="7"/>
                </a:cxn>
                <a:cxn ang="0">
                  <a:pos x="128" y="7"/>
                </a:cxn>
                <a:cxn ang="0">
                  <a:pos x="128" y="5"/>
                </a:cxn>
                <a:cxn ang="0">
                  <a:pos x="127" y="3"/>
                </a:cxn>
                <a:cxn ang="0">
                  <a:pos x="124" y="0"/>
                </a:cxn>
                <a:cxn ang="0">
                  <a:pos x="123" y="0"/>
                </a:cxn>
                <a:cxn ang="0">
                  <a:pos x="121" y="0"/>
                </a:cxn>
                <a:cxn ang="0">
                  <a:pos x="120" y="3"/>
                </a:cxn>
                <a:cxn ang="0">
                  <a:pos x="119" y="4"/>
                </a:cxn>
                <a:cxn ang="0">
                  <a:pos x="119" y="4"/>
                </a:cxn>
              </a:cxnLst>
              <a:rect l="0" t="0" r="r" b="b"/>
              <a:pathLst>
                <a:path w="128" h="190">
                  <a:moveTo>
                    <a:pt x="119" y="4"/>
                  </a:moveTo>
                  <a:lnTo>
                    <a:pt x="119" y="4"/>
                  </a:lnTo>
                  <a:lnTo>
                    <a:pt x="118" y="9"/>
                  </a:lnTo>
                  <a:lnTo>
                    <a:pt x="116" y="13"/>
                  </a:lnTo>
                  <a:lnTo>
                    <a:pt x="111" y="22"/>
                  </a:lnTo>
                  <a:lnTo>
                    <a:pt x="99" y="40"/>
                  </a:lnTo>
                  <a:lnTo>
                    <a:pt x="99" y="40"/>
                  </a:lnTo>
                  <a:lnTo>
                    <a:pt x="91" y="51"/>
                  </a:lnTo>
                  <a:lnTo>
                    <a:pt x="83" y="61"/>
                  </a:lnTo>
                  <a:lnTo>
                    <a:pt x="74" y="73"/>
                  </a:lnTo>
                  <a:lnTo>
                    <a:pt x="67" y="84"/>
                  </a:lnTo>
                  <a:lnTo>
                    <a:pt x="67" y="84"/>
                  </a:lnTo>
                  <a:lnTo>
                    <a:pt x="34" y="134"/>
                  </a:lnTo>
                  <a:lnTo>
                    <a:pt x="18" y="159"/>
                  </a:lnTo>
                  <a:lnTo>
                    <a:pt x="1" y="183"/>
                  </a:lnTo>
                  <a:lnTo>
                    <a:pt x="1" y="183"/>
                  </a:lnTo>
                  <a:lnTo>
                    <a:pt x="0" y="184"/>
                  </a:lnTo>
                  <a:lnTo>
                    <a:pt x="0" y="186"/>
                  </a:lnTo>
                  <a:lnTo>
                    <a:pt x="1" y="188"/>
                  </a:lnTo>
                  <a:lnTo>
                    <a:pt x="2" y="190"/>
                  </a:lnTo>
                  <a:lnTo>
                    <a:pt x="4" y="190"/>
                  </a:lnTo>
                  <a:lnTo>
                    <a:pt x="6" y="190"/>
                  </a:lnTo>
                  <a:lnTo>
                    <a:pt x="7" y="190"/>
                  </a:lnTo>
                  <a:lnTo>
                    <a:pt x="9" y="187"/>
                  </a:lnTo>
                  <a:lnTo>
                    <a:pt x="9" y="187"/>
                  </a:lnTo>
                  <a:lnTo>
                    <a:pt x="27" y="161"/>
                  </a:lnTo>
                  <a:lnTo>
                    <a:pt x="44" y="135"/>
                  </a:lnTo>
                  <a:lnTo>
                    <a:pt x="81" y="81"/>
                  </a:lnTo>
                  <a:lnTo>
                    <a:pt x="81" y="81"/>
                  </a:lnTo>
                  <a:lnTo>
                    <a:pt x="88" y="71"/>
                  </a:lnTo>
                  <a:lnTo>
                    <a:pt x="96" y="59"/>
                  </a:lnTo>
                  <a:lnTo>
                    <a:pt x="103" y="49"/>
                  </a:lnTo>
                  <a:lnTo>
                    <a:pt x="111" y="38"/>
                  </a:lnTo>
                  <a:lnTo>
                    <a:pt x="111" y="38"/>
                  </a:lnTo>
                  <a:lnTo>
                    <a:pt x="121" y="23"/>
                  </a:lnTo>
                  <a:lnTo>
                    <a:pt x="125" y="15"/>
                  </a:lnTo>
                  <a:lnTo>
                    <a:pt x="128" y="7"/>
                  </a:lnTo>
                  <a:lnTo>
                    <a:pt x="128" y="7"/>
                  </a:lnTo>
                  <a:lnTo>
                    <a:pt x="128" y="5"/>
                  </a:lnTo>
                  <a:lnTo>
                    <a:pt x="127" y="3"/>
                  </a:lnTo>
                  <a:lnTo>
                    <a:pt x="124" y="0"/>
                  </a:lnTo>
                  <a:lnTo>
                    <a:pt x="123" y="0"/>
                  </a:lnTo>
                  <a:lnTo>
                    <a:pt x="121" y="0"/>
                  </a:lnTo>
                  <a:lnTo>
                    <a:pt x="120" y="3"/>
                  </a:lnTo>
                  <a:lnTo>
                    <a:pt x="119" y="4"/>
                  </a:lnTo>
                  <a:lnTo>
                    <a:pt x="119"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3" name="Freeform 879"/>
            <p:cNvSpPr/>
            <p:nvPr/>
          </p:nvSpPr>
          <p:spPr bwMode="auto">
            <a:xfrm>
              <a:off x="4500563" y="1595438"/>
              <a:ext cx="76200" cy="107950"/>
            </a:xfrm>
            <a:custGeom>
              <a:avLst/>
              <a:gdLst/>
              <a:ahLst/>
              <a:cxnLst>
                <a:cxn ang="0">
                  <a:pos x="133" y="2"/>
                </a:cxn>
                <a:cxn ang="0">
                  <a:pos x="133" y="2"/>
                </a:cxn>
                <a:cxn ang="0">
                  <a:pos x="116" y="23"/>
                </a:cxn>
                <a:cxn ang="0">
                  <a:pos x="100" y="45"/>
                </a:cxn>
                <a:cxn ang="0">
                  <a:pos x="100" y="45"/>
                </a:cxn>
                <a:cxn ang="0">
                  <a:pos x="81" y="70"/>
                </a:cxn>
                <a:cxn ang="0">
                  <a:pos x="72" y="84"/>
                </a:cxn>
                <a:cxn ang="0">
                  <a:pos x="63" y="96"/>
                </a:cxn>
                <a:cxn ang="0">
                  <a:pos x="63" y="96"/>
                </a:cxn>
                <a:cxn ang="0">
                  <a:pos x="53" y="107"/>
                </a:cxn>
                <a:cxn ang="0">
                  <a:pos x="44" y="119"/>
                </a:cxn>
                <a:cxn ang="0">
                  <a:pos x="36" y="131"/>
                </a:cxn>
                <a:cxn ang="0">
                  <a:pos x="29" y="144"/>
                </a:cxn>
                <a:cxn ang="0">
                  <a:pos x="0" y="196"/>
                </a:cxn>
                <a:cxn ang="0">
                  <a:pos x="0" y="196"/>
                </a:cxn>
                <a:cxn ang="0">
                  <a:pos x="0" y="198"/>
                </a:cxn>
                <a:cxn ang="0">
                  <a:pos x="0" y="201"/>
                </a:cxn>
                <a:cxn ang="0">
                  <a:pos x="1" y="202"/>
                </a:cxn>
                <a:cxn ang="0">
                  <a:pos x="2" y="203"/>
                </a:cxn>
                <a:cxn ang="0">
                  <a:pos x="4" y="204"/>
                </a:cxn>
                <a:cxn ang="0">
                  <a:pos x="5" y="204"/>
                </a:cxn>
                <a:cxn ang="0">
                  <a:pos x="7" y="203"/>
                </a:cxn>
                <a:cxn ang="0">
                  <a:pos x="8" y="202"/>
                </a:cxn>
                <a:cxn ang="0">
                  <a:pos x="8" y="202"/>
                </a:cxn>
                <a:cxn ang="0">
                  <a:pos x="25" y="173"/>
                </a:cxn>
                <a:cxn ang="0">
                  <a:pos x="41" y="145"/>
                </a:cxn>
                <a:cxn ang="0">
                  <a:pos x="60" y="117"/>
                </a:cxn>
                <a:cxn ang="0">
                  <a:pos x="79" y="91"/>
                </a:cxn>
                <a:cxn ang="0">
                  <a:pos x="79" y="91"/>
                </a:cxn>
                <a:cxn ang="0">
                  <a:pos x="86" y="81"/>
                </a:cxn>
                <a:cxn ang="0">
                  <a:pos x="94" y="70"/>
                </a:cxn>
                <a:cxn ang="0">
                  <a:pos x="108" y="50"/>
                </a:cxn>
                <a:cxn ang="0">
                  <a:pos x="108" y="50"/>
                </a:cxn>
                <a:cxn ang="0">
                  <a:pos x="125" y="28"/>
                </a:cxn>
                <a:cxn ang="0">
                  <a:pos x="141" y="6"/>
                </a:cxn>
                <a:cxn ang="0">
                  <a:pos x="141" y="6"/>
                </a:cxn>
                <a:cxn ang="0">
                  <a:pos x="142" y="5"/>
                </a:cxn>
                <a:cxn ang="0">
                  <a:pos x="141" y="3"/>
                </a:cxn>
                <a:cxn ang="0">
                  <a:pos x="141" y="1"/>
                </a:cxn>
                <a:cxn ang="0">
                  <a:pos x="139" y="0"/>
                </a:cxn>
                <a:cxn ang="0">
                  <a:pos x="136" y="0"/>
                </a:cxn>
                <a:cxn ang="0">
                  <a:pos x="134" y="0"/>
                </a:cxn>
                <a:cxn ang="0">
                  <a:pos x="133" y="2"/>
                </a:cxn>
                <a:cxn ang="0">
                  <a:pos x="133" y="2"/>
                </a:cxn>
              </a:cxnLst>
              <a:rect l="0" t="0" r="r" b="b"/>
              <a:pathLst>
                <a:path w="142" h="204">
                  <a:moveTo>
                    <a:pt x="133" y="2"/>
                  </a:moveTo>
                  <a:lnTo>
                    <a:pt x="133" y="2"/>
                  </a:lnTo>
                  <a:lnTo>
                    <a:pt x="116" y="23"/>
                  </a:lnTo>
                  <a:lnTo>
                    <a:pt x="100" y="45"/>
                  </a:lnTo>
                  <a:lnTo>
                    <a:pt x="100" y="45"/>
                  </a:lnTo>
                  <a:lnTo>
                    <a:pt x="81" y="70"/>
                  </a:lnTo>
                  <a:lnTo>
                    <a:pt x="72" y="84"/>
                  </a:lnTo>
                  <a:lnTo>
                    <a:pt x="63" y="96"/>
                  </a:lnTo>
                  <a:lnTo>
                    <a:pt x="63" y="96"/>
                  </a:lnTo>
                  <a:lnTo>
                    <a:pt x="53" y="107"/>
                  </a:lnTo>
                  <a:lnTo>
                    <a:pt x="44" y="119"/>
                  </a:lnTo>
                  <a:lnTo>
                    <a:pt x="36" y="131"/>
                  </a:lnTo>
                  <a:lnTo>
                    <a:pt x="29" y="144"/>
                  </a:lnTo>
                  <a:lnTo>
                    <a:pt x="0" y="196"/>
                  </a:lnTo>
                  <a:lnTo>
                    <a:pt x="0" y="196"/>
                  </a:lnTo>
                  <a:lnTo>
                    <a:pt x="0" y="198"/>
                  </a:lnTo>
                  <a:lnTo>
                    <a:pt x="0" y="201"/>
                  </a:lnTo>
                  <a:lnTo>
                    <a:pt x="1" y="202"/>
                  </a:lnTo>
                  <a:lnTo>
                    <a:pt x="2" y="203"/>
                  </a:lnTo>
                  <a:lnTo>
                    <a:pt x="4" y="204"/>
                  </a:lnTo>
                  <a:lnTo>
                    <a:pt x="5" y="204"/>
                  </a:lnTo>
                  <a:lnTo>
                    <a:pt x="7" y="203"/>
                  </a:lnTo>
                  <a:lnTo>
                    <a:pt x="8" y="202"/>
                  </a:lnTo>
                  <a:lnTo>
                    <a:pt x="8" y="202"/>
                  </a:lnTo>
                  <a:lnTo>
                    <a:pt x="25" y="173"/>
                  </a:lnTo>
                  <a:lnTo>
                    <a:pt x="41" y="145"/>
                  </a:lnTo>
                  <a:lnTo>
                    <a:pt x="60" y="117"/>
                  </a:lnTo>
                  <a:lnTo>
                    <a:pt x="79" y="91"/>
                  </a:lnTo>
                  <a:lnTo>
                    <a:pt x="79" y="91"/>
                  </a:lnTo>
                  <a:lnTo>
                    <a:pt x="86" y="81"/>
                  </a:lnTo>
                  <a:lnTo>
                    <a:pt x="94" y="70"/>
                  </a:lnTo>
                  <a:lnTo>
                    <a:pt x="108" y="50"/>
                  </a:lnTo>
                  <a:lnTo>
                    <a:pt x="108" y="50"/>
                  </a:lnTo>
                  <a:lnTo>
                    <a:pt x="125" y="28"/>
                  </a:lnTo>
                  <a:lnTo>
                    <a:pt x="141" y="6"/>
                  </a:lnTo>
                  <a:lnTo>
                    <a:pt x="141" y="6"/>
                  </a:lnTo>
                  <a:lnTo>
                    <a:pt x="142" y="5"/>
                  </a:lnTo>
                  <a:lnTo>
                    <a:pt x="141" y="3"/>
                  </a:lnTo>
                  <a:lnTo>
                    <a:pt x="141" y="1"/>
                  </a:lnTo>
                  <a:lnTo>
                    <a:pt x="139" y="0"/>
                  </a:lnTo>
                  <a:lnTo>
                    <a:pt x="136" y="0"/>
                  </a:lnTo>
                  <a:lnTo>
                    <a:pt x="134" y="0"/>
                  </a:lnTo>
                  <a:lnTo>
                    <a:pt x="133" y="2"/>
                  </a:lnTo>
                  <a:lnTo>
                    <a:pt x="133"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4" name="Freeform 880"/>
            <p:cNvSpPr/>
            <p:nvPr/>
          </p:nvSpPr>
          <p:spPr bwMode="auto">
            <a:xfrm>
              <a:off x="4510088" y="1630363"/>
              <a:ext cx="80963" cy="125413"/>
            </a:xfrm>
            <a:custGeom>
              <a:avLst/>
              <a:gdLst/>
              <a:ahLst/>
              <a:cxnLst>
                <a:cxn ang="0">
                  <a:pos x="143" y="2"/>
                </a:cxn>
                <a:cxn ang="0">
                  <a:pos x="143" y="2"/>
                </a:cxn>
                <a:cxn ang="0">
                  <a:pos x="110" y="58"/>
                </a:cxn>
                <a:cxn ang="0">
                  <a:pos x="77" y="114"/>
                </a:cxn>
                <a:cxn ang="0">
                  <a:pos x="77" y="114"/>
                </a:cxn>
                <a:cxn ang="0">
                  <a:pos x="58" y="143"/>
                </a:cxn>
                <a:cxn ang="0">
                  <a:pos x="39" y="172"/>
                </a:cxn>
                <a:cxn ang="0">
                  <a:pos x="20" y="201"/>
                </a:cxn>
                <a:cxn ang="0">
                  <a:pos x="1" y="230"/>
                </a:cxn>
                <a:cxn ang="0">
                  <a:pos x="1" y="230"/>
                </a:cxn>
                <a:cxn ang="0">
                  <a:pos x="0" y="232"/>
                </a:cxn>
                <a:cxn ang="0">
                  <a:pos x="0" y="234"/>
                </a:cxn>
                <a:cxn ang="0">
                  <a:pos x="1" y="235"/>
                </a:cxn>
                <a:cxn ang="0">
                  <a:pos x="2" y="236"/>
                </a:cxn>
                <a:cxn ang="0">
                  <a:pos x="4" y="237"/>
                </a:cxn>
                <a:cxn ang="0">
                  <a:pos x="7" y="237"/>
                </a:cxn>
                <a:cxn ang="0">
                  <a:pos x="8" y="236"/>
                </a:cxn>
                <a:cxn ang="0">
                  <a:pos x="10" y="235"/>
                </a:cxn>
                <a:cxn ang="0">
                  <a:pos x="10" y="235"/>
                </a:cxn>
                <a:cxn ang="0">
                  <a:pos x="44" y="180"/>
                </a:cxn>
                <a:cxn ang="0">
                  <a:pos x="62" y="152"/>
                </a:cxn>
                <a:cxn ang="0">
                  <a:pos x="80" y="125"/>
                </a:cxn>
                <a:cxn ang="0">
                  <a:pos x="80" y="125"/>
                </a:cxn>
                <a:cxn ang="0">
                  <a:pos x="99" y="96"/>
                </a:cxn>
                <a:cxn ang="0">
                  <a:pos x="117" y="67"/>
                </a:cxn>
                <a:cxn ang="0">
                  <a:pos x="134" y="36"/>
                </a:cxn>
                <a:cxn ang="0">
                  <a:pos x="151" y="8"/>
                </a:cxn>
                <a:cxn ang="0">
                  <a:pos x="151" y="8"/>
                </a:cxn>
                <a:cxn ang="0">
                  <a:pos x="152" y="5"/>
                </a:cxn>
                <a:cxn ang="0">
                  <a:pos x="152" y="3"/>
                </a:cxn>
                <a:cxn ang="0">
                  <a:pos x="151" y="2"/>
                </a:cxn>
                <a:cxn ang="0">
                  <a:pos x="150" y="1"/>
                </a:cxn>
                <a:cxn ang="0">
                  <a:pos x="148" y="0"/>
                </a:cxn>
                <a:cxn ang="0">
                  <a:pos x="146" y="0"/>
                </a:cxn>
                <a:cxn ang="0">
                  <a:pos x="145" y="1"/>
                </a:cxn>
                <a:cxn ang="0">
                  <a:pos x="143" y="2"/>
                </a:cxn>
                <a:cxn ang="0">
                  <a:pos x="143" y="2"/>
                </a:cxn>
              </a:cxnLst>
              <a:rect l="0" t="0" r="r" b="b"/>
              <a:pathLst>
                <a:path w="152" h="237">
                  <a:moveTo>
                    <a:pt x="143" y="2"/>
                  </a:moveTo>
                  <a:lnTo>
                    <a:pt x="143" y="2"/>
                  </a:lnTo>
                  <a:lnTo>
                    <a:pt x="110" y="58"/>
                  </a:lnTo>
                  <a:lnTo>
                    <a:pt x="77" y="114"/>
                  </a:lnTo>
                  <a:lnTo>
                    <a:pt x="77" y="114"/>
                  </a:lnTo>
                  <a:lnTo>
                    <a:pt x="58" y="143"/>
                  </a:lnTo>
                  <a:lnTo>
                    <a:pt x="39" y="172"/>
                  </a:lnTo>
                  <a:lnTo>
                    <a:pt x="20" y="201"/>
                  </a:lnTo>
                  <a:lnTo>
                    <a:pt x="1" y="230"/>
                  </a:lnTo>
                  <a:lnTo>
                    <a:pt x="1" y="230"/>
                  </a:lnTo>
                  <a:lnTo>
                    <a:pt x="0" y="232"/>
                  </a:lnTo>
                  <a:lnTo>
                    <a:pt x="0" y="234"/>
                  </a:lnTo>
                  <a:lnTo>
                    <a:pt x="1" y="235"/>
                  </a:lnTo>
                  <a:lnTo>
                    <a:pt x="2" y="236"/>
                  </a:lnTo>
                  <a:lnTo>
                    <a:pt x="4" y="237"/>
                  </a:lnTo>
                  <a:lnTo>
                    <a:pt x="7" y="237"/>
                  </a:lnTo>
                  <a:lnTo>
                    <a:pt x="8" y="236"/>
                  </a:lnTo>
                  <a:lnTo>
                    <a:pt x="10" y="235"/>
                  </a:lnTo>
                  <a:lnTo>
                    <a:pt x="10" y="235"/>
                  </a:lnTo>
                  <a:lnTo>
                    <a:pt x="44" y="180"/>
                  </a:lnTo>
                  <a:lnTo>
                    <a:pt x="62" y="152"/>
                  </a:lnTo>
                  <a:lnTo>
                    <a:pt x="80" y="125"/>
                  </a:lnTo>
                  <a:lnTo>
                    <a:pt x="80" y="125"/>
                  </a:lnTo>
                  <a:lnTo>
                    <a:pt x="99" y="96"/>
                  </a:lnTo>
                  <a:lnTo>
                    <a:pt x="117" y="67"/>
                  </a:lnTo>
                  <a:lnTo>
                    <a:pt x="134" y="36"/>
                  </a:lnTo>
                  <a:lnTo>
                    <a:pt x="151" y="8"/>
                  </a:lnTo>
                  <a:lnTo>
                    <a:pt x="151" y="8"/>
                  </a:lnTo>
                  <a:lnTo>
                    <a:pt x="152" y="5"/>
                  </a:lnTo>
                  <a:lnTo>
                    <a:pt x="152" y="3"/>
                  </a:lnTo>
                  <a:lnTo>
                    <a:pt x="151" y="2"/>
                  </a:lnTo>
                  <a:lnTo>
                    <a:pt x="150" y="1"/>
                  </a:lnTo>
                  <a:lnTo>
                    <a:pt x="148" y="0"/>
                  </a:lnTo>
                  <a:lnTo>
                    <a:pt x="146" y="0"/>
                  </a:lnTo>
                  <a:lnTo>
                    <a:pt x="145" y="1"/>
                  </a:lnTo>
                  <a:lnTo>
                    <a:pt x="143" y="2"/>
                  </a:lnTo>
                  <a:lnTo>
                    <a:pt x="143"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5" name="Freeform 881"/>
            <p:cNvSpPr/>
            <p:nvPr/>
          </p:nvSpPr>
          <p:spPr bwMode="auto">
            <a:xfrm>
              <a:off x="4525963" y="1682750"/>
              <a:ext cx="73025" cy="115888"/>
            </a:xfrm>
            <a:custGeom>
              <a:avLst/>
              <a:gdLst/>
              <a:ahLst/>
              <a:cxnLst>
                <a:cxn ang="0">
                  <a:pos x="129" y="2"/>
                </a:cxn>
                <a:cxn ang="0">
                  <a:pos x="129" y="2"/>
                </a:cxn>
                <a:cxn ang="0">
                  <a:pos x="112" y="29"/>
                </a:cxn>
                <a:cxn ang="0">
                  <a:pos x="94" y="56"/>
                </a:cxn>
                <a:cxn ang="0">
                  <a:pos x="78" y="84"/>
                </a:cxn>
                <a:cxn ang="0">
                  <a:pos x="63" y="112"/>
                </a:cxn>
                <a:cxn ang="0">
                  <a:pos x="63" y="112"/>
                </a:cxn>
                <a:cxn ang="0">
                  <a:pos x="54" y="129"/>
                </a:cxn>
                <a:cxn ang="0">
                  <a:pos x="45" y="144"/>
                </a:cxn>
                <a:cxn ang="0">
                  <a:pos x="25" y="175"/>
                </a:cxn>
                <a:cxn ang="0">
                  <a:pos x="25" y="175"/>
                </a:cxn>
                <a:cxn ang="0">
                  <a:pos x="19" y="184"/>
                </a:cxn>
                <a:cxn ang="0">
                  <a:pos x="12" y="194"/>
                </a:cxn>
                <a:cxn ang="0">
                  <a:pos x="6" y="202"/>
                </a:cxn>
                <a:cxn ang="0">
                  <a:pos x="1" y="212"/>
                </a:cxn>
                <a:cxn ang="0">
                  <a:pos x="1" y="212"/>
                </a:cxn>
                <a:cxn ang="0">
                  <a:pos x="0" y="214"/>
                </a:cxn>
                <a:cxn ang="0">
                  <a:pos x="1" y="216"/>
                </a:cxn>
                <a:cxn ang="0">
                  <a:pos x="2" y="217"/>
                </a:cxn>
                <a:cxn ang="0">
                  <a:pos x="4" y="218"/>
                </a:cxn>
                <a:cxn ang="0">
                  <a:pos x="7" y="218"/>
                </a:cxn>
                <a:cxn ang="0">
                  <a:pos x="9" y="217"/>
                </a:cxn>
                <a:cxn ang="0">
                  <a:pos x="11" y="215"/>
                </a:cxn>
                <a:cxn ang="0">
                  <a:pos x="11" y="215"/>
                </a:cxn>
                <a:cxn ang="0">
                  <a:pos x="13" y="209"/>
                </a:cxn>
                <a:cxn ang="0">
                  <a:pos x="16" y="204"/>
                </a:cxn>
                <a:cxn ang="0">
                  <a:pos x="23" y="194"/>
                </a:cxn>
                <a:cxn ang="0">
                  <a:pos x="31" y="182"/>
                </a:cxn>
                <a:cxn ang="0">
                  <a:pos x="38" y="172"/>
                </a:cxn>
                <a:cxn ang="0">
                  <a:pos x="38" y="172"/>
                </a:cxn>
                <a:cxn ang="0">
                  <a:pos x="71" y="117"/>
                </a:cxn>
                <a:cxn ang="0">
                  <a:pos x="71" y="117"/>
                </a:cxn>
                <a:cxn ang="0">
                  <a:pos x="103" y="61"/>
                </a:cxn>
                <a:cxn ang="0">
                  <a:pos x="120" y="35"/>
                </a:cxn>
                <a:cxn ang="0">
                  <a:pos x="138" y="8"/>
                </a:cxn>
                <a:cxn ang="0">
                  <a:pos x="138" y="8"/>
                </a:cxn>
                <a:cxn ang="0">
                  <a:pos x="139" y="6"/>
                </a:cxn>
                <a:cxn ang="0">
                  <a:pos x="139" y="5"/>
                </a:cxn>
                <a:cxn ang="0">
                  <a:pos x="138" y="2"/>
                </a:cxn>
                <a:cxn ang="0">
                  <a:pos x="137" y="1"/>
                </a:cxn>
                <a:cxn ang="0">
                  <a:pos x="132" y="0"/>
                </a:cxn>
                <a:cxn ang="0">
                  <a:pos x="131" y="1"/>
                </a:cxn>
                <a:cxn ang="0">
                  <a:pos x="129" y="2"/>
                </a:cxn>
                <a:cxn ang="0">
                  <a:pos x="129" y="2"/>
                </a:cxn>
              </a:cxnLst>
              <a:rect l="0" t="0" r="r" b="b"/>
              <a:pathLst>
                <a:path w="139" h="218">
                  <a:moveTo>
                    <a:pt x="129" y="2"/>
                  </a:moveTo>
                  <a:lnTo>
                    <a:pt x="129" y="2"/>
                  </a:lnTo>
                  <a:lnTo>
                    <a:pt x="112" y="29"/>
                  </a:lnTo>
                  <a:lnTo>
                    <a:pt x="94" y="56"/>
                  </a:lnTo>
                  <a:lnTo>
                    <a:pt x="78" y="84"/>
                  </a:lnTo>
                  <a:lnTo>
                    <a:pt x="63" y="112"/>
                  </a:lnTo>
                  <a:lnTo>
                    <a:pt x="63" y="112"/>
                  </a:lnTo>
                  <a:lnTo>
                    <a:pt x="54" y="129"/>
                  </a:lnTo>
                  <a:lnTo>
                    <a:pt x="45" y="144"/>
                  </a:lnTo>
                  <a:lnTo>
                    <a:pt x="25" y="175"/>
                  </a:lnTo>
                  <a:lnTo>
                    <a:pt x="25" y="175"/>
                  </a:lnTo>
                  <a:lnTo>
                    <a:pt x="19" y="184"/>
                  </a:lnTo>
                  <a:lnTo>
                    <a:pt x="12" y="194"/>
                  </a:lnTo>
                  <a:lnTo>
                    <a:pt x="6" y="202"/>
                  </a:lnTo>
                  <a:lnTo>
                    <a:pt x="1" y="212"/>
                  </a:lnTo>
                  <a:lnTo>
                    <a:pt x="1" y="212"/>
                  </a:lnTo>
                  <a:lnTo>
                    <a:pt x="0" y="214"/>
                  </a:lnTo>
                  <a:lnTo>
                    <a:pt x="1" y="216"/>
                  </a:lnTo>
                  <a:lnTo>
                    <a:pt x="2" y="217"/>
                  </a:lnTo>
                  <a:lnTo>
                    <a:pt x="4" y="218"/>
                  </a:lnTo>
                  <a:lnTo>
                    <a:pt x="7" y="218"/>
                  </a:lnTo>
                  <a:lnTo>
                    <a:pt x="9" y="217"/>
                  </a:lnTo>
                  <a:lnTo>
                    <a:pt x="11" y="215"/>
                  </a:lnTo>
                  <a:lnTo>
                    <a:pt x="11" y="215"/>
                  </a:lnTo>
                  <a:lnTo>
                    <a:pt x="13" y="209"/>
                  </a:lnTo>
                  <a:lnTo>
                    <a:pt x="16" y="204"/>
                  </a:lnTo>
                  <a:lnTo>
                    <a:pt x="23" y="194"/>
                  </a:lnTo>
                  <a:lnTo>
                    <a:pt x="31" y="182"/>
                  </a:lnTo>
                  <a:lnTo>
                    <a:pt x="38" y="172"/>
                  </a:lnTo>
                  <a:lnTo>
                    <a:pt x="38" y="172"/>
                  </a:lnTo>
                  <a:lnTo>
                    <a:pt x="71" y="117"/>
                  </a:lnTo>
                  <a:lnTo>
                    <a:pt x="71" y="117"/>
                  </a:lnTo>
                  <a:lnTo>
                    <a:pt x="103" y="61"/>
                  </a:lnTo>
                  <a:lnTo>
                    <a:pt x="120" y="35"/>
                  </a:lnTo>
                  <a:lnTo>
                    <a:pt x="138" y="8"/>
                  </a:lnTo>
                  <a:lnTo>
                    <a:pt x="138" y="8"/>
                  </a:lnTo>
                  <a:lnTo>
                    <a:pt x="139" y="6"/>
                  </a:lnTo>
                  <a:lnTo>
                    <a:pt x="139" y="5"/>
                  </a:lnTo>
                  <a:lnTo>
                    <a:pt x="138" y="2"/>
                  </a:lnTo>
                  <a:lnTo>
                    <a:pt x="137" y="1"/>
                  </a:lnTo>
                  <a:lnTo>
                    <a:pt x="132" y="0"/>
                  </a:lnTo>
                  <a:lnTo>
                    <a:pt x="131" y="1"/>
                  </a:lnTo>
                  <a:lnTo>
                    <a:pt x="129" y="2"/>
                  </a:lnTo>
                  <a:lnTo>
                    <a:pt x="129"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6" name="Freeform 882"/>
            <p:cNvSpPr/>
            <p:nvPr/>
          </p:nvSpPr>
          <p:spPr bwMode="auto">
            <a:xfrm>
              <a:off x="4548188" y="1728788"/>
              <a:ext cx="57150" cy="90488"/>
            </a:xfrm>
            <a:custGeom>
              <a:avLst/>
              <a:gdLst/>
              <a:ahLst/>
              <a:cxnLst>
                <a:cxn ang="0">
                  <a:pos x="100" y="2"/>
                </a:cxn>
                <a:cxn ang="0">
                  <a:pos x="100" y="2"/>
                </a:cxn>
                <a:cxn ang="0">
                  <a:pos x="94" y="12"/>
                </a:cxn>
                <a:cxn ang="0">
                  <a:pos x="85" y="20"/>
                </a:cxn>
                <a:cxn ang="0">
                  <a:pos x="79" y="28"/>
                </a:cxn>
                <a:cxn ang="0">
                  <a:pos x="73" y="37"/>
                </a:cxn>
                <a:cxn ang="0">
                  <a:pos x="73" y="37"/>
                </a:cxn>
                <a:cxn ang="0">
                  <a:pos x="63" y="58"/>
                </a:cxn>
                <a:cxn ang="0">
                  <a:pos x="51" y="79"/>
                </a:cxn>
                <a:cxn ang="0">
                  <a:pos x="51" y="79"/>
                </a:cxn>
                <a:cxn ang="0">
                  <a:pos x="26" y="122"/>
                </a:cxn>
                <a:cxn ang="0">
                  <a:pos x="14" y="143"/>
                </a:cxn>
                <a:cxn ang="0">
                  <a:pos x="0" y="163"/>
                </a:cxn>
                <a:cxn ang="0">
                  <a:pos x="0" y="163"/>
                </a:cxn>
                <a:cxn ang="0">
                  <a:pos x="0" y="165"/>
                </a:cxn>
                <a:cxn ang="0">
                  <a:pos x="0" y="166"/>
                </a:cxn>
                <a:cxn ang="0">
                  <a:pos x="1" y="169"/>
                </a:cxn>
                <a:cxn ang="0">
                  <a:pos x="2" y="170"/>
                </a:cxn>
                <a:cxn ang="0">
                  <a:pos x="5" y="171"/>
                </a:cxn>
                <a:cxn ang="0">
                  <a:pos x="7" y="170"/>
                </a:cxn>
                <a:cxn ang="0">
                  <a:pos x="8" y="169"/>
                </a:cxn>
                <a:cxn ang="0">
                  <a:pos x="8" y="169"/>
                </a:cxn>
                <a:cxn ang="0">
                  <a:pos x="20" y="149"/>
                </a:cxn>
                <a:cxn ang="0">
                  <a:pos x="32" y="129"/>
                </a:cxn>
                <a:cxn ang="0">
                  <a:pos x="43" y="110"/>
                </a:cxn>
                <a:cxn ang="0">
                  <a:pos x="55" y="91"/>
                </a:cxn>
                <a:cxn ang="0">
                  <a:pos x="55" y="91"/>
                </a:cxn>
                <a:cxn ang="0">
                  <a:pos x="62" y="81"/>
                </a:cxn>
                <a:cxn ang="0">
                  <a:pos x="68" y="70"/>
                </a:cxn>
                <a:cxn ang="0">
                  <a:pos x="78" y="49"/>
                </a:cxn>
                <a:cxn ang="0">
                  <a:pos x="78" y="49"/>
                </a:cxn>
                <a:cxn ang="0">
                  <a:pos x="81" y="43"/>
                </a:cxn>
                <a:cxn ang="0">
                  <a:pos x="84" y="37"/>
                </a:cxn>
                <a:cxn ang="0">
                  <a:pos x="93" y="27"/>
                </a:cxn>
                <a:cxn ang="0">
                  <a:pos x="101" y="18"/>
                </a:cxn>
                <a:cxn ang="0">
                  <a:pos x="108" y="7"/>
                </a:cxn>
                <a:cxn ang="0">
                  <a:pos x="108" y="7"/>
                </a:cxn>
                <a:cxn ang="0">
                  <a:pos x="108" y="5"/>
                </a:cxn>
                <a:cxn ang="0">
                  <a:pos x="108" y="3"/>
                </a:cxn>
                <a:cxn ang="0">
                  <a:pos x="107" y="2"/>
                </a:cxn>
                <a:cxn ang="0">
                  <a:pos x="106" y="0"/>
                </a:cxn>
                <a:cxn ang="0">
                  <a:pos x="105" y="0"/>
                </a:cxn>
                <a:cxn ang="0">
                  <a:pos x="103" y="0"/>
                </a:cxn>
                <a:cxn ang="0">
                  <a:pos x="101" y="1"/>
                </a:cxn>
                <a:cxn ang="0">
                  <a:pos x="100" y="2"/>
                </a:cxn>
                <a:cxn ang="0">
                  <a:pos x="100" y="2"/>
                </a:cxn>
              </a:cxnLst>
              <a:rect l="0" t="0" r="r" b="b"/>
              <a:pathLst>
                <a:path w="108" h="171">
                  <a:moveTo>
                    <a:pt x="100" y="2"/>
                  </a:moveTo>
                  <a:lnTo>
                    <a:pt x="100" y="2"/>
                  </a:lnTo>
                  <a:lnTo>
                    <a:pt x="94" y="12"/>
                  </a:lnTo>
                  <a:lnTo>
                    <a:pt x="85" y="20"/>
                  </a:lnTo>
                  <a:lnTo>
                    <a:pt x="79" y="28"/>
                  </a:lnTo>
                  <a:lnTo>
                    <a:pt x="73" y="37"/>
                  </a:lnTo>
                  <a:lnTo>
                    <a:pt x="73" y="37"/>
                  </a:lnTo>
                  <a:lnTo>
                    <a:pt x="63" y="58"/>
                  </a:lnTo>
                  <a:lnTo>
                    <a:pt x="51" y="79"/>
                  </a:lnTo>
                  <a:lnTo>
                    <a:pt x="51" y="79"/>
                  </a:lnTo>
                  <a:lnTo>
                    <a:pt x="26" y="122"/>
                  </a:lnTo>
                  <a:lnTo>
                    <a:pt x="14" y="143"/>
                  </a:lnTo>
                  <a:lnTo>
                    <a:pt x="0" y="163"/>
                  </a:lnTo>
                  <a:lnTo>
                    <a:pt x="0" y="163"/>
                  </a:lnTo>
                  <a:lnTo>
                    <a:pt x="0" y="165"/>
                  </a:lnTo>
                  <a:lnTo>
                    <a:pt x="0" y="166"/>
                  </a:lnTo>
                  <a:lnTo>
                    <a:pt x="1" y="169"/>
                  </a:lnTo>
                  <a:lnTo>
                    <a:pt x="2" y="170"/>
                  </a:lnTo>
                  <a:lnTo>
                    <a:pt x="5" y="171"/>
                  </a:lnTo>
                  <a:lnTo>
                    <a:pt x="7" y="170"/>
                  </a:lnTo>
                  <a:lnTo>
                    <a:pt x="8" y="169"/>
                  </a:lnTo>
                  <a:lnTo>
                    <a:pt x="8" y="169"/>
                  </a:lnTo>
                  <a:lnTo>
                    <a:pt x="20" y="149"/>
                  </a:lnTo>
                  <a:lnTo>
                    <a:pt x="32" y="129"/>
                  </a:lnTo>
                  <a:lnTo>
                    <a:pt x="43" y="110"/>
                  </a:lnTo>
                  <a:lnTo>
                    <a:pt x="55" y="91"/>
                  </a:lnTo>
                  <a:lnTo>
                    <a:pt x="55" y="91"/>
                  </a:lnTo>
                  <a:lnTo>
                    <a:pt x="62" y="81"/>
                  </a:lnTo>
                  <a:lnTo>
                    <a:pt x="68" y="70"/>
                  </a:lnTo>
                  <a:lnTo>
                    <a:pt x="78" y="49"/>
                  </a:lnTo>
                  <a:lnTo>
                    <a:pt x="78" y="49"/>
                  </a:lnTo>
                  <a:lnTo>
                    <a:pt x="81" y="43"/>
                  </a:lnTo>
                  <a:lnTo>
                    <a:pt x="84" y="37"/>
                  </a:lnTo>
                  <a:lnTo>
                    <a:pt x="93" y="27"/>
                  </a:lnTo>
                  <a:lnTo>
                    <a:pt x="101" y="18"/>
                  </a:lnTo>
                  <a:lnTo>
                    <a:pt x="108" y="7"/>
                  </a:lnTo>
                  <a:lnTo>
                    <a:pt x="108" y="7"/>
                  </a:lnTo>
                  <a:lnTo>
                    <a:pt x="108" y="5"/>
                  </a:lnTo>
                  <a:lnTo>
                    <a:pt x="108" y="3"/>
                  </a:lnTo>
                  <a:lnTo>
                    <a:pt x="107" y="2"/>
                  </a:lnTo>
                  <a:lnTo>
                    <a:pt x="106" y="0"/>
                  </a:lnTo>
                  <a:lnTo>
                    <a:pt x="105" y="0"/>
                  </a:lnTo>
                  <a:lnTo>
                    <a:pt x="103" y="0"/>
                  </a:lnTo>
                  <a:lnTo>
                    <a:pt x="101" y="1"/>
                  </a:lnTo>
                  <a:lnTo>
                    <a:pt x="100" y="2"/>
                  </a:lnTo>
                  <a:lnTo>
                    <a:pt x="100"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7" name="Freeform 883"/>
            <p:cNvSpPr/>
            <p:nvPr/>
          </p:nvSpPr>
          <p:spPr bwMode="auto">
            <a:xfrm>
              <a:off x="4575175" y="1773238"/>
              <a:ext cx="30163" cy="47625"/>
            </a:xfrm>
            <a:custGeom>
              <a:avLst/>
              <a:gdLst/>
              <a:ahLst/>
              <a:cxnLst>
                <a:cxn ang="0">
                  <a:pos x="57" y="4"/>
                </a:cxn>
                <a:cxn ang="0">
                  <a:pos x="57" y="3"/>
                </a:cxn>
                <a:cxn ang="0">
                  <a:pos x="57" y="3"/>
                </a:cxn>
                <a:cxn ang="0">
                  <a:pos x="56" y="1"/>
                </a:cxn>
                <a:cxn ang="0">
                  <a:pos x="54" y="0"/>
                </a:cxn>
                <a:cxn ang="0">
                  <a:pos x="51" y="0"/>
                </a:cxn>
                <a:cxn ang="0">
                  <a:pos x="49" y="1"/>
                </a:cxn>
                <a:cxn ang="0">
                  <a:pos x="49" y="1"/>
                </a:cxn>
                <a:cxn ang="0">
                  <a:pos x="45" y="6"/>
                </a:cxn>
                <a:cxn ang="0">
                  <a:pos x="41" y="11"/>
                </a:cxn>
                <a:cxn ang="0">
                  <a:pos x="34" y="23"/>
                </a:cxn>
                <a:cxn ang="0">
                  <a:pos x="34" y="23"/>
                </a:cxn>
                <a:cxn ang="0">
                  <a:pos x="27" y="38"/>
                </a:cxn>
                <a:cxn ang="0">
                  <a:pos x="19" y="54"/>
                </a:cxn>
                <a:cxn ang="0">
                  <a:pos x="1" y="84"/>
                </a:cxn>
                <a:cxn ang="0">
                  <a:pos x="1" y="84"/>
                </a:cxn>
                <a:cxn ang="0">
                  <a:pos x="0" y="86"/>
                </a:cxn>
                <a:cxn ang="0">
                  <a:pos x="0" y="87"/>
                </a:cxn>
                <a:cxn ang="0">
                  <a:pos x="1" y="89"/>
                </a:cxn>
                <a:cxn ang="0">
                  <a:pos x="3" y="90"/>
                </a:cxn>
                <a:cxn ang="0">
                  <a:pos x="4" y="90"/>
                </a:cxn>
                <a:cxn ang="0">
                  <a:pos x="6" y="90"/>
                </a:cxn>
                <a:cxn ang="0">
                  <a:pos x="8" y="90"/>
                </a:cxn>
                <a:cxn ang="0">
                  <a:pos x="10" y="88"/>
                </a:cxn>
                <a:cxn ang="0">
                  <a:pos x="10" y="88"/>
                </a:cxn>
                <a:cxn ang="0">
                  <a:pos x="25" y="61"/>
                </a:cxn>
                <a:cxn ang="0">
                  <a:pos x="41" y="33"/>
                </a:cxn>
                <a:cxn ang="0">
                  <a:pos x="41" y="33"/>
                </a:cxn>
                <a:cxn ang="0">
                  <a:pos x="47" y="21"/>
                </a:cxn>
                <a:cxn ang="0">
                  <a:pos x="50" y="14"/>
                </a:cxn>
                <a:cxn ang="0">
                  <a:pos x="54" y="9"/>
                </a:cxn>
                <a:cxn ang="0">
                  <a:pos x="54" y="9"/>
                </a:cxn>
                <a:cxn ang="0">
                  <a:pos x="57" y="7"/>
                </a:cxn>
                <a:cxn ang="0">
                  <a:pos x="57" y="6"/>
                </a:cxn>
                <a:cxn ang="0">
                  <a:pos x="57" y="4"/>
                </a:cxn>
                <a:cxn ang="0">
                  <a:pos x="57" y="4"/>
                </a:cxn>
              </a:cxnLst>
              <a:rect l="0" t="0" r="r" b="b"/>
              <a:pathLst>
                <a:path w="57" h="90">
                  <a:moveTo>
                    <a:pt x="57" y="4"/>
                  </a:moveTo>
                  <a:lnTo>
                    <a:pt x="57" y="3"/>
                  </a:lnTo>
                  <a:lnTo>
                    <a:pt x="57" y="3"/>
                  </a:lnTo>
                  <a:lnTo>
                    <a:pt x="56" y="1"/>
                  </a:lnTo>
                  <a:lnTo>
                    <a:pt x="54" y="0"/>
                  </a:lnTo>
                  <a:lnTo>
                    <a:pt x="51" y="0"/>
                  </a:lnTo>
                  <a:lnTo>
                    <a:pt x="49" y="1"/>
                  </a:lnTo>
                  <a:lnTo>
                    <a:pt x="49" y="1"/>
                  </a:lnTo>
                  <a:lnTo>
                    <a:pt x="45" y="6"/>
                  </a:lnTo>
                  <a:lnTo>
                    <a:pt x="41" y="11"/>
                  </a:lnTo>
                  <a:lnTo>
                    <a:pt x="34" y="23"/>
                  </a:lnTo>
                  <a:lnTo>
                    <a:pt x="34" y="23"/>
                  </a:lnTo>
                  <a:lnTo>
                    <a:pt x="27" y="38"/>
                  </a:lnTo>
                  <a:lnTo>
                    <a:pt x="19" y="54"/>
                  </a:lnTo>
                  <a:lnTo>
                    <a:pt x="1" y="84"/>
                  </a:lnTo>
                  <a:lnTo>
                    <a:pt x="1" y="84"/>
                  </a:lnTo>
                  <a:lnTo>
                    <a:pt x="0" y="86"/>
                  </a:lnTo>
                  <a:lnTo>
                    <a:pt x="0" y="87"/>
                  </a:lnTo>
                  <a:lnTo>
                    <a:pt x="1" y="89"/>
                  </a:lnTo>
                  <a:lnTo>
                    <a:pt x="3" y="90"/>
                  </a:lnTo>
                  <a:lnTo>
                    <a:pt x="4" y="90"/>
                  </a:lnTo>
                  <a:lnTo>
                    <a:pt x="6" y="90"/>
                  </a:lnTo>
                  <a:lnTo>
                    <a:pt x="8" y="90"/>
                  </a:lnTo>
                  <a:lnTo>
                    <a:pt x="10" y="88"/>
                  </a:lnTo>
                  <a:lnTo>
                    <a:pt x="10" y="88"/>
                  </a:lnTo>
                  <a:lnTo>
                    <a:pt x="25" y="61"/>
                  </a:lnTo>
                  <a:lnTo>
                    <a:pt x="41" y="33"/>
                  </a:lnTo>
                  <a:lnTo>
                    <a:pt x="41" y="33"/>
                  </a:lnTo>
                  <a:lnTo>
                    <a:pt x="47" y="21"/>
                  </a:lnTo>
                  <a:lnTo>
                    <a:pt x="50" y="14"/>
                  </a:lnTo>
                  <a:lnTo>
                    <a:pt x="54" y="9"/>
                  </a:lnTo>
                  <a:lnTo>
                    <a:pt x="54" y="9"/>
                  </a:lnTo>
                  <a:lnTo>
                    <a:pt x="57" y="7"/>
                  </a:lnTo>
                  <a:lnTo>
                    <a:pt x="57" y="6"/>
                  </a:lnTo>
                  <a:lnTo>
                    <a:pt x="57" y="4"/>
                  </a:lnTo>
                  <a:lnTo>
                    <a:pt x="57"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8" name="Freeform 884"/>
            <p:cNvSpPr/>
            <p:nvPr/>
          </p:nvSpPr>
          <p:spPr bwMode="auto">
            <a:xfrm>
              <a:off x="4257675" y="1222375"/>
              <a:ext cx="34925" cy="82550"/>
            </a:xfrm>
            <a:custGeom>
              <a:avLst/>
              <a:gdLst/>
              <a:ahLst/>
              <a:cxnLst>
                <a:cxn ang="0">
                  <a:pos x="57" y="4"/>
                </a:cxn>
                <a:cxn ang="0">
                  <a:pos x="57" y="4"/>
                </a:cxn>
                <a:cxn ang="0">
                  <a:pos x="56" y="12"/>
                </a:cxn>
                <a:cxn ang="0">
                  <a:pos x="53" y="21"/>
                </a:cxn>
                <a:cxn ang="0">
                  <a:pos x="45" y="39"/>
                </a:cxn>
                <a:cxn ang="0">
                  <a:pos x="37" y="56"/>
                </a:cxn>
                <a:cxn ang="0">
                  <a:pos x="30" y="72"/>
                </a:cxn>
                <a:cxn ang="0">
                  <a:pos x="30" y="72"/>
                </a:cxn>
                <a:cxn ang="0">
                  <a:pos x="24" y="89"/>
                </a:cxn>
                <a:cxn ang="0">
                  <a:pos x="18" y="107"/>
                </a:cxn>
                <a:cxn ang="0">
                  <a:pos x="11" y="125"/>
                </a:cxn>
                <a:cxn ang="0">
                  <a:pos x="4" y="142"/>
                </a:cxn>
                <a:cxn ang="0">
                  <a:pos x="4" y="142"/>
                </a:cxn>
                <a:cxn ang="0">
                  <a:pos x="1" y="143"/>
                </a:cxn>
                <a:cxn ang="0">
                  <a:pos x="1" y="144"/>
                </a:cxn>
                <a:cxn ang="0">
                  <a:pos x="0" y="146"/>
                </a:cxn>
                <a:cxn ang="0">
                  <a:pos x="0" y="150"/>
                </a:cxn>
                <a:cxn ang="0">
                  <a:pos x="0" y="150"/>
                </a:cxn>
                <a:cxn ang="0">
                  <a:pos x="1" y="154"/>
                </a:cxn>
                <a:cxn ang="0">
                  <a:pos x="4" y="156"/>
                </a:cxn>
                <a:cxn ang="0">
                  <a:pos x="7" y="156"/>
                </a:cxn>
                <a:cxn ang="0">
                  <a:pos x="8" y="155"/>
                </a:cxn>
                <a:cxn ang="0">
                  <a:pos x="9" y="154"/>
                </a:cxn>
                <a:cxn ang="0">
                  <a:pos x="9" y="154"/>
                </a:cxn>
                <a:cxn ang="0">
                  <a:pos x="17" y="136"/>
                </a:cxn>
                <a:cxn ang="0">
                  <a:pos x="23" y="118"/>
                </a:cxn>
                <a:cxn ang="0">
                  <a:pos x="36" y="83"/>
                </a:cxn>
                <a:cxn ang="0">
                  <a:pos x="36" y="83"/>
                </a:cxn>
                <a:cxn ang="0">
                  <a:pos x="44" y="64"/>
                </a:cxn>
                <a:cxn ang="0">
                  <a:pos x="54" y="44"/>
                </a:cxn>
                <a:cxn ang="0">
                  <a:pos x="58" y="35"/>
                </a:cxn>
                <a:cxn ang="0">
                  <a:pos x="62" y="24"/>
                </a:cxn>
                <a:cxn ang="0">
                  <a:pos x="65" y="14"/>
                </a:cxn>
                <a:cxn ang="0">
                  <a:pos x="67" y="4"/>
                </a:cxn>
                <a:cxn ang="0">
                  <a:pos x="67" y="4"/>
                </a:cxn>
                <a:cxn ang="0">
                  <a:pos x="66" y="2"/>
                </a:cxn>
                <a:cxn ang="0">
                  <a:pos x="66" y="1"/>
                </a:cxn>
                <a:cxn ang="0">
                  <a:pos x="64" y="0"/>
                </a:cxn>
                <a:cxn ang="0">
                  <a:pos x="63" y="0"/>
                </a:cxn>
                <a:cxn ang="0">
                  <a:pos x="59" y="1"/>
                </a:cxn>
                <a:cxn ang="0">
                  <a:pos x="58" y="2"/>
                </a:cxn>
                <a:cxn ang="0">
                  <a:pos x="57" y="4"/>
                </a:cxn>
                <a:cxn ang="0">
                  <a:pos x="57" y="4"/>
                </a:cxn>
              </a:cxnLst>
              <a:rect l="0" t="0" r="r" b="b"/>
              <a:pathLst>
                <a:path w="67" h="156">
                  <a:moveTo>
                    <a:pt x="57" y="4"/>
                  </a:moveTo>
                  <a:lnTo>
                    <a:pt x="57" y="4"/>
                  </a:lnTo>
                  <a:lnTo>
                    <a:pt x="56" y="12"/>
                  </a:lnTo>
                  <a:lnTo>
                    <a:pt x="53" y="21"/>
                  </a:lnTo>
                  <a:lnTo>
                    <a:pt x="45" y="39"/>
                  </a:lnTo>
                  <a:lnTo>
                    <a:pt x="37" y="56"/>
                  </a:lnTo>
                  <a:lnTo>
                    <a:pt x="30" y="72"/>
                  </a:lnTo>
                  <a:lnTo>
                    <a:pt x="30" y="72"/>
                  </a:lnTo>
                  <a:lnTo>
                    <a:pt x="24" y="89"/>
                  </a:lnTo>
                  <a:lnTo>
                    <a:pt x="18" y="107"/>
                  </a:lnTo>
                  <a:lnTo>
                    <a:pt x="11" y="125"/>
                  </a:lnTo>
                  <a:lnTo>
                    <a:pt x="4" y="142"/>
                  </a:lnTo>
                  <a:lnTo>
                    <a:pt x="4" y="142"/>
                  </a:lnTo>
                  <a:lnTo>
                    <a:pt x="1" y="143"/>
                  </a:lnTo>
                  <a:lnTo>
                    <a:pt x="1" y="144"/>
                  </a:lnTo>
                  <a:lnTo>
                    <a:pt x="0" y="146"/>
                  </a:lnTo>
                  <a:lnTo>
                    <a:pt x="0" y="150"/>
                  </a:lnTo>
                  <a:lnTo>
                    <a:pt x="0" y="150"/>
                  </a:lnTo>
                  <a:lnTo>
                    <a:pt x="1" y="154"/>
                  </a:lnTo>
                  <a:lnTo>
                    <a:pt x="4" y="156"/>
                  </a:lnTo>
                  <a:lnTo>
                    <a:pt x="7" y="156"/>
                  </a:lnTo>
                  <a:lnTo>
                    <a:pt x="8" y="155"/>
                  </a:lnTo>
                  <a:lnTo>
                    <a:pt x="9" y="154"/>
                  </a:lnTo>
                  <a:lnTo>
                    <a:pt x="9" y="154"/>
                  </a:lnTo>
                  <a:lnTo>
                    <a:pt x="17" y="136"/>
                  </a:lnTo>
                  <a:lnTo>
                    <a:pt x="23" y="118"/>
                  </a:lnTo>
                  <a:lnTo>
                    <a:pt x="36" y="83"/>
                  </a:lnTo>
                  <a:lnTo>
                    <a:pt x="36" y="83"/>
                  </a:lnTo>
                  <a:lnTo>
                    <a:pt x="44" y="64"/>
                  </a:lnTo>
                  <a:lnTo>
                    <a:pt x="54" y="44"/>
                  </a:lnTo>
                  <a:lnTo>
                    <a:pt x="58" y="35"/>
                  </a:lnTo>
                  <a:lnTo>
                    <a:pt x="62" y="24"/>
                  </a:lnTo>
                  <a:lnTo>
                    <a:pt x="65" y="14"/>
                  </a:lnTo>
                  <a:lnTo>
                    <a:pt x="67" y="4"/>
                  </a:lnTo>
                  <a:lnTo>
                    <a:pt x="67" y="4"/>
                  </a:lnTo>
                  <a:lnTo>
                    <a:pt x="66" y="2"/>
                  </a:lnTo>
                  <a:lnTo>
                    <a:pt x="66" y="1"/>
                  </a:lnTo>
                  <a:lnTo>
                    <a:pt x="64" y="0"/>
                  </a:lnTo>
                  <a:lnTo>
                    <a:pt x="63" y="0"/>
                  </a:lnTo>
                  <a:lnTo>
                    <a:pt x="59" y="1"/>
                  </a:lnTo>
                  <a:lnTo>
                    <a:pt x="58" y="2"/>
                  </a:lnTo>
                  <a:lnTo>
                    <a:pt x="57" y="4"/>
                  </a:lnTo>
                  <a:lnTo>
                    <a:pt x="57"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99" name="Freeform 885"/>
            <p:cNvSpPr/>
            <p:nvPr/>
          </p:nvSpPr>
          <p:spPr bwMode="auto">
            <a:xfrm>
              <a:off x="4297363" y="1228725"/>
              <a:ext cx="57150" cy="93663"/>
            </a:xfrm>
            <a:custGeom>
              <a:avLst/>
              <a:gdLst/>
              <a:ahLst/>
              <a:cxnLst>
                <a:cxn ang="0">
                  <a:pos x="101" y="3"/>
                </a:cxn>
                <a:cxn ang="0">
                  <a:pos x="101" y="3"/>
                </a:cxn>
                <a:cxn ang="0">
                  <a:pos x="88" y="23"/>
                </a:cxn>
                <a:cxn ang="0">
                  <a:pos x="76" y="43"/>
                </a:cxn>
                <a:cxn ang="0">
                  <a:pos x="63" y="63"/>
                </a:cxn>
                <a:cxn ang="0">
                  <a:pos x="57" y="73"/>
                </a:cxn>
                <a:cxn ang="0">
                  <a:pos x="53" y="85"/>
                </a:cxn>
                <a:cxn ang="0">
                  <a:pos x="53" y="85"/>
                </a:cxn>
                <a:cxn ang="0">
                  <a:pos x="42" y="109"/>
                </a:cxn>
                <a:cxn ang="0">
                  <a:pos x="36" y="121"/>
                </a:cxn>
                <a:cxn ang="0">
                  <a:pos x="28" y="132"/>
                </a:cxn>
                <a:cxn ang="0">
                  <a:pos x="28" y="132"/>
                </a:cxn>
                <a:cxn ang="0">
                  <a:pos x="17" y="151"/>
                </a:cxn>
                <a:cxn ang="0">
                  <a:pos x="10" y="161"/>
                </a:cxn>
                <a:cxn ang="0">
                  <a:pos x="6" y="164"/>
                </a:cxn>
                <a:cxn ang="0">
                  <a:pos x="3" y="167"/>
                </a:cxn>
                <a:cxn ang="0">
                  <a:pos x="3" y="167"/>
                </a:cxn>
                <a:cxn ang="0">
                  <a:pos x="2" y="168"/>
                </a:cxn>
                <a:cxn ang="0">
                  <a:pos x="0" y="169"/>
                </a:cxn>
                <a:cxn ang="0">
                  <a:pos x="0" y="172"/>
                </a:cxn>
                <a:cxn ang="0">
                  <a:pos x="0" y="173"/>
                </a:cxn>
                <a:cxn ang="0">
                  <a:pos x="4" y="176"/>
                </a:cxn>
                <a:cxn ang="0">
                  <a:pos x="6" y="176"/>
                </a:cxn>
                <a:cxn ang="0">
                  <a:pos x="8" y="175"/>
                </a:cxn>
                <a:cxn ang="0">
                  <a:pos x="8" y="175"/>
                </a:cxn>
                <a:cxn ang="0">
                  <a:pos x="13" y="172"/>
                </a:cxn>
                <a:cxn ang="0">
                  <a:pos x="16" y="167"/>
                </a:cxn>
                <a:cxn ang="0">
                  <a:pos x="23" y="156"/>
                </a:cxn>
                <a:cxn ang="0">
                  <a:pos x="23" y="156"/>
                </a:cxn>
                <a:cxn ang="0">
                  <a:pos x="37" y="137"/>
                </a:cxn>
                <a:cxn ang="0">
                  <a:pos x="43" y="127"/>
                </a:cxn>
                <a:cxn ang="0">
                  <a:pos x="48" y="118"/>
                </a:cxn>
                <a:cxn ang="0">
                  <a:pos x="48" y="118"/>
                </a:cxn>
                <a:cxn ang="0">
                  <a:pos x="60" y="91"/>
                </a:cxn>
                <a:cxn ang="0">
                  <a:pos x="67" y="79"/>
                </a:cxn>
                <a:cxn ang="0">
                  <a:pos x="74" y="66"/>
                </a:cxn>
                <a:cxn ang="0">
                  <a:pos x="74" y="66"/>
                </a:cxn>
                <a:cxn ang="0">
                  <a:pos x="91" y="37"/>
                </a:cxn>
                <a:cxn ang="0">
                  <a:pos x="101" y="23"/>
                </a:cxn>
                <a:cxn ang="0">
                  <a:pos x="109" y="7"/>
                </a:cxn>
                <a:cxn ang="0">
                  <a:pos x="109" y="7"/>
                </a:cxn>
                <a:cxn ang="0">
                  <a:pos x="109" y="5"/>
                </a:cxn>
                <a:cxn ang="0">
                  <a:pos x="109" y="4"/>
                </a:cxn>
                <a:cxn ang="0">
                  <a:pos x="108" y="2"/>
                </a:cxn>
                <a:cxn ang="0">
                  <a:pos x="107" y="1"/>
                </a:cxn>
                <a:cxn ang="0">
                  <a:pos x="105" y="0"/>
                </a:cxn>
                <a:cxn ang="0">
                  <a:pos x="104" y="0"/>
                </a:cxn>
                <a:cxn ang="0">
                  <a:pos x="102" y="1"/>
                </a:cxn>
                <a:cxn ang="0">
                  <a:pos x="101" y="3"/>
                </a:cxn>
                <a:cxn ang="0">
                  <a:pos x="101" y="3"/>
                </a:cxn>
              </a:cxnLst>
              <a:rect l="0" t="0" r="r" b="b"/>
              <a:pathLst>
                <a:path w="109" h="176">
                  <a:moveTo>
                    <a:pt x="101" y="3"/>
                  </a:moveTo>
                  <a:lnTo>
                    <a:pt x="101" y="3"/>
                  </a:lnTo>
                  <a:lnTo>
                    <a:pt x="88" y="23"/>
                  </a:lnTo>
                  <a:lnTo>
                    <a:pt x="76" y="43"/>
                  </a:lnTo>
                  <a:lnTo>
                    <a:pt x="63" y="63"/>
                  </a:lnTo>
                  <a:lnTo>
                    <a:pt x="57" y="73"/>
                  </a:lnTo>
                  <a:lnTo>
                    <a:pt x="53" y="85"/>
                  </a:lnTo>
                  <a:lnTo>
                    <a:pt x="53" y="85"/>
                  </a:lnTo>
                  <a:lnTo>
                    <a:pt x="42" y="109"/>
                  </a:lnTo>
                  <a:lnTo>
                    <a:pt x="36" y="121"/>
                  </a:lnTo>
                  <a:lnTo>
                    <a:pt x="28" y="132"/>
                  </a:lnTo>
                  <a:lnTo>
                    <a:pt x="28" y="132"/>
                  </a:lnTo>
                  <a:lnTo>
                    <a:pt x="17" y="151"/>
                  </a:lnTo>
                  <a:lnTo>
                    <a:pt x="10" y="161"/>
                  </a:lnTo>
                  <a:lnTo>
                    <a:pt x="6" y="164"/>
                  </a:lnTo>
                  <a:lnTo>
                    <a:pt x="3" y="167"/>
                  </a:lnTo>
                  <a:lnTo>
                    <a:pt x="3" y="167"/>
                  </a:lnTo>
                  <a:lnTo>
                    <a:pt x="2" y="168"/>
                  </a:lnTo>
                  <a:lnTo>
                    <a:pt x="0" y="169"/>
                  </a:lnTo>
                  <a:lnTo>
                    <a:pt x="0" y="172"/>
                  </a:lnTo>
                  <a:lnTo>
                    <a:pt x="0" y="173"/>
                  </a:lnTo>
                  <a:lnTo>
                    <a:pt x="4" y="176"/>
                  </a:lnTo>
                  <a:lnTo>
                    <a:pt x="6" y="176"/>
                  </a:lnTo>
                  <a:lnTo>
                    <a:pt x="8" y="175"/>
                  </a:lnTo>
                  <a:lnTo>
                    <a:pt x="8" y="175"/>
                  </a:lnTo>
                  <a:lnTo>
                    <a:pt x="13" y="172"/>
                  </a:lnTo>
                  <a:lnTo>
                    <a:pt x="16" y="167"/>
                  </a:lnTo>
                  <a:lnTo>
                    <a:pt x="23" y="156"/>
                  </a:lnTo>
                  <a:lnTo>
                    <a:pt x="23" y="156"/>
                  </a:lnTo>
                  <a:lnTo>
                    <a:pt x="37" y="137"/>
                  </a:lnTo>
                  <a:lnTo>
                    <a:pt x="43" y="127"/>
                  </a:lnTo>
                  <a:lnTo>
                    <a:pt x="48" y="118"/>
                  </a:lnTo>
                  <a:lnTo>
                    <a:pt x="48" y="118"/>
                  </a:lnTo>
                  <a:lnTo>
                    <a:pt x="60" y="91"/>
                  </a:lnTo>
                  <a:lnTo>
                    <a:pt x="67" y="79"/>
                  </a:lnTo>
                  <a:lnTo>
                    <a:pt x="74" y="66"/>
                  </a:lnTo>
                  <a:lnTo>
                    <a:pt x="74" y="66"/>
                  </a:lnTo>
                  <a:lnTo>
                    <a:pt x="91" y="37"/>
                  </a:lnTo>
                  <a:lnTo>
                    <a:pt x="101" y="23"/>
                  </a:lnTo>
                  <a:lnTo>
                    <a:pt x="109" y="7"/>
                  </a:lnTo>
                  <a:lnTo>
                    <a:pt x="109" y="7"/>
                  </a:lnTo>
                  <a:lnTo>
                    <a:pt x="109" y="5"/>
                  </a:lnTo>
                  <a:lnTo>
                    <a:pt x="109" y="4"/>
                  </a:lnTo>
                  <a:lnTo>
                    <a:pt x="108" y="2"/>
                  </a:lnTo>
                  <a:lnTo>
                    <a:pt x="107" y="1"/>
                  </a:lnTo>
                  <a:lnTo>
                    <a:pt x="105" y="0"/>
                  </a:lnTo>
                  <a:lnTo>
                    <a:pt x="104" y="0"/>
                  </a:lnTo>
                  <a:lnTo>
                    <a:pt x="102" y="1"/>
                  </a:lnTo>
                  <a:lnTo>
                    <a:pt x="101" y="3"/>
                  </a:lnTo>
                  <a:lnTo>
                    <a:pt x="101"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0" name="Freeform 886"/>
            <p:cNvSpPr/>
            <p:nvPr/>
          </p:nvSpPr>
          <p:spPr bwMode="auto">
            <a:xfrm>
              <a:off x="4352925" y="1239838"/>
              <a:ext cx="50800" cy="92075"/>
            </a:xfrm>
            <a:custGeom>
              <a:avLst/>
              <a:gdLst/>
              <a:ahLst/>
              <a:cxnLst>
                <a:cxn ang="0">
                  <a:pos x="85" y="4"/>
                </a:cxn>
                <a:cxn ang="0">
                  <a:pos x="85" y="4"/>
                </a:cxn>
                <a:cxn ang="0">
                  <a:pos x="82" y="12"/>
                </a:cxn>
                <a:cxn ang="0">
                  <a:pos x="79" y="21"/>
                </a:cxn>
                <a:cxn ang="0">
                  <a:pos x="75" y="31"/>
                </a:cxn>
                <a:cxn ang="0">
                  <a:pos x="71" y="39"/>
                </a:cxn>
                <a:cxn ang="0">
                  <a:pos x="71" y="39"/>
                </a:cxn>
                <a:cxn ang="0">
                  <a:pos x="63" y="60"/>
                </a:cxn>
                <a:cxn ang="0">
                  <a:pos x="54" y="80"/>
                </a:cxn>
                <a:cxn ang="0">
                  <a:pos x="54" y="80"/>
                </a:cxn>
                <a:cxn ang="0">
                  <a:pos x="43" y="103"/>
                </a:cxn>
                <a:cxn ang="0">
                  <a:pos x="31" y="126"/>
                </a:cxn>
                <a:cxn ang="0">
                  <a:pos x="16" y="146"/>
                </a:cxn>
                <a:cxn ang="0">
                  <a:pos x="1" y="167"/>
                </a:cxn>
                <a:cxn ang="0">
                  <a:pos x="1" y="167"/>
                </a:cxn>
                <a:cxn ang="0">
                  <a:pos x="0" y="169"/>
                </a:cxn>
                <a:cxn ang="0">
                  <a:pos x="0" y="172"/>
                </a:cxn>
                <a:cxn ang="0">
                  <a:pos x="2" y="174"/>
                </a:cxn>
                <a:cxn ang="0">
                  <a:pos x="4" y="174"/>
                </a:cxn>
                <a:cxn ang="0">
                  <a:pos x="9" y="174"/>
                </a:cxn>
                <a:cxn ang="0">
                  <a:pos x="9" y="174"/>
                </a:cxn>
                <a:cxn ang="0">
                  <a:pos x="12" y="174"/>
                </a:cxn>
                <a:cxn ang="0">
                  <a:pos x="13" y="172"/>
                </a:cxn>
                <a:cxn ang="0">
                  <a:pos x="13" y="169"/>
                </a:cxn>
                <a:cxn ang="0">
                  <a:pos x="12" y="167"/>
                </a:cxn>
                <a:cxn ang="0">
                  <a:pos x="12" y="167"/>
                </a:cxn>
                <a:cxn ang="0">
                  <a:pos x="27" y="147"/>
                </a:cxn>
                <a:cxn ang="0">
                  <a:pos x="40" y="128"/>
                </a:cxn>
                <a:cxn ang="0">
                  <a:pos x="51" y="107"/>
                </a:cxn>
                <a:cxn ang="0">
                  <a:pos x="62" y="85"/>
                </a:cxn>
                <a:cxn ang="0">
                  <a:pos x="62" y="85"/>
                </a:cxn>
                <a:cxn ang="0">
                  <a:pos x="72" y="64"/>
                </a:cxn>
                <a:cxn ang="0">
                  <a:pos x="80" y="41"/>
                </a:cxn>
                <a:cxn ang="0">
                  <a:pos x="80" y="41"/>
                </a:cxn>
                <a:cxn ang="0">
                  <a:pos x="85" y="32"/>
                </a:cxn>
                <a:cxn ang="0">
                  <a:pos x="89" y="23"/>
                </a:cxn>
                <a:cxn ang="0">
                  <a:pos x="92" y="14"/>
                </a:cxn>
                <a:cxn ang="0">
                  <a:pos x="95" y="4"/>
                </a:cxn>
                <a:cxn ang="0">
                  <a:pos x="95" y="4"/>
                </a:cxn>
                <a:cxn ang="0">
                  <a:pos x="94" y="2"/>
                </a:cxn>
                <a:cxn ang="0">
                  <a:pos x="94" y="1"/>
                </a:cxn>
                <a:cxn ang="0">
                  <a:pos x="92" y="0"/>
                </a:cxn>
                <a:cxn ang="0">
                  <a:pos x="91" y="0"/>
                </a:cxn>
                <a:cxn ang="0">
                  <a:pos x="87" y="1"/>
                </a:cxn>
                <a:cxn ang="0">
                  <a:pos x="86" y="2"/>
                </a:cxn>
                <a:cxn ang="0">
                  <a:pos x="85" y="4"/>
                </a:cxn>
                <a:cxn ang="0">
                  <a:pos x="85" y="4"/>
                </a:cxn>
              </a:cxnLst>
              <a:rect l="0" t="0" r="r" b="b"/>
              <a:pathLst>
                <a:path w="95" h="174">
                  <a:moveTo>
                    <a:pt x="85" y="4"/>
                  </a:moveTo>
                  <a:lnTo>
                    <a:pt x="85" y="4"/>
                  </a:lnTo>
                  <a:lnTo>
                    <a:pt x="82" y="12"/>
                  </a:lnTo>
                  <a:lnTo>
                    <a:pt x="79" y="21"/>
                  </a:lnTo>
                  <a:lnTo>
                    <a:pt x="75" y="31"/>
                  </a:lnTo>
                  <a:lnTo>
                    <a:pt x="71" y="39"/>
                  </a:lnTo>
                  <a:lnTo>
                    <a:pt x="71" y="39"/>
                  </a:lnTo>
                  <a:lnTo>
                    <a:pt x="63" y="60"/>
                  </a:lnTo>
                  <a:lnTo>
                    <a:pt x="54" y="80"/>
                  </a:lnTo>
                  <a:lnTo>
                    <a:pt x="54" y="80"/>
                  </a:lnTo>
                  <a:lnTo>
                    <a:pt x="43" y="103"/>
                  </a:lnTo>
                  <a:lnTo>
                    <a:pt x="31" y="126"/>
                  </a:lnTo>
                  <a:lnTo>
                    <a:pt x="16" y="146"/>
                  </a:lnTo>
                  <a:lnTo>
                    <a:pt x="1" y="167"/>
                  </a:lnTo>
                  <a:lnTo>
                    <a:pt x="1" y="167"/>
                  </a:lnTo>
                  <a:lnTo>
                    <a:pt x="0" y="169"/>
                  </a:lnTo>
                  <a:lnTo>
                    <a:pt x="0" y="172"/>
                  </a:lnTo>
                  <a:lnTo>
                    <a:pt x="2" y="174"/>
                  </a:lnTo>
                  <a:lnTo>
                    <a:pt x="4" y="174"/>
                  </a:lnTo>
                  <a:lnTo>
                    <a:pt x="9" y="174"/>
                  </a:lnTo>
                  <a:lnTo>
                    <a:pt x="9" y="174"/>
                  </a:lnTo>
                  <a:lnTo>
                    <a:pt x="12" y="174"/>
                  </a:lnTo>
                  <a:lnTo>
                    <a:pt x="13" y="172"/>
                  </a:lnTo>
                  <a:lnTo>
                    <a:pt x="13" y="169"/>
                  </a:lnTo>
                  <a:lnTo>
                    <a:pt x="12" y="167"/>
                  </a:lnTo>
                  <a:lnTo>
                    <a:pt x="12" y="167"/>
                  </a:lnTo>
                  <a:lnTo>
                    <a:pt x="27" y="147"/>
                  </a:lnTo>
                  <a:lnTo>
                    <a:pt x="40" y="128"/>
                  </a:lnTo>
                  <a:lnTo>
                    <a:pt x="51" y="107"/>
                  </a:lnTo>
                  <a:lnTo>
                    <a:pt x="62" y="85"/>
                  </a:lnTo>
                  <a:lnTo>
                    <a:pt x="62" y="85"/>
                  </a:lnTo>
                  <a:lnTo>
                    <a:pt x="72" y="64"/>
                  </a:lnTo>
                  <a:lnTo>
                    <a:pt x="80" y="41"/>
                  </a:lnTo>
                  <a:lnTo>
                    <a:pt x="80" y="41"/>
                  </a:lnTo>
                  <a:lnTo>
                    <a:pt x="85" y="32"/>
                  </a:lnTo>
                  <a:lnTo>
                    <a:pt x="89" y="23"/>
                  </a:lnTo>
                  <a:lnTo>
                    <a:pt x="92" y="14"/>
                  </a:lnTo>
                  <a:lnTo>
                    <a:pt x="95" y="4"/>
                  </a:lnTo>
                  <a:lnTo>
                    <a:pt x="95" y="4"/>
                  </a:lnTo>
                  <a:lnTo>
                    <a:pt x="94" y="2"/>
                  </a:lnTo>
                  <a:lnTo>
                    <a:pt x="94" y="1"/>
                  </a:lnTo>
                  <a:lnTo>
                    <a:pt x="92" y="0"/>
                  </a:lnTo>
                  <a:lnTo>
                    <a:pt x="91" y="0"/>
                  </a:lnTo>
                  <a:lnTo>
                    <a:pt x="87" y="1"/>
                  </a:lnTo>
                  <a:lnTo>
                    <a:pt x="86" y="2"/>
                  </a:lnTo>
                  <a:lnTo>
                    <a:pt x="85" y="4"/>
                  </a:lnTo>
                  <a:lnTo>
                    <a:pt x="85"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1" name="Freeform 887"/>
            <p:cNvSpPr/>
            <p:nvPr/>
          </p:nvSpPr>
          <p:spPr bwMode="auto">
            <a:xfrm>
              <a:off x="4408488" y="1254125"/>
              <a:ext cx="52388" cy="79375"/>
            </a:xfrm>
            <a:custGeom>
              <a:avLst/>
              <a:gdLst/>
              <a:ahLst/>
              <a:cxnLst>
                <a:cxn ang="0">
                  <a:pos x="90" y="5"/>
                </a:cxn>
                <a:cxn ang="0">
                  <a:pos x="90" y="5"/>
                </a:cxn>
                <a:cxn ang="0">
                  <a:pos x="88" y="14"/>
                </a:cxn>
                <a:cxn ang="0">
                  <a:pos x="85" y="24"/>
                </a:cxn>
                <a:cxn ang="0">
                  <a:pos x="80" y="34"/>
                </a:cxn>
                <a:cxn ang="0">
                  <a:pos x="74" y="44"/>
                </a:cxn>
                <a:cxn ang="0">
                  <a:pos x="61" y="63"/>
                </a:cxn>
                <a:cxn ang="0">
                  <a:pos x="49" y="79"/>
                </a:cxn>
                <a:cxn ang="0">
                  <a:pos x="49" y="79"/>
                </a:cxn>
                <a:cxn ang="0">
                  <a:pos x="23" y="111"/>
                </a:cxn>
                <a:cxn ang="0">
                  <a:pos x="11" y="128"/>
                </a:cxn>
                <a:cxn ang="0">
                  <a:pos x="0" y="144"/>
                </a:cxn>
                <a:cxn ang="0">
                  <a:pos x="0" y="144"/>
                </a:cxn>
                <a:cxn ang="0">
                  <a:pos x="0" y="146"/>
                </a:cxn>
                <a:cxn ang="0">
                  <a:pos x="0" y="148"/>
                </a:cxn>
                <a:cxn ang="0">
                  <a:pos x="1" y="149"/>
                </a:cxn>
                <a:cxn ang="0">
                  <a:pos x="2" y="150"/>
                </a:cxn>
                <a:cxn ang="0">
                  <a:pos x="4" y="151"/>
                </a:cxn>
                <a:cxn ang="0">
                  <a:pos x="5" y="151"/>
                </a:cxn>
                <a:cxn ang="0">
                  <a:pos x="7" y="150"/>
                </a:cxn>
                <a:cxn ang="0">
                  <a:pos x="8" y="149"/>
                </a:cxn>
                <a:cxn ang="0">
                  <a:pos x="8" y="149"/>
                </a:cxn>
                <a:cxn ang="0">
                  <a:pos x="16" y="139"/>
                </a:cxn>
                <a:cxn ang="0">
                  <a:pos x="22" y="129"/>
                </a:cxn>
                <a:cxn ang="0">
                  <a:pos x="37" y="110"/>
                </a:cxn>
                <a:cxn ang="0">
                  <a:pos x="37" y="110"/>
                </a:cxn>
                <a:cxn ang="0">
                  <a:pos x="52" y="93"/>
                </a:cxn>
                <a:cxn ang="0">
                  <a:pos x="60" y="82"/>
                </a:cxn>
                <a:cxn ang="0">
                  <a:pos x="65" y="73"/>
                </a:cxn>
                <a:cxn ang="0">
                  <a:pos x="65" y="73"/>
                </a:cxn>
                <a:cxn ang="0">
                  <a:pos x="76" y="56"/>
                </a:cxn>
                <a:cxn ang="0">
                  <a:pos x="86" y="40"/>
                </a:cxn>
                <a:cxn ang="0">
                  <a:pos x="91" y="32"/>
                </a:cxn>
                <a:cxn ang="0">
                  <a:pos x="95" y="23"/>
                </a:cxn>
                <a:cxn ang="0">
                  <a:pos x="98" y="14"/>
                </a:cxn>
                <a:cxn ang="0">
                  <a:pos x="99" y="5"/>
                </a:cxn>
                <a:cxn ang="0">
                  <a:pos x="99" y="5"/>
                </a:cxn>
                <a:cxn ang="0">
                  <a:pos x="99" y="3"/>
                </a:cxn>
                <a:cxn ang="0">
                  <a:pos x="98" y="1"/>
                </a:cxn>
                <a:cxn ang="0">
                  <a:pos x="97" y="1"/>
                </a:cxn>
                <a:cxn ang="0">
                  <a:pos x="95" y="0"/>
                </a:cxn>
                <a:cxn ang="0">
                  <a:pos x="92" y="1"/>
                </a:cxn>
                <a:cxn ang="0">
                  <a:pos x="91" y="3"/>
                </a:cxn>
                <a:cxn ang="0">
                  <a:pos x="90" y="5"/>
                </a:cxn>
                <a:cxn ang="0">
                  <a:pos x="90" y="5"/>
                </a:cxn>
              </a:cxnLst>
              <a:rect l="0" t="0" r="r" b="b"/>
              <a:pathLst>
                <a:path w="99" h="151">
                  <a:moveTo>
                    <a:pt x="90" y="5"/>
                  </a:moveTo>
                  <a:lnTo>
                    <a:pt x="90" y="5"/>
                  </a:lnTo>
                  <a:lnTo>
                    <a:pt x="88" y="14"/>
                  </a:lnTo>
                  <a:lnTo>
                    <a:pt x="85" y="24"/>
                  </a:lnTo>
                  <a:lnTo>
                    <a:pt x="80" y="34"/>
                  </a:lnTo>
                  <a:lnTo>
                    <a:pt x="74" y="44"/>
                  </a:lnTo>
                  <a:lnTo>
                    <a:pt x="61" y="63"/>
                  </a:lnTo>
                  <a:lnTo>
                    <a:pt x="49" y="79"/>
                  </a:lnTo>
                  <a:lnTo>
                    <a:pt x="49" y="79"/>
                  </a:lnTo>
                  <a:lnTo>
                    <a:pt x="23" y="111"/>
                  </a:lnTo>
                  <a:lnTo>
                    <a:pt x="11" y="128"/>
                  </a:lnTo>
                  <a:lnTo>
                    <a:pt x="0" y="144"/>
                  </a:lnTo>
                  <a:lnTo>
                    <a:pt x="0" y="144"/>
                  </a:lnTo>
                  <a:lnTo>
                    <a:pt x="0" y="146"/>
                  </a:lnTo>
                  <a:lnTo>
                    <a:pt x="0" y="148"/>
                  </a:lnTo>
                  <a:lnTo>
                    <a:pt x="1" y="149"/>
                  </a:lnTo>
                  <a:lnTo>
                    <a:pt x="2" y="150"/>
                  </a:lnTo>
                  <a:lnTo>
                    <a:pt x="4" y="151"/>
                  </a:lnTo>
                  <a:lnTo>
                    <a:pt x="5" y="151"/>
                  </a:lnTo>
                  <a:lnTo>
                    <a:pt x="7" y="150"/>
                  </a:lnTo>
                  <a:lnTo>
                    <a:pt x="8" y="149"/>
                  </a:lnTo>
                  <a:lnTo>
                    <a:pt x="8" y="149"/>
                  </a:lnTo>
                  <a:lnTo>
                    <a:pt x="16" y="139"/>
                  </a:lnTo>
                  <a:lnTo>
                    <a:pt x="22" y="129"/>
                  </a:lnTo>
                  <a:lnTo>
                    <a:pt x="37" y="110"/>
                  </a:lnTo>
                  <a:lnTo>
                    <a:pt x="37" y="110"/>
                  </a:lnTo>
                  <a:lnTo>
                    <a:pt x="52" y="93"/>
                  </a:lnTo>
                  <a:lnTo>
                    <a:pt x="60" y="82"/>
                  </a:lnTo>
                  <a:lnTo>
                    <a:pt x="65" y="73"/>
                  </a:lnTo>
                  <a:lnTo>
                    <a:pt x="65" y="73"/>
                  </a:lnTo>
                  <a:lnTo>
                    <a:pt x="76" y="56"/>
                  </a:lnTo>
                  <a:lnTo>
                    <a:pt x="86" y="40"/>
                  </a:lnTo>
                  <a:lnTo>
                    <a:pt x="91" y="32"/>
                  </a:lnTo>
                  <a:lnTo>
                    <a:pt x="95" y="23"/>
                  </a:lnTo>
                  <a:lnTo>
                    <a:pt x="98" y="14"/>
                  </a:lnTo>
                  <a:lnTo>
                    <a:pt x="99" y="5"/>
                  </a:lnTo>
                  <a:lnTo>
                    <a:pt x="99" y="5"/>
                  </a:lnTo>
                  <a:lnTo>
                    <a:pt x="99" y="3"/>
                  </a:lnTo>
                  <a:lnTo>
                    <a:pt x="98" y="1"/>
                  </a:lnTo>
                  <a:lnTo>
                    <a:pt x="97" y="1"/>
                  </a:lnTo>
                  <a:lnTo>
                    <a:pt x="95" y="0"/>
                  </a:lnTo>
                  <a:lnTo>
                    <a:pt x="92" y="1"/>
                  </a:lnTo>
                  <a:lnTo>
                    <a:pt x="91" y="3"/>
                  </a:lnTo>
                  <a:lnTo>
                    <a:pt x="90" y="5"/>
                  </a:lnTo>
                  <a:lnTo>
                    <a:pt x="90"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2" name="Freeform 888"/>
            <p:cNvSpPr/>
            <p:nvPr/>
          </p:nvSpPr>
          <p:spPr bwMode="auto">
            <a:xfrm>
              <a:off x="4465638" y="1258888"/>
              <a:ext cx="50800" cy="90488"/>
            </a:xfrm>
            <a:custGeom>
              <a:avLst/>
              <a:gdLst/>
              <a:ahLst/>
              <a:cxnLst>
                <a:cxn ang="0">
                  <a:pos x="85" y="4"/>
                </a:cxn>
                <a:cxn ang="0">
                  <a:pos x="85" y="4"/>
                </a:cxn>
                <a:cxn ang="0">
                  <a:pos x="83" y="13"/>
                </a:cxn>
                <a:cxn ang="0">
                  <a:pos x="80" y="24"/>
                </a:cxn>
                <a:cxn ang="0">
                  <a:pos x="75" y="33"/>
                </a:cxn>
                <a:cxn ang="0">
                  <a:pos x="71" y="42"/>
                </a:cxn>
                <a:cxn ang="0">
                  <a:pos x="59" y="61"/>
                </a:cxn>
                <a:cxn ang="0">
                  <a:pos x="48" y="78"/>
                </a:cxn>
                <a:cxn ang="0">
                  <a:pos x="48" y="78"/>
                </a:cxn>
                <a:cxn ang="0">
                  <a:pos x="36" y="99"/>
                </a:cxn>
                <a:cxn ang="0">
                  <a:pos x="24" y="121"/>
                </a:cxn>
                <a:cxn ang="0">
                  <a:pos x="13" y="142"/>
                </a:cxn>
                <a:cxn ang="0">
                  <a:pos x="1" y="164"/>
                </a:cxn>
                <a:cxn ang="0">
                  <a:pos x="1" y="164"/>
                </a:cxn>
                <a:cxn ang="0">
                  <a:pos x="0" y="166"/>
                </a:cxn>
                <a:cxn ang="0">
                  <a:pos x="0" y="167"/>
                </a:cxn>
                <a:cxn ang="0">
                  <a:pos x="1" y="169"/>
                </a:cxn>
                <a:cxn ang="0">
                  <a:pos x="3" y="170"/>
                </a:cxn>
                <a:cxn ang="0">
                  <a:pos x="4" y="170"/>
                </a:cxn>
                <a:cxn ang="0">
                  <a:pos x="6" y="170"/>
                </a:cxn>
                <a:cxn ang="0">
                  <a:pos x="8" y="170"/>
                </a:cxn>
                <a:cxn ang="0">
                  <a:pos x="9" y="168"/>
                </a:cxn>
                <a:cxn ang="0">
                  <a:pos x="9" y="168"/>
                </a:cxn>
                <a:cxn ang="0">
                  <a:pos x="22" y="146"/>
                </a:cxn>
                <a:cxn ang="0">
                  <a:pos x="35" y="123"/>
                </a:cxn>
                <a:cxn ang="0">
                  <a:pos x="47" y="99"/>
                </a:cxn>
                <a:cxn ang="0">
                  <a:pos x="61" y="77"/>
                </a:cxn>
                <a:cxn ang="0">
                  <a:pos x="61" y="77"/>
                </a:cxn>
                <a:cxn ang="0">
                  <a:pos x="71" y="61"/>
                </a:cxn>
                <a:cxn ang="0">
                  <a:pos x="81" y="43"/>
                </a:cxn>
                <a:cxn ang="0">
                  <a:pos x="85" y="34"/>
                </a:cxn>
                <a:cxn ang="0">
                  <a:pos x="89" y="25"/>
                </a:cxn>
                <a:cxn ang="0">
                  <a:pos x="93" y="15"/>
                </a:cxn>
                <a:cxn ang="0">
                  <a:pos x="95" y="6"/>
                </a:cxn>
                <a:cxn ang="0">
                  <a:pos x="95" y="6"/>
                </a:cxn>
                <a:cxn ang="0">
                  <a:pos x="95" y="4"/>
                </a:cxn>
                <a:cxn ang="0">
                  <a:pos x="94" y="3"/>
                </a:cxn>
                <a:cxn ang="0">
                  <a:pos x="90" y="1"/>
                </a:cxn>
                <a:cxn ang="0">
                  <a:pos x="89" y="0"/>
                </a:cxn>
                <a:cxn ang="0">
                  <a:pos x="87" y="1"/>
                </a:cxn>
                <a:cxn ang="0">
                  <a:pos x="86" y="2"/>
                </a:cxn>
                <a:cxn ang="0">
                  <a:pos x="85" y="4"/>
                </a:cxn>
                <a:cxn ang="0">
                  <a:pos x="85" y="4"/>
                </a:cxn>
              </a:cxnLst>
              <a:rect l="0" t="0" r="r" b="b"/>
              <a:pathLst>
                <a:path w="95" h="170">
                  <a:moveTo>
                    <a:pt x="85" y="4"/>
                  </a:moveTo>
                  <a:lnTo>
                    <a:pt x="85" y="4"/>
                  </a:lnTo>
                  <a:lnTo>
                    <a:pt x="83" y="13"/>
                  </a:lnTo>
                  <a:lnTo>
                    <a:pt x="80" y="24"/>
                  </a:lnTo>
                  <a:lnTo>
                    <a:pt x="75" y="33"/>
                  </a:lnTo>
                  <a:lnTo>
                    <a:pt x="71" y="42"/>
                  </a:lnTo>
                  <a:lnTo>
                    <a:pt x="59" y="61"/>
                  </a:lnTo>
                  <a:lnTo>
                    <a:pt x="48" y="78"/>
                  </a:lnTo>
                  <a:lnTo>
                    <a:pt x="48" y="78"/>
                  </a:lnTo>
                  <a:lnTo>
                    <a:pt x="36" y="99"/>
                  </a:lnTo>
                  <a:lnTo>
                    <a:pt x="24" y="121"/>
                  </a:lnTo>
                  <a:lnTo>
                    <a:pt x="13" y="142"/>
                  </a:lnTo>
                  <a:lnTo>
                    <a:pt x="1" y="164"/>
                  </a:lnTo>
                  <a:lnTo>
                    <a:pt x="1" y="164"/>
                  </a:lnTo>
                  <a:lnTo>
                    <a:pt x="0" y="166"/>
                  </a:lnTo>
                  <a:lnTo>
                    <a:pt x="0" y="167"/>
                  </a:lnTo>
                  <a:lnTo>
                    <a:pt x="1" y="169"/>
                  </a:lnTo>
                  <a:lnTo>
                    <a:pt x="3" y="170"/>
                  </a:lnTo>
                  <a:lnTo>
                    <a:pt x="4" y="170"/>
                  </a:lnTo>
                  <a:lnTo>
                    <a:pt x="6" y="170"/>
                  </a:lnTo>
                  <a:lnTo>
                    <a:pt x="8" y="170"/>
                  </a:lnTo>
                  <a:lnTo>
                    <a:pt x="9" y="168"/>
                  </a:lnTo>
                  <a:lnTo>
                    <a:pt x="9" y="168"/>
                  </a:lnTo>
                  <a:lnTo>
                    <a:pt x="22" y="146"/>
                  </a:lnTo>
                  <a:lnTo>
                    <a:pt x="35" y="123"/>
                  </a:lnTo>
                  <a:lnTo>
                    <a:pt x="47" y="99"/>
                  </a:lnTo>
                  <a:lnTo>
                    <a:pt x="61" y="77"/>
                  </a:lnTo>
                  <a:lnTo>
                    <a:pt x="61" y="77"/>
                  </a:lnTo>
                  <a:lnTo>
                    <a:pt x="71" y="61"/>
                  </a:lnTo>
                  <a:lnTo>
                    <a:pt x="81" y="43"/>
                  </a:lnTo>
                  <a:lnTo>
                    <a:pt x="85" y="34"/>
                  </a:lnTo>
                  <a:lnTo>
                    <a:pt x="89" y="25"/>
                  </a:lnTo>
                  <a:lnTo>
                    <a:pt x="93" y="15"/>
                  </a:lnTo>
                  <a:lnTo>
                    <a:pt x="95" y="6"/>
                  </a:lnTo>
                  <a:lnTo>
                    <a:pt x="95" y="6"/>
                  </a:lnTo>
                  <a:lnTo>
                    <a:pt x="95" y="4"/>
                  </a:lnTo>
                  <a:lnTo>
                    <a:pt x="94" y="3"/>
                  </a:lnTo>
                  <a:lnTo>
                    <a:pt x="90" y="1"/>
                  </a:lnTo>
                  <a:lnTo>
                    <a:pt x="89" y="0"/>
                  </a:lnTo>
                  <a:lnTo>
                    <a:pt x="87" y="1"/>
                  </a:lnTo>
                  <a:lnTo>
                    <a:pt x="86" y="2"/>
                  </a:lnTo>
                  <a:lnTo>
                    <a:pt x="85" y="4"/>
                  </a:lnTo>
                  <a:lnTo>
                    <a:pt x="85"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3" name="Freeform 889"/>
            <p:cNvSpPr/>
            <p:nvPr/>
          </p:nvSpPr>
          <p:spPr bwMode="auto">
            <a:xfrm>
              <a:off x="4513263" y="1276350"/>
              <a:ext cx="47625" cy="93663"/>
            </a:xfrm>
            <a:custGeom>
              <a:avLst/>
              <a:gdLst/>
              <a:ahLst/>
              <a:cxnLst>
                <a:cxn ang="0">
                  <a:pos x="81" y="3"/>
                </a:cxn>
                <a:cxn ang="0">
                  <a:pos x="81" y="3"/>
                </a:cxn>
                <a:cxn ang="0">
                  <a:pos x="66" y="45"/>
                </a:cxn>
                <a:cxn ang="0">
                  <a:pos x="57" y="66"/>
                </a:cxn>
                <a:cxn ang="0">
                  <a:pos x="48" y="87"/>
                </a:cxn>
                <a:cxn ang="0">
                  <a:pos x="48" y="87"/>
                </a:cxn>
                <a:cxn ang="0">
                  <a:pos x="38" y="107"/>
                </a:cxn>
                <a:cxn ang="0">
                  <a:pos x="27" y="128"/>
                </a:cxn>
                <a:cxn ang="0">
                  <a:pos x="15" y="149"/>
                </a:cxn>
                <a:cxn ang="0">
                  <a:pos x="2" y="167"/>
                </a:cxn>
                <a:cxn ang="0">
                  <a:pos x="2" y="167"/>
                </a:cxn>
                <a:cxn ang="0">
                  <a:pos x="0" y="168"/>
                </a:cxn>
                <a:cxn ang="0">
                  <a:pos x="0" y="170"/>
                </a:cxn>
                <a:cxn ang="0">
                  <a:pos x="2" y="173"/>
                </a:cxn>
                <a:cxn ang="0">
                  <a:pos x="4" y="175"/>
                </a:cxn>
                <a:cxn ang="0">
                  <a:pos x="5" y="175"/>
                </a:cxn>
                <a:cxn ang="0">
                  <a:pos x="7" y="175"/>
                </a:cxn>
                <a:cxn ang="0">
                  <a:pos x="8" y="173"/>
                </a:cxn>
                <a:cxn ang="0">
                  <a:pos x="13" y="168"/>
                </a:cxn>
                <a:cxn ang="0">
                  <a:pos x="13" y="168"/>
                </a:cxn>
                <a:cxn ang="0">
                  <a:pos x="14" y="167"/>
                </a:cxn>
                <a:cxn ang="0">
                  <a:pos x="14" y="165"/>
                </a:cxn>
                <a:cxn ang="0">
                  <a:pos x="14" y="165"/>
                </a:cxn>
                <a:cxn ang="0">
                  <a:pos x="24" y="150"/>
                </a:cxn>
                <a:cxn ang="0">
                  <a:pos x="34" y="132"/>
                </a:cxn>
                <a:cxn ang="0">
                  <a:pos x="42" y="116"/>
                </a:cxn>
                <a:cxn ang="0">
                  <a:pos x="51" y="99"/>
                </a:cxn>
                <a:cxn ang="0">
                  <a:pos x="51" y="99"/>
                </a:cxn>
                <a:cxn ang="0">
                  <a:pos x="57" y="88"/>
                </a:cxn>
                <a:cxn ang="0">
                  <a:pos x="63" y="76"/>
                </a:cxn>
                <a:cxn ang="0">
                  <a:pos x="73" y="54"/>
                </a:cxn>
                <a:cxn ang="0">
                  <a:pos x="82" y="30"/>
                </a:cxn>
                <a:cxn ang="0">
                  <a:pos x="90" y="5"/>
                </a:cxn>
                <a:cxn ang="0">
                  <a:pos x="90" y="5"/>
                </a:cxn>
                <a:cxn ang="0">
                  <a:pos x="90" y="3"/>
                </a:cxn>
                <a:cxn ang="0">
                  <a:pos x="89" y="2"/>
                </a:cxn>
                <a:cxn ang="0">
                  <a:pos x="88" y="1"/>
                </a:cxn>
                <a:cxn ang="0">
                  <a:pos x="87" y="0"/>
                </a:cxn>
                <a:cxn ang="0">
                  <a:pos x="85" y="0"/>
                </a:cxn>
                <a:cxn ang="0">
                  <a:pos x="83" y="0"/>
                </a:cxn>
                <a:cxn ang="0">
                  <a:pos x="82" y="1"/>
                </a:cxn>
                <a:cxn ang="0">
                  <a:pos x="81" y="3"/>
                </a:cxn>
                <a:cxn ang="0">
                  <a:pos x="81" y="3"/>
                </a:cxn>
              </a:cxnLst>
              <a:rect l="0" t="0" r="r" b="b"/>
              <a:pathLst>
                <a:path w="90" h="175">
                  <a:moveTo>
                    <a:pt x="81" y="3"/>
                  </a:moveTo>
                  <a:lnTo>
                    <a:pt x="81" y="3"/>
                  </a:lnTo>
                  <a:lnTo>
                    <a:pt x="66" y="45"/>
                  </a:lnTo>
                  <a:lnTo>
                    <a:pt x="57" y="66"/>
                  </a:lnTo>
                  <a:lnTo>
                    <a:pt x="48" y="87"/>
                  </a:lnTo>
                  <a:lnTo>
                    <a:pt x="48" y="87"/>
                  </a:lnTo>
                  <a:lnTo>
                    <a:pt x="38" y="107"/>
                  </a:lnTo>
                  <a:lnTo>
                    <a:pt x="27" y="128"/>
                  </a:lnTo>
                  <a:lnTo>
                    <a:pt x="15" y="149"/>
                  </a:lnTo>
                  <a:lnTo>
                    <a:pt x="2" y="167"/>
                  </a:lnTo>
                  <a:lnTo>
                    <a:pt x="2" y="167"/>
                  </a:lnTo>
                  <a:lnTo>
                    <a:pt x="0" y="168"/>
                  </a:lnTo>
                  <a:lnTo>
                    <a:pt x="0" y="170"/>
                  </a:lnTo>
                  <a:lnTo>
                    <a:pt x="2" y="173"/>
                  </a:lnTo>
                  <a:lnTo>
                    <a:pt x="4" y="175"/>
                  </a:lnTo>
                  <a:lnTo>
                    <a:pt x="5" y="175"/>
                  </a:lnTo>
                  <a:lnTo>
                    <a:pt x="7" y="175"/>
                  </a:lnTo>
                  <a:lnTo>
                    <a:pt x="8" y="173"/>
                  </a:lnTo>
                  <a:lnTo>
                    <a:pt x="13" y="168"/>
                  </a:lnTo>
                  <a:lnTo>
                    <a:pt x="13" y="168"/>
                  </a:lnTo>
                  <a:lnTo>
                    <a:pt x="14" y="167"/>
                  </a:lnTo>
                  <a:lnTo>
                    <a:pt x="14" y="165"/>
                  </a:lnTo>
                  <a:lnTo>
                    <a:pt x="14" y="165"/>
                  </a:lnTo>
                  <a:lnTo>
                    <a:pt x="24" y="150"/>
                  </a:lnTo>
                  <a:lnTo>
                    <a:pt x="34" y="132"/>
                  </a:lnTo>
                  <a:lnTo>
                    <a:pt x="42" y="116"/>
                  </a:lnTo>
                  <a:lnTo>
                    <a:pt x="51" y="99"/>
                  </a:lnTo>
                  <a:lnTo>
                    <a:pt x="51" y="99"/>
                  </a:lnTo>
                  <a:lnTo>
                    <a:pt x="57" y="88"/>
                  </a:lnTo>
                  <a:lnTo>
                    <a:pt x="63" y="76"/>
                  </a:lnTo>
                  <a:lnTo>
                    <a:pt x="73" y="54"/>
                  </a:lnTo>
                  <a:lnTo>
                    <a:pt x="82" y="30"/>
                  </a:lnTo>
                  <a:lnTo>
                    <a:pt x="90" y="5"/>
                  </a:lnTo>
                  <a:lnTo>
                    <a:pt x="90" y="5"/>
                  </a:lnTo>
                  <a:lnTo>
                    <a:pt x="90" y="3"/>
                  </a:lnTo>
                  <a:lnTo>
                    <a:pt x="89" y="2"/>
                  </a:lnTo>
                  <a:lnTo>
                    <a:pt x="88" y="1"/>
                  </a:lnTo>
                  <a:lnTo>
                    <a:pt x="87" y="0"/>
                  </a:lnTo>
                  <a:lnTo>
                    <a:pt x="85" y="0"/>
                  </a:lnTo>
                  <a:lnTo>
                    <a:pt x="83" y="0"/>
                  </a:lnTo>
                  <a:lnTo>
                    <a:pt x="82" y="1"/>
                  </a:lnTo>
                  <a:lnTo>
                    <a:pt x="81" y="3"/>
                  </a:lnTo>
                  <a:lnTo>
                    <a:pt x="81"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4" name="Freeform 890"/>
            <p:cNvSpPr/>
            <p:nvPr/>
          </p:nvSpPr>
          <p:spPr bwMode="auto">
            <a:xfrm>
              <a:off x="4538663" y="1304925"/>
              <a:ext cx="44450" cy="92075"/>
            </a:xfrm>
            <a:custGeom>
              <a:avLst/>
              <a:gdLst/>
              <a:ahLst/>
              <a:cxnLst>
                <a:cxn ang="0">
                  <a:pos x="75" y="5"/>
                </a:cxn>
                <a:cxn ang="0">
                  <a:pos x="75" y="5"/>
                </a:cxn>
                <a:cxn ang="0">
                  <a:pos x="74" y="16"/>
                </a:cxn>
                <a:cxn ang="0">
                  <a:pos x="71" y="26"/>
                </a:cxn>
                <a:cxn ang="0">
                  <a:pos x="68" y="38"/>
                </a:cxn>
                <a:cxn ang="0">
                  <a:pos x="64" y="48"/>
                </a:cxn>
                <a:cxn ang="0">
                  <a:pos x="54" y="69"/>
                </a:cxn>
                <a:cxn ang="0">
                  <a:pos x="43" y="88"/>
                </a:cxn>
                <a:cxn ang="0">
                  <a:pos x="43" y="88"/>
                </a:cxn>
                <a:cxn ang="0">
                  <a:pos x="22" y="128"/>
                </a:cxn>
                <a:cxn ang="0">
                  <a:pos x="10" y="148"/>
                </a:cxn>
                <a:cxn ang="0">
                  <a:pos x="0" y="168"/>
                </a:cxn>
                <a:cxn ang="0">
                  <a:pos x="0" y="168"/>
                </a:cxn>
                <a:cxn ang="0">
                  <a:pos x="0" y="170"/>
                </a:cxn>
                <a:cxn ang="0">
                  <a:pos x="0" y="172"/>
                </a:cxn>
                <a:cxn ang="0">
                  <a:pos x="1" y="173"/>
                </a:cxn>
                <a:cxn ang="0">
                  <a:pos x="2" y="174"/>
                </a:cxn>
                <a:cxn ang="0">
                  <a:pos x="4" y="175"/>
                </a:cxn>
                <a:cxn ang="0">
                  <a:pos x="5" y="175"/>
                </a:cxn>
                <a:cxn ang="0">
                  <a:pos x="7" y="174"/>
                </a:cxn>
                <a:cxn ang="0">
                  <a:pos x="8" y="173"/>
                </a:cxn>
                <a:cxn ang="0">
                  <a:pos x="8" y="173"/>
                </a:cxn>
                <a:cxn ang="0">
                  <a:pos x="21" y="148"/>
                </a:cxn>
                <a:cxn ang="0">
                  <a:pos x="34" y="125"/>
                </a:cxn>
                <a:cxn ang="0">
                  <a:pos x="61" y="78"/>
                </a:cxn>
                <a:cxn ang="0">
                  <a:pos x="61" y="78"/>
                </a:cxn>
                <a:cxn ang="0">
                  <a:pos x="69" y="61"/>
                </a:cxn>
                <a:cxn ang="0">
                  <a:pos x="77" y="42"/>
                </a:cxn>
                <a:cxn ang="0">
                  <a:pos x="80" y="33"/>
                </a:cxn>
                <a:cxn ang="0">
                  <a:pos x="83" y="23"/>
                </a:cxn>
                <a:cxn ang="0">
                  <a:pos x="84" y="14"/>
                </a:cxn>
                <a:cxn ang="0">
                  <a:pos x="85" y="5"/>
                </a:cxn>
                <a:cxn ang="0">
                  <a:pos x="85" y="5"/>
                </a:cxn>
                <a:cxn ang="0">
                  <a:pos x="85" y="3"/>
                </a:cxn>
                <a:cxn ang="0">
                  <a:pos x="84" y="1"/>
                </a:cxn>
                <a:cxn ang="0">
                  <a:pos x="82" y="0"/>
                </a:cxn>
                <a:cxn ang="0">
                  <a:pos x="81" y="0"/>
                </a:cxn>
                <a:cxn ang="0">
                  <a:pos x="78" y="0"/>
                </a:cxn>
                <a:cxn ang="0">
                  <a:pos x="77" y="1"/>
                </a:cxn>
                <a:cxn ang="0">
                  <a:pos x="75" y="3"/>
                </a:cxn>
                <a:cxn ang="0">
                  <a:pos x="75" y="5"/>
                </a:cxn>
                <a:cxn ang="0">
                  <a:pos x="75" y="5"/>
                </a:cxn>
              </a:cxnLst>
              <a:rect l="0" t="0" r="r" b="b"/>
              <a:pathLst>
                <a:path w="85" h="175">
                  <a:moveTo>
                    <a:pt x="75" y="5"/>
                  </a:moveTo>
                  <a:lnTo>
                    <a:pt x="75" y="5"/>
                  </a:lnTo>
                  <a:lnTo>
                    <a:pt x="74" y="16"/>
                  </a:lnTo>
                  <a:lnTo>
                    <a:pt x="71" y="26"/>
                  </a:lnTo>
                  <a:lnTo>
                    <a:pt x="68" y="38"/>
                  </a:lnTo>
                  <a:lnTo>
                    <a:pt x="64" y="48"/>
                  </a:lnTo>
                  <a:lnTo>
                    <a:pt x="54" y="69"/>
                  </a:lnTo>
                  <a:lnTo>
                    <a:pt x="43" y="88"/>
                  </a:lnTo>
                  <a:lnTo>
                    <a:pt x="43" y="88"/>
                  </a:lnTo>
                  <a:lnTo>
                    <a:pt x="22" y="128"/>
                  </a:lnTo>
                  <a:lnTo>
                    <a:pt x="10" y="148"/>
                  </a:lnTo>
                  <a:lnTo>
                    <a:pt x="0" y="168"/>
                  </a:lnTo>
                  <a:lnTo>
                    <a:pt x="0" y="168"/>
                  </a:lnTo>
                  <a:lnTo>
                    <a:pt x="0" y="170"/>
                  </a:lnTo>
                  <a:lnTo>
                    <a:pt x="0" y="172"/>
                  </a:lnTo>
                  <a:lnTo>
                    <a:pt x="1" y="173"/>
                  </a:lnTo>
                  <a:lnTo>
                    <a:pt x="2" y="174"/>
                  </a:lnTo>
                  <a:lnTo>
                    <a:pt x="4" y="175"/>
                  </a:lnTo>
                  <a:lnTo>
                    <a:pt x="5" y="175"/>
                  </a:lnTo>
                  <a:lnTo>
                    <a:pt x="7" y="174"/>
                  </a:lnTo>
                  <a:lnTo>
                    <a:pt x="8" y="173"/>
                  </a:lnTo>
                  <a:lnTo>
                    <a:pt x="8" y="173"/>
                  </a:lnTo>
                  <a:lnTo>
                    <a:pt x="21" y="148"/>
                  </a:lnTo>
                  <a:lnTo>
                    <a:pt x="34" y="125"/>
                  </a:lnTo>
                  <a:lnTo>
                    <a:pt x="61" y="78"/>
                  </a:lnTo>
                  <a:lnTo>
                    <a:pt x="61" y="78"/>
                  </a:lnTo>
                  <a:lnTo>
                    <a:pt x="69" y="61"/>
                  </a:lnTo>
                  <a:lnTo>
                    <a:pt x="77" y="42"/>
                  </a:lnTo>
                  <a:lnTo>
                    <a:pt x="80" y="33"/>
                  </a:lnTo>
                  <a:lnTo>
                    <a:pt x="83" y="23"/>
                  </a:lnTo>
                  <a:lnTo>
                    <a:pt x="84" y="14"/>
                  </a:lnTo>
                  <a:lnTo>
                    <a:pt x="85" y="5"/>
                  </a:lnTo>
                  <a:lnTo>
                    <a:pt x="85" y="5"/>
                  </a:lnTo>
                  <a:lnTo>
                    <a:pt x="85" y="3"/>
                  </a:lnTo>
                  <a:lnTo>
                    <a:pt x="84" y="1"/>
                  </a:lnTo>
                  <a:lnTo>
                    <a:pt x="82" y="0"/>
                  </a:lnTo>
                  <a:lnTo>
                    <a:pt x="81" y="0"/>
                  </a:lnTo>
                  <a:lnTo>
                    <a:pt x="78" y="0"/>
                  </a:lnTo>
                  <a:lnTo>
                    <a:pt x="77" y="1"/>
                  </a:lnTo>
                  <a:lnTo>
                    <a:pt x="75" y="3"/>
                  </a:lnTo>
                  <a:lnTo>
                    <a:pt x="75" y="5"/>
                  </a:lnTo>
                  <a:lnTo>
                    <a:pt x="75"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5" name="Freeform 891"/>
            <p:cNvSpPr/>
            <p:nvPr/>
          </p:nvSpPr>
          <p:spPr bwMode="auto">
            <a:xfrm>
              <a:off x="4568825" y="1336675"/>
              <a:ext cx="44450" cy="87313"/>
            </a:xfrm>
            <a:custGeom>
              <a:avLst/>
              <a:gdLst/>
              <a:ahLst/>
              <a:cxnLst>
                <a:cxn ang="0">
                  <a:pos x="85" y="4"/>
                </a:cxn>
                <a:cxn ang="0">
                  <a:pos x="85" y="4"/>
                </a:cxn>
                <a:cxn ang="0">
                  <a:pos x="85" y="2"/>
                </a:cxn>
                <a:cxn ang="0">
                  <a:pos x="82" y="1"/>
                </a:cxn>
                <a:cxn ang="0">
                  <a:pos x="79" y="0"/>
                </a:cxn>
                <a:cxn ang="0">
                  <a:pos x="78" y="0"/>
                </a:cxn>
                <a:cxn ang="0">
                  <a:pos x="76" y="1"/>
                </a:cxn>
                <a:cxn ang="0">
                  <a:pos x="75" y="2"/>
                </a:cxn>
                <a:cxn ang="0">
                  <a:pos x="75" y="4"/>
                </a:cxn>
                <a:cxn ang="0">
                  <a:pos x="75" y="4"/>
                </a:cxn>
                <a:cxn ang="0">
                  <a:pos x="75" y="14"/>
                </a:cxn>
                <a:cxn ang="0">
                  <a:pos x="73" y="23"/>
                </a:cxn>
                <a:cxn ang="0">
                  <a:pos x="69" y="33"/>
                </a:cxn>
                <a:cxn ang="0">
                  <a:pos x="64" y="42"/>
                </a:cxn>
                <a:cxn ang="0">
                  <a:pos x="52" y="59"/>
                </a:cxn>
                <a:cxn ang="0">
                  <a:pos x="47" y="69"/>
                </a:cxn>
                <a:cxn ang="0">
                  <a:pos x="43" y="77"/>
                </a:cxn>
                <a:cxn ang="0">
                  <a:pos x="43" y="77"/>
                </a:cxn>
                <a:cxn ang="0">
                  <a:pos x="35" y="96"/>
                </a:cxn>
                <a:cxn ang="0">
                  <a:pos x="27" y="113"/>
                </a:cxn>
                <a:cxn ang="0">
                  <a:pos x="27" y="113"/>
                </a:cxn>
                <a:cxn ang="0">
                  <a:pos x="16" y="137"/>
                </a:cxn>
                <a:cxn ang="0">
                  <a:pos x="10" y="147"/>
                </a:cxn>
                <a:cxn ang="0">
                  <a:pos x="6" y="152"/>
                </a:cxn>
                <a:cxn ang="0">
                  <a:pos x="2" y="157"/>
                </a:cxn>
                <a:cxn ang="0">
                  <a:pos x="2" y="157"/>
                </a:cxn>
                <a:cxn ang="0">
                  <a:pos x="0" y="159"/>
                </a:cxn>
                <a:cxn ang="0">
                  <a:pos x="0" y="162"/>
                </a:cxn>
                <a:cxn ang="0">
                  <a:pos x="1" y="164"/>
                </a:cxn>
                <a:cxn ang="0">
                  <a:pos x="4" y="165"/>
                </a:cxn>
                <a:cxn ang="0">
                  <a:pos x="9" y="165"/>
                </a:cxn>
                <a:cxn ang="0">
                  <a:pos x="9" y="165"/>
                </a:cxn>
                <a:cxn ang="0">
                  <a:pos x="11" y="165"/>
                </a:cxn>
                <a:cxn ang="0">
                  <a:pos x="13" y="163"/>
                </a:cxn>
                <a:cxn ang="0">
                  <a:pos x="13" y="161"/>
                </a:cxn>
                <a:cxn ang="0">
                  <a:pos x="13" y="159"/>
                </a:cxn>
                <a:cxn ang="0">
                  <a:pos x="13" y="159"/>
                </a:cxn>
                <a:cxn ang="0">
                  <a:pos x="16" y="155"/>
                </a:cxn>
                <a:cxn ang="0">
                  <a:pos x="19" y="149"/>
                </a:cxn>
                <a:cxn ang="0">
                  <a:pos x="25" y="139"/>
                </a:cxn>
                <a:cxn ang="0">
                  <a:pos x="25" y="139"/>
                </a:cxn>
                <a:cxn ang="0">
                  <a:pos x="37" y="113"/>
                </a:cxn>
                <a:cxn ang="0">
                  <a:pos x="49" y="87"/>
                </a:cxn>
                <a:cxn ang="0">
                  <a:pos x="49" y="87"/>
                </a:cxn>
                <a:cxn ang="0">
                  <a:pos x="54" y="77"/>
                </a:cxn>
                <a:cxn ang="0">
                  <a:pos x="60" y="68"/>
                </a:cxn>
                <a:cxn ang="0">
                  <a:pos x="72" y="47"/>
                </a:cxn>
                <a:cxn ang="0">
                  <a:pos x="77" y="37"/>
                </a:cxn>
                <a:cxn ang="0">
                  <a:pos x="81" y="26"/>
                </a:cxn>
                <a:cxn ang="0">
                  <a:pos x="85" y="15"/>
                </a:cxn>
                <a:cxn ang="0">
                  <a:pos x="85" y="10"/>
                </a:cxn>
                <a:cxn ang="0">
                  <a:pos x="85" y="4"/>
                </a:cxn>
                <a:cxn ang="0">
                  <a:pos x="85" y="4"/>
                </a:cxn>
              </a:cxnLst>
              <a:rect l="0" t="0" r="r" b="b"/>
              <a:pathLst>
                <a:path w="85" h="165">
                  <a:moveTo>
                    <a:pt x="85" y="4"/>
                  </a:moveTo>
                  <a:lnTo>
                    <a:pt x="85" y="4"/>
                  </a:lnTo>
                  <a:lnTo>
                    <a:pt x="85" y="2"/>
                  </a:lnTo>
                  <a:lnTo>
                    <a:pt x="82" y="1"/>
                  </a:lnTo>
                  <a:lnTo>
                    <a:pt x="79" y="0"/>
                  </a:lnTo>
                  <a:lnTo>
                    <a:pt x="78" y="0"/>
                  </a:lnTo>
                  <a:lnTo>
                    <a:pt x="76" y="1"/>
                  </a:lnTo>
                  <a:lnTo>
                    <a:pt x="75" y="2"/>
                  </a:lnTo>
                  <a:lnTo>
                    <a:pt x="75" y="4"/>
                  </a:lnTo>
                  <a:lnTo>
                    <a:pt x="75" y="4"/>
                  </a:lnTo>
                  <a:lnTo>
                    <a:pt x="75" y="14"/>
                  </a:lnTo>
                  <a:lnTo>
                    <a:pt x="73" y="23"/>
                  </a:lnTo>
                  <a:lnTo>
                    <a:pt x="69" y="33"/>
                  </a:lnTo>
                  <a:lnTo>
                    <a:pt x="64" y="42"/>
                  </a:lnTo>
                  <a:lnTo>
                    <a:pt x="52" y="59"/>
                  </a:lnTo>
                  <a:lnTo>
                    <a:pt x="47" y="69"/>
                  </a:lnTo>
                  <a:lnTo>
                    <a:pt x="43" y="77"/>
                  </a:lnTo>
                  <a:lnTo>
                    <a:pt x="43" y="77"/>
                  </a:lnTo>
                  <a:lnTo>
                    <a:pt x="35" y="96"/>
                  </a:lnTo>
                  <a:lnTo>
                    <a:pt x="27" y="113"/>
                  </a:lnTo>
                  <a:lnTo>
                    <a:pt x="27" y="113"/>
                  </a:lnTo>
                  <a:lnTo>
                    <a:pt x="16" y="137"/>
                  </a:lnTo>
                  <a:lnTo>
                    <a:pt x="10" y="147"/>
                  </a:lnTo>
                  <a:lnTo>
                    <a:pt x="6" y="152"/>
                  </a:lnTo>
                  <a:lnTo>
                    <a:pt x="2" y="157"/>
                  </a:lnTo>
                  <a:lnTo>
                    <a:pt x="2" y="157"/>
                  </a:lnTo>
                  <a:lnTo>
                    <a:pt x="0" y="159"/>
                  </a:lnTo>
                  <a:lnTo>
                    <a:pt x="0" y="162"/>
                  </a:lnTo>
                  <a:lnTo>
                    <a:pt x="1" y="164"/>
                  </a:lnTo>
                  <a:lnTo>
                    <a:pt x="4" y="165"/>
                  </a:lnTo>
                  <a:lnTo>
                    <a:pt x="9" y="165"/>
                  </a:lnTo>
                  <a:lnTo>
                    <a:pt x="9" y="165"/>
                  </a:lnTo>
                  <a:lnTo>
                    <a:pt x="11" y="165"/>
                  </a:lnTo>
                  <a:lnTo>
                    <a:pt x="13" y="163"/>
                  </a:lnTo>
                  <a:lnTo>
                    <a:pt x="13" y="161"/>
                  </a:lnTo>
                  <a:lnTo>
                    <a:pt x="13" y="159"/>
                  </a:lnTo>
                  <a:lnTo>
                    <a:pt x="13" y="159"/>
                  </a:lnTo>
                  <a:lnTo>
                    <a:pt x="16" y="155"/>
                  </a:lnTo>
                  <a:lnTo>
                    <a:pt x="19" y="149"/>
                  </a:lnTo>
                  <a:lnTo>
                    <a:pt x="25" y="139"/>
                  </a:lnTo>
                  <a:lnTo>
                    <a:pt x="25" y="139"/>
                  </a:lnTo>
                  <a:lnTo>
                    <a:pt x="37" y="113"/>
                  </a:lnTo>
                  <a:lnTo>
                    <a:pt x="49" y="87"/>
                  </a:lnTo>
                  <a:lnTo>
                    <a:pt x="49" y="87"/>
                  </a:lnTo>
                  <a:lnTo>
                    <a:pt x="54" y="77"/>
                  </a:lnTo>
                  <a:lnTo>
                    <a:pt x="60" y="68"/>
                  </a:lnTo>
                  <a:lnTo>
                    <a:pt x="72" y="47"/>
                  </a:lnTo>
                  <a:lnTo>
                    <a:pt x="77" y="37"/>
                  </a:lnTo>
                  <a:lnTo>
                    <a:pt x="81" y="26"/>
                  </a:lnTo>
                  <a:lnTo>
                    <a:pt x="85" y="15"/>
                  </a:lnTo>
                  <a:lnTo>
                    <a:pt x="85" y="10"/>
                  </a:lnTo>
                  <a:lnTo>
                    <a:pt x="85" y="4"/>
                  </a:lnTo>
                  <a:lnTo>
                    <a:pt x="85"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6" name="Freeform 892"/>
            <p:cNvSpPr/>
            <p:nvPr/>
          </p:nvSpPr>
          <p:spPr bwMode="auto">
            <a:xfrm>
              <a:off x="4608513" y="1366838"/>
              <a:ext cx="47625" cy="85725"/>
            </a:xfrm>
            <a:custGeom>
              <a:avLst/>
              <a:gdLst/>
              <a:ahLst/>
              <a:cxnLst>
                <a:cxn ang="0">
                  <a:pos x="81" y="5"/>
                </a:cxn>
                <a:cxn ang="0">
                  <a:pos x="81" y="5"/>
                </a:cxn>
                <a:cxn ang="0">
                  <a:pos x="80" y="15"/>
                </a:cxn>
                <a:cxn ang="0">
                  <a:pos x="77" y="25"/>
                </a:cxn>
                <a:cxn ang="0">
                  <a:pos x="73" y="36"/>
                </a:cxn>
                <a:cxn ang="0">
                  <a:pos x="67" y="46"/>
                </a:cxn>
                <a:cxn ang="0">
                  <a:pos x="56" y="64"/>
                </a:cxn>
                <a:cxn ang="0">
                  <a:pos x="46" y="83"/>
                </a:cxn>
                <a:cxn ang="0">
                  <a:pos x="46" y="83"/>
                </a:cxn>
                <a:cxn ang="0">
                  <a:pos x="34" y="101"/>
                </a:cxn>
                <a:cxn ang="0">
                  <a:pos x="23" y="119"/>
                </a:cxn>
                <a:cxn ang="0">
                  <a:pos x="1" y="154"/>
                </a:cxn>
                <a:cxn ang="0">
                  <a:pos x="1" y="154"/>
                </a:cxn>
                <a:cxn ang="0">
                  <a:pos x="0" y="156"/>
                </a:cxn>
                <a:cxn ang="0">
                  <a:pos x="0" y="158"/>
                </a:cxn>
                <a:cxn ang="0">
                  <a:pos x="1" y="159"/>
                </a:cxn>
                <a:cxn ang="0">
                  <a:pos x="2" y="160"/>
                </a:cxn>
                <a:cxn ang="0">
                  <a:pos x="4" y="162"/>
                </a:cxn>
                <a:cxn ang="0">
                  <a:pos x="6" y="162"/>
                </a:cxn>
                <a:cxn ang="0">
                  <a:pos x="7" y="160"/>
                </a:cxn>
                <a:cxn ang="0">
                  <a:pos x="10" y="159"/>
                </a:cxn>
                <a:cxn ang="0">
                  <a:pos x="10" y="159"/>
                </a:cxn>
                <a:cxn ang="0">
                  <a:pos x="33" y="120"/>
                </a:cxn>
                <a:cxn ang="0">
                  <a:pos x="46" y="101"/>
                </a:cxn>
                <a:cxn ang="0">
                  <a:pos x="57" y="81"/>
                </a:cxn>
                <a:cxn ang="0">
                  <a:pos x="57" y="81"/>
                </a:cxn>
                <a:cxn ang="0">
                  <a:pos x="68" y="62"/>
                </a:cxn>
                <a:cxn ang="0">
                  <a:pos x="79" y="45"/>
                </a:cxn>
                <a:cxn ang="0">
                  <a:pos x="83" y="34"/>
                </a:cxn>
                <a:cxn ang="0">
                  <a:pos x="86" y="25"/>
                </a:cxn>
                <a:cxn ang="0">
                  <a:pos x="89" y="15"/>
                </a:cxn>
                <a:cxn ang="0">
                  <a:pos x="90" y="5"/>
                </a:cxn>
                <a:cxn ang="0">
                  <a:pos x="90" y="5"/>
                </a:cxn>
                <a:cxn ang="0">
                  <a:pos x="90" y="2"/>
                </a:cxn>
                <a:cxn ang="0">
                  <a:pos x="89" y="1"/>
                </a:cxn>
                <a:cxn ang="0">
                  <a:pos x="88" y="0"/>
                </a:cxn>
                <a:cxn ang="0">
                  <a:pos x="86" y="0"/>
                </a:cxn>
                <a:cxn ang="0">
                  <a:pos x="83" y="1"/>
                </a:cxn>
                <a:cxn ang="0">
                  <a:pos x="82" y="2"/>
                </a:cxn>
                <a:cxn ang="0">
                  <a:pos x="81" y="5"/>
                </a:cxn>
                <a:cxn ang="0">
                  <a:pos x="81" y="5"/>
                </a:cxn>
              </a:cxnLst>
              <a:rect l="0" t="0" r="r" b="b"/>
              <a:pathLst>
                <a:path w="90" h="162">
                  <a:moveTo>
                    <a:pt x="81" y="5"/>
                  </a:moveTo>
                  <a:lnTo>
                    <a:pt x="81" y="5"/>
                  </a:lnTo>
                  <a:lnTo>
                    <a:pt x="80" y="15"/>
                  </a:lnTo>
                  <a:lnTo>
                    <a:pt x="77" y="25"/>
                  </a:lnTo>
                  <a:lnTo>
                    <a:pt x="73" y="36"/>
                  </a:lnTo>
                  <a:lnTo>
                    <a:pt x="67" y="46"/>
                  </a:lnTo>
                  <a:lnTo>
                    <a:pt x="56" y="64"/>
                  </a:lnTo>
                  <a:lnTo>
                    <a:pt x="46" y="83"/>
                  </a:lnTo>
                  <a:lnTo>
                    <a:pt x="46" y="83"/>
                  </a:lnTo>
                  <a:lnTo>
                    <a:pt x="34" y="101"/>
                  </a:lnTo>
                  <a:lnTo>
                    <a:pt x="23" y="119"/>
                  </a:lnTo>
                  <a:lnTo>
                    <a:pt x="1" y="154"/>
                  </a:lnTo>
                  <a:lnTo>
                    <a:pt x="1" y="154"/>
                  </a:lnTo>
                  <a:lnTo>
                    <a:pt x="0" y="156"/>
                  </a:lnTo>
                  <a:lnTo>
                    <a:pt x="0" y="158"/>
                  </a:lnTo>
                  <a:lnTo>
                    <a:pt x="1" y="159"/>
                  </a:lnTo>
                  <a:lnTo>
                    <a:pt x="2" y="160"/>
                  </a:lnTo>
                  <a:lnTo>
                    <a:pt x="4" y="162"/>
                  </a:lnTo>
                  <a:lnTo>
                    <a:pt x="6" y="162"/>
                  </a:lnTo>
                  <a:lnTo>
                    <a:pt x="7" y="160"/>
                  </a:lnTo>
                  <a:lnTo>
                    <a:pt x="10" y="159"/>
                  </a:lnTo>
                  <a:lnTo>
                    <a:pt x="10" y="159"/>
                  </a:lnTo>
                  <a:lnTo>
                    <a:pt x="33" y="120"/>
                  </a:lnTo>
                  <a:lnTo>
                    <a:pt x="46" y="101"/>
                  </a:lnTo>
                  <a:lnTo>
                    <a:pt x="57" y="81"/>
                  </a:lnTo>
                  <a:lnTo>
                    <a:pt x="57" y="81"/>
                  </a:lnTo>
                  <a:lnTo>
                    <a:pt x="68" y="62"/>
                  </a:lnTo>
                  <a:lnTo>
                    <a:pt x="79" y="45"/>
                  </a:lnTo>
                  <a:lnTo>
                    <a:pt x="83" y="34"/>
                  </a:lnTo>
                  <a:lnTo>
                    <a:pt x="86" y="25"/>
                  </a:lnTo>
                  <a:lnTo>
                    <a:pt x="89" y="15"/>
                  </a:lnTo>
                  <a:lnTo>
                    <a:pt x="90" y="5"/>
                  </a:lnTo>
                  <a:lnTo>
                    <a:pt x="90" y="5"/>
                  </a:lnTo>
                  <a:lnTo>
                    <a:pt x="90" y="2"/>
                  </a:lnTo>
                  <a:lnTo>
                    <a:pt x="89" y="1"/>
                  </a:lnTo>
                  <a:lnTo>
                    <a:pt x="88" y="0"/>
                  </a:lnTo>
                  <a:lnTo>
                    <a:pt x="86" y="0"/>
                  </a:lnTo>
                  <a:lnTo>
                    <a:pt x="83" y="1"/>
                  </a:lnTo>
                  <a:lnTo>
                    <a:pt x="82" y="2"/>
                  </a:lnTo>
                  <a:lnTo>
                    <a:pt x="81" y="5"/>
                  </a:lnTo>
                  <a:lnTo>
                    <a:pt x="81"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7" name="Freeform 893"/>
            <p:cNvSpPr/>
            <p:nvPr/>
          </p:nvSpPr>
          <p:spPr bwMode="auto">
            <a:xfrm>
              <a:off x="4632325" y="1397000"/>
              <a:ext cx="49213" cy="85725"/>
            </a:xfrm>
            <a:custGeom>
              <a:avLst/>
              <a:gdLst/>
              <a:ahLst/>
              <a:cxnLst>
                <a:cxn ang="0">
                  <a:pos x="84" y="0"/>
                </a:cxn>
                <a:cxn ang="0">
                  <a:pos x="84" y="0"/>
                </a:cxn>
                <a:cxn ang="0">
                  <a:pos x="81" y="3"/>
                </a:cxn>
                <a:cxn ang="0">
                  <a:pos x="78" y="6"/>
                </a:cxn>
                <a:cxn ang="0">
                  <a:pos x="73" y="14"/>
                </a:cxn>
                <a:cxn ang="0">
                  <a:pos x="65" y="29"/>
                </a:cxn>
                <a:cxn ang="0">
                  <a:pos x="65" y="29"/>
                </a:cxn>
                <a:cxn ang="0">
                  <a:pos x="56" y="46"/>
                </a:cxn>
                <a:cxn ang="0">
                  <a:pos x="47" y="61"/>
                </a:cxn>
                <a:cxn ang="0">
                  <a:pos x="31" y="93"/>
                </a:cxn>
                <a:cxn ang="0">
                  <a:pos x="31" y="93"/>
                </a:cxn>
                <a:cxn ang="0">
                  <a:pos x="19" y="114"/>
                </a:cxn>
                <a:cxn ang="0">
                  <a:pos x="6" y="133"/>
                </a:cxn>
                <a:cxn ang="0">
                  <a:pos x="6" y="133"/>
                </a:cxn>
                <a:cxn ang="0">
                  <a:pos x="2" y="140"/>
                </a:cxn>
                <a:cxn ang="0">
                  <a:pos x="0" y="146"/>
                </a:cxn>
                <a:cxn ang="0">
                  <a:pos x="0" y="152"/>
                </a:cxn>
                <a:cxn ang="0">
                  <a:pos x="1" y="156"/>
                </a:cxn>
                <a:cxn ang="0">
                  <a:pos x="3" y="159"/>
                </a:cxn>
                <a:cxn ang="0">
                  <a:pos x="3" y="159"/>
                </a:cxn>
                <a:cxn ang="0">
                  <a:pos x="5" y="160"/>
                </a:cxn>
                <a:cxn ang="0">
                  <a:pos x="7" y="161"/>
                </a:cxn>
                <a:cxn ang="0">
                  <a:pos x="10" y="160"/>
                </a:cxn>
                <a:cxn ang="0">
                  <a:pos x="11" y="158"/>
                </a:cxn>
                <a:cxn ang="0">
                  <a:pos x="12" y="156"/>
                </a:cxn>
                <a:cxn ang="0">
                  <a:pos x="12" y="156"/>
                </a:cxn>
                <a:cxn ang="0">
                  <a:pos x="14" y="155"/>
                </a:cxn>
                <a:cxn ang="0">
                  <a:pos x="15" y="154"/>
                </a:cxn>
                <a:cxn ang="0">
                  <a:pos x="15" y="150"/>
                </a:cxn>
                <a:cxn ang="0">
                  <a:pos x="15" y="149"/>
                </a:cxn>
                <a:cxn ang="0">
                  <a:pos x="13" y="148"/>
                </a:cxn>
                <a:cxn ang="0">
                  <a:pos x="12" y="147"/>
                </a:cxn>
                <a:cxn ang="0">
                  <a:pos x="10" y="147"/>
                </a:cxn>
                <a:cxn ang="0">
                  <a:pos x="10" y="147"/>
                </a:cxn>
                <a:cxn ang="0">
                  <a:pos x="9" y="148"/>
                </a:cxn>
                <a:cxn ang="0">
                  <a:pos x="9" y="148"/>
                </a:cxn>
                <a:cxn ang="0">
                  <a:pos x="10" y="145"/>
                </a:cxn>
                <a:cxn ang="0">
                  <a:pos x="11" y="142"/>
                </a:cxn>
                <a:cxn ang="0">
                  <a:pos x="16" y="136"/>
                </a:cxn>
                <a:cxn ang="0">
                  <a:pos x="21" y="130"/>
                </a:cxn>
                <a:cxn ang="0">
                  <a:pos x="24" y="125"/>
                </a:cxn>
                <a:cxn ang="0">
                  <a:pos x="24" y="125"/>
                </a:cxn>
                <a:cxn ang="0">
                  <a:pos x="47" y="83"/>
                </a:cxn>
                <a:cxn ang="0">
                  <a:pos x="47" y="83"/>
                </a:cxn>
                <a:cxn ang="0">
                  <a:pos x="59" y="61"/>
                </a:cxn>
                <a:cxn ang="0">
                  <a:pos x="70" y="40"/>
                </a:cxn>
                <a:cxn ang="0">
                  <a:pos x="70" y="40"/>
                </a:cxn>
                <a:cxn ang="0">
                  <a:pos x="78" y="24"/>
                </a:cxn>
                <a:cxn ang="0">
                  <a:pos x="83" y="15"/>
                </a:cxn>
                <a:cxn ang="0">
                  <a:pos x="86" y="12"/>
                </a:cxn>
                <a:cxn ang="0">
                  <a:pos x="90" y="8"/>
                </a:cxn>
                <a:cxn ang="0">
                  <a:pos x="90" y="8"/>
                </a:cxn>
                <a:cxn ang="0">
                  <a:pos x="91" y="7"/>
                </a:cxn>
                <a:cxn ang="0">
                  <a:pos x="92" y="6"/>
                </a:cxn>
                <a:cxn ang="0">
                  <a:pos x="92" y="4"/>
                </a:cxn>
                <a:cxn ang="0">
                  <a:pos x="91" y="2"/>
                </a:cxn>
                <a:cxn ang="0">
                  <a:pos x="90" y="1"/>
                </a:cxn>
                <a:cxn ang="0">
                  <a:pos x="88" y="0"/>
                </a:cxn>
                <a:cxn ang="0">
                  <a:pos x="86" y="0"/>
                </a:cxn>
                <a:cxn ang="0">
                  <a:pos x="84" y="0"/>
                </a:cxn>
                <a:cxn ang="0">
                  <a:pos x="84" y="0"/>
                </a:cxn>
              </a:cxnLst>
              <a:rect l="0" t="0" r="r" b="b"/>
              <a:pathLst>
                <a:path w="92" h="161">
                  <a:moveTo>
                    <a:pt x="84" y="0"/>
                  </a:moveTo>
                  <a:lnTo>
                    <a:pt x="84" y="0"/>
                  </a:lnTo>
                  <a:lnTo>
                    <a:pt x="81" y="3"/>
                  </a:lnTo>
                  <a:lnTo>
                    <a:pt x="78" y="6"/>
                  </a:lnTo>
                  <a:lnTo>
                    <a:pt x="73" y="14"/>
                  </a:lnTo>
                  <a:lnTo>
                    <a:pt x="65" y="29"/>
                  </a:lnTo>
                  <a:lnTo>
                    <a:pt x="65" y="29"/>
                  </a:lnTo>
                  <a:lnTo>
                    <a:pt x="56" y="46"/>
                  </a:lnTo>
                  <a:lnTo>
                    <a:pt x="47" y="61"/>
                  </a:lnTo>
                  <a:lnTo>
                    <a:pt x="31" y="93"/>
                  </a:lnTo>
                  <a:lnTo>
                    <a:pt x="31" y="93"/>
                  </a:lnTo>
                  <a:lnTo>
                    <a:pt x="19" y="114"/>
                  </a:lnTo>
                  <a:lnTo>
                    <a:pt x="6" y="133"/>
                  </a:lnTo>
                  <a:lnTo>
                    <a:pt x="6" y="133"/>
                  </a:lnTo>
                  <a:lnTo>
                    <a:pt x="2" y="140"/>
                  </a:lnTo>
                  <a:lnTo>
                    <a:pt x="0" y="146"/>
                  </a:lnTo>
                  <a:lnTo>
                    <a:pt x="0" y="152"/>
                  </a:lnTo>
                  <a:lnTo>
                    <a:pt x="1" y="156"/>
                  </a:lnTo>
                  <a:lnTo>
                    <a:pt x="3" y="159"/>
                  </a:lnTo>
                  <a:lnTo>
                    <a:pt x="3" y="159"/>
                  </a:lnTo>
                  <a:lnTo>
                    <a:pt x="5" y="160"/>
                  </a:lnTo>
                  <a:lnTo>
                    <a:pt x="7" y="161"/>
                  </a:lnTo>
                  <a:lnTo>
                    <a:pt x="10" y="160"/>
                  </a:lnTo>
                  <a:lnTo>
                    <a:pt x="11" y="158"/>
                  </a:lnTo>
                  <a:lnTo>
                    <a:pt x="12" y="156"/>
                  </a:lnTo>
                  <a:lnTo>
                    <a:pt x="12" y="156"/>
                  </a:lnTo>
                  <a:lnTo>
                    <a:pt x="14" y="155"/>
                  </a:lnTo>
                  <a:lnTo>
                    <a:pt x="15" y="154"/>
                  </a:lnTo>
                  <a:lnTo>
                    <a:pt x="15" y="150"/>
                  </a:lnTo>
                  <a:lnTo>
                    <a:pt x="15" y="149"/>
                  </a:lnTo>
                  <a:lnTo>
                    <a:pt x="13" y="148"/>
                  </a:lnTo>
                  <a:lnTo>
                    <a:pt x="12" y="147"/>
                  </a:lnTo>
                  <a:lnTo>
                    <a:pt x="10" y="147"/>
                  </a:lnTo>
                  <a:lnTo>
                    <a:pt x="10" y="147"/>
                  </a:lnTo>
                  <a:lnTo>
                    <a:pt x="9" y="148"/>
                  </a:lnTo>
                  <a:lnTo>
                    <a:pt x="9" y="148"/>
                  </a:lnTo>
                  <a:lnTo>
                    <a:pt x="10" y="145"/>
                  </a:lnTo>
                  <a:lnTo>
                    <a:pt x="11" y="142"/>
                  </a:lnTo>
                  <a:lnTo>
                    <a:pt x="16" y="136"/>
                  </a:lnTo>
                  <a:lnTo>
                    <a:pt x="21" y="130"/>
                  </a:lnTo>
                  <a:lnTo>
                    <a:pt x="24" y="125"/>
                  </a:lnTo>
                  <a:lnTo>
                    <a:pt x="24" y="125"/>
                  </a:lnTo>
                  <a:lnTo>
                    <a:pt x="47" y="83"/>
                  </a:lnTo>
                  <a:lnTo>
                    <a:pt x="47" y="83"/>
                  </a:lnTo>
                  <a:lnTo>
                    <a:pt x="59" y="61"/>
                  </a:lnTo>
                  <a:lnTo>
                    <a:pt x="70" y="40"/>
                  </a:lnTo>
                  <a:lnTo>
                    <a:pt x="70" y="40"/>
                  </a:lnTo>
                  <a:lnTo>
                    <a:pt x="78" y="24"/>
                  </a:lnTo>
                  <a:lnTo>
                    <a:pt x="83" y="15"/>
                  </a:lnTo>
                  <a:lnTo>
                    <a:pt x="86" y="12"/>
                  </a:lnTo>
                  <a:lnTo>
                    <a:pt x="90" y="8"/>
                  </a:lnTo>
                  <a:lnTo>
                    <a:pt x="90" y="8"/>
                  </a:lnTo>
                  <a:lnTo>
                    <a:pt x="91" y="7"/>
                  </a:lnTo>
                  <a:lnTo>
                    <a:pt x="92" y="6"/>
                  </a:lnTo>
                  <a:lnTo>
                    <a:pt x="92" y="4"/>
                  </a:lnTo>
                  <a:lnTo>
                    <a:pt x="91" y="2"/>
                  </a:lnTo>
                  <a:lnTo>
                    <a:pt x="90" y="1"/>
                  </a:lnTo>
                  <a:lnTo>
                    <a:pt x="88" y="0"/>
                  </a:lnTo>
                  <a:lnTo>
                    <a:pt x="86" y="0"/>
                  </a:lnTo>
                  <a:lnTo>
                    <a:pt x="84" y="0"/>
                  </a:lnTo>
                  <a:lnTo>
                    <a:pt x="84" y="0"/>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8" name="Freeform 894"/>
            <p:cNvSpPr/>
            <p:nvPr/>
          </p:nvSpPr>
          <p:spPr bwMode="auto">
            <a:xfrm>
              <a:off x="4654550" y="1414463"/>
              <a:ext cx="52388" cy="85725"/>
            </a:xfrm>
            <a:custGeom>
              <a:avLst/>
              <a:gdLst/>
              <a:ahLst/>
              <a:cxnLst>
                <a:cxn ang="0">
                  <a:pos x="90" y="3"/>
                </a:cxn>
                <a:cxn ang="0">
                  <a:pos x="90" y="3"/>
                </a:cxn>
                <a:cxn ang="0">
                  <a:pos x="89" y="9"/>
                </a:cxn>
                <a:cxn ang="0">
                  <a:pos x="86" y="13"/>
                </a:cxn>
                <a:cxn ang="0">
                  <a:pos x="79" y="23"/>
                </a:cxn>
                <a:cxn ang="0">
                  <a:pos x="67" y="41"/>
                </a:cxn>
                <a:cxn ang="0">
                  <a:pos x="67" y="41"/>
                </a:cxn>
                <a:cxn ang="0">
                  <a:pos x="53" y="61"/>
                </a:cxn>
                <a:cxn ang="0">
                  <a:pos x="38" y="83"/>
                </a:cxn>
                <a:cxn ang="0">
                  <a:pos x="38" y="83"/>
                </a:cxn>
                <a:cxn ang="0">
                  <a:pos x="33" y="94"/>
                </a:cxn>
                <a:cxn ang="0">
                  <a:pos x="28" y="107"/>
                </a:cxn>
                <a:cxn ang="0">
                  <a:pos x="23" y="119"/>
                </a:cxn>
                <a:cxn ang="0">
                  <a:pos x="20" y="124"/>
                </a:cxn>
                <a:cxn ang="0">
                  <a:pos x="15" y="129"/>
                </a:cxn>
                <a:cxn ang="0">
                  <a:pos x="15" y="129"/>
                </a:cxn>
                <a:cxn ang="0">
                  <a:pos x="10" y="136"/>
                </a:cxn>
                <a:cxn ang="0">
                  <a:pos x="6" y="142"/>
                </a:cxn>
                <a:cxn ang="0">
                  <a:pos x="3" y="148"/>
                </a:cxn>
                <a:cxn ang="0">
                  <a:pos x="0" y="155"/>
                </a:cxn>
                <a:cxn ang="0">
                  <a:pos x="0" y="155"/>
                </a:cxn>
                <a:cxn ang="0">
                  <a:pos x="0" y="157"/>
                </a:cxn>
                <a:cxn ang="0">
                  <a:pos x="0" y="159"/>
                </a:cxn>
                <a:cxn ang="0">
                  <a:pos x="1" y="160"/>
                </a:cxn>
                <a:cxn ang="0">
                  <a:pos x="3" y="161"/>
                </a:cxn>
                <a:cxn ang="0">
                  <a:pos x="6" y="160"/>
                </a:cxn>
                <a:cxn ang="0">
                  <a:pos x="8" y="159"/>
                </a:cxn>
                <a:cxn ang="0">
                  <a:pos x="9" y="158"/>
                </a:cxn>
                <a:cxn ang="0">
                  <a:pos x="9" y="158"/>
                </a:cxn>
                <a:cxn ang="0">
                  <a:pos x="13" y="149"/>
                </a:cxn>
                <a:cxn ang="0">
                  <a:pos x="20" y="141"/>
                </a:cxn>
                <a:cxn ang="0">
                  <a:pos x="26" y="132"/>
                </a:cxn>
                <a:cxn ang="0">
                  <a:pos x="31" y="123"/>
                </a:cxn>
                <a:cxn ang="0">
                  <a:pos x="31" y="123"/>
                </a:cxn>
                <a:cxn ang="0">
                  <a:pos x="40" y="101"/>
                </a:cxn>
                <a:cxn ang="0">
                  <a:pos x="45" y="91"/>
                </a:cxn>
                <a:cxn ang="0">
                  <a:pos x="51" y="81"/>
                </a:cxn>
                <a:cxn ang="0">
                  <a:pos x="51" y="81"/>
                </a:cxn>
                <a:cxn ang="0">
                  <a:pos x="65" y="59"/>
                </a:cxn>
                <a:cxn ang="0">
                  <a:pos x="79" y="38"/>
                </a:cxn>
                <a:cxn ang="0">
                  <a:pos x="79" y="38"/>
                </a:cxn>
                <a:cxn ang="0">
                  <a:pos x="91" y="23"/>
                </a:cxn>
                <a:cxn ang="0">
                  <a:pos x="96" y="15"/>
                </a:cxn>
                <a:cxn ang="0">
                  <a:pos x="98" y="11"/>
                </a:cxn>
                <a:cxn ang="0">
                  <a:pos x="99" y="6"/>
                </a:cxn>
                <a:cxn ang="0">
                  <a:pos x="99" y="6"/>
                </a:cxn>
                <a:cxn ang="0">
                  <a:pos x="99" y="4"/>
                </a:cxn>
                <a:cxn ang="0">
                  <a:pos x="98" y="2"/>
                </a:cxn>
                <a:cxn ang="0">
                  <a:pos x="97" y="1"/>
                </a:cxn>
                <a:cxn ang="0">
                  <a:pos x="95" y="0"/>
                </a:cxn>
                <a:cxn ang="0">
                  <a:pos x="94" y="0"/>
                </a:cxn>
                <a:cxn ang="0">
                  <a:pos x="92" y="0"/>
                </a:cxn>
                <a:cxn ang="0">
                  <a:pos x="91" y="2"/>
                </a:cxn>
                <a:cxn ang="0">
                  <a:pos x="90" y="3"/>
                </a:cxn>
                <a:cxn ang="0">
                  <a:pos x="90" y="3"/>
                </a:cxn>
              </a:cxnLst>
              <a:rect l="0" t="0" r="r" b="b"/>
              <a:pathLst>
                <a:path w="99" h="161">
                  <a:moveTo>
                    <a:pt x="90" y="3"/>
                  </a:moveTo>
                  <a:lnTo>
                    <a:pt x="90" y="3"/>
                  </a:lnTo>
                  <a:lnTo>
                    <a:pt x="89" y="9"/>
                  </a:lnTo>
                  <a:lnTo>
                    <a:pt x="86" y="13"/>
                  </a:lnTo>
                  <a:lnTo>
                    <a:pt x="79" y="23"/>
                  </a:lnTo>
                  <a:lnTo>
                    <a:pt x="67" y="41"/>
                  </a:lnTo>
                  <a:lnTo>
                    <a:pt x="67" y="41"/>
                  </a:lnTo>
                  <a:lnTo>
                    <a:pt x="53" y="61"/>
                  </a:lnTo>
                  <a:lnTo>
                    <a:pt x="38" y="83"/>
                  </a:lnTo>
                  <a:lnTo>
                    <a:pt x="38" y="83"/>
                  </a:lnTo>
                  <a:lnTo>
                    <a:pt x="33" y="94"/>
                  </a:lnTo>
                  <a:lnTo>
                    <a:pt x="28" y="107"/>
                  </a:lnTo>
                  <a:lnTo>
                    <a:pt x="23" y="119"/>
                  </a:lnTo>
                  <a:lnTo>
                    <a:pt x="20" y="124"/>
                  </a:lnTo>
                  <a:lnTo>
                    <a:pt x="15" y="129"/>
                  </a:lnTo>
                  <a:lnTo>
                    <a:pt x="15" y="129"/>
                  </a:lnTo>
                  <a:lnTo>
                    <a:pt x="10" y="136"/>
                  </a:lnTo>
                  <a:lnTo>
                    <a:pt x="6" y="142"/>
                  </a:lnTo>
                  <a:lnTo>
                    <a:pt x="3" y="148"/>
                  </a:lnTo>
                  <a:lnTo>
                    <a:pt x="0" y="155"/>
                  </a:lnTo>
                  <a:lnTo>
                    <a:pt x="0" y="155"/>
                  </a:lnTo>
                  <a:lnTo>
                    <a:pt x="0" y="157"/>
                  </a:lnTo>
                  <a:lnTo>
                    <a:pt x="0" y="159"/>
                  </a:lnTo>
                  <a:lnTo>
                    <a:pt x="1" y="160"/>
                  </a:lnTo>
                  <a:lnTo>
                    <a:pt x="3" y="161"/>
                  </a:lnTo>
                  <a:lnTo>
                    <a:pt x="6" y="160"/>
                  </a:lnTo>
                  <a:lnTo>
                    <a:pt x="8" y="159"/>
                  </a:lnTo>
                  <a:lnTo>
                    <a:pt x="9" y="158"/>
                  </a:lnTo>
                  <a:lnTo>
                    <a:pt x="9" y="158"/>
                  </a:lnTo>
                  <a:lnTo>
                    <a:pt x="13" y="149"/>
                  </a:lnTo>
                  <a:lnTo>
                    <a:pt x="20" y="141"/>
                  </a:lnTo>
                  <a:lnTo>
                    <a:pt x="26" y="132"/>
                  </a:lnTo>
                  <a:lnTo>
                    <a:pt x="31" y="123"/>
                  </a:lnTo>
                  <a:lnTo>
                    <a:pt x="31" y="123"/>
                  </a:lnTo>
                  <a:lnTo>
                    <a:pt x="40" y="101"/>
                  </a:lnTo>
                  <a:lnTo>
                    <a:pt x="45" y="91"/>
                  </a:lnTo>
                  <a:lnTo>
                    <a:pt x="51" y="81"/>
                  </a:lnTo>
                  <a:lnTo>
                    <a:pt x="51" y="81"/>
                  </a:lnTo>
                  <a:lnTo>
                    <a:pt x="65" y="59"/>
                  </a:lnTo>
                  <a:lnTo>
                    <a:pt x="79" y="38"/>
                  </a:lnTo>
                  <a:lnTo>
                    <a:pt x="79" y="38"/>
                  </a:lnTo>
                  <a:lnTo>
                    <a:pt x="91" y="23"/>
                  </a:lnTo>
                  <a:lnTo>
                    <a:pt x="96" y="15"/>
                  </a:lnTo>
                  <a:lnTo>
                    <a:pt x="98" y="11"/>
                  </a:lnTo>
                  <a:lnTo>
                    <a:pt x="99" y="6"/>
                  </a:lnTo>
                  <a:lnTo>
                    <a:pt x="99" y="6"/>
                  </a:lnTo>
                  <a:lnTo>
                    <a:pt x="99" y="4"/>
                  </a:lnTo>
                  <a:lnTo>
                    <a:pt x="98" y="2"/>
                  </a:lnTo>
                  <a:lnTo>
                    <a:pt x="97" y="1"/>
                  </a:lnTo>
                  <a:lnTo>
                    <a:pt x="95" y="0"/>
                  </a:lnTo>
                  <a:lnTo>
                    <a:pt x="94" y="0"/>
                  </a:lnTo>
                  <a:lnTo>
                    <a:pt x="92" y="0"/>
                  </a:lnTo>
                  <a:lnTo>
                    <a:pt x="91" y="2"/>
                  </a:lnTo>
                  <a:lnTo>
                    <a:pt x="90" y="3"/>
                  </a:lnTo>
                  <a:lnTo>
                    <a:pt x="90"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09" name="Freeform 895"/>
            <p:cNvSpPr/>
            <p:nvPr/>
          </p:nvSpPr>
          <p:spPr bwMode="auto">
            <a:xfrm>
              <a:off x="4678363" y="1439863"/>
              <a:ext cx="60325" cy="100013"/>
            </a:xfrm>
            <a:custGeom>
              <a:avLst/>
              <a:gdLst/>
              <a:ahLst/>
              <a:cxnLst>
                <a:cxn ang="0">
                  <a:pos x="106" y="1"/>
                </a:cxn>
                <a:cxn ang="0">
                  <a:pos x="106" y="1"/>
                </a:cxn>
                <a:cxn ang="0">
                  <a:pos x="89" y="20"/>
                </a:cxn>
                <a:cxn ang="0">
                  <a:pos x="74" y="41"/>
                </a:cxn>
                <a:cxn ang="0">
                  <a:pos x="59" y="62"/>
                </a:cxn>
                <a:cxn ang="0">
                  <a:pos x="53" y="73"/>
                </a:cxn>
                <a:cxn ang="0">
                  <a:pos x="47" y="84"/>
                </a:cxn>
                <a:cxn ang="0">
                  <a:pos x="47" y="84"/>
                </a:cxn>
                <a:cxn ang="0">
                  <a:pos x="35" y="109"/>
                </a:cxn>
                <a:cxn ang="0">
                  <a:pos x="23" y="133"/>
                </a:cxn>
                <a:cxn ang="0">
                  <a:pos x="13" y="158"/>
                </a:cxn>
                <a:cxn ang="0">
                  <a:pos x="0" y="183"/>
                </a:cxn>
                <a:cxn ang="0">
                  <a:pos x="0" y="183"/>
                </a:cxn>
                <a:cxn ang="0">
                  <a:pos x="0" y="184"/>
                </a:cxn>
                <a:cxn ang="0">
                  <a:pos x="0" y="186"/>
                </a:cxn>
                <a:cxn ang="0">
                  <a:pos x="1" y="188"/>
                </a:cxn>
                <a:cxn ang="0">
                  <a:pos x="3" y="189"/>
                </a:cxn>
                <a:cxn ang="0">
                  <a:pos x="5" y="189"/>
                </a:cxn>
                <a:cxn ang="0">
                  <a:pos x="6" y="189"/>
                </a:cxn>
                <a:cxn ang="0">
                  <a:pos x="8" y="189"/>
                </a:cxn>
                <a:cxn ang="0">
                  <a:pos x="9" y="187"/>
                </a:cxn>
                <a:cxn ang="0">
                  <a:pos x="9" y="187"/>
                </a:cxn>
                <a:cxn ang="0">
                  <a:pos x="19" y="166"/>
                </a:cxn>
                <a:cxn ang="0">
                  <a:pos x="28" y="144"/>
                </a:cxn>
                <a:cxn ang="0">
                  <a:pos x="38" y="124"/>
                </a:cxn>
                <a:cxn ang="0">
                  <a:pos x="48" y="103"/>
                </a:cxn>
                <a:cxn ang="0">
                  <a:pos x="48" y="103"/>
                </a:cxn>
                <a:cxn ang="0">
                  <a:pos x="62" y="78"/>
                </a:cxn>
                <a:cxn ang="0">
                  <a:pos x="78" y="53"/>
                </a:cxn>
                <a:cxn ang="0">
                  <a:pos x="94" y="31"/>
                </a:cxn>
                <a:cxn ang="0">
                  <a:pos x="112" y="8"/>
                </a:cxn>
                <a:cxn ang="0">
                  <a:pos x="112" y="8"/>
                </a:cxn>
                <a:cxn ang="0">
                  <a:pos x="113" y="6"/>
                </a:cxn>
                <a:cxn ang="0">
                  <a:pos x="113" y="4"/>
                </a:cxn>
                <a:cxn ang="0">
                  <a:pos x="112" y="1"/>
                </a:cxn>
                <a:cxn ang="0">
                  <a:pos x="111" y="0"/>
                </a:cxn>
                <a:cxn ang="0">
                  <a:pos x="109" y="0"/>
                </a:cxn>
                <a:cxn ang="0">
                  <a:pos x="107" y="0"/>
                </a:cxn>
                <a:cxn ang="0">
                  <a:pos x="106" y="1"/>
                </a:cxn>
                <a:cxn ang="0">
                  <a:pos x="106" y="1"/>
                </a:cxn>
              </a:cxnLst>
              <a:rect l="0" t="0" r="r" b="b"/>
              <a:pathLst>
                <a:path w="113" h="189">
                  <a:moveTo>
                    <a:pt x="106" y="1"/>
                  </a:moveTo>
                  <a:lnTo>
                    <a:pt x="106" y="1"/>
                  </a:lnTo>
                  <a:lnTo>
                    <a:pt x="89" y="20"/>
                  </a:lnTo>
                  <a:lnTo>
                    <a:pt x="74" y="41"/>
                  </a:lnTo>
                  <a:lnTo>
                    <a:pt x="59" y="62"/>
                  </a:lnTo>
                  <a:lnTo>
                    <a:pt x="53" y="73"/>
                  </a:lnTo>
                  <a:lnTo>
                    <a:pt x="47" y="84"/>
                  </a:lnTo>
                  <a:lnTo>
                    <a:pt x="47" y="84"/>
                  </a:lnTo>
                  <a:lnTo>
                    <a:pt x="35" y="109"/>
                  </a:lnTo>
                  <a:lnTo>
                    <a:pt x="23" y="133"/>
                  </a:lnTo>
                  <a:lnTo>
                    <a:pt x="13" y="158"/>
                  </a:lnTo>
                  <a:lnTo>
                    <a:pt x="0" y="183"/>
                  </a:lnTo>
                  <a:lnTo>
                    <a:pt x="0" y="183"/>
                  </a:lnTo>
                  <a:lnTo>
                    <a:pt x="0" y="184"/>
                  </a:lnTo>
                  <a:lnTo>
                    <a:pt x="0" y="186"/>
                  </a:lnTo>
                  <a:lnTo>
                    <a:pt x="1" y="188"/>
                  </a:lnTo>
                  <a:lnTo>
                    <a:pt x="3" y="189"/>
                  </a:lnTo>
                  <a:lnTo>
                    <a:pt x="5" y="189"/>
                  </a:lnTo>
                  <a:lnTo>
                    <a:pt x="6" y="189"/>
                  </a:lnTo>
                  <a:lnTo>
                    <a:pt x="8" y="189"/>
                  </a:lnTo>
                  <a:lnTo>
                    <a:pt x="9" y="187"/>
                  </a:lnTo>
                  <a:lnTo>
                    <a:pt x="9" y="187"/>
                  </a:lnTo>
                  <a:lnTo>
                    <a:pt x="19" y="166"/>
                  </a:lnTo>
                  <a:lnTo>
                    <a:pt x="28" y="144"/>
                  </a:lnTo>
                  <a:lnTo>
                    <a:pt x="38" y="124"/>
                  </a:lnTo>
                  <a:lnTo>
                    <a:pt x="48" y="103"/>
                  </a:lnTo>
                  <a:lnTo>
                    <a:pt x="48" y="103"/>
                  </a:lnTo>
                  <a:lnTo>
                    <a:pt x="62" y="78"/>
                  </a:lnTo>
                  <a:lnTo>
                    <a:pt x="78" y="53"/>
                  </a:lnTo>
                  <a:lnTo>
                    <a:pt x="94" y="31"/>
                  </a:lnTo>
                  <a:lnTo>
                    <a:pt x="112" y="8"/>
                  </a:lnTo>
                  <a:lnTo>
                    <a:pt x="112" y="8"/>
                  </a:lnTo>
                  <a:lnTo>
                    <a:pt x="113" y="6"/>
                  </a:lnTo>
                  <a:lnTo>
                    <a:pt x="113" y="4"/>
                  </a:lnTo>
                  <a:lnTo>
                    <a:pt x="112" y="1"/>
                  </a:lnTo>
                  <a:lnTo>
                    <a:pt x="111" y="0"/>
                  </a:lnTo>
                  <a:lnTo>
                    <a:pt x="109" y="0"/>
                  </a:lnTo>
                  <a:lnTo>
                    <a:pt x="107" y="0"/>
                  </a:lnTo>
                  <a:lnTo>
                    <a:pt x="106" y="1"/>
                  </a:lnTo>
                  <a:lnTo>
                    <a:pt x="106"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0" name="Freeform 896"/>
            <p:cNvSpPr/>
            <p:nvPr/>
          </p:nvSpPr>
          <p:spPr bwMode="auto">
            <a:xfrm>
              <a:off x="4706938" y="1471613"/>
              <a:ext cx="66675" cy="106363"/>
            </a:xfrm>
            <a:custGeom>
              <a:avLst/>
              <a:gdLst/>
              <a:ahLst/>
              <a:cxnLst>
                <a:cxn ang="0">
                  <a:pos x="120" y="2"/>
                </a:cxn>
                <a:cxn ang="0">
                  <a:pos x="120" y="2"/>
                </a:cxn>
                <a:cxn ang="0">
                  <a:pos x="112" y="12"/>
                </a:cxn>
                <a:cxn ang="0">
                  <a:pos x="104" y="23"/>
                </a:cxn>
                <a:cxn ang="0">
                  <a:pos x="90" y="46"/>
                </a:cxn>
                <a:cxn ang="0">
                  <a:pos x="77" y="70"/>
                </a:cxn>
                <a:cxn ang="0">
                  <a:pos x="62" y="93"/>
                </a:cxn>
                <a:cxn ang="0">
                  <a:pos x="62" y="93"/>
                </a:cxn>
                <a:cxn ang="0">
                  <a:pos x="32" y="138"/>
                </a:cxn>
                <a:cxn ang="0">
                  <a:pos x="18" y="162"/>
                </a:cxn>
                <a:cxn ang="0">
                  <a:pos x="4" y="186"/>
                </a:cxn>
                <a:cxn ang="0">
                  <a:pos x="4" y="186"/>
                </a:cxn>
                <a:cxn ang="0">
                  <a:pos x="1" y="187"/>
                </a:cxn>
                <a:cxn ang="0">
                  <a:pos x="0" y="188"/>
                </a:cxn>
                <a:cxn ang="0">
                  <a:pos x="0" y="190"/>
                </a:cxn>
                <a:cxn ang="0">
                  <a:pos x="0" y="195"/>
                </a:cxn>
                <a:cxn ang="0">
                  <a:pos x="0" y="195"/>
                </a:cxn>
                <a:cxn ang="0">
                  <a:pos x="1" y="198"/>
                </a:cxn>
                <a:cxn ang="0">
                  <a:pos x="4" y="199"/>
                </a:cxn>
                <a:cxn ang="0">
                  <a:pos x="6" y="199"/>
                </a:cxn>
                <a:cxn ang="0">
                  <a:pos x="8" y="198"/>
                </a:cxn>
                <a:cxn ang="0">
                  <a:pos x="9" y="197"/>
                </a:cxn>
                <a:cxn ang="0">
                  <a:pos x="9" y="197"/>
                </a:cxn>
                <a:cxn ang="0">
                  <a:pos x="22" y="174"/>
                </a:cxn>
                <a:cxn ang="0">
                  <a:pos x="35" y="154"/>
                </a:cxn>
                <a:cxn ang="0">
                  <a:pos x="63" y="110"/>
                </a:cxn>
                <a:cxn ang="0">
                  <a:pos x="63" y="110"/>
                </a:cxn>
                <a:cxn ang="0">
                  <a:pos x="79" y="84"/>
                </a:cxn>
                <a:cxn ang="0">
                  <a:pos x="93" y="59"/>
                </a:cxn>
                <a:cxn ang="0">
                  <a:pos x="110" y="33"/>
                </a:cxn>
                <a:cxn ang="0">
                  <a:pos x="118" y="20"/>
                </a:cxn>
                <a:cxn ang="0">
                  <a:pos x="127" y="8"/>
                </a:cxn>
                <a:cxn ang="0">
                  <a:pos x="127" y="8"/>
                </a:cxn>
                <a:cxn ang="0">
                  <a:pos x="128" y="7"/>
                </a:cxn>
                <a:cxn ang="0">
                  <a:pos x="128" y="5"/>
                </a:cxn>
                <a:cxn ang="0">
                  <a:pos x="126" y="2"/>
                </a:cxn>
                <a:cxn ang="0">
                  <a:pos x="125" y="1"/>
                </a:cxn>
                <a:cxn ang="0">
                  <a:pos x="123" y="0"/>
                </a:cxn>
                <a:cxn ang="0">
                  <a:pos x="122" y="1"/>
                </a:cxn>
                <a:cxn ang="0">
                  <a:pos x="120" y="2"/>
                </a:cxn>
                <a:cxn ang="0">
                  <a:pos x="120" y="2"/>
                </a:cxn>
              </a:cxnLst>
              <a:rect l="0" t="0" r="r" b="b"/>
              <a:pathLst>
                <a:path w="128" h="199">
                  <a:moveTo>
                    <a:pt x="120" y="2"/>
                  </a:moveTo>
                  <a:lnTo>
                    <a:pt x="120" y="2"/>
                  </a:lnTo>
                  <a:lnTo>
                    <a:pt x="112" y="12"/>
                  </a:lnTo>
                  <a:lnTo>
                    <a:pt x="104" y="23"/>
                  </a:lnTo>
                  <a:lnTo>
                    <a:pt x="90" y="46"/>
                  </a:lnTo>
                  <a:lnTo>
                    <a:pt x="77" y="70"/>
                  </a:lnTo>
                  <a:lnTo>
                    <a:pt x="62" y="93"/>
                  </a:lnTo>
                  <a:lnTo>
                    <a:pt x="62" y="93"/>
                  </a:lnTo>
                  <a:lnTo>
                    <a:pt x="32" y="138"/>
                  </a:lnTo>
                  <a:lnTo>
                    <a:pt x="18" y="162"/>
                  </a:lnTo>
                  <a:lnTo>
                    <a:pt x="4" y="186"/>
                  </a:lnTo>
                  <a:lnTo>
                    <a:pt x="4" y="186"/>
                  </a:lnTo>
                  <a:lnTo>
                    <a:pt x="1" y="187"/>
                  </a:lnTo>
                  <a:lnTo>
                    <a:pt x="0" y="188"/>
                  </a:lnTo>
                  <a:lnTo>
                    <a:pt x="0" y="190"/>
                  </a:lnTo>
                  <a:lnTo>
                    <a:pt x="0" y="195"/>
                  </a:lnTo>
                  <a:lnTo>
                    <a:pt x="0" y="195"/>
                  </a:lnTo>
                  <a:lnTo>
                    <a:pt x="1" y="198"/>
                  </a:lnTo>
                  <a:lnTo>
                    <a:pt x="4" y="199"/>
                  </a:lnTo>
                  <a:lnTo>
                    <a:pt x="6" y="199"/>
                  </a:lnTo>
                  <a:lnTo>
                    <a:pt x="8" y="198"/>
                  </a:lnTo>
                  <a:lnTo>
                    <a:pt x="9" y="197"/>
                  </a:lnTo>
                  <a:lnTo>
                    <a:pt x="9" y="197"/>
                  </a:lnTo>
                  <a:lnTo>
                    <a:pt x="22" y="174"/>
                  </a:lnTo>
                  <a:lnTo>
                    <a:pt x="35" y="154"/>
                  </a:lnTo>
                  <a:lnTo>
                    <a:pt x="63" y="110"/>
                  </a:lnTo>
                  <a:lnTo>
                    <a:pt x="63" y="110"/>
                  </a:lnTo>
                  <a:lnTo>
                    <a:pt x="79" y="84"/>
                  </a:lnTo>
                  <a:lnTo>
                    <a:pt x="93" y="59"/>
                  </a:lnTo>
                  <a:lnTo>
                    <a:pt x="110" y="33"/>
                  </a:lnTo>
                  <a:lnTo>
                    <a:pt x="118" y="20"/>
                  </a:lnTo>
                  <a:lnTo>
                    <a:pt x="127" y="8"/>
                  </a:lnTo>
                  <a:lnTo>
                    <a:pt x="127" y="8"/>
                  </a:lnTo>
                  <a:lnTo>
                    <a:pt x="128" y="7"/>
                  </a:lnTo>
                  <a:lnTo>
                    <a:pt x="128" y="5"/>
                  </a:lnTo>
                  <a:lnTo>
                    <a:pt x="126" y="2"/>
                  </a:lnTo>
                  <a:lnTo>
                    <a:pt x="125" y="1"/>
                  </a:lnTo>
                  <a:lnTo>
                    <a:pt x="123" y="0"/>
                  </a:lnTo>
                  <a:lnTo>
                    <a:pt x="122" y="1"/>
                  </a:lnTo>
                  <a:lnTo>
                    <a:pt x="120" y="2"/>
                  </a:lnTo>
                  <a:lnTo>
                    <a:pt x="120"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1" name="Freeform 897"/>
            <p:cNvSpPr/>
            <p:nvPr/>
          </p:nvSpPr>
          <p:spPr bwMode="auto">
            <a:xfrm>
              <a:off x="4729163" y="1522413"/>
              <a:ext cx="65088" cy="112713"/>
            </a:xfrm>
            <a:custGeom>
              <a:avLst/>
              <a:gdLst/>
              <a:ahLst/>
              <a:cxnLst>
                <a:cxn ang="0">
                  <a:pos x="115" y="4"/>
                </a:cxn>
                <a:cxn ang="0">
                  <a:pos x="115" y="4"/>
                </a:cxn>
                <a:cxn ang="0">
                  <a:pos x="110" y="18"/>
                </a:cxn>
                <a:cxn ang="0">
                  <a:pos x="105" y="32"/>
                </a:cxn>
                <a:cxn ang="0">
                  <a:pos x="99" y="45"/>
                </a:cxn>
                <a:cxn ang="0">
                  <a:pos x="91" y="59"/>
                </a:cxn>
                <a:cxn ang="0">
                  <a:pos x="77" y="85"/>
                </a:cxn>
                <a:cxn ang="0">
                  <a:pos x="63" y="111"/>
                </a:cxn>
                <a:cxn ang="0">
                  <a:pos x="63" y="111"/>
                </a:cxn>
                <a:cxn ang="0">
                  <a:pos x="56" y="124"/>
                </a:cxn>
                <a:cxn ang="0">
                  <a:pos x="49" y="137"/>
                </a:cxn>
                <a:cxn ang="0">
                  <a:pos x="35" y="162"/>
                </a:cxn>
                <a:cxn ang="0">
                  <a:pos x="35" y="162"/>
                </a:cxn>
                <a:cxn ang="0">
                  <a:pos x="26" y="173"/>
                </a:cxn>
                <a:cxn ang="0">
                  <a:pos x="18" y="185"/>
                </a:cxn>
                <a:cxn ang="0">
                  <a:pos x="10" y="195"/>
                </a:cxn>
                <a:cxn ang="0">
                  <a:pos x="1" y="206"/>
                </a:cxn>
                <a:cxn ang="0">
                  <a:pos x="1" y="206"/>
                </a:cxn>
                <a:cxn ang="0">
                  <a:pos x="0" y="208"/>
                </a:cxn>
                <a:cxn ang="0">
                  <a:pos x="1" y="210"/>
                </a:cxn>
                <a:cxn ang="0">
                  <a:pos x="1" y="212"/>
                </a:cxn>
                <a:cxn ang="0">
                  <a:pos x="4" y="213"/>
                </a:cxn>
                <a:cxn ang="0">
                  <a:pos x="5" y="214"/>
                </a:cxn>
                <a:cxn ang="0">
                  <a:pos x="7" y="214"/>
                </a:cxn>
                <a:cxn ang="0">
                  <a:pos x="9" y="213"/>
                </a:cxn>
                <a:cxn ang="0">
                  <a:pos x="10" y="212"/>
                </a:cxn>
                <a:cxn ang="0">
                  <a:pos x="10" y="212"/>
                </a:cxn>
                <a:cxn ang="0">
                  <a:pos x="18" y="200"/>
                </a:cxn>
                <a:cxn ang="0">
                  <a:pos x="26" y="189"/>
                </a:cxn>
                <a:cxn ang="0">
                  <a:pos x="35" y="178"/>
                </a:cxn>
                <a:cxn ang="0">
                  <a:pos x="42" y="167"/>
                </a:cxn>
                <a:cxn ang="0">
                  <a:pos x="42" y="167"/>
                </a:cxn>
                <a:cxn ang="0">
                  <a:pos x="59" y="138"/>
                </a:cxn>
                <a:cxn ang="0">
                  <a:pos x="75" y="109"/>
                </a:cxn>
                <a:cxn ang="0">
                  <a:pos x="75" y="109"/>
                </a:cxn>
                <a:cxn ang="0">
                  <a:pos x="88" y="83"/>
                </a:cxn>
                <a:cxn ang="0">
                  <a:pos x="102" y="59"/>
                </a:cxn>
                <a:cxn ang="0">
                  <a:pos x="109" y="46"/>
                </a:cxn>
                <a:cxn ang="0">
                  <a:pos x="114" y="33"/>
                </a:cxn>
                <a:cxn ang="0">
                  <a:pos x="119" y="19"/>
                </a:cxn>
                <a:cxn ang="0">
                  <a:pos x="124" y="6"/>
                </a:cxn>
                <a:cxn ang="0">
                  <a:pos x="124" y="6"/>
                </a:cxn>
                <a:cxn ang="0">
                  <a:pos x="124" y="4"/>
                </a:cxn>
                <a:cxn ang="0">
                  <a:pos x="123" y="3"/>
                </a:cxn>
                <a:cxn ang="0">
                  <a:pos x="122" y="1"/>
                </a:cxn>
                <a:cxn ang="0">
                  <a:pos x="120" y="1"/>
                </a:cxn>
                <a:cxn ang="0">
                  <a:pos x="119" y="0"/>
                </a:cxn>
                <a:cxn ang="0">
                  <a:pos x="117" y="1"/>
                </a:cxn>
                <a:cxn ang="0">
                  <a:pos x="116" y="2"/>
                </a:cxn>
                <a:cxn ang="0">
                  <a:pos x="115" y="4"/>
                </a:cxn>
                <a:cxn ang="0">
                  <a:pos x="115" y="4"/>
                </a:cxn>
              </a:cxnLst>
              <a:rect l="0" t="0" r="r" b="b"/>
              <a:pathLst>
                <a:path w="124" h="214">
                  <a:moveTo>
                    <a:pt x="115" y="4"/>
                  </a:moveTo>
                  <a:lnTo>
                    <a:pt x="115" y="4"/>
                  </a:lnTo>
                  <a:lnTo>
                    <a:pt x="110" y="18"/>
                  </a:lnTo>
                  <a:lnTo>
                    <a:pt x="105" y="32"/>
                  </a:lnTo>
                  <a:lnTo>
                    <a:pt x="99" y="45"/>
                  </a:lnTo>
                  <a:lnTo>
                    <a:pt x="91" y="59"/>
                  </a:lnTo>
                  <a:lnTo>
                    <a:pt x="77" y="85"/>
                  </a:lnTo>
                  <a:lnTo>
                    <a:pt x="63" y="111"/>
                  </a:lnTo>
                  <a:lnTo>
                    <a:pt x="63" y="111"/>
                  </a:lnTo>
                  <a:lnTo>
                    <a:pt x="56" y="124"/>
                  </a:lnTo>
                  <a:lnTo>
                    <a:pt x="49" y="137"/>
                  </a:lnTo>
                  <a:lnTo>
                    <a:pt x="35" y="162"/>
                  </a:lnTo>
                  <a:lnTo>
                    <a:pt x="35" y="162"/>
                  </a:lnTo>
                  <a:lnTo>
                    <a:pt x="26" y="173"/>
                  </a:lnTo>
                  <a:lnTo>
                    <a:pt x="18" y="185"/>
                  </a:lnTo>
                  <a:lnTo>
                    <a:pt x="10" y="195"/>
                  </a:lnTo>
                  <a:lnTo>
                    <a:pt x="1" y="206"/>
                  </a:lnTo>
                  <a:lnTo>
                    <a:pt x="1" y="206"/>
                  </a:lnTo>
                  <a:lnTo>
                    <a:pt x="0" y="208"/>
                  </a:lnTo>
                  <a:lnTo>
                    <a:pt x="1" y="210"/>
                  </a:lnTo>
                  <a:lnTo>
                    <a:pt x="1" y="212"/>
                  </a:lnTo>
                  <a:lnTo>
                    <a:pt x="4" y="213"/>
                  </a:lnTo>
                  <a:lnTo>
                    <a:pt x="5" y="214"/>
                  </a:lnTo>
                  <a:lnTo>
                    <a:pt x="7" y="214"/>
                  </a:lnTo>
                  <a:lnTo>
                    <a:pt x="9" y="213"/>
                  </a:lnTo>
                  <a:lnTo>
                    <a:pt x="10" y="212"/>
                  </a:lnTo>
                  <a:lnTo>
                    <a:pt x="10" y="212"/>
                  </a:lnTo>
                  <a:lnTo>
                    <a:pt x="18" y="200"/>
                  </a:lnTo>
                  <a:lnTo>
                    <a:pt x="26" y="189"/>
                  </a:lnTo>
                  <a:lnTo>
                    <a:pt x="35" y="178"/>
                  </a:lnTo>
                  <a:lnTo>
                    <a:pt x="42" y="167"/>
                  </a:lnTo>
                  <a:lnTo>
                    <a:pt x="42" y="167"/>
                  </a:lnTo>
                  <a:lnTo>
                    <a:pt x="59" y="138"/>
                  </a:lnTo>
                  <a:lnTo>
                    <a:pt x="75" y="109"/>
                  </a:lnTo>
                  <a:lnTo>
                    <a:pt x="75" y="109"/>
                  </a:lnTo>
                  <a:lnTo>
                    <a:pt x="88" y="83"/>
                  </a:lnTo>
                  <a:lnTo>
                    <a:pt x="102" y="59"/>
                  </a:lnTo>
                  <a:lnTo>
                    <a:pt x="109" y="46"/>
                  </a:lnTo>
                  <a:lnTo>
                    <a:pt x="114" y="33"/>
                  </a:lnTo>
                  <a:lnTo>
                    <a:pt x="119" y="19"/>
                  </a:lnTo>
                  <a:lnTo>
                    <a:pt x="124" y="6"/>
                  </a:lnTo>
                  <a:lnTo>
                    <a:pt x="124" y="6"/>
                  </a:lnTo>
                  <a:lnTo>
                    <a:pt x="124" y="4"/>
                  </a:lnTo>
                  <a:lnTo>
                    <a:pt x="123" y="3"/>
                  </a:lnTo>
                  <a:lnTo>
                    <a:pt x="122" y="1"/>
                  </a:lnTo>
                  <a:lnTo>
                    <a:pt x="120" y="1"/>
                  </a:lnTo>
                  <a:lnTo>
                    <a:pt x="119" y="0"/>
                  </a:lnTo>
                  <a:lnTo>
                    <a:pt x="117" y="1"/>
                  </a:lnTo>
                  <a:lnTo>
                    <a:pt x="116" y="2"/>
                  </a:lnTo>
                  <a:lnTo>
                    <a:pt x="115" y="4"/>
                  </a:lnTo>
                  <a:lnTo>
                    <a:pt x="115"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2" name="Freeform 898"/>
            <p:cNvSpPr/>
            <p:nvPr/>
          </p:nvSpPr>
          <p:spPr bwMode="auto">
            <a:xfrm>
              <a:off x="4733925" y="1582738"/>
              <a:ext cx="63500" cy="107950"/>
            </a:xfrm>
            <a:custGeom>
              <a:avLst/>
              <a:gdLst/>
              <a:ahLst/>
              <a:cxnLst>
                <a:cxn ang="0">
                  <a:pos x="109" y="2"/>
                </a:cxn>
                <a:cxn ang="0">
                  <a:pos x="109" y="2"/>
                </a:cxn>
                <a:cxn ang="0">
                  <a:pos x="101" y="14"/>
                </a:cxn>
                <a:cxn ang="0">
                  <a:pos x="94" y="25"/>
                </a:cxn>
                <a:cxn ang="0">
                  <a:pos x="80" y="48"/>
                </a:cxn>
                <a:cxn ang="0">
                  <a:pos x="68" y="73"/>
                </a:cxn>
                <a:cxn ang="0">
                  <a:pos x="57" y="99"/>
                </a:cxn>
                <a:cxn ang="0">
                  <a:pos x="57" y="99"/>
                </a:cxn>
                <a:cxn ang="0">
                  <a:pos x="50" y="111"/>
                </a:cxn>
                <a:cxn ang="0">
                  <a:pos x="44" y="123"/>
                </a:cxn>
                <a:cxn ang="0">
                  <a:pos x="29" y="148"/>
                </a:cxn>
                <a:cxn ang="0">
                  <a:pos x="14" y="173"/>
                </a:cxn>
                <a:cxn ang="0">
                  <a:pos x="7" y="185"/>
                </a:cxn>
                <a:cxn ang="0">
                  <a:pos x="0" y="198"/>
                </a:cxn>
                <a:cxn ang="0">
                  <a:pos x="0" y="198"/>
                </a:cxn>
                <a:cxn ang="0">
                  <a:pos x="0" y="200"/>
                </a:cxn>
                <a:cxn ang="0">
                  <a:pos x="0" y="202"/>
                </a:cxn>
                <a:cxn ang="0">
                  <a:pos x="1" y="203"/>
                </a:cxn>
                <a:cxn ang="0">
                  <a:pos x="2" y="204"/>
                </a:cxn>
                <a:cxn ang="0">
                  <a:pos x="4" y="205"/>
                </a:cxn>
                <a:cxn ang="0">
                  <a:pos x="5" y="205"/>
                </a:cxn>
                <a:cxn ang="0">
                  <a:pos x="7" y="204"/>
                </a:cxn>
                <a:cxn ang="0">
                  <a:pos x="8" y="203"/>
                </a:cxn>
                <a:cxn ang="0">
                  <a:pos x="8" y="203"/>
                </a:cxn>
                <a:cxn ang="0">
                  <a:pos x="19" y="180"/>
                </a:cxn>
                <a:cxn ang="0">
                  <a:pos x="32" y="158"/>
                </a:cxn>
                <a:cxn ang="0">
                  <a:pos x="58" y="116"/>
                </a:cxn>
                <a:cxn ang="0">
                  <a:pos x="58" y="116"/>
                </a:cxn>
                <a:cxn ang="0">
                  <a:pos x="65" y="103"/>
                </a:cxn>
                <a:cxn ang="0">
                  <a:pos x="72" y="89"/>
                </a:cxn>
                <a:cxn ang="0">
                  <a:pos x="84" y="61"/>
                </a:cxn>
                <a:cxn ang="0">
                  <a:pos x="92" y="48"/>
                </a:cxn>
                <a:cxn ang="0">
                  <a:pos x="99" y="34"/>
                </a:cxn>
                <a:cxn ang="0">
                  <a:pos x="107" y="21"/>
                </a:cxn>
                <a:cxn ang="0">
                  <a:pos x="116" y="9"/>
                </a:cxn>
                <a:cxn ang="0">
                  <a:pos x="116" y="9"/>
                </a:cxn>
                <a:cxn ang="0">
                  <a:pos x="118" y="8"/>
                </a:cxn>
                <a:cxn ang="0">
                  <a:pos x="118" y="6"/>
                </a:cxn>
                <a:cxn ang="0">
                  <a:pos x="115" y="2"/>
                </a:cxn>
                <a:cxn ang="0">
                  <a:pos x="114" y="1"/>
                </a:cxn>
                <a:cxn ang="0">
                  <a:pos x="113" y="0"/>
                </a:cxn>
                <a:cxn ang="0">
                  <a:pos x="111" y="1"/>
                </a:cxn>
                <a:cxn ang="0">
                  <a:pos x="109" y="2"/>
                </a:cxn>
                <a:cxn ang="0">
                  <a:pos x="109" y="2"/>
                </a:cxn>
              </a:cxnLst>
              <a:rect l="0" t="0" r="r" b="b"/>
              <a:pathLst>
                <a:path w="118" h="205">
                  <a:moveTo>
                    <a:pt x="109" y="2"/>
                  </a:moveTo>
                  <a:lnTo>
                    <a:pt x="109" y="2"/>
                  </a:lnTo>
                  <a:lnTo>
                    <a:pt x="101" y="14"/>
                  </a:lnTo>
                  <a:lnTo>
                    <a:pt x="94" y="25"/>
                  </a:lnTo>
                  <a:lnTo>
                    <a:pt x="80" y="48"/>
                  </a:lnTo>
                  <a:lnTo>
                    <a:pt x="68" y="73"/>
                  </a:lnTo>
                  <a:lnTo>
                    <a:pt x="57" y="99"/>
                  </a:lnTo>
                  <a:lnTo>
                    <a:pt x="57" y="99"/>
                  </a:lnTo>
                  <a:lnTo>
                    <a:pt x="50" y="111"/>
                  </a:lnTo>
                  <a:lnTo>
                    <a:pt x="44" y="123"/>
                  </a:lnTo>
                  <a:lnTo>
                    <a:pt x="29" y="148"/>
                  </a:lnTo>
                  <a:lnTo>
                    <a:pt x="14" y="173"/>
                  </a:lnTo>
                  <a:lnTo>
                    <a:pt x="7" y="185"/>
                  </a:lnTo>
                  <a:lnTo>
                    <a:pt x="0" y="198"/>
                  </a:lnTo>
                  <a:lnTo>
                    <a:pt x="0" y="198"/>
                  </a:lnTo>
                  <a:lnTo>
                    <a:pt x="0" y="200"/>
                  </a:lnTo>
                  <a:lnTo>
                    <a:pt x="0" y="202"/>
                  </a:lnTo>
                  <a:lnTo>
                    <a:pt x="1" y="203"/>
                  </a:lnTo>
                  <a:lnTo>
                    <a:pt x="2" y="204"/>
                  </a:lnTo>
                  <a:lnTo>
                    <a:pt x="4" y="205"/>
                  </a:lnTo>
                  <a:lnTo>
                    <a:pt x="5" y="205"/>
                  </a:lnTo>
                  <a:lnTo>
                    <a:pt x="7" y="204"/>
                  </a:lnTo>
                  <a:lnTo>
                    <a:pt x="8" y="203"/>
                  </a:lnTo>
                  <a:lnTo>
                    <a:pt x="8" y="203"/>
                  </a:lnTo>
                  <a:lnTo>
                    <a:pt x="19" y="180"/>
                  </a:lnTo>
                  <a:lnTo>
                    <a:pt x="32" y="158"/>
                  </a:lnTo>
                  <a:lnTo>
                    <a:pt x="58" y="116"/>
                  </a:lnTo>
                  <a:lnTo>
                    <a:pt x="58" y="116"/>
                  </a:lnTo>
                  <a:lnTo>
                    <a:pt x="65" y="103"/>
                  </a:lnTo>
                  <a:lnTo>
                    <a:pt x="72" y="89"/>
                  </a:lnTo>
                  <a:lnTo>
                    <a:pt x="84" y="61"/>
                  </a:lnTo>
                  <a:lnTo>
                    <a:pt x="92" y="48"/>
                  </a:lnTo>
                  <a:lnTo>
                    <a:pt x="99" y="34"/>
                  </a:lnTo>
                  <a:lnTo>
                    <a:pt x="107" y="21"/>
                  </a:lnTo>
                  <a:lnTo>
                    <a:pt x="116" y="9"/>
                  </a:lnTo>
                  <a:lnTo>
                    <a:pt x="116" y="9"/>
                  </a:lnTo>
                  <a:lnTo>
                    <a:pt x="118" y="8"/>
                  </a:lnTo>
                  <a:lnTo>
                    <a:pt x="118" y="6"/>
                  </a:lnTo>
                  <a:lnTo>
                    <a:pt x="115" y="2"/>
                  </a:lnTo>
                  <a:lnTo>
                    <a:pt x="114" y="1"/>
                  </a:lnTo>
                  <a:lnTo>
                    <a:pt x="113" y="0"/>
                  </a:lnTo>
                  <a:lnTo>
                    <a:pt x="111" y="1"/>
                  </a:lnTo>
                  <a:lnTo>
                    <a:pt x="109" y="2"/>
                  </a:lnTo>
                  <a:lnTo>
                    <a:pt x="109"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3" name="Freeform 899"/>
            <p:cNvSpPr/>
            <p:nvPr/>
          </p:nvSpPr>
          <p:spPr bwMode="auto">
            <a:xfrm>
              <a:off x="4746625" y="1630363"/>
              <a:ext cx="68263" cy="120650"/>
            </a:xfrm>
            <a:custGeom>
              <a:avLst/>
              <a:gdLst/>
              <a:ahLst/>
              <a:cxnLst>
                <a:cxn ang="0">
                  <a:pos x="119" y="3"/>
                </a:cxn>
                <a:cxn ang="0">
                  <a:pos x="119" y="3"/>
                </a:cxn>
                <a:cxn ang="0">
                  <a:pos x="118" y="10"/>
                </a:cxn>
                <a:cxn ang="0">
                  <a:pos x="116" y="16"/>
                </a:cxn>
                <a:cxn ang="0">
                  <a:pos x="109" y="29"/>
                </a:cxn>
                <a:cxn ang="0">
                  <a:pos x="96" y="54"/>
                </a:cxn>
                <a:cxn ang="0">
                  <a:pos x="96" y="54"/>
                </a:cxn>
                <a:cxn ang="0">
                  <a:pos x="86" y="69"/>
                </a:cxn>
                <a:cxn ang="0">
                  <a:pos x="77" y="84"/>
                </a:cxn>
                <a:cxn ang="0">
                  <a:pos x="58" y="112"/>
                </a:cxn>
                <a:cxn ang="0">
                  <a:pos x="58" y="112"/>
                </a:cxn>
                <a:cxn ang="0">
                  <a:pos x="43" y="137"/>
                </a:cxn>
                <a:cxn ang="0">
                  <a:pos x="27" y="161"/>
                </a:cxn>
                <a:cxn ang="0">
                  <a:pos x="20" y="174"/>
                </a:cxn>
                <a:cxn ang="0">
                  <a:pos x="14" y="187"/>
                </a:cxn>
                <a:cxn ang="0">
                  <a:pos x="9" y="201"/>
                </a:cxn>
                <a:cxn ang="0">
                  <a:pos x="4" y="214"/>
                </a:cxn>
                <a:cxn ang="0">
                  <a:pos x="4" y="214"/>
                </a:cxn>
                <a:cxn ang="0">
                  <a:pos x="2" y="215"/>
                </a:cxn>
                <a:cxn ang="0">
                  <a:pos x="0" y="218"/>
                </a:cxn>
                <a:cxn ang="0">
                  <a:pos x="0" y="222"/>
                </a:cxn>
                <a:cxn ang="0">
                  <a:pos x="0" y="222"/>
                </a:cxn>
                <a:cxn ang="0">
                  <a:pos x="2" y="224"/>
                </a:cxn>
                <a:cxn ang="0">
                  <a:pos x="3" y="226"/>
                </a:cxn>
                <a:cxn ang="0">
                  <a:pos x="5" y="228"/>
                </a:cxn>
                <a:cxn ang="0">
                  <a:pos x="9" y="226"/>
                </a:cxn>
                <a:cxn ang="0">
                  <a:pos x="10" y="225"/>
                </a:cxn>
                <a:cxn ang="0">
                  <a:pos x="10" y="224"/>
                </a:cxn>
                <a:cxn ang="0">
                  <a:pos x="10" y="224"/>
                </a:cxn>
                <a:cxn ang="0">
                  <a:pos x="15" y="208"/>
                </a:cxn>
                <a:cxn ang="0">
                  <a:pos x="22" y="192"/>
                </a:cxn>
                <a:cxn ang="0">
                  <a:pos x="29" y="176"/>
                </a:cxn>
                <a:cxn ang="0">
                  <a:pos x="39" y="160"/>
                </a:cxn>
                <a:cxn ang="0">
                  <a:pos x="57" y="130"/>
                </a:cxn>
                <a:cxn ang="0">
                  <a:pos x="76" y="101"/>
                </a:cxn>
                <a:cxn ang="0">
                  <a:pos x="76" y="101"/>
                </a:cxn>
                <a:cxn ang="0">
                  <a:pos x="94" y="74"/>
                </a:cxn>
                <a:cxn ang="0">
                  <a:pos x="103" y="59"/>
                </a:cxn>
                <a:cxn ang="0">
                  <a:pos x="111" y="44"/>
                </a:cxn>
                <a:cxn ang="0">
                  <a:pos x="111" y="44"/>
                </a:cxn>
                <a:cxn ang="0">
                  <a:pos x="116" y="34"/>
                </a:cxn>
                <a:cxn ang="0">
                  <a:pos x="121" y="25"/>
                </a:cxn>
                <a:cxn ang="0">
                  <a:pos x="125" y="16"/>
                </a:cxn>
                <a:cxn ang="0">
                  <a:pos x="128" y="12"/>
                </a:cxn>
                <a:cxn ang="0">
                  <a:pos x="129" y="6"/>
                </a:cxn>
                <a:cxn ang="0">
                  <a:pos x="129" y="6"/>
                </a:cxn>
                <a:cxn ang="0">
                  <a:pos x="129" y="4"/>
                </a:cxn>
                <a:cxn ang="0">
                  <a:pos x="128" y="2"/>
                </a:cxn>
                <a:cxn ang="0">
                  <a:pos x="124" y="0"/>
                </a:cxn>
                <a:cxn ang="0">
                  <a:pos x="123" y="0"/>
                </a:cxn>
                <a:cxn ang="0">
                  <a:pos x="121" y="0"/>
                </a:cxn>
                <a:cxn ang="0">
                  <a:pos x="120" y="1"/>
                </a:cxn>
                <a:cxn ang="0">
                  <a:pos x="119" y="3"/>
                </a:cxn>
                <a:cxn ang="0">
                  <a:pos x="119" y="3"/>
                </a:cxn>
              </a:cxnLst>
              <a:rect l="0" t="0" r="r" b="b"/>
              <a:pathLst>
                <a:path w="129" h="228">
                  <a:moveTo>
                    <a:pt x="119" y="3"/>
                  </a:moveTo>
                  <a:lnTo>
                    <a:pt x="119" y="3"/>
                  </a:lnTo>
                  <a:lnTo>
                    <a:pt x="118" y="10"/>
                  </a:lnTo>
                  <a:lnTo>
                    <a:pt x="116" y="16"/>
                  </a:lnTo>
                  <a:lnTo>
                    <a:pt x="109" y="29"/>
                  </a:lnTo>
                  <a:lnTo>
                    <a:pt x="96" y="54"/>
                  </a:lnTo>
                  <a:lnTo>
                    <a:pt x="96" y="54"/>
                  </a:lnTo>
                  <a:lnTo>
                    <a:pt x="86" y="69"/>
                  </a:lnTo>
                  <a:lnTo>
                    <a:pt x="77" y="84"/>
                  </a:lnTo>
                  <a:lnTo>
                    <a:pt x="58" y="112"/>
                  </a:lnTo>
                  <a:lnTo>
                    <a:pt x="58" y="112"/>
                  </a:lnTo>
                  <a:lnTo>
                    <a:pt x="43" y="137"/>
                  </a:lnTo>
                  <a:lnTo>
                    <a:pt x="27" y="161"/>
                  </a:lnTo>
                  <a:lnTo>
                    <a:pt x="20" y="174"/>
                  </a:lnTo>
                  <a:lnTo>
                    <a:pt x="14" y="187"/>
                  </a:lnTo>
                  <a:lnTo>
                    <a:pt x="9" y="201"/>
                  </a:lnTo>
                  <a:lnTo>
                    <a:pt x="4" y="214"/>
                  </a:lnTo>
                  <a:lnTo>
                    <a:pt x="4" y="214"/>
                  </a:lnTo>
                  <a:lnTo>
                    <a:pt x="2" y="215"/>
                  </a:lnTo>
                  <a:lnTo>
                    <a:pt x="0" y="218"/>
                  </a:lnTo>
                  <a:lnTo>
                    <a:pt x="0" y="222"/>
                  </a:lnTo>
                  <a:lnTo>
                    <a:pt x="0" y="222"/>
                  </a:lnTo>
                  <a:lnTo>
                    <a:pt x="2" y="224"/>
                  </a:lnTo>
                  <a:lnTo>
                    <a:pt x="3" y="226"/>
                  </a:lnTo>
                  <a:lnTo>
                    <a:pt x="5" y="228"/>
                  </a:lnTo>
                  <a:lnTo>
                    <a:pt x="9" y="226"/>
                  </a:lnTo>
                  <a:lnTo>
                    <a:pt x="10" y="225"/>
                  </a:lnTo>
                  <a:lnTo>
                    <a:pt x="10" y="224"/>
                  </a:lnTo>
                  <a:lnTo>
                    <a:pt x="10" y="224"/>
                  </a:lnTo>
                  <a:lnTo>
                    <a:pt x="15" y="208"/>
                  </a:lnTo>
                  <a:lnTo>
                    <a:pt x="22" y="192"/>
                  </a:lnTo>
                  <a:lnTo>
                    <a:pt x="29" y="176"/>
                  </a:lnTo>
                  <a:lnTo>
                    <a:pt x="39" y="160"/>
                  </a:lnTo>
                  <a:lnTo>
                    <a:pt x="57" y="130"/>
                  </a:lnTo>
                  <a:lnTo>
                    <a:pt x="76" y="101"/>
                  </a:lnTo>
                  <a:lnTo>
                    <a:pt x="76" y="101"/>
                  </a:lnTo>
                  <a:lnTo>
                    <a:pt x="94" y="74"/>
                  </a:lnTo>
                  <a:lnTo>
                    <a:pt x="103" y="59"/>
                  </a:lnTo>
                  <a:lnTo>
                    <a:pt x="111" y="44"/>
                  </a:lnTo>
                  <a:lnTo>
                    <a:pt x="111" y="44"/>
                  </a:lnTo>
                  <a:lnTo>
                    <a:pt x="116" y="34"/>
                  </a:lnTo>
                  <a:lnTo>
                    <a:pt x="121" y="25"/>
                  </a:lnTo>
                  <a:lnTo>
                    <a:pt x="125" y="16"/>
                  </a:lnTo>
                  <a:lnTo>
                    <a:pt x="128" y="12"/>
                  </a:lnTo>
                  <a:lnTo>
                    <a:pt x="129" y="6"/>
                  </a:lnTo>
                  <a:lnTo>
                    <a:pt x="129" y="6"/>
                  </a:lnTo>
                  <a:lnTo>
                    <a:pt x="129" y="4"/>
                  </a:lnTo>
                  <a:lnTo>
                    <a:pt x="128" y="2"/>
                  </a:lnTo>
                  <a:lnTo>
                    <a:pt x="124" y="0"/>
                  </a:lnTo>
                  <a:lnTo>
                    <a:pt x="123" y="0"/>
                  </a:lnTo>
                  <a:lnTo>
                    <a:pt x="121" y="0"/>
                  </a:lnTo>
                  <a:lnTo>
                    <a:pt x="120" y="1"/>
                  </a:lnTo>
                  <a:lnTo>
                    <a:pt x="119" y="3"/>
                  </a:lnTo>
                  <a:lnTo>
                    <a:pt x="119"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4" name="Freeform 900"/>
            <p:cNvSpPr/>
            <p:nvPr/>
          </p:nvSpPr>
          <p:spPr bwMode="auto">
            <a:xfrm>
              <a:off x="4746625" y="1685925"/>
              <a:ext cx="85725" cy="127000"/>
            </a:xfrm>
            <a:custGeom>
              <a:avLst/>
              <a:gdLst/>
              <a:ahLst/>
              <a:cxnLst>
                <a:cxn ang="0">
                  <a:pos x="153" y="2"/>
                </a:cxn>
                <a:cxn ang="0">
                  <a:pos x="153" y="2"/>
                </a:cxn>
                <a:cxn ang="0">
                  <a:pos x="130" y="34"/>
                </a:cxn>
                <a:cxn ang="0">
                  <a:pos x="119" y="49"/>
                </a:cxn>
                <a:cxn ang="0">
                  <a:pos x="109" y="67"/>
                </a:cxn>
                <a:cxn ang="0">
                  <a:pos x="109" y="67"/>
                </a:cxn>
                <a:cxn ang="0">
                  <a:pos x="89" y="101"/>
                </a:cxn>
                <a:cxn ang="0">
                  <a:pos x="69" y="135"/>
                </a:cxn>
                <a:cxn ang="0">
                  <a:pos x="69" y="135"/>
                </a:cxn>
                <a:cxn ang="0">
                  <a:pos x="57" y="151"/>
                </a:cxn>
                <a:cxn ang="0">
                  <a:pos x="45" y="167"/>
                </a:cxn>
                <a:cxn ang="0">
                  <a:pos x="33" y="183"/>
                </a:cxn>
                <a:cxn ang="0">
                  <a:pos x="20" y="199"/>
                </a:cxn>
                <a:cxn ang="0">
                  <a:pos x="20" y="199"/>
                </a:cxn>
                <a:cxn ang="0">
                  <a:pos x="13" y="208"/>
                </a:cxn>
                <a:cxn ang="0">
                  <a:pos x="6" y="217"/>
                </a:cxn>
                <a:cxn ang="0">
                  <a:pos x="4" y="222"/>
                </a:cxn>
                <a:cxn ang="0">
                  <a:pos x="2" y="227"/>
                </a:cxn>
                <a:cxn ang="0">
                  <a:pos x="0" y="232"/>
                </a:cxn>
                <a:cxn ang="0">
                  <a:pos x="2" y="237"/>
                </a:cxn>
                <a:cxn ang="0">
                  <a:pos x="2" y="237"/>
                </a:cxn>
                <a:cxn ang="0">
                  <a:pos x="2" y="239"/>
                </a:cxn>
                <a:cxn ang="0">
                  <a:pos x="4" y="240"/>
                </a:cxn>
                <a:cxn ang="0">
                  <a:pos x="5" y="241"/>
                </a:cxn>
                <a:cxn ang="0">
                  <a:pos x="7" y="241"/>
                </a:cxn>
                <a:cxn ang="0">
                  <a:pos x="9" y="240"/>
                </a:cxn>
                <a:cxn ang="0">
                  <a:pos x="10" y="239"/>
                </a:cxn>
                <a:cxn ang="0">
                  <a:pos x="11" y="237"/>
                </a:cxn>
                <a:cxn ang="0">
                  <a:pos x="10" y="235"/>
                </a:cxn>
                <a:cxn ang="0">
                  <a:pos x="10" y="235"/>
                </a:cxn>
                <a:cxn ang="0">
                  <a:pos x="10" y="232"/>
                </a:cxn>
                <a:cxn ang="0">
                  <a:pos x="11" y="229"/>
                </a:cxn>
                <a:cxn ang="0">
                  <a:pos x="14" y="222"/>
                </a:cxn>
                <a:cxn ang="0">
                  <a:pos x="19" y="214"/>
                </a:cxn>
                <a:cxn ang="0">
                  <a:pos x="25" y="205"/>
                </a:cxn>
                <a:cxn ang="0">
                  <a:pos x="38" y="190"/>
                </a:cxn>
                <a:cxn ang="0">
                  <a:pos x="47" y="179"/>
                </a:cxn>
                <a:cxn ang="0">
                  <a:pos x="47" y="179"/>
                </a:cxn>
                <a:cxn ang="0">
                  <a:pos x="67" y="152"/>
                </a:cxn>
                <a:cxn ang="0">
                  <a:pos x="77" y="139"/>
                </a:cxn>
                <a:cxn ang="0">
                  <a:pos x="85" y="125"/>
                </a:cxn>
                <a:cxn ang="0">
                  <a:pos x="85" y="125"/>
                </a:cxn>
                <a:cxn ang="0">
                  <a:pos x="104" y="95"/>
                </a:cxn>
                <a:cxn ang="0">
                  <a:pos x="120" y="64"/>
                </a:cxn>
                <a:cxn ang="0">
                  <a:pos x="120" y="64"/>
                </a:cxn>
                <a:cxn ang="0">
                  <a:pos x="130" y="49"/>
                </a:cxn>
                <a:cxn ang="0">
                  <a:pos x="140" y="35"/>
                </a:cxn>
                <a:cxn ang="0">
                  <a:pos x="162" y="7"/>
                </a:cxn>
                <a:cxn ang="0">
                  <a:pos x="162" y="7"/>
                </a:cxn>
                <a:cxn ang="0">
                  <a:pos x="163" y="5"/>
                </a:cxn>
                <a:cxn ang="0">
                  <a:pos x="163" y="3"/>
                </a:cxn>
                <a:cxn ang="0">
                  <a:pos x="162" y="2"/>
                </a:cxn>
                <a:cxn ang="0">
                  <a:pos x="161" y="1"/>
                </a:cxn>
                <a:cxn ang="0">
                  <a:pos x="156" y="0"/>
                </a:cxn>
                <a:cxn ang="0">
                  <a:pos x="154" y="1"/>
                </a:cxn>
                <a:cxn ang="0">
                  <a:pos x="153" y="2"/>
                </a:cxn>
                <a:cxn ang="0">
                  <a:pos x="153" y="2"/>
                </a:cxn>
              </a:cxnLst>
              <a:rect l="0" t="0" r="r" b="b"/>
              <a:pathLst>
                <a:path w="163" h="241">
                  <a:moveTo>
                    <a:pt x="153" y="2"/>
                  </a:moveTo>
                  <a:lnTo>
                    <a:pt x="153" y="2"/>
                  </a:lnTo>
                  <a:lnTo>
                    <a:pt x="130" y="34"/>
                  </a:lnTo>
                  <a:lnTo>
                    <a:pt x="119" y="49"/>
                  </a:lnTo>
                  <a:lnTo>
                    <a:pt x="109" y="67"/>
                  </a:lnTo>
                  <a:lnTo>
                    <a:pt x="109" y="67"/>
                  </a:lnTo>
                  <a:lnTo>
                    <a:pt x="89" y="101"/>
                  </a:lnTo>
                  <a:lnTo>
                    <a:pt x="69" y="135"/>
                  </a:lnTo>
                  <a:lnTo>
                    <a:pt x="69" y="135"/>
                  </a:lnTo>
                  <a:lnTo>
                    <a:pt x="57" y="151"/>
                  </a:lnTo>
                  <a:lnTo>
                    <a:pt x="45" y="167"/>
                  </a:lnTo>
                  <a:lnTo>
                    <a:pt x="33" y="183"/>
                  </a:lnTo>
                  <a:lnTo>
                    <a:pt x="20" y="199"/>
                  </a:lnTo>
                  <a:lnTo>
                    <a:pt x="20" y="199"/>
                  </a:lnTo>
                  <a:lnTo>
                    <a:pt x="13" y="208"/>
                  </a:lnTo>
                  <a:lnTo>
                    <a:pt x="6" y="217"/>
                  </a:lnTo>
                  <a:lnTo>
                    <a:pt x="4" y="222"/>
                  </a:lnTo>
                  <a:lnTo>
                    <a:pt x="2" y="227"/>
                  </a:lnTo>
                  <a:lnTo>
                    <a:pt x="0" y="232"/>
                  </a:lnTo>
                  <a:lnTo>
                    <a:pt x="2" y="237"/>
                  </a:lnTo>
                  <a:lnTo>
                    <a:pt x="2" y="237"/>
                  </a:lnTo>
                  <a:lnTo>
                    <a:pt x="2" y="239"/>
                  </a:lnTo>
                  <a:lnTo>
                    <a:pt x="4" y="240"/>
                  </a:lnTo>
                  <a:lnTo>
                    <a:pt x="5" y="241"/>
                  </a:lnTo>
                  <a:lnTo>
                    <a:pt x="7" y="241"/>
                  </a:lnTo>
                  <a:lnTo>
                    <a:pt x="9" y="240"/>
                  </a:lnTo>
                  <a:lnTo>
                    <a:pt x="10" y="239"/>
                  </a:lnTo>
                  <a:lnTo>
                    <a:pt x="11" y="237"/>
                  </a:lnTo>
                  <a:lnTo>
                    <a:pt x="10" y="235"/>
                  </a:lnTo>
                  <a:lnTo>
                    <a:pt x="10" y="235"/>
                  </a:lnTo>
                  <a:lnTo>
                    <a:pt x="10" y="232"/>
                  </a:lnTo>
                  <a:lnTo>
                    <a:pt x="11" y="229"/>
                  </a:lnTo>
                  <a:lnTo>
                    <a:pt x="14" y="222"/>
                  </a:lnTo>
                  <a:lnTo>
                    <a:pt x="19" y="214"/>
                  </a:lnTo>
                  <a:lnTo>
                    <a:pt x="25" y="205"/>
                  </a:lnTo>
                  <a:lnTo>
                    <a:pt x="38" y="190"/>
                  </a:lnTo>
                  <a:lnTo>
                    <a:pt x="47" y="179"/>
                  </a:lnTo>
                  <a:lnTo>
                    <a:pt x="47" y="179"/>
                  </a:lnTo>
                  <a:lnTo>
                    <a:pt x="67" y="152"/>
                  </a:lnTo>
                  <a:lnTo>
                    <a:pt x="77" y="139"/>
                  </a:lnTo>
                  <a:lnTo>
                    <a:pt x="85" y="125"/>
                  </a:lnTo>
                  <a:lnTo>
                    <a:pt x="85" y="125"/>
                  </a:lnTo>
                  <a:lnTo>
                    <a:pt x="104" y="95"/>
                  </a:lnTo>
                  <a:lnTo>
                    <a:pt x="120" y="64"/>
                  </a:lnTo>
                  <a:lnTo>
                    <a:pt x="120" y="64"/>
                  </a:lnTo>
                  <a:lnTo>
                    <a:pt x="130" y="49"/>
                  </a:lnTo>
                  <a:lnTo>
                    <a:pt x="140" y="35"/>
                  </a:lnTo>
                  <a:lnTo>
                    <a:pt x="162" y="7"/>
                  </a:lnTo>
                  <a:lnTo>
                    <a:pt x="162" y="7"/>
                  </a:lnTo>
                  <a:lnTo>
                    <a:pt x="163" y="5"/>
                  </a:lnTo>
                  <a:lnTo>
                    <a:pt x="163" y="3"/>
                  </a:lnTo>
                  <a:lnTo>
                    <a:pt x="162" y="2"/>
                  </a:lnTo>
                  <a:lnTo>
                    <a:pt x="161" y="1"/>
                  </a:lnTo>
                  <a:lnTo>
                    <a:pt x="156" y="0"/>
                  </a:lnTo>
                  <a:lnTo>
                    <a:pt x="154" y="1"/>
                  </a:lnTo>
                  <a:lnTo>
                    <a:pt x="153" y="2"/>
                  </a:lnTo>
                  <a:lnTo>
                    <a:pt x="153"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5" name="Freeform 901"/>
            <p:cNvSpPr/>
            <p:nvPr/>
          </p:nvSpPr>
          <p:spPr bwMode="auto">
            <a:xfrm>
              <a:off x="4772025" y="1747838"/>
              <a:ext cx="61913" cy="90488"/>
            </a:xfrm>
            <a:custGeom>
              <a:avLst/>
              <a:gdLst/>
              <a:ahLst/>
              <a:cxnLst>
                <a:cxn ang="0">
                  <a:pos x="109" y="3"/>
                </a:cxn>
                <a:cxn ang="0">
                  <a:pos x="109" y="3"/>
                </a:cxn>
                <a:cxn ang="0">
                  <a:pos x="105" y="12"/>
                </a:cxn>
                <a:cxn ang="0">
                  <a:pos x="101" y="21"/>
                </a:cxn>
                <a:cxn ang="0">
                  <a:pos x="95" y="29"/>
                </a:cxn>
                <a:cxn ang="0">
                  <a:pos x="88" y="38"/>
                </a:cxn>
                <a:cxn ang="0">
                  <a:pos x="74" y="53"/>
                </a:cxn>
                <a:cxn ang="0">
                  <a:pos x="67" y="61"/>
                </a:cxn>
                <a:cxn ang="0">
                  <a:pos x="62" y="69"/>
                </a:cxn>
                <a:cxn ang="0">
                  <a:pos x="62" y="69"/>
                </a:cxn>
                <a:cxn ang="0">
                  <a:pos x="29" y="114"/>
                </a:cxn>
                <a:cxn ang="0">
                  <a:pos x="13" y="138"/>
                </a:cxn>
                <a:cxn ang="0">
                  <a:pos x="6" y="150"/>
                </a:cxn>
                <a:cxn ang="0">
                  <a:pos x="0" y="164"/>
                </a:cxn>
                <a:cxn ang="0">
                  <a:pos x="0" y="164"/>
                </a:cxn>
                <a:cxn ang="0">
                  <a:pos x="0" y="166"/>
                </a:cxn>
                <a:cxn ang="0">
                  <a:pos x="0" y="168"/>
                </a:cxn>
                <a:cxn ang="0">
                  <a:pos x="2" y="170"/>
                </a:cxn>
                <a:cxn ang="0">
                  <a:pos x="4" y="171"/>
                </a:cxn>
                <a:cxn ang="0">
                  <a:pos x="5" y="171"/>
                </a:cxn>
                <a:cxn ang="0">
                  <a:pos x="7" y="170"/>
                </a:cxn>
                <a:cxn ang="0">
                  <a:pos x="8" y="168"/>
                </a:cxn>
                <a:cxn ang="0">
                  <a:pos x="8" y="168"/>
                </a:cxn>
                <a:cxn ang="0">
                  <a:pos x="15" y="155"/>
                </a:cxn>
                <a:cxn ang="0">
                  <a:pos x="22" y="143"/>
                </a:cxn>
                <a:cxn ang="0">
                  <a:pos x="36" y="119"/>
                </a:cxn>
                <a:cxn ang="0">
                  <a:pos x="53" y="96"/>
                </a:cxn>
                <a:cxn ang="0">
                  <a:pos x="70" y="74"/>
                </a:cxn>
                <a:cxn ang="0">
                  <a:pos x="70" y="74"/>
                </a:cxn>
                <a:cxn ang="0">
                  <a:pos x="83" y="58"/>
                </a:cxn>
                <a:cxn ang="0">
                  <a:pos x="97" y="42"/>
                </a:cxn>
                <a:cxn ang="0">
                  <a:pos x="103" y="32"/>
                </a:cxn>
                <a:cxn ang="0">
                  <a:pos x="110" y="24"/>
                </a:cxn>
                <a:cxn ang="0">
                  <a:pos x="115" y="15"/>
                </a:cxn>
                <a:cxn ang="0">
                  <a:pos x="118" y="6"/>
                </a:cxn>
                <a:cxn ang="0">
                  <a:pos x="118" y="6"/>
                </a:cxn>
                <a:cxn ang="0">
                  <a:pos x="118" y="3"/>
                </a:cxn>
                <a:cxn ang="0">
                  <a:pos x="117" y="2"/>
                </a:cxn>
                <a:cxn ang="0">
                  <a:pos x="116" y="0"/>
                </a:cxn>
                <a:cxn ang="0">
                  <a:pos x="115" y="0"/>
                </a:cxn>
                <a:cxn ang="0">
                  <a:pos x="113" y="0"/>
                </a:cxn>
                <a:cxn ang="0">
                  <a:pos x="111" y="0"/>
                </a:cxn>
                <a:cxn ang="0">
                  <a:pos x="110" y="1"/>
                </a:cxn>
                <a:cxn ang="0">
                  <a:pos x="109" y="3"/>
                </a:cxn>
                <a:cxn ang="0">
                  <a:pos x="109" y="3"/>
                </a:cxn>
              </a:cxnLst>
              <a:rect l="0" t="0" r="r" b="b"/>
              <a:pathLst>
                <a:path w="118" h="171">
                  <a:moveTo>
                    <a:pt x="109" y="3"/>
                  </a:moveTo>
                  <a:lnTo>
                    <a:pt x="109" y="3"/>
                  </a:lnTo>
                  <a:lnTo>
                    <a:pt x="105" y="12"/>
                  </a:lnTo>
                  <a:lnTo>
                    <a:pt x="101" y="21"/>
                  </a:lnTo>
                  <a:lnTo>
                    <a:pt x="95" y="29"/>
                  </a:lnTo>
                  <a:lnTo>
                    <a:pt x="88" y="38"/>
                  </a:lnTo>
                  <a:lnTo>
                    <a:pt x="74" y="53"/>
                  </a:lnTo>
                  <a:lnTo>
                    <a:pt x="67" y="61"/>
                  </a:lnTo>
                  <a:lnTo>
                    <a:pt x="62" y="69"/>
                  </a:lnTo>
                  <a:lnTo>
                    <a:pt x="62" y="69"/>
                  </a:lnTo>
                  <a:lnTo>
                    <a:pt x="29" y="114"/>
                  </a:lnTo>
                  <a:lnTo>
                    <a:pt x="13" y="138"/>
                  </a:lnTo>
                  <a:lnTo>
                    <a:pt x="6" y="150"/>
                  </a:lnTo>
                  <a:lnTo>
                    <a:pt x="0" y="164"/>
                  </a:lnTo>
                  <a:lnTo>
                    <a:pt x="0" y="164"/>
                  </a:lnTo>
                  <a:lnTo>
                    <a:pt x="0" y="166"/>
                  </a:lnTo>
                  <a:lnTo>
                    <a:pt x="0" y="168"/>
                  </a:lnTo>
                  <a:lnTo>
                    <a:pt x="2" y="170"/>
                  </a:lnTo>
                  <a:lnTo>
                    <a:pt x="4" y="171"/>
                  </a:lnTo>
                  <a:lnTo>
                    <a:pt x="5" y="171"/>
                  </a:lnTo>
                  <a:lnTo>
                    <a:pt x="7" y="170"/>
                  </a:lnTo>
                  <a:lnTo>
                    <a:pt x="8" y="168"/>
                  </a:lnTo>
                  <a:lnTo>
                    <a:pt x="8" y="168"/>
                  </a:lnTo>
                  <a:lnTo>
                    <a:pt x="15" y="155"/>
                  </a:lnTo>
                  <a:lnTo>
                    <a:pt x="22" y="143"/>
                  </a:lnTo>
                  <a:lnTo>
                    <a:pt x="36" y="119"/>
                  </a:lnTo>
                  <a:lnTo>
                    <a:pt x="53" y="96"/>
                  </a:lnTo>
                  <a:lnTo>
                    <a:pt x="70" y="74"/>
                  </a:lnTo>
                  <a:lnTo>
                    <a:pt x="70" y="74"/>
                  </a:lnTo>
                  <a:lnTo>
                    <a:pt x="83" y="58"/>
                  </a:lnTo>
                  <a:lnTo>
                    <a:pt x="97" y="42"/>
                  </a:lnTo>
                  <a:lnTo>
                    <a:pt x="103" y="32"/>
                  </a:lnTo>
                  <a:lnTo>
                    <a:pt x="110" y="24"/>
                  </a:lnTo>
                  <a:lnTo>
                    <a:pt x="115" y="15"/>
                  </a:lnTo>
                  <a:lnTo>
                    <a:pt x="118" y="6"/>
                  </a:lnTo>
                  <a:lnTo>
                    <a:pt x="118" y="6"/>
                  </a:lnTo>
                  <a:lnTo>
                    <a:pt x="118" y="3"/>
                  </a:lnTo>
                  <a:lnTo>
                    <a:pt x="117" y="2"/>
                  </a:lnTo>
                  <a:lnTo>
                    <a:pt x="116" y="0"/>
                  </a:lnTo>
                  <a:lnTo>
                    <a:pt x="115" y="0"/>
                  </a:lnTo>
                  <a:lnTo>
                    <a:pt x="113" y="0"/>
                  </a:lnTo>
                  <a:lnTo>
                    <a:pt x="111" y="0"/>
                  </a:lnTo>
                  <a:lnTo>
                    <a:pt x="110" y="1"/>
                  </a:lnTo>
                  <a:lnTo>
                    <a:pt x="109" y="3"/>
                  </a:lnTo>
                  <a:lnTo>
                    <a:pt x="109"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6" name="Freeform 902"/>
            <p:cNvSpPr>
              <a:spLocks noEditPoints="1"/>
            </p:cNvSpPr>
            <p:nvPr/>
          </p:nvSpPr>
          <p:spPr bwMode="auto">
            <a:xfrm>
              <a:off x="4194175" y="1665288"/>
              <a:ext cx="217488" cy="206375"/>
            </a:xfrm>
            <a:custGeom>
              <a:avLst/>
              <a:gdLst/>
              <a:ahLst/>
              <a:cxnLst>
                <a:cxn ang="0">
                  <a:pos x="213" y="391"/>
                </a:cxn>
                <a:cxn ang="0">
                  <a:pos x="160" y="381"/>
                </a:cxn>
                <a:cxn ang="0">
                  <a:pos x="109" y="359"/>
                </a:cxn>
                <a:cxn ang="0">
                  <a:pos x="63" y="328"/>
                </a:cxn>
                <a:cxn ang="0">
                  <a:pos x="27" y="289"/>
                </a:cxn>
                <a:cxn ang="0">
                  <a:pos x="5" y="241"/>
                </a:cxn>
                <a:cxn ang="0">
                  <a:pos x="1" y="216"/>
                </a:cxn>
                <a:cxn ang="0">
                  <a:pos x="0" y="182"/>
                </a:cxn>
                <a:cxn ang="0">
                  <a:pos x="6" y="151"/>
                </a:cxn>
                <a:cxn ang="0">
                  <a:pos x="29" y="103"/>
                </a:cxn>
                <a:cxn ang="0">
                  <a:pos x="46" y="80"/>
                </a:cxn>
                <a:cxn ang="0">
                  <a:pos x="75" y="52"/>
                </a:cxn>
                <a:cxn ang="0">
                  <a:pos x="109" y="30"/>
                </a:cxn>
                <a:cxn ang="0">
                  <a:pos x="146" y="14"/>
                </a:cxn>
                <a:cxn ang="0">
                  <a:pos x="186" y="3"/>
                </a:cxn>
                <a:cxn ang="0">
                  <a:pos x="227" y="0"/>
                </a:cxn>
                <a:cxn ang="0">
                  <a:pos x="234" y="0"/>
                </a:cxn>
                <a:cxn ang="0">
                  <a:pos x="246" y="5"/>
                </a:cxn>
                <a:cxn ang="0">
                  <a:pos x="267" y="6"/>
                </a:cxn>
                <a:cxn ang="0">
                  <a:pos x="312" y="18"/>
                </a:cxn>
                <a:cxn ang="0">
                  <a:pos x="348" y="41"/>
                </a:cxn>
                <a:cxn ang="0">
                  <a:pos x="376" y="72"/>
                </a:cxn>
                <a:cxn ang="0">
                  <a:pos x="396" y="108"/>
                </a:cxn>
                <a:cxn ang="0">
                  <a:pos x="407" y="146"/>
                </a:cxn>
                <a:cxn ang="0">
                  <a:pos x="411" y="179"/>
                </a:cxn>
                <a:cxn ang="0">
                  <a:pos x="408" y="230"/>
                </a:cxn>
                <a:cxn ang="0">
                  <a:pos x="395" y="278"/>
                </a:cxn>
                <a:cxn ang="0">
                  <a:pos x="369" y="324"/>
                </a:cxn>
                <a:cxn ang="0">
                  <a:pos x="331" y="360"/>
                </a:cxn>
                <a:cxn ang="0">
                  <a:pos x="299" y="378"/>
                </a:cxn>
                <a:cxn ang="0">
                  <a:pos x="249" y="390"/>
                </a:cxn>
                <a:cxn ang="0">
                  <a:pos x="203" y="45"/>
                </a:cxn>
                <a:cxn ang="0">
                  <a:pos x="178" y="51"/>
                </a:cxn>
                <a:cxn ang="0">
                  <a:pos x="141" y="65"/>
                </a:cxn>
                <a:cxn ang="0">
                  <a:pos x="106" y="87"/>
                </a:cxn>
                <a:cxn ang="0">
                  <a:pos x="75" y="113"/>
                </a:cxn>
                <a:cxn ang="0">
                  <a:pos x="52" y="144"/>
                </a:cxn>
                <a:cxn ang="0">
                  <a:pos x="42" y="167"/>
                </a:cxn>
                <a:cxn ang="0">
                  <a:pos x="37" y="203"/>
                </a:cxn>
                <a:cxn ang="0">
                  <a:pos x="47" y="239"/>
                </a:cxn>
                <a:cxn ang="0">
                  <a:pos x="60" y="263"/>
                </a:cxn>
                <a:cxn ang="0">
                  <a:pos x="75" y="278"/>
                </a:cxn>
                <a:cxn ang="0">
                  <a:pos x="125" y="316"/>
                </a:cxn>
                <a:cxn ang="0">
                  <a:pos x="188" y="344"/>
                </a:cxn>
                <a:cxn ang="0">
                  <a:pos x="222" y="350"/>
                </a:cxn>
                <a:cxn ang="0">
                  <a:pos x="245" y="350"/>
                </a:cxn>
                <a:cxn ang="0">
                  <a:pos x="278" y="342"/>
                </a:cxn>
                <a:cxn ang="0">
                  <a:pos x="306" y="327"/>
                </a:cxn>
                <a:cxn ang="0">
                  <a:pos x="324" y="310"/>
                </a:cxn>
                <a:cxn ang="0">
                  <a:pos x="346" y="278"/>
                </a:cxn>
                <a:cxn ang="0">
                  <a:pos x="362" y="241"/>
                </a:cxn>
                <a:cxn ang="0">
                  <a:pos x="370" y="203"/>
                </a:cxn>
                <a:cxn ang="0">
                  <a:pos x="369" y="164"/>
                </a:cxn>
                <a:cxn ang="0">
                  <a:pos x="359" y="126"/>
                </a:cxn>
                <a:cxn ang="0">
                  <a:pos x="350" y="108"/>
                </a:cxn>
                <a:cxn ang="0">
                  <a:pos x="334" y="85"/>
                </a:cxn>
                <a:cxn ang="0">
                  <a:pos x="313" y="68"/>
                </a:cxn>
                <a:cxn ang="0">
                  <a:pos x="289" y="55"/>
                </a:cxn>
                <a:cxn ang="0">
                  <a:pos x="262" y="48"/>
                </a:cxn>
                <a:cxn ang="0">
                  <a:pos x="241" y="47"/>
                </a:cxn>
                <a:cxn ang="0">
                  <a:pos x="218" y="49"/>
                </a:cxn>
                <a:cxn ang="0">
                  <a:pos x="210" y="47"/>
                </a:cxn>
              </a:cxnLst>
              <a:rect l="0" t="0" r="r" b="b"/>
              <a:pathLst>
                <a:path w="411" h="391">
                  <a:moveTo>
                    <a:pt x="231" y="391"/>
                  </a:moveTo>
                  <a:lnTo>
                    <a:pt x="231" y="391"/>
                  </a:lnTo>
                  <a:lnTo>
                    <a:pt x="213" y="391"/>
                  </a:lnTo>
                  <a:lnTo>
                    <a:pt x="195" y="389"/>
                  </a:lnTo>
                  <a:lnTo>
                    <a:pt x="178" y="385"/>
                  </a:lnTo>
                  <a:lnTo>
                    <a:pt x="160" y="381"/>
                  </a:lnTo>
                  <a:lnTo>
                    <a:pt x="143" y="374"/>
                  </a:lnTo>
                  <a:lnTo>
                    <a:pt x="125" y="367"/>
                  </a:lnTo>
                  <a:lnTo>
                    <a:pt x="109" y="359"/>
                  </a:lnTo>
                  <a:lnTo>
                    <a:pt x="92" y="350"/>
                  </a:lnTo>
                  <a:lnTo>
                    <a:pt x="78" y="339"/>
                  </a:lnTo>
                  <a:lnTo>
                    <a:pt x="63" y="328"/>
                  </a:lnTo>
                  <a:lnTo>
                    <a:pt x="50" y="315"/>
                  </a:lnTo>
                  <a:lnTo>
                    <a:pt x="37" y="303"/>
                  </a:lnTo>
                  <a:lnTo>
                    <a:pt x="27" y="289"/>
                  </a:lnTo>
                  <a:lnTo>
                    <a:pt x="18" y="273"/>
                  </a:lnTo>
                  <a:lnTo>
                    <a:pt x="11" y="258"/>
                  </a:lnTo>
                  <a:lnTo>
                    <a:pt x="5" y="241"/>
                  </a:lnTo>
                  <a:lnTo>
                    <a:pt x="5" y="241"/>
                  </a:lnTo>
                  <a:lnTo>
                    <a:pt x="3" y="229"/>
                  </a:lnTo>
                  <a:lnTo>
                    <a:pt x="1" y="216"/>
                  </a:lnTo>
                  <a:lnTo>
                    <a:pt x="0" y="204"/>
                  </a:lnTo>
                  <a:lnTo>
                    <a:pt x="0" y="193"/>
                  </a:lnTo>
                  <a:lnTo>
                    <a:pt x="0" y="182"/>
                  </a:lnTo>
                  <a:lnTo>
                    <a:pt x="1" y="171"/>
                  </a:lnTo>
                  <a:lnTo>
                    <a:pt x="3" y="160"/>
                  </a:lnTo>
                  <a:lnTo>
                    <a:pt x="6" y="151"/>
                  </a:lnTo>
                  <a:lnTo>
                    <a:pt x="13" y="133"/>
                  </a:lnTo>
                  <a:lnTo>
                    <a:pt x="20" y="117"/>
                  </a:lnTo>
                  <a:lnTo>
                    <a:pt x="29" y="103"/>
                  </a:lnTo>
                  <a:lnTo>
                    <a:pt x="37" y="89"/>
                  </a:lnTo>
                  <a:lnTo>
                    <a:pt x="37" y="89"/>
                  </a:lnTo>
                  <a:lnTo>
                    <a:pt x="46" y="80"/>
                  </a:lnTo>
                  <a:lnTo>
                    <a:pt x="55" y="70"/>
                  </a:lnTo>
                  <a:lnTo>
                    <a:pt x="64" y="61"/>
                  </a:lnTo>
                  <a:lnTo>
                    <a:pt x="75" y="52"/>
                  </a:lnTo>
                  <a:lnTo>
                    <a:pt x="86" y="45"/>
                  </a:lnTo>
                  <a:lnTo>
                    <a:pt x="97" y="38"/>
                  </a:lnTo>
                  <a:lnTo>
                    <a:pt x="109" y="30"/>
                  </a:lnTo>
                  <a:lnTo>
                    <a:pt x="121" y="24"/>
                  </a:lnTo>
                  <a:lnTo>
                    <a:pt x="134" y="19"/>
                  </a:lnTo>
                  <a:lnTo>
                    <a:pt x="146" y="14"/>
                  </a:lnTo>
                  <a:lnTo>
                    <a:pt x="159" y="10"/>
                  </a:lnTo>
                  <a:lnTo>
                    <a:pt x="173" y="7"/>
                  </a:lnTo>
                  <a:lnTo>
                    <a:pt x="186" y="3"/>
                  </a:lnTo>
                  <a:lnTo>
                    <a:pt x="200" y="1"/>
                  </a:lnTo>
                  <a:lnTo>
                    <a:pt x="213" y="0"/>
                  </a:lnTo>
                  <a:lnTo>
                    <a:pt x="227" y="0"/>
                  </a:lnTo>
                  <a:lnTo>
                    <a:pt x="227" y="0"/>
                  </a:lnTo>
                  <a:lnTo>
                    <a:pt x="234" y="0"/>
                  </a:lnTo>
                  <a:lnTo>
                    <a:pt x="234" y="0"/>
                  </a:lnTo>
                  <a:lnTo>
                    <a:pt x="239" y="1"/>
                  </a:lnTo>
                  <a:lnTo>
                    <a:pt x="243" y="3"/>
                  </a:lnTo>
                  <a:lnTo>
                    <a:pt x="246" y="5"/>
                  </a:lnTo>
                  <a:lnTo>
                    <a:pt x="249" y="5"/>
                  </a:lnTo>
                  <a:lnTo>
                    <a:pt x="249" y="5"/>
                  </a:lnTo>
                  <a:lnTo>
                    <a:pt x="267" y="6"/>
                  </a:lnTo>
                  <a:lnTo>
                    <a:pt x="283" y="9"/>
                  </a:lnTo>
                  <a:lnTo>
                    <a:pt x="299" y="13"/>
                  </a:lnTo>
                  <a:lnTo>
                    <a:pt x="312" y="18"/>
                  </a:lnTo>
                  <a:lnTo>
                    <a:pt x="326" y="24"/>
                  </a:lnTo>
                  <a:lnTo>
                    <a:pt x="338" y="32"/>
                  </a:lnTo>
                  <a:lnTo>
                    <a:pt x="348" y="41"/>
                  </a:lnTo>
                  <a:lnTo>
                    <a:pt x="359" y="50"/>
                  </a:lnTo>
                  <a:lnTo>
                    <a:pt x="368" y="60"/>
                  </a:lnTo>
                  <a:lnTo>
                    <a:pt x="376" y="72"/>
                  </a:lnTo>
                  <a:lnTo>
                    <a:pt x="383" y="83"/>
                  </a:lnTo>
                  <a:lnTo>
                    <a:pt x="390" y="95"/>
                  </a:lnTo>
                  <a:lnTo>
                    <a:pt x="396" y="108"/>
                  </a:lnTo>
                  <a:lnTo>
                    <a:pt x="400" y="120"/>
                  </a:lnTo>
                  <a:lnTo>
                    <a:pt x="404" y="134"/>
                  </a:lnTo>
                  <a:lnTo>
                    <a:pt x="407" y="146"/>
                  </a:lnTo>
                  <a:lnTo>
                    <a:pt x="407" y="146"/>
                  </a:lnTo>
                  <a:lnTo>
                    <a:pt x="409" y="163"/>
                  </a:lnTo>
                  <a:lnTo>
                    <a:pt x="411" y="179"/>
                  </a:lnTo>
                  <a:lnTo>
                    <a:pt x="411" y="196"/>
                  </a:lnTo>
                  <a:lnTo>
                    <a:pt x="410" y="212"/>
                  </a:lnTo>
                  <a:lnTo>
                    <a:pt x="408" y="230"/>
                  </a:lnTo>
                  <a:lnTo>
                    <a:pt x="405" y="246"/>
                  </a:lnTo>
                  <a:lnTo>
                    <a:pt x="400" y="263"/>
                  </a:lnTo>
                  <a:lnTo>
                    <a:pt x="395" y="278"/>
                  </a:lnTo>
                  <a:lnTo>
                    <a:pt x="388" y="295"/>
                  </a:lnTo>
                  <a:lnTo>
                    <a:pt x="378" y="309"/>
                  </a:lnTo>
                  <a:lnTo>
                    <a:pt x="369" y="324"/>
                  </a:lnTo>
                  <a:lnTo>
                    <a:pt x="358" y="337"/>
                  </a:lnTo>
                  <a:lnTo>
                    <a:pt x="345" y="348"/>
                  </a:lnTo>
                  <a:lnTo>
                    <a:pt x="331" y="360"/>
                  </a:lnTo>
                  <a:lnTo>
                    <a:pt x="315" y="370"/>
                  </a:lnTo>
                  <a:lnTo>
                    <a:pt x="299" y="378"/>
                  </a:lnTo>
                  <a:lnTo>
                    <a:pt x="299" y="378"/>
                  </a:lnTo>
                  <a:lnTo>
                    <a:pt x="283" y="384"/>
                  </a:lnTo>
                  <a:lnTo>
                    <a:pt x="267" y="388"/>
                  </a:lnTo>
                  <a:lnTo>
                    <a:pt x="249" y="390"/>
                  </a:lnTo>
                  <a:lnTo>
                    <a:pt x="231" y="391"/>
                  </a:lnTo>
                  <a:lnTo>
                    <a:pt x="231" y="391"/>
                  </a:lnTo>
                  <a:close/>
                  <a:moveTo>
                    <a:pt x="203" y="45"/>
                  </a:moveTo>
                  <a:lnTo>
                    <a:pt x="203" y="45"/>
                  </a:lnTo>
                  <a:lnTo>
                    <a:pt x="190" y="48"/>
                  </a:lnTo>
                  <a:lnTo>
                    <a:pt x="178" y="51"/>
                  </a:lnTo>
                  <a:lnTo>
                    <a:pt x="166" y="55"/>
                  </a:lnTo>
                  <a:lnTo>
                    <a:pt x="153" y="60"/>
                  </a:lnTo>
                  <a:lnTo>
                    <a:pt x="141" y="65"/>
                  </a:lnTo>
                  <a:lnTo>
                    <a:pt x="128" y="72"/>
                  </a:lnTo>
                  <a:lnTo>
                    <a:pt x="117" y="79"/>
                  </a:lnTo>
                  <a:lnTo>
                    <a:pt x="106" y="87"/>
                  </a:lnTo>
                  <a:lnTo>
                    <a:pt x="95" y="95"/>
                  </a:lnTo>
                  <a:lnTo>
                    <a:pt x="85" y="104"/>
                  </a:lnTo>
                  <a:lnTo>
                    <a:pt x="75" y="113"/>
                  </a:lnTo>
                  <a:lnTo>
                    <a:pt x="66" y="123"/>
                  </a:lnTo>
                  <a:lnTo>
                    <a:pt x="58" y="134"/>
                  </a:lnTo>
                  <a:lnTo>
                    <a:pt x="52" y="144"/>
                  </a:lnTo>
                  <a:lnTo>
                    <a:pt x="46" y="155"/>
                  </a:lnTo>
                  <a:lnTo>
                    <a:pt x="42" y="167"/>
                  </a:lnTo>
                  <a:lnTo>
                    <a:pt x="42" y="167"/>
                  </a:lnTo>
                  <a:lnTo>
                    <a:pt x="40" y="178"/>
                  </a:lnTo>
                  <a:lnTo>
                    <a:pt x="37" y="189"/>
                  </a:lnTo>
                  <a:lnTo>
                    <a:pt x="37" y="203"/>
                  </a:lnTo>
                  <a:lnTo>
                    <a:pt x="38" y="217"/>
                  </a:lnTo>
                  <a:lnTo>
                    <a:pt x="44" y="232"/>
                  </a:lnTo>
                  <a:lnTo>
                    <a:pt x="47" y="239"/>
                  </a:lnTo>
                  <a:lnTo>
                    <a:pt x="50" y="247"/>
                  </a:lnTo>
                  <a:lnTo>
                    <a:pt x="55" y="254"/>
                  </a:lnTo>
                  <a:lnTo>
                    <a:pt x="60" y="263"/>
                  </a:lnTo>
                  <a:lnTo>
                    <a:pt x="67" y="270"/>
                  </a:lnTo>
                  <a:lnTo>
                    <a:pt x="75" y="278"/>
                  </a:lnTo>
                  <a:lnTo>
                    <a:pt x="75" y="278"/>
                  </a:lnTo>
                  <a:lnTo>
                    <a:pt x="89" y="292"/>
                  </a:lnTo>
                  <a:lnTo>
                    <a:pt x="107" y="305"/>
                  </a:lnTo>
                  <a:lnTo>
                    <a:pt x="125" y="316"/>
                  </a:lnTo>
                  <a:lnTo>
                    <a:pt x="145" y="328"/>
                  </a:lnTo>
                  <a:lnTo>
                    <a:pt x="167" y="337"/>
                  </a:lnTo>
                  <a:lnTo>
                    <a:pt x="188" y="344"/>
                  </a:lnTo>
                  <a:lnTo>
                    <a:pt x="200" y="346"/>
                  </a:lnTo>
                  <a:lnTo>
                    <a:pt x="211" y="348"/>
                  </a:lnTo>
                  <a:lnTo>
                    <a:pt x="222" y="350"/>
                  </a:lnTo>
                  <a:lnTo>
                    <a:pt x="233" y="351"/>
                  </a:lnTo>
                  <a:lnTo>
                    <a:pt x="233" y="351"/>
                  </a:lnTo>
                  <a:lnTo>
                    <a:pt x="245" y="350"/>
                  </a:lnTo>
                  <a:lnTo>
                    <a:pt x="256" y="348"/>
                  </a:lnTo>
                  <a:lnTo>
                    <a:pt x="267" y="346"/>
                  </a:lnTo>
                  <a:lnTo>
                    <a:pt x="278" y="342"/>
                  </a:lnTo>
                  <a:lnTo>
                    <a:pt x="287" y="338"/>
                  </a:lnTo>
                  <a:lnTo>
                    <a:pt x="297" y="333"/>
                  </a:lnTo>
                  <a:lnTo>
                    <a:pt x="306" y="327"/>
                  </a:lnTo>
                  <a:lnTo>
                    <a:pt x="314" y="320"/>
                  </a:lnTo>
                  <a:lnTo>
                    <a:pt x="314" y="320"/>
                  </a:lnTo>
                  <a:lnTo>
                    <a:pt x="324" y="310"/>
                  </a:lnTo>
                  <a:lnTo>
                    <a:pt x="332" y="300"/>
                  </a:lnTo>
                  <a:lnTo>
                    <a:pt x="340" y="290"/>
                  </a:lnTo>
                  <a:lnTo>
                    <a:pt x="346" y="278"/>
                  </a:lnTo>
                  <a:lnTo>
                    <a:pt x="352" y="266"/>
                  </a:lnTo>
                  <a:lnTo>
                    <a:pt x="358" y="254"/>
                  </a:lnTo>
                  <a:lnTo>
                    <a:pt x="362" y="241"/>
                  </a:lnTo>
                  <a:lnTo>
                    <a:pt x="366" y="229"/>
                  </a:lnTo>
                  <a:lnTo>
                    <a:pt x="368" y="215"/>
                  </a:lnTo>
                  <a:lnTo>
                    <a:pt x="370" y="203"/>
                  </a:lnTo>
                  <a:lnTo>
                    <a:pt x="370" y="189"/>
                  </a:lnTo>
                  <a:lnTo>
                    <a:pt x="370" y="176"/>
                  </a:lnTo>
                  <a:lnTo>
                    <a:pt x="369" y="164"/>
                  </a:lnTo>
                  <a:lnTo>
                    <a:pt x="367" y="151"/>
                  </a:lnTo>
                  <a:lnTo>
                    <a:pt x="364" y="138"/>
                  </a:lnTo>
                  <a:lnTo>
                    <a:pt x="359" y="126"/>
                  </a:lnTo>
                  <a:lnTo>
                    <a:pt x="359" y="126"/>
                  </a:lnTo>
                  <a:lnTo>
                    <a:pt x="356" y="117"/>
                  </a:lnTo>
                  <a:lnTo>
                    <a:pt x="350" y="108"/>
                  </a:lnTo>
                  <a:lnTo>
                    <a:pt x="345" y="101"/>
                  </a:lnTo>
                  <a:lnTo>
                    <a:pt x="340" y="92"/>
                  </a:lnTo>
                  <a:lnTo>
                    <a:pt x="334" y="85"/>
                  </a:lnTo>
                  <a:lnTo>
                    <a:pt x="328" y="79"/>
                  </a:lnTo>
                  <a:lnTo>
                    <a:pt x="320" y="73"/>
                  </a:lnTo>
                  <a:lnTo>
                    <a:pt x="313" y="68"/>
                  </a:lnTo>
                  <a:lnTo>
                    <a:pt x="306" y="63"/>
                  </a:lnTo>
                  <a:lnTo>
                    <a:pt x="298" y="59"/>
                  </a:lnTo>
                  <a:lnTo>
                    <a:pt x="289" y="55"/>
                  </a:lnTo>
                  <a:lnTo>
                    <a:pt x="280" y="52"/>
                  </a:lnTo>
                  <a:lnTo>
                    <a:pt x="271" y="50"/>
                  </a:lnTo>
                  <a:lnTo>
                    <a:pt x="262" y="48"/>
                  </a:lnTo>
                  <a:lnTo>
                    <a:pt x="251" y="47"/>
                  </a:lnTo>
                  <a:lnTo>
                    <a:pt x="241" y="47"/>
                  </a:lnTo>
                  <a:lnTo>
                    <a:pt x="241" y="47"/>
                  </a:lnTo>
                  <a:lnTo>
                    <a:pt x="221" y="48"/>
                  </a:lnTo>
                  <a:lnTo>
                    <a:pt x="221" y="48"/>
                  </a:lnTo>
                  <a:lnTo>
                    <a:pt x="218" y="49"/>
                  </a:lnTo>
                  <a:lnTo>
                    <a:pt x="218" y="49"/>
                  </a:lnTo>
                  <a:lnTo>
                    <a:pt x="214" y="48"/>
                  </a:lnTo>
                  <a:lnTo>
                    <a:pt x="210" y="47"/>
                  </a:lnTo>
                  <a:lnTo>
                    <a:pt x="207" y="45"/>
                  </a:lnTo>
                  <a:lnTo>
                    <a:pt x="203" y="4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7" name="Freeform 903"/>
            <p:cNvSpPr>
              <a:spLocks noEditPoints="1"/>
            </p:cNvSpPr>
            <p:nvPr/>
          </p:nvSpPr>
          <p:spPr bwMode="auto">
            <a:xfrm>
              <a:off x="4197350" y="1404938"/>
              <a:ext cx="449263" cy="444500"/>
            </a:xfrm>
            <a:custGeom>
              <a:avLst/>
              <a:gdLst/>
              <a:ahLst/>
              <a:cxnLst>
                <a:cxn ang="0">
                  <a:pos x="735" y="833"/>
                </a:cxn>
                <a:cxn ang="0">
                  <a:pos x="616" y="832"/>
                </a:cxn>
                <a:cxn ang="0">
                  <a:pos x="603" y="831"/>
                </a:cxn>
                <a:cxn ang="0">
                  <a:pos x="588" y="829"/>
                </a:cxn>
                <a:cxn ang="0">
                  <a:pos x="575" y="811"/>
                </a:cxn>
                <a:cxn ang="0">
                  <a:pos x="562" y="767"/>
                </a:cxn>
                <a:cxn ang="0">
                  <a:pos x="559" y="714"/>
                </a:cxn>
                <a:cxn ang="0">
                  <a:pos x="551" y="661"/>
                </a:cxn>
                <a:cxn ang="0">
                  <a:pos x="522" y="582"/>
                </a:cxn>
                <a:cxn ang="0">
                  <a:pos x="482" y="510"/>
                </a:cxn>
                <a:cxn ang="0">
                  <a:pos x="432" y="444"/>
                </a:cxn>
                <a:cxn ang="0">
                  <a:pos x="375" y="389"/>
                </a:cxn>
                <a:cxn ang="0">
                  <a:pos x="339" y="363"/>
                </a:cxn>
                <a:cxn ang="0">
                  <a:pos x="270" y="330"/>
                </a:cxn>
                <a:cxn ang="0">
                  <a:pos x="134" y="299"/>
                </a:cxn>
                <a:cxn ang="0">
                  <a:pos x="93" y="296"/>
                </a:cxn>
                <a:cxn ang="0">
                  <a:pos x="50" y="287"/>
                </a:cxn>
                <a:cxn ang="0">
                  <a:pos x="35" y="271"/>
                </a:cxn>
                <a:cxn ang="0">
                  <a:pos x="27" y="263"/>
                </a:cxn>
                <a:cxn ang="0">
                  <a:pos x="14" y="223"/>
                </a:cxn>
                <a:cxn ang="0">
                  <a:pos x="0" y="99"/>
                </a:cxn>
                <a:cxn ang="0">
                  <a:pos x="11" y="14"/>
                </a:cxn>
                <a:cxn ang="0">
                  <a:pos x="19" y="3"/>
                </a:cxn>
                <a:cxn ang="0">
                  <a:pos x="34" y="1"/>
                </a:cxn>
                <a:cxn ang="0">
                  <a:pos x="50" y="11"/>
                </a:cxn>
                <a:cxn ang="0">
                  <a:pos x="151" y="17"/>
                </a:cxn>
                <a:cxn ang="0">
                  <a:pos x="325" y="50"/>
                </a:cxn>
                <a:cxn ang="0">
                  <a:pos x="471" y="111"/>
                </a:cxn>
                <a:cxn ang="0">
                  <a:pos x="593" y="201"/>
                </a:cxn>
                <a:cxn ang="0">
                  <a:pos x="667" y="284"/>
                </a:cxn>
                <a:cxn ang="0">
                  <a:pos x="739" y="398"/>
                </a:cxn>
                <a:cxn ang="0">
                  <a:pos x="792" y="526"/>
                </a:cxn>
                <a:cxn ang="0">
                  <a:pos x="825" y="672"/>
                </a:cxn>
                <a:cxn ang="0">
                  <a:pos x="837" y="799"/>
                </a:cxn>
                <a:cxn ang="0">
                  <a:pos x="847" y="815"/>
                </a:cxn>
                <a:cxn ang="0">
                  <a:pos x="843" y="833"/>
                </a:cxn>
                <a:cxn ang="0">
                  <a:pos x="831" y="838"/>
                </a:cxn>
                <a:cxn ang="0">
                  <a:pos x="45" y="65"/>
                </a:cxn>
                <a:cxn ang="0">
                  <a:pos x="46" y="157"/>
                </a:cxn>
                <a:cxn ang="0">
                  <a:pos x="61" y="237"/>
                </a:cxn>
                <a:cxn ang="0">
                  <a:pos x="76" y="249"/>
                </a:cxn>
                <a:cxn ang="0">
                  <a:pos x="92" y="257"/>
                </a:cxn>
                <a:cxn ang="0">
                  <a:pos x="174" y="267"/>
                </a:cxn>
                <a:cxn ang="0">
                  <a:pos x="232" y="274"/>
                </a:cxn>
                <a:cxn ang="0">
                  <a:pos x="298" y="295"/>
                </a:cxn>
                <a:cxn ang="0">
                  <a:pos x="376" y="335"/>
                </a:cxn>
                <a:cxn ang="0">
                  <a:pos x="406" y="360"/>
                </a:cxn>
                <a:cxn ang="0">
                  <a:pos x="498" y="465"/>
                </a:cxn>
                <a:cxn ang="0">
                  <a:pos x="565" y="574"/>
                </a:cxn>
                <a:cxn ang="0">
                  <a:pos x="578" y="611"/>
                </a:cxn>
                <a:cxn ang="0">
                  <a:pos x="588" y="680"/>
                </a:cxn>
                <a:cxn ang="0">
                  <a:pos x="601" y="759"/>
                </a:cxn>
                <a:cxn ang="0">
                  <a:pos x="625" y="791"/>
                </a:cxn>
                <a:cxn ang="0">
                  <a:pos x="781" y="793"/>
                </a:cxn>
                <a:cxn ang="0">
                  <a:pos x="791" y="740"/>
                </a:cxn>
                <a:cxn ang="0">
                  <a:pos x="768" y="594"/>
                </a:cxn>
                <a:cxn ang="0">
                  <a:pos x="728" y="467"/>
                </a:cxn>
                <a:cxn ang="0">
                  <a:pos x="671" y="358"/>
                </a:cxn>
                <a:cxn ang="0">
                  <a:pos x="616" y="287"/>
                </a:cxn>
                <a:cxn ang="0">
                  <a:pos x="506" y="187"/>
                </a:cxn>
                <a:cxn ang="0">
                  <a:pos x="379" y="115"/>
                </a:cxn>
                <a:cxn ang="0">
                  <a:pos x="231" y="71"/>
                </a:cxn>
                <a:cxn ang="0">
                  <a:pos x="58" y="53"/>
                </a:cxn>
              </a:cxnLst>
              <a:rect l="0" t="0" r="r" b="b"/>
              <a:pathLst>
                <a:path w="847" h="838">
                  <a:moveTo>
                    <a:pt x="829" y="838"/>
                  </a:moveTo>
                  <a:lnTo>
                    <a:pt x="829" y="838"/>
                  </a:lnTo>
                  <a:lnTo>
                    <a:pt x="782" y="835"/>
                  </a:lnTo>
                  <a:lnTo>
                    <a:pt x="735" y="833"/>
                  </a:lnTo>
                  <a:lnTo>
                    <a:pt x="686" y="833"/>
                  </a:lnTo>
                  <a:lnTo>
                    <a:pt x="635" y="832"/>
                  </a:lnTo>
                  <a:lnTo>
                    <a:pt x="616" y="832"/>
                  </a:lnTo>
                  <a:lnTo>
                    <a:pt x="616" y="832"/>
                  </a:lnTo>
                  <a:lnTo>
                    <a:pt x="609" y="831"/>
                  </a:lnTo>
                  <a:lnTo>
                    <a:pt x="606" y="830"/>
                  </a:lnTo>
                  <a:lnTo>
                    <a:pt x="603" y="831"/>
                  </a:lnTo>
                  <a:lnTo>
                    <a:pt x="603" y="831"/>
                  </a:lnTo>
                  <a:lnTo>
                    <a:pt x="599" y="831"/>
                  </a:lnTo>
                  <a:lnTo>
                    <a:pt x="599" y="831"/>
                  </a:lnTo>
                  <a:lnTo>
                    <a:pt x="593" y="831"/>
                  </a:lnTo>
                  <a:lnTo>
                    <a:pt x="588" y="829"/>
                  </a:lnTo>
                  <a:lnTo>
                    <a:pt x="584" y="826"/>
                  </a:lnTo>
                  <a:lnTo>
                    <a:pt x="581" y="822"/>
                  </a:lnTo>
                  <a:lnTo>
                    <a:pt x="581" y="822"/>
                  </a:lnTo>
                  <a:lnTo>
                    <a:pt x="575" y="811"/>
                  </a:lnTo>
                  <a:lnTo>
                    <a:pt x="571" y="800"/>
                  </a:lnTo>
                  <a:lnTo>
                    <a:pt x="567" y="789"/>
                  </a:lnTo>
                  <a:lnTo>
                    <a:pt x="564" y="779"/>
                  </a:lnTo>
                  <a:lnTo>
                    <a:pt x="562" y="767"/>
                  </a:lnTo>
                  <a:lnTo>
                    <a:pt x="561" y="756"/>
                  </a:lnTo>
                  <a:lnTo>
                    <a:pt x="560" y="732"/>
                  </a:lnTo>
                  <a:lnTo>
                    <a:pt x="560" y="732"/>
                  </a:lnTo>
                  <a:lnTo>
                    <a:pt x="559" y="714"/>
                  </a:lnTo>
                  <a:lnTo>
                    <a:pt x="558" y="697"/>
                  </a:lnTo>
                  <a:lnTo>
                    <a:pt x="555" y="679"/>
                  </a:lnTo>
                  <a:lnTo>
                    <a:pt x="551" y="661"/>
                  </a:lnTo>
                  <a:lnTo>
                    <a:pt x="551" y="661"/>
                  </a:lnTo>
                  <a:lnTo>
                    <a:pt x="545" y="641"/>
                  </a:lnTo>
                  <a:lnTo>
                    <a:pt x="538" y="622"/>
                  </a:lnTo>
                  <a:lnTo>
                    <a:pt x="530" y="602"/>
                  </a:lnTo>
                  <a:lnTo>
                    <a:pt x="522" y="582"/>
                  </a:lnTo>
                  <a:lnTo>
                    <a:pt x="513" y="564"/>
                  </a:lnTo>
                  <a:lnTo>
                    <a:pt x="504" y="545"/>
                  </a:lnTo>
                  <a:lnTo>
                    <a:pt x="493" y="528"/>
                  </a:lnTo>
                  <a:lnTo>
                    <a:pt x="482" y="510"/>
                  </a:lnTo>
                  <a:lnTo>
                    <a:pt x="470" y="492"/>
                  </a:lnTo>
                  <a:lnTo>
                    <a:pt x="458" y="476"/>
                  </a:lnTo>
                  <a:lnTo>
                    <a:pt x="446" y="459"/>
                  </a:lnTo>
                  <a:lnTo>
                    <a:pt x="432" y="444"/>
                  </a:lnTo>
                  <a:lnTo>
                    <a:pt x="419" y="429"/>
                  </a:lnTo>
                  <a:lnTo>
                    <a:pt x="404" y="415"/>
                  </a:lnTo>
                  <a:lnTo>
                    <a:pt x="390" y="403"/>
                  </a:lnTo>
                  <a:lnTo>
                    <a:pt x="375" y="389"/>
                  </a:lnTo>
                  <a:lnTo>
                    <a:pt x="375" y="389"/>
                  </a:lnTo>
                  <a:lnTo>
                    <a:pt x="364" y="380"/>
                  </a:lnTo>
                  <a:lnTo>
                    <a:pt x="352" y="372"/>
                  </a:lnTo>
                  <a:lnTo>
                    <a:pt x="339" y="363"/>
                  </a:lnTo>
                  <a:lnTo>
                    <a:pt x="326" y="356"/>
                  </a:lnTo>
                  <a:lnTo>
                    <a:pt x="313" y="349"/>
                  </a:lnTo>
                  <a:lnTo>
                    <a:pt x="299" y="342"/>
                  </a:lnTo>
                  <a:lnTo>
                    <a:pt x="270" y="330"/>
                  </a:lnTo>
                  <a:lnTo>
                    <a:pt x="239" y="320"/>
                  </a:lnTo>
                  <a:lnTo>
                    <a:pt x="206" y="312"/>
                  </a:lnTo>
                  <a:lnTo>
                    <a:pt x="171" y="304"/>
                  </a:lnTo>
                  <a:lnTo>
                    <a:pt x="134" y="299"/>
                  </a:lnTo>
                  <a:lnTo>
                    <a:pt x="134" y="299"/>
                  </a:lnTo>
                  <a:lnTo>
                    <a:pt x="112" y="297"/>
                  </a:lnTo>
                  <a:lnTo>
                    <a:pt x="112" y="297"/>
                  </a:lnTo>
                  <a:lnTo>
                    <a:pt x="93" y="296"/>
                  </a:lnTo>
                  <a:lnTo>
                    <a:pt x="75" y="294"/>
                  </a:lnTo>
                  <a:lnTo>
                    <a:pt x="66" y="292"/>
                  </a:lnTo>
                  <a:lnTo>
                    <a:pt x="57" y="290"/>
                  </a:lnTo>
                  <a:lnTo>
                    <a:pt x="50" y="287"/>
                  </a:lnTo>
                  <a:lnTo>
                    <a:pt x="43" y="283"/>
                  </a:lnTo>
                  <a:lnTo>
                    <a:pt x="43" y="283"/>
                  </a:lnTo>
                  <a:lnTo>
                    <a:pt x="38" y="278"/>
                  </a:lnTo>
                  <a:lnTo>
                    <a:pt x="35" y="271"/>
                  </a:lnTo>
                  <a:lnTo>
                    <a:pt x="33" y="268"/>
                  </a:lnTo>
                  <a:lnTo>
                    <a:pt x="29" y="266"/>
                  </a:lnTo>
                  <a:lnTo>
                    <a:pt x="29" y="266"/>
                  </a:lnTo>
                  <a:lnTo>
                    <a:pt x="27" y="263"/>
                  </a:lnTo>
                  <a:lnTo>
                    <a:pt x="25" y="261"/>
                  </a:lnTo>
                  <a:lnTo>
                    <a:pt x="22" y="255"/>
                  </a:lnTo>
                  <a:lnTo>
                    <a:pt x="22" y="255"/>
                  </a:lnTo>
                  <a:lnTo>
                    <a:pt x="14" y="223"/>
                  </a:lnTo>
                  <a:lnTo>
                    <a:pt x="8" y="191"/>
                  </a:lnTo>
                  <a:lnTo>
                    <a:pt x="4" y="160"/>
                  </a:lnTo>
                  <a:lnTo>
                    <a:pt x="2" y="129"/>
                  </a:lnTo>
                  <a:lnTo>
                    <a:pt x="0" y="99"/>
                  </a:lnTo>
                  <a:lnTo>
                    <a:pt x="3" y="70"/>
                  </a:lnTo>
                  <a:lnTo>
                    <a:pt x="6" y="41"/>
                  </a:lnTo>
                  <a:lnTo>
                    <a:pt x="11" y="14"/>
                  </a:lnTo>
                  <a:lnTo>
                    <a:pt x="11" y="14"/>
                  </a:lnTo>
                  <a:lnTo>
                    <a:pt x="13" y="10"/>
                  </a:lnTo>
                  <a:lnTo>
                    <a:pt x="14" y="7"/>
                  </a:lnTo>
                  <a:lnTo>
                    <a:pt x="16" y="5"/>
                  </a:lnTo>
                  <a:lnTo>
                    <a:pt x="19" y="3"/>
                  </a:lnTo>
                  <a:lnTo>
                    <a:pt x="23" y="1"/>
                  </a:lnTo>
                  <a:lnTo>
                    <a:pt x="28" y="0"/>
                  </a:lnTo>
                  <a:lnTo>
                    <a:pt x="28" y="0"/>
                  </a:lnTo>
                  <a:lnTo>
                    <a:pt x="34" y="1"/>
                  </a:lnTo>
                  <a:lnTo>
                    <a:pt x="39" y="2"/>
                  </a:lnTo>
                  <a:lnTo>
                    <a:pt x="43" y="5"/>
                  </a:lnTo>
                  <a:lnTo>
                    <a:pt x="47" y="8"/>
                  </a:lnTo>
                  <a:lnTo>
                    <a:pt x="50" y="11"/>
                  </a:lnTo>
                  <a:lnTo>
                    <a:pt x="55" y="11"/>
                  </a:lnTo>
                  <a:lnTo>
                    <a:pt x="55" y="11"/>
                  </a:lnTo>
                  <a:lnTo>
                    <a:pt x="105" y="13"/>
                  </a:lnTo>
                  <a:lnTo>
                    <a:pt x="151" y="17"/>
                  </a:lnTo>
                  <a:lnTo>
                    <a:pt x="198" y="23"/>
                  </a:lnTo>
                  <a:lnTo>
                    <a:pt x="241" y="31"/>
                  </a:lnTo>
                  <a:lnTo>
                    <a:pt x="284" y="40"/>
                  </a:lnTo>
                  <a:lnTo>
                    <a:pt x="325" y="50"/>
                  </a:lnTo>
                  <a:lnTo>
                    <a:pt x="364" y="63"/>
                  </a:lnTo>
                  <a:lnTo>
                    <a:pt x="401" y="77"/>
                  </a:lnTo>
                  <a:lnTo>
                    <a:pt x="437" y="94"/>
                  </a:lnTo>
                  <a:lnTo>
                    <a:pt x="471" y="111"/>
                  </a:lnTo>
                  <a:lnTo>
                    <a:pt x="504" y="131"/>
                  </a:lnTo>
                  <a:lnTo>
                    <a:pt x="536" y="153"/>
                  </a:lnTo>
                  <a:lnTo>
                    <a:pt x="564" y="175"/>
                  </a:lnTo>
                  <a:lnTo>
                    <a:pt x="593" y="201"/>
                  </a:lnTo>
                  <a:lnTo>
                    <a:pt x="620" y="228"/>
                  </a:lnTo>
                  <a:lnTo>
                    <a:pt x="645" y="256"/>
                  </a:lnTo>
                  <a:lnTo>
                    <a:pt x="645" y="256"/>
                  </a:lnTo>
                  <a:lnTo>
                    <a:pt x="667" y="284"/>
                  </a:lnTo>
                  <a:lnTo>
                    <a:pt x="686" y="312"/>
                  </a:lnTo>
                  <a:lnTo>
                    <a:pt x="706" y="340"/>
                  </a:lnTo>
                  <a:lnTo>
                    <a:pt x="724" y="368"/>
                  </a:lnTo>
                  <a:lnTo>
                    <a:pt x="739" y="398"/>
                  </a:lnTo>
                  <a:lnTo>
                    <a:pt x="755" y="429"/>
                  </a:lnTo>
                  <a:lnTo>
                    <a:pt x="768" y="460"/>
                  </a:lnTo>
                  <a:lnTo>
                    <a:pt x="780" y="493"/>
                  </a:lnTo>
                  <a:lnTo>
                    <a:pt x="792" y="526"/>
                  </a:lnTo>
                  <a:lnTo>
                    <a:pt x="801" y="562"/>
                  </a:lnTo>
                  <a:lnTo>
                    <a:pt x="810" y="597"/>
                  </a:lnTo>
                  <a:lnTo>
                    <a:pt x="818" y="634"/>
                  </a:lnTo>
                  <a:lnTo>
                    <a:pt x="825" y="672"/>
                  </a:lnTo>
                  <a:lnTo>
                    <a:pt x="830" y="711"/>
                  </a:lnTo>
                  <a:lnTo>
                    <a:pt x="834" y="752"/>
                  </a:lnTo>
                  <a:lnTo>
                    <a:pt x="837" y="794"/>
                  </a:lnTo>
                  <a:lnTo>
                    <a:pt x="837" y="799"/>
                  </a:lnTo>
                  <a:lnTo>
                    <a:pt x="840" y="802"/>
                  </a:lnTo>
                  <a:lnTo>
                    <a:pt x="840" y="802"/>
                  </a:lnTo>
                  <a:lnTo>
                    <a:pt x="844" y="808"/>
                  </a:lnTo>
                  <a:lnTo>
                    <a:pt x="847" y="815"/>
                  </a:lnTo>
                  <a:lnTo>
                    <a:pt x="847" y="822"/>
                  </a:lnTo>
                  <a:lnTo>
                    <a:pt x="846" y="829"/>
                  </a:lnTo>
                  <a:lnTo>
                    <a:pt x="846" y="829"/>
                  </a:lnTo>
                  <a:lnTo>
                    <a:pt x="843" y="833"/>
                  </a:lnTo>
                  <a:lnTo>
                    <a:pt x="840" y="836"/>
                  </a:lnTo>
                  <a:lnTo>
                    <a:pt x="836" y="837"/>
                  </a:lnTo>
                  <a:lnTo>
                    <a:pt x="831" y="838"/>
                  </a:lnTo>
                  <a:lnTo>
                    <a:pt x="831" y="838"/>
                  </a:lnTo>
                  <a:lnTo>
                    <a:pt x="829" y="838"/>
                  </a:lnTo>
                  <a:lnTo>
                    <a:pt x="829" y="838"/>
                  </a:lnTo>
                  <a:close/>
                  <a:moveTo>
                    <a:pt x="45" y="65"/>
                  </a:moveTo>
                  <a:lnTo>
                    <a:pt x="45" y="65"/>
                  </a:lnTo>
                  <a:lnTo>
                    <a:pt x="44" y="89"/>
                  </a:lnTo>
                  <a:lnTo>
                    <a:pt x="43" y="112"/>
                  </a:lnTo>
                  <a:lnTo>
                    <a:pt x="44" y="135"/>
                  </a:lnTo>
                  <a:lnTo>
                    <a:pt x="46" y="157"/>
                  </a:lnTo>
                  <a:lnTo>
                    <a:pt x="49" y="177"/>
                  </a:lnTo>
                  <a:lnTo>
                    <a:pt x="52" y="197"/>
                  </a:lnTo>
                  <a:lnTo>
                    <a:pt x="59" y="232"/>
                  </a:lnTo>
                  <a:lnTo>
                    <a:pt x="61" y="237"/>
                  </a:lnTo>
                  <a:lnTo>
                    <a:pt x="67" y="239"/>
                  </a:lnTo>
                  <a:lnTo>
                    <a:pt x="67" y="239"/>
                  </a:lnTo>
                  <a:lnTo>
                    <a:pt x="72" y="243"/>
                  </a:lnTo>
                  <a:lnTo>
                    <a:pt x="76" y="249"/>
                  </a:lnTo>
                  <a:lnTo>
                    <a:pt x="78" y="253"/>
                  </a:lnTo>
                  <a:lnTo>
                    <a:pt x="82" y="254"/>
                  </a:lnTo>
                  <a:lnTo>
                    <a:pt x="82" y="254"/>
                  </a:lnTo>
                  <a:lnTo>
                    <a:pt x="92" y="257"/>
                  </a:lnTo>
                  <a:lnTo>
                    <a:pt x="103" y="259"/>
                  </a:lnTo>
                  <a:lnTo>
                    <a:pt x="125" y="263"/>
                  </a:lnTo>
                  <a:lnTo>
                    <a:pt x="149" y="265"/>
                  </a:lnTo>
                  <a:lnTo>
                    <a:pt x="174" y="267"/>
                  </a:lnTo>
                  <a:lnTo>
                    <a:pt x="174" y="267"/>
                  </a:lnTo>
                  <a:lnTo>
                    <a:pt x="207" y="270"/>
                  </a:lnTo>
                  <a:lnTo>
                    <a:pt x="220" y="272"/>
                  </a:lnTo>
                  <a:lnTo>
                    <a:pt x="232" y="274"/>
                  </a:lnTo>
                  <a:lnTo>
                    <a:pt x="232" y="274"/>
                  </a:lnTo>
                  <a:lnTo>
                    <a:pt x="254" y="281"/>
                  </a:lnTo>
                  <a:lnTo>
                    <a:pt x="275" y="287"/>
                  </a:lnTo>
                  <a:lnTo>
                    <a:pt x="298" y="295"/>
                  </a:lnTo>
                  <a:lnTo>
                    <a:pt x="321" y="304"/>
                  </a:lnTo>
                  <a:lnTo>
                    <a:pt x="343" y="316"/>
                  </a:lnTo>
                  <a:lnTo>
                    <a:pt x="366" y="328"/>
                  </a:lnTo>
                  <a:lnTo>
                    <a:pt x="376" y="335"/>
                  </a:lnTo>
                  <a:lnTo>
                    <a:pt x="387" y="344"/>
                  </a:lnTo>
                  <a:lnTo>
                    <a:pt x="397" y="352"/>
                  </a:lnTo>
                  <a:lnTo>
                    <a:pt x="406" y="360"/>
                  </a:lnTo>
                  <a:lnTo>
                    <a:pt x="406" y="360"/>
                  </a:lnTo>
                  <a:lnTo>
                    <a:pt x="432" y="386"/>
                  </a:lnTo>
                  <a:lnTo>
                    <a:pt x="456" y="413"/>
                  </a:lnTo>
                  <a:lnTo>
                    <a:pt x="478" y="439"/>
                  </a:lnTo>
                  <a:lnTo>
                    <a:pt x="498" y="465"/>
                  </a:lnTo>
                  <a:lnTo>
                    <a:pt x="517" y="491"/>
                  </a:lnTo>
                  <a:lnTo>
                    <a:pt x="535" y="518"/>
                  </a:lnTo>
                  <a:lnTo>
                    <a:pt x="550" y="545"/>
                  </a:lnTo>
                  <a:lnTo>
                    <a:pt x="565" y="574"/>
                  </a:lnTo>
                  <a:lnTo>
                    <a:pt x="565" y="574"/>
                  </a:lnTo>
                  <a:lnTo>
                    <a:pt x="571" y="585"/>
                  </a:lnTo>
                  <a:lnTo>
                    <a:pt x="575" y="598"/>
                  </a:lnTo>
                  <a:lnTo>
                    <a:pt x="578" y="611"/>
                  </a:lnTo>
                  <a:lnTo>
                    <a:pt x="581" y="625"/>
                  </a:lnTo>
                  <a:lnTo>
                    <a:pt x="585" y="653"/>
                  </a:lnTo>
                  <a:lnTo>
                    <a:pt x="588" y="680"/>
                  </a:lnTo>
                  <a:lnTo>
                    <a:pt x="588" y="680"/>
                  </a:lnTo>
                  <a:lnTo>
                    <a:pt x="591" y="707"/>
                  </a:lnTo>
                  <a:lnTo>
                    <a:pt x="594" y="734"/>
                  </a:lnTo>
                  <a:lnTo>
                    <a:pt x="598" y="747"/>
                  </a:lnTo>
                  <a:lnTo>
                    <a:pt x="601" y="759"/>
                  </a:lnTo>
                  <a:lnTo>
                    <a:pt x="604" y="771"/>
                  </a:lnTo>
                  <a:lnTo>
                    <a:pt x="609" y="783"/>
                  </a:lnTo>
                  <a:lnTo>
                    <a:pt x="612" y="791"/>
                  </a:lnTo>
                  <a:lnTo>
                    <a:pt x="625" y="791"/>
                  </a:lnTo>
                  <a:lnTo>
                    <a:pt x="625" y="791"/>
                  </a:lnTo>
                  <a:lnTo>
                    <a:pt x="704" y="791"/>
                  </a:lnTo>
                  <a:lnTo>
                    <a:pt x="742" y="792"/>
                  </a:lnTo>
                  <a:lnTo>
                    <a:pt x="781" y="793"/>
                  </a:lnTo>
                  <a:lnTo>
                    <a:pt x="795" y="794"/>
                  </a:lnTo>
                  <a:lnTo>
                    <a:pt x="794" y="780"/>
                  </a:lnTo>
                  <a:lnTo>
                    <a:pt x="794" y="780"/>
                  </a:lnTo>
                  <a:lnTo>
                    <a:pt x="791" y="740"/>
                  </a:lnTo>
                  <a:lnTo>
                    <a:pt x="787" y="701"/>
                  </a:lnTo>
                  <a:lnTo>
                    <a:pt x="781" y="664"/>
                  </a:lnTo>
                  <a:lnTo>
                    <a:pt x="775" y="628"/>
                  </a:lnTo>
                  <a:lnTo>
                    <a:pt x="768" y="594"/>
                  </a:lnTo>
                  <a:lnTo>
                    <a:pt x="760" y="560"/>
                  </a:lnTo>
                  <a:lnTo>
                    <a:pt x="750" y="528"/>
                  </a:lnTo>
                  <a:lnTo>
                    <a:pt x="739" y="497"/>
                  </a:lnTo>
                  <a:lnTo>
                    <a:pt x="728" y="467"/>
                  </a:lnTo>
                  <a:lnTo>
                    <a:pt x="715" y="439"/>
                  </a:lnTo>
                  <a:lnTo>
                    <a:pt x="702" y="411"/>
                  </a:lnTo>
                  <a:lnTo>
                    <a:pt x="686" y="384"/>
                  </a:lnTo>
                  <a:lnTo>
                    <a:pt x="671" y="358"/>
                  </a:lnTo>
                  <a:lnTo>
                    <a:pt x="654" y="333"/>
                  </a:lnTo>
                  <a:lnTo>
                    <a:pt x="636" y="310"/>
                  </a:lnTo>
                  <a:lnTo>
                    <a:pt x="616" y="287"/>
                  </a:lnTo>
                  <a:lnTo>
                    <a:pt x="616" y="287"/>
                  </a:lnTo>
                  <a:lnTo>
                    <a:pt x="590" y="259"/>
                  </a:lnTo>
                  <a:lnTo>
                    <a:pt x="562" y="233"/>
                  </a:lnTo>
                  <a:lnTo>
                    <a:pt x="535" y="209"/>
                  </a:lnTo>
                  <a:lnTo>
                    <a:pt x="506" y="187"/>
                  </a:lnTo>
                  <a:lnTo>
                    <a:pt x="476" y="166"/>
                  </a:lnTo>
                  <a:lnTo>
                    <a:pt x="445" y="147"/>
                  </a:lnTo>
                  <a:lnTo>
                    <a:pt x="412" y="131"/>
                  </a:lnTo>
                  <a:lnTo>
                    <a:pt x="379" y="115"/>
                  </a:lnTo>
                  <a:lnTo>
                    <a:pt x="343" y="102"/>
                  </a:lnTo>
                  <a:lnTo>
                    <a:pt x="307" y="90"/>
                  </a:lnTo>
                  <a:lnTo>
                    <a:pt x="270" y="80"/>
                  </a:lnTo>
                  <a:lnTo>
                    <a:pt x="231" y="71"/>
                  </a:lnTo>
                  <a:lnTo>
                    <a:pt x="190" y="65"/>
                  </a:lnTo>
                  <a:lnTo>
                    <a:pt x="147" y="60"/>
                  </a:lnTo>
                  <a:lnTo>
                    <a:pt x="104" y="55"/>
                  </a:lnTo>
                  <a:lnTo>
                    <a:pt x="58" y="53"/>
                  </a:lnTo>
                  <a:lnTo>
                    <a:pt x="47" y="53"/>
                  </a:lnTo>
                  <a:lnTo>
                    <a:pt x="45" y="6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18" name="Freeform 904"/>
            <p:cNvSpPr>
              <a:spLocks noEditPoints="1"/>
            </p:cNvSpPr>
            <p:nvPr/>
          </p:nvSpPr>
          <p:spPr bwMode="auto">
            <a:xfrm>
              <a:off x="4214813" y="1193800"/>
              <a:ext cx="649288" cy="658813"/>
            </a:xfrm>
            <a:custGeom>
              <a:avLst/>
              <a:gdLst/>
              <a:ahLst/>
              <a:cxnLst>
                <a:cxn ang="0">
                  <a:pos x="980" y="1233"/>
                </a:cxn>
                <a:cxn ang="0">
                  <a:pos x="957" y="1244"/>
                </a:cxn>
                <a:cxn ang="0">
                  <a:pos x="943" y="1233"/>
                </a:cxn>
                <a:cxn ang="0">
                  <a:pos x="933" y="1152"/>
                </a:cxn>
                <a:cxn ang="0">
                  <a:pos x="929" y="1000"/>
                </a:cxn>
                <a:cxn ang="0">
                  <a:pos x="911" y="872"/>
                </a:cxn>
                <a:cxn ang="0">
                  <a:pos x="879" y="776"/>
                </a:cxn>
                <a:cxn ang="0">
                  <a:pos x="828" y="668"/>
                </a:cxn>
                <a:cxn ang="0">
                  <a:pos x="764" y="576"/>
                </a:cxn>
                <a:cxn ang="0">
                  <a:pos x="699" y="508"/>
                </a:cxn>
                <a:cxn ang="0">
                  <a:pos x="604" y="435"/>
                </a:cxn>
                <a:cxn ang="0">
                  <a:pos x="504" y="380"/>
                </a:cxn>
                <a:cxn ang="0">
                  <a:pos x="287" y="307"/>
                </a:cxn>
                <a:cxn ang="0">
                  <a:pos x="25" y="257"/>
                </a:cxn>
                <a:cxn ang="0">
                  <a:pos x="14" y="251"/>
                </a:cxn>
                <a:cxn ang="0">
                  <a:pos x="13" y="231"/>
                </a:cxn>
                <a:cxn ang="0">
                  <a:pos x="5" y="215"/>
                </a:cxn>
                <a:cxn ang="0">
                  <a:pos x="1" y="69"/>
                </a:cxn>
                <a:cxn ang="0">
                  <a:pos x="3" y="8"/>
                </a:cxn>
                <a:cxn ang="0">
                  <a:pos x="16" y="0"/>
                </a:cxn>
                <a:cxn ang="0">
                  <a:pos x="33" y="2"/>
                </a:cxn>
                <a:cxn ang="0">
                  <a:pos x="79" y="13"/>
                </a:cxn>
                <a:cxn ang="0">
                  <a:pos x="281" y="38"/>
                </a:cxn>
                <a:cxn ang="0">
                  <a:pos x="459" y="74"/>
                </a:cxn>
                <a:cxn ang="0">
                  <a:pos x="545" y="107"/>
                </a:cxn>
                <a:cxn ang="0">
                  <a:pos x="768" y="239"/>
                </a:cxn>
                <a:cxn ang="0">
                  <a:pos x="867" y="321"/>
                </a:cxn>
                <a:cxn ang="0">
                  <a:pos x="942" y="400"/>
                </a:cxn>
                <a:cxn ang="0">
                  <a:pos x="1027" y="510"/>
                </a:cxn>
                <a:cxn ang="0">
                  <a:pos x="1093" y="622"/>
                </a:cxn>
                <a:cxn ang="0">
                  <a:pos x="1131" y="712"/>
                </a:cxn>
                <a:cxn ang="0">
                  <a:pos x="1178" y="904"/>
                </a:cxn>
                <a:cxn ang="0">
                  <a:pos x="1215" y="1189"/>
                </a:cxn>
                <a:cxn ang="0">
                  <a:pos x="1227" y="1208"/>
                </a:cxn>
                <a:cxn ang="0">
                  <a:pos x="1219" y="1230"/>
                </a:cxn>
                <a:cxn ang="0">
                  <a:pos x="1208" y="1232"/>
                </a:cxn>
                <a:cxn ang="0">
                  <a:pos x="1106" y="1233"/>
                </a:cxn>
                <a:cxn ang="0">
                  <a:pos x="997" y="1244"/>
                </a:cxn>
                <a:cxn ang="0">
                  <a:pos x="45" y="117"/>
                </a:cxn>
                <a:cxn ang="0">
                  <a:pos x="66" y="221"/>
                </a:cxn>
                <a:cxn ang="0">
                  <a:pos x="362" y="283"/>
                </a:cxn>
                <a:cxn ang="0">
                  <a:pos x="548" y="352"/>
                </a:cxn>
                <a:cxn ang="0">
                  <a:pos x="654" y="414"/>
                </a:cxn>
                <a:cxn ang="0">
                  <a:pos x="750" y="498"/>
                </a:cxn>
                <a:cxn ang="0">
                  <a:pos x="839" y="609"/>
                </a:cxn>
                <a:cxn ang="0">
                  <a:pos x="931" y="792"/>
                </a:cxn>
                <a:cxn ang="0">
                  <a:pos x="958" y="912"/>
                </a:cxn>
                <a:cxn ang="0">
                  <a:pos x="968" y="1048"/>
                </a:cxn>
                <a:cxn ang="0">
                  <a:pos x="995" y="1203"/>
                </a:cxn>
                <a:cxn ang="0">
                  <a:pos x="1048" y="1197"/>
                </a:cxn>
                <a:cxn ang="0">
                  <a:pos x="1172" y="1175"/>
                </a:cxn>
                <a:cxn ang="0">
                  <a:pos x="1146" y="947"/>
                </a:cxn>
                <a:cxn ang="0">
                  <a:pos x="1106" y="764"/>
                </a:cxn>
                <a:cxn ang="0">
                  <a:pos x="1065" y="665"/>
                </a:cxn>
                <a:cxn ang="0">
                  <a:pos x="993" y="536"/>
                </a:cxn>
                <a:cxn ang="0">
                  <a:pos x="905" y="420"/>
                </a:cxn>
                <a:cxn ang="0">
                  <a:pos x="825" y="340"/>
                </a:cxn>
                <a:cxn ang="0">
                  <a:pos x="671" y="222"/>
                </a:cxn>
                <a:cxn ang="0">
                  <a:pos x="536" y="148"/>
                </a:cxn>
                <a:cxn ang="0">
                  <a:pos x="419" y="106"/>
                </a:cxn>
                <a:cxn ang="0">
                  <a:pos x="181" y="68"/>
                </a:cxn>
                <a:cxn ang="0">
                  <a:pos x="43" y="65"/>
                </a:cxn>
              </a:cxnLst>
              <a:rect l="0" t="0" r="r" b="b"/>
              <a:pathLst>
                <a:path w="1227" h="1244">
                  <a:moveTo>
                    <a:pt x="997" y="1244"/>
                  </a:moveTo>
                  <a:lnTo>
                    <a:pt x="997" y="1244"/>
                  </a:lnTo>
                  <a:lnTo>
                    <a:pt x="992" y="1243"/>
                  </a:lnTo>
                  <a:lnTo>
                    <a:pt x="987" y="1241"/>
                  </a:lnTo>
                  <a:lnTo>
                    <a:pt x="980" y="1233"/>
                  </a:lnTo>
                  <a:lnTo>
                    <a:pt x="971" y="1239"/>
                  </a:lnTo>
                  <a:lnTo>
                    <a:pt x="971" y="1239"/>
                  </a:lnTo>
                  <a:lnTo>
                    <a:pt x="965" y="1243"/>
                  </a:lnTo>
                  <a:lnTo>
                    <a:pt x="957" y="1244"/>
                  </a:lnTo>
                  <a:lnTo>
                    <a:pt x="957" y="1244"/>
                  </a:lnTo>
                  <a:lnTo>
                    <a:pt x="953" y="1243"/>
                  </a:lnTo>
                  <a:lnTo>
                    <a:pt x="948" y="1241"/>
                  </a:lnTo>
                  <a:lnTo>
                    <a:pt x="946" y="1239"/>
                  </a:lnTo>
                  <a:lnTo>
                    <a:pt x="945" y="1236"/>
                  </a:lnTo>
                  <a:lnTo>
                    <a:pt x="943" y="1233"/>
                  </a:lnTo>
                  <a:lnTo>
                    <a:pt x="942" y="1229"/>
                  </a:lnTo>
                  <a:lnTo>
                    <a:pt x="942" y="1229"/>
                  </a:lnTo>
                  <a:lnTo>
                    <a:pt x="939" y="1211"/>
                  </a:lnTo>
                  <a:lnTo>
                    <a:pt x="936" y="1191"/>
                  </a:lnTo>
                  <a:lnTo>
                    <a:pt x="933" y="1152"/>
                  </a:lnTo>
                  <a:lnTo>
                    <a:pt x="932" y="1113"/>
                  </a:lnTo>
                  <a:lnTo>
                    <a:pt x="931" y="1075"/>
                  </a:lnTo>
                  <a:lnTo>
                    <a:pt x="931" y="1075"/>
                  </a:lnTo>
                  <a:lnTo>
                    <a:pt x="930" y="1025"/>
                  </a:lnTo>
                  <a:lnTo>
                    <a:pt x="929" y="1000"/>
                  </a:lnTo>
                  <a:lnTo>
                    <a:pt x="927" y="974"/>
                  </a:lnTo>
                  <a:lnTo>
                    <a:pt x="925" y="948"/>
                  </a:lnTo>
                  <a:lnTo>
                    <a:pt x="921" y="923"/>
                  </a:lnTo>
                  <a:lnTo>
                    <a:pt x="917" y="898"/>
                  </a:lnTo>
                  <a:lnTo>
                    <a:pt x="911" y="872"/>
                  </a:lnTo>
                  <a:lnTo>
                    <a:pt x="911" y="872"/>
                  </a:lnTo>
                  <a:lnTo>
                    <a:pt x="903" y="847"/>
                  </a:lnTo>
                  <a:lnTo>
                    <a:pt x="896" y="822"/>
                  </a:lnTo>
                  <a:lnTo>
                    <a:pt x="888" y="798"/>
                  </a:lnTo>
                  <a:lnTo>
                    <a:pt x="879" y="776"/>
                  </a:lnTo>
                  <a:lnTo>
                    <a:pt x="870" y="753"/>
                  </a:lnTo>
                  <a:lnTo>
                    <a:pt x="860" y="730"/>
                  </a:lnTo>
                  <a:lnTo>
                    <a:pt x="850" y="710"/>
                  </a:lnTo>
                  <a:lnTo>
                    <a:pt x="839" y="688"/>
                  </a:lnTo>
                  <a:lnTo>
                    <a:pt x="828" y="668"/>
                  </a:lnTo>
                  <a:lnTo>
                    <a:pt x="817" y="649"/>
                  </a:lnTo>
                  <a:lnTo>
                    <a:pt x="804" y="629"/>
                  </a:lnTo>
                  <a:lnTo>
                    <a:pt x="791" y="610"/>
                  </a:lnTo>
                  <a:lnTo>
                    <a:pt x="777" y="593"/>
                  </a:lnTo>
                  <a:lnTo>
                    <a:pt x="764" y="576"/>
                  </a:lnTo>
                  <a:lnTo>
                    <a:pt x="749" y="559"/>
                  </a:lnTo>
                  <a:lnTo>
                    <a:pt x="735" y="543"/>
                  </a:lnTo>
                  <a:lnTo>
                    <a:pt x="735" y="543"/>
                  </a:lnTo>
                  <a:lnTo>
                    <a:pt x="717" y="526"/>
                  </a:lnTo>
                  <a:lnTo>
                    <a:pt x="699" y="508"/>
                  </a:lnTo>
                  <a:lnTo>
                    <a:pt x="680" y="493"/>
                  </a:lnTo>
                  <a:lnTo>
                    <a:pt x="662" y="477"/>
                  </a:lnTo>
                  <a:lnTo>
                    <a:pt x="643" y="462"/>
                  </a:lnTo>
                  <a:lnTo>
                    <a:pt x="623" y="448"/>
                  </a:lnTo>
                  <a:lnTo>
                    <a:pt x="604" y="435"/>
                  </a:lnTo>
                  <a:lnTo>
                    <a:pt x="584" y="422"/>
                  </a:lnTo>
                  <a:lnTo>
                    <a:pt x="565" y="411"/>
                  </a:lnTo>
                  <a:lnTo>
                    <a:pt x="544" y="400"/>
                  </a:lnTo>
                  <a:lnTo>
                    <a:pt x="523" y="389"/>
                  </a:lnTo>
                  <a:lnTo>
                    <a:pt x="504" y="380"/>
                  </a:lnTo>
                  <a:lnTo>
                    <a:pt x="461" y="361"/>
                  </a:lnTo>
                  <a:lnTo>
                    <a:pt x="419" y="346"/>
                  </a:lnTo>
                  <a:lnTo>
                    <a:pt x="375" y="332"/>
                  </a:lnTo>
                  <a:lnTo>
                    <a:pt x="331" y="318"/>
                  </a:lnTo>
                  <a:lnTo>
                    <a:pt x="287" y="307"/>
                  </a:lnTo>
                  <a:lnTo>
                    <a:pt x="241" y="296"/>
                  </a:lnTo>
                  <a:lnTo>
                    <a:pt x="195" y="287"/>
                  </a:lnTo>
                  <a:lnTo>
                    <a:pt x="149" y="279"/>
                  </a:lnTo>
                  <a:lnTo>
                    <a:pt x="55" y="262"/>
                  </a:lnTo>
                  <a:lnTo>
                    <a:pt x="25" y="257"/>
                  </a:lnTo>
                  <a:lnTo>
                    <a:pt x="25" y="257"/>
                  </a:lnTo>
                  <a:lnTo>
                    <a:pt x="18" y="254"/>
                  </a:lnTo>
                  <a:lnTo>
                    <a:pt x="16" y="253"/>
                  </a:lnTo>
                  <a:lnTo>
                    <a:pt x="14" y="251"/>
                  </a:lnTo>
                  <a:lnTo>
                    <a:pt x="14" y="251"/>
                  </a:lnTo>
                  <a:lnTo>
                    <a:pt x="12" y="248"/>
                  </a:lnTo>
                  <a:lnTo>
                    <a:pt x="11" y="245"/>
                  </a:lnTo>
                  <a:lnTo>
                    <a:pt x="11" y="241"/>
                  </a:lnTo>
                  <a:lnTo>
                    <a:pt x="12" y="236"/>
                  </a:lnTo>
                  <a:lnTo>
                    <a:pt x="13" y="231"/>
                  </a:lnTo>
                  <a:lnTo>
                    <a:pt x="9" y="227"/>
                  </a:lnTo>
                  <a:lnTo>
                    <a:pt x="9" y="227"/>
                  </a:lnTo>
                  <a:lnTo>
                    <a:pt x="6" y="221"/>
                  </a:lnTo>
                  <a:lnTo>
                    <a:pt x="5" y="215"/>
                  </a:lnTo>
                  <a:lnTo>
                    <a:pt x="5" y="215"/>
                  </a:lnTo>
                  <a:lnTo>
                    <a:pt x="4" y="165"/>
                  </a:lnTo>
                  <a:lnTo>
                    <a:pt x="3" y="117"/>
                  </a:lnTo>
                  <a:lnTo>
                    <a:pt x="3" y="116"/>
                  </a:lnTo>
                  <a:lnTo>
                    <a:pt x="3" y="116"/>
                  </a:lnTo>
                  <a:lnTo>
                    <a:pt x="1" y="69"/>
                  </a:lnTo>
                  <a:lnTo>
                    <a:pt x="0" y="20"/>
                  </a:lnTo>
                  <a:lnTo>
                    <a:pt x="0" y="20"/>
                  </a:lnTo>
                  <a:lnTo>
                    <a:pt x="0" y="15"/>
                  </a:lnTo>
                  <a:lnTo>
                    <a:pt x="1" y="11"/>
                  </a:lnTo>
                  <a:lnTo>
                    <a:pt x="3" y="8"/>
                  </a:lnTo>
                  <a:lnTo>
                    <a:pt x="5" y="5"/>
                  </a:lnTo>
                  <a:lnTo>
                    <a:pt x="5" y="5"/>
                  </a:lnTo>
                  <a:lnTo>
                    <a:pt x="8" y="3"/>
                  </a:lnTo>
                  <a:lnTo>
                    <a:pt x="12" y="1"/>
                  </a:lnTo>
                  <a:lnTo>
                    <a:pt x="16" y="0"/>
                  </a:lnTo>
                  <a:lnTo>
                    <a:pt x="20" y="0"/>
                  </a:lnTo>
                  <a:lnTo>
                    <a:pt x="20" y="0"/>
                  </a:lnTo>
                  <a:lnTo>
                    <a:pt x="24" y="0"/>
                  </a:lnTo>
                  <a:lnTo>
                    <a:pt x="28" y="1"/>
                  </a:lnTo>
                  <a:lnTo>
                    <a:pt x="33" y="2"/>
                  </a:lnTo>
                  <a:lnTo>
                    <a:pt x="36" y="4"/>
                  </a:lnTo>
                  <a:lnTo>
                    <a:pt x="38" y="7"/>
                  </a:lnTo>
                  <a:lnTo>
                    <a:pt x="41" y="7"/>
                  </a:lnTo>
                  <a:lnTo>
                    <a:pt x="41" y="7"/>
                  </a:lnTo>
                  <a:lnTo>
                    <a:pt x="79" y="13"/>
                  </a:lnTo>
                  <a:lnTo>
                    <a:pt x="116" y="19"/>
                  </a:lnTo>
                  <a:lnTo>
                    <a:pt x="191" y="27"/>
                  </a:lnTo>
                  <a:lnTo>
                    <a:pt x="191" y="27"/>
                  </a:lnTo>
                  <a:lnTo>
                    <a:pt x="236" y="32"/>
                  </a:lnTo>
                  <a:lnTo>
                    <a:pt x="281" y="38"/>
                  </a:lnTo>
                  <a:lnTo>
                    <a:pt x="326" y="44"/>
                  </a:lnTo>
                  <a:lnTo>
                    <a:pt x="371" y="53"/>
                  </a:lnTo>
                  <a:lnTo>
                    <a:pt x="416" y="62"/>
                  </a:lnTo>
                  <a:lnTo>
                    <a:pt x="437" y="68"/>
                  </a:lnTo>
                  <a:lnTo>
                    <a:pt x="459" y="74"/>
                  </a:lnTo>
                  <a:lnTo>
                    <a:pt x="481" y="82"/>
                  </a:lnTo>
                  <a:lnTo>
                    <a:pt x="503" y="90"/>
                  </a:lnTo>
                  <a:lnTo>
                    <a:pt x="524" y="98"/>
                  </a:lnTo>
                  <a:lnTo>
                    <a:pt x="545" y="107"/>
                  </a:lnTo>
                  <a:lnTo>
                    <a:pt x="545" y="107"/>
                  </a:lnTo>
                  <a:lnTo>
                    <a:pt x="600" y="135"/>
                  </a:lnTo>
                  <a:lnTo>
                    <a:pt x="651" y="163"/>
                  </a:lnTo>
                  <a:lnTo>
                    <a:pt x="701" y="193"/>
                  </a:lnTo>
                  <a:lnTo>
                    <a:pt x="746" y="223"/>
                  </a:lnTo>
                  <a:lnTo>
                    <a:pt x="768" y="239"/>
                  </a:lnTo>
                  <a:lnTo>
                    <a:pt x="790" y="255"/>
                  </a:lnTo>
                  <a:lnTo>
                    <a:pt x="809" y="271"/>
                  </a:lnTo>
                  <a:lnTo>
                    <a:pt x="830" y="287"/>
                  </a:lnTo>
                  <a:lnTo>
                    <a:pt x="849" y="304"/>
                  </a:lnTo>
                  <a:lnTo>
                    <a:pt x="867" y="321"/>
                  </a:lnTo>
                  <a:lnTo>
                    <a:pt x="885" y="338"/>
                  </a:lnTo>
                  <a:lnTo>
                    <a:pt x="902" y="355"/>
                  </a:lnTo>
                  <a:lnTo>
                    <a:pt x="902" y="355"/>
                  </a:lnTo>
                  <a:lnTo>
                    <a:pt x="922" y="377"/>
                  </a:lnTo>
                  <a:lnTo>
                    <a:pt x="942" y="400"/>
                  </a:lnTo>
                  <a:lnTo>
                    <a:pt x="960" y="421"/>
                  </a:lnTo>
                  <a:lnTo>
                    <a:pt x="979" y="443"/>
                  </a:lnTo>
                  <a:lnTo>
                    <a:pt x="995" y="466"/>
                  </a:lnTo>
                  <a:lnTo>
                    <a:pt x="1012" y="487"/>
                  </a:lnTo>
                  <a:lnTo>
                    <a:pt x="1027" y="510"/>
                  </a:lnTo>
                  <a:lnTo>
                    <a:pt x="1042" y="532"/>
                  </a:lnTo>
                  <a:lnTo>
                    <a:pt x="1056" y="555"/>
                  </a:lnTo>
                  <a:lnTo>
                    <a:pt x="1070" y="577"/>
                  </a:lnTo>
                  <a:lnTo>
                    <a:pt x="1082" y="599"/>
                  </a:lnTo>
                  <a:lnTo>
                    <a:pt x="1093" y="622"/>
                  </a:lnTo>
                  <a:lnTo>
                    <a:pt x="1104" y="645"/>
                  </a:lnTo>
                  <a:lnTo>
                    <a:pt x="1114" y="666"/>
                  </a:lnTo>
                  <a:lnTo>
                    <a:pt x="1122" y="689"/>
                  </a:lnTo>
                  <a:lnTo>
                    <a:pt x="1131" y="712"/>
                  </a:lnTo>
                  <a:lnTo>
                    <a:pt x="1131" y="712"/>
                  </a:lnTo>
                  <a:lnTo>
                    <a:pt x="1139" y="735"/>
                  </a:lnTo>
                  <a:lnTo>
                    <a:pt x="1146" y="759"/>
                  </a:lnTo>
                  <a:lnTo>
                    <a:pt x="1158" y="807"/>
                  </a:lnTo>
                  <a:lnTo>
                    <a:pt x="1169" y="855"/>
                  </a:lnTo>
                  <a:lnTo>
                    <a:pt x="1178" y="904"/>
                  </a:lnTo>
                  <a:lnTo>
                    <a:pt x="1186" y="952"/>
                  </a:lnTo>
                  <a:lnTo>
                    <a:pt x="1193" y="1002"/>
                  </a:lnTo>
                  <a:lnTo>
                    <a:pt x="1205" y="1099"/>
                  </a:lnTo>
                  <a:lnTo>
                    <a:pt x="1205" y="1099"/>
                  </a:lnTo>
                  <a:lnTo>
                    <a:pt x="1215" y="1189"/>
                  </a:lnTo>
                  <a:lnTo>
                    <a:pt x="1216" y="1193"/>
                  </a:lnTo>
                  <a:lnTo>
                    <a:pt x="1219" y="1196"/>
                  </a:lnTo>
                  <a:lnTo>
                    <a:pt x="1219" y="1196"/>
                  </a:lnTo>
                  <a:lnTo>
                    <a:pt x="1224" y="1201"/>
                  </a:lnTo>
                  <a:lnTo>
                    <a:pt x="1227" y="1208"/>
                  </a:lnTo>
                  <a:lnTo>
                    <a:pt x="1227" y="1216"/>
                  </a:lnTo>
                  <a:lnTo>
                    <a:pt x="1226" y="1223"/>
                  </a:lnTo>
                  <a:lnTo>
                    <a:pt x="1226" y="1223"/>
                  </a:lnTo>
                  <a:lnTo>
                    <a:pt x="1222" y="1227"/>
                  </a:lnTo>
                  <a:lnTo>
                    <a:pt x="1219" y="1230"/>
                  </a:lnTo>
                  <a:lnTo>
                    <a:pt x="1215" y="1232"/>
                  </a:lnTo>
                  <a:lnTo>
                    <a:pt x="1210" y="1233"/>
                  </a:lnTo>
                  <a:lnTo>
                    <a:pt x="1210" y="1233"/>
                  </a:lnTo>
                  <a:lnTo>
                    <a:pt x="1208" y="1232"/>
                  </a:lnTo>
                  <a:lnTo>
                    <a:pt x="1208" y="1232"/>
                  </a:lnTo>
                  <a:lnTo>
                    <a:pt x="1188" y="1231"/>
                  </a:lnTo>
                  <a:lnTo>
                    <a:pt x="1167" y="1231"/>
                  </a:lnTo>
                  <a:lnTo>
                    <a:pt x="1167" y="1231"/>
                  </a:lnTo>
                  <a:lnTo>
                    <a:pt x="1137" y="1232"/>
                  </a:lnTo>
                  <a:lnTo>
                    <a:pt x="1106" y="1233"/>
                  </a:lnTo>
                  <a:lnTo>
                    <a:pt x="1046" y="1239"/>
                  </a:lnTo>
                  <a:lnTo>
                    <a:pt x="1046" y="1239"/>
                  </a:lnTo>
                  <a:lnTo>
                    <a:pt x="1000" y="1244"/>
                  </a:lnTo>
                  <a:lnTo>
                    <a:pt x="1000" y="1244"/>
                  </a:lnTo>
                  <a:lnTo>
                    <a:pt x="997" y="1244"/>
                  </a:lnTo>
                  <a:lnTo>
                    <a:pt x="997" y="1244"/>
                  </a:lnTo>
                  <a:close/>
                  <a:moveTo>
                    <a:pt x="43" y="65"/>
                  </a:moveTo>
                  <a:lnTo>
                    <a:pt x="43" y="65"/>
                  </a:lnTo>
                  <a:lnTo>
                    <a:pt x="45" y="117"/>
                  </a:lnTo>
                  <a:lnTo>
                    <a:pt x="45" y="117"/>
                  </a:lnTo>
                  <a:lnTo>
                    <a:pt x="46" y="162"/>
                  </a:lnTo>
                  <a:lnTo>
                    <a:pt x="47" y="208"/>
                  </a:lnTo>
                  <a:lnTo>
                    <a:pt x="47" y="218"/>
                  </a:lnTo>
                  <a:lnTo>
                    <a:pt x="66" y="221"/>
                  </a:lnTo>
                  <a:lnTo>
                    <a:pt x="66" y="221"/>
                  </a:lnTo>
                  <a:lnTo>
                    <a:pt x="166" y="240"/>
                  </a:lnTo>
                  <a:lnTo>
                    <a:pt x="215" y="249"/>
                  </a:lnTo>
                  <a:lnTo>
                    <a:pt x="265" y="259"/>
                  </a:lnTo>
                  <a:lnTo>
                    <a:pt x="314" y="271"/>
                  </a:lnTo>
                  <a:lnTo>
                    <a:pt x="362" y="283"/>
                  </a:lnTo>
                  <a:lnTo>
                    <a:pt x="411" y="297"/>
                  </a:lnTo>
                  <a:lnTo>
                    <a:pt x="457" y="313"/>
                  </a:lnTo>
                  <a:lnTo>
                    <a:pt x="504" y="332"/>
                  </a:lnTo>
                  <a:lnTo>
                    <a:pt x="526" y="341"/>
                  </a:lnTo>
                  <a:lnTo>
                    <a:pt x="548" y="352"/>
                  </a:lnTo>
                  <a:lnTo>
                    <a:pt x="571" y="363"/>
                  </a:lnTo>
                  <a:lnTo>
                    <a:pt x="592" y="375"/>
                  </a:lnTo>
                  <a:lnTo>
                    <a:pt x="613" y="387"/>
                  </a:lnTo>
                  <a:lnTo>
                    <a:pt x="634" y="401"/>
                  </a:lnTo>
                  <a:lnTo>
                    <a:pt x="654" y="414"/>
                  </a:lnTo>
                  <a:lnTo>
                    <a:pt x="675" y="430"/>
                  </a:lnTo>
                  <a:lnTo>
                    <a:pt x="695" y="445"/>
                  </a:lnTo>
                  <a:lnTo>
                    <a:pt x="713" y="462"/>
                  </a:lnTo>
                  <a:lnTo>
                    <a:pt x="732" y="479"/>
                  </a:lnTo>
                  <a:lnTo>
                    <a:pt x="750" y="498"/>
                  </a:lnTo>
                  <a:lnTo>
                    <a:pt x="768" y="516"/>
                  </a:lnTo>
                  <a:lnTo>
                    <a:pt x="786" y="537"/>
                  </a:lnTo>
                  <a:lnTo>
                    <a:pt x="786" y="537"/>
                  </a:lnTo>
                  <a:lnTo>
                    <a:pt x="813" y="573"/>
                  </a:lnTo>
                  <a:lnTo>
                    <a:pt x="839" y="609"/>
                  </a:lnTo>
                  <a:lnTo>
                    <a:pt x="862" y="646"/>
                  </a:lnTo>
                  <a:lnTo>
                    <a:pt x="884" y="683"/>
                  </a:lnTo>
                  <a:lnTo>
                    <a:pt x="902" y="719"/>
                  </a:lnTo>
                  <a:lnTo>
                    <a:pt x="918" y="756"/>
                  </a:lnTo>
                  <a:lnTo>
                    <a:pt x="931" y="792"/>
                  </a:lnTo>
                  <a:lnTo>
                    <a:pt x="943" y="829"/>
                  </a:lnTo>
                  <a:lnTo>
                    <a:pt x="943" y="829"/>
                  </a:lnTo>
                  <a:lnTo>
                    <a:pt x="949" y="856"/>
                  </a:lnTo>
                  <a:lnTo>
                    <a:pt x="954" y="884"/>
                  </a:lnTo>
                  <a:lnTo>
                    <a:pt x="958" y="912"/>
                  </a:lnTo>
                  <a:lnTo>
                    <a:pt x="961" y="939"/>
                  </a:lnTo>
                  <a:lnTo>
                    <a:pt x="964" y="967"/>
                  </a:lnTo>
                  <a:lnTo>
                    <a:pt x="965" y="994"/>
                  </a:lnTo>
                  <a:lnTo>
                    <a:pt x="968" y="1048"/>
                  </a:lnTo>
                  <a:lnTo>
                    <a:pt x="968" y="1048"/>
                  </a:lnTo>
                  <a:lnTo>
                    <a:pt x="971" y="1120"/>
                  </a:lnTo>
                  <a:lnTo>
                    <a:pt x="975" y="1157"/>
                  </a:lnTo>
                  <a:lnTo>
                    <a:pt x="979" y="1193"/>
                  </a:lnTo>
                  <a:lnTo>
                    <a:pt x="981" y="1208"/>
                  </a:lnTo>
                  <a:lnTo>
                    <a:pt x="995" y="1203"/>
                  </a:lnTo>
                  <a:lnTo>
                    <a:pt x="995" y="1203"/>
                  </a:lnTo>
                  <a:lnTo>
                    <a:pt x="1002" y="1201"/>
                  </a:lnTo>
                  <a:lnTo>
                    <a:pt x="1002" y="1201"/>
                  </a:lnTo>
                  <a:lnTo>
                    <a:pt x="1048" y="1197"/>
                  </a:lnTo>
                  <a:lnTo>
                    <a:pt x="1048" y="1197"/>
                  </a:lnTo>
                  <a:lnTo>
                    <a:pt x="1104" y="1192"/>
                  </a:lnTo>
                  <a:lnTo>
                    <a:pt x="1132" y="1190"/>
                  </a:lnTo>
                  <a:lnTo>
                    <a:pt x="1159" y="1189"/>
                  </a:lnTo>
                  <a:lnTo>
                    <a:pt x="1174" y="1189"/>
                  </a:lnTo>
                  <a:lnTo>
                    <a:pt x="1172" y="1175"/>
                  </a:lnTo>
                  <a:lnTo>
                    <a:pt x="1172" y="1175"/>
                  </a:lnTo>
                  <a:lnTo>
                    <a:pt x="1162" y="1087"/>
                  </a:lnTo>
                  <a:lnTo>
                    <a:pt x="1162" y="1087"/>
                  </a:lnTo>
                  <a:lnTo>
                    <a:pt x="1151" y="994"/>
                  </a:lnTo>
                  <a:lnTo>
                    <a:pt x="1146" y="947"/>
                  </a:lnTo>
                  <a:lnTo>
                    <a:pt x="1138" y="901"/>
                  </a:lnTo>
                  <a:lnTo>
                    <a:pt x="1130" y="855"/>
                  </a:lnTo>
                  <a:lnTo>
                    <a:pt x="1118" y="810"/>
                  </a:lnTo>
                  <a:lnTo>
                    <a:pt x="1112" y="787"/>
                  </a:lnTo>
                  <a:lnTo>
                    <a:pt x="1106" y="764"/>
                  </a:lnTo>
                  <a:lnTo>
                    <a:pt x="1097" y="743"/>
                  </a:lnTo>
                  <a:lnTo>
                    <a:pt x="1089" y="721"/>
                  </a:lnTo>
                  <a:lnTo>
                    <a:pt x="1089" y="721"/>
                  </a:lnTo>
                  <a:lnTo>
                    <a:pt x="1078" y="693"/>
                  </a:lnTo>
                  <a:lnTo>
                    <a:pt x="1065" y="665"/>
                  </a:lnTo>
                  <a:lnTo>
                    <a:pt x="1052" y="638"/>
                  </a:lnTo>
                  <a:lnTo>
                    <a:pt x="1039" y="612"/>
                  </a:lnTo>
                  <a:lnTo>
                    <a:pt x="1024" y="586"/>
                  </a:lnTo>
                  <a:lnTo>
                    <a:pt x="1010" y="561"/>
                  </a:lnTo>
                  <a:lnTo>
                    <a:pt x="993" y="536"/>
                  </a:lnTo>
                  <a:lnTo>
                    <a:pt x="978" y="511"/>
                  </a:lnTo>
                  <a:lnTo>
                    <a:pt x="960" y="487"/>
                  </a:lnTo>
                  <a:lnTo>
                    <a:pt x="943" y="465"/>
                  </a:lnTo>
                  <a:lnTo>
                    <a:pt x="924" y="442"/>
                  </a:lnTo>
                  <a:lnTo>
                    <a:pt x="905" y="420"/>
                  </a:lnTo>
                  <a:lnTo>
                    <a:pt x="886" y="399"/>
                  </a:lnTo>
                  <a:lnTo>
                    <a:pt x="866" y="378"/>
                  </a:lnTo>
                  <a:lnTo>
                    <a:pt x="845" y="358"/>
                  </a:lnTo>
                  <a:lnTo>
                    <a:pt x="825" y="340"/>
                  </a:lnTo>
                  <a:lnTo>
                    <a:pt x="825" y="340"/>
                  </a:lnTo>
                  <a:lnTo>
                    <a:pt x="786" y="307"/>
                  </a:lnTo>
                  <a:lnTo>
                    <a:pt x="743" y="273"/>
                  </a:lnTo>
                  <a:lnTo>
                    <a:pt x="719" y="256"/>
                  </a:lnTo>
                  <a:lnTo>
                    <a:pt x="696" y="239"/>
                  </a:lnTo>
                  <a:lnTo>
                    <a:pt x="671" y="222"/>
                  </a:lnTo>
                  <a:lnTo>
                    <a:pt x="645" y="206"/>
                  </a:lnTo>
                  <a:lnTo>
                    <a:pt x="619" y="190"/>
                  </a:lnTo>
                  <a:lnTo>
                    <a:pt x="591" y="176"/>
                  </a:lnTo>
                  <a:lnTo>
                    <a:pt x="565" y="161"/>
                  </a:lnTo>
                  <a:lnTo>
                    <a:pt x="536" y="148"/>
                  </a:lnTo>
                  <a:lnTo>
                    <a:pt x="507" y="135"/>
                  </a:lnTo>
                  <a:lnTo>
                    <a:pt x="478" y="124"/>
                  </a:lnTo>
                  <a:lnTo>
                    <a:pt x="449" y="115"/>
                  </a:lnTo>
                  <a:lnTo>
                    <a:pt x="419" y="106"/>
                  </a:lnTo>
                  <a:lnTo>
                    <a:pt x="419" y="106"/>
                  </a:lnTo>
                  <a:lnTo>
                    <a:pt x="389" y="100"/>
                  </a:lnTo>
                  <a:lnTo>
                    <a:pt x="359" y="94"/>
                  </a:lnTo>
                  <a:lnTo>
                    <a:pt x="299" y="84"/>
                  </a:lnTo>
                  <a:lnTo>
                    <a:pt x="240" y="75"/>
                  </a:lnTo>
                  <a:lnTo>
                    <a:pt x="181" y="68"/>
                  </a:lnTo>
                  <a:lnTo>
                    <a:pt x="181" y="68"/>
                  </a:lnTo>
                  <a:lnTo>
                    <a:pt x="119" y="61"/>
                  </a:lnTo>
                  <a:lnTo>
                    <a:pt x="56" y="53"/>
                  </a:lnTo>
                  <a:lnTo>
                    <a:pt x="42" y="50"/>
                  </a:lnTo>
                  <a:lnTo>
                    <a:pt x="43" y="6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grpSp>
      <p:grpSp>
        <p:nvGrpSpPr>
          <p:cNvPr id="119" name="组合 118"/>
          <p:cNvGrpSpPr/>
          <p:nvPr/>
        </p:nvGrpSpPr>
        <p:grpSpPr>
          <a:xfrm>
            <a:off x="5245657" y="1995540"/>
            <a:ext cx="545733" cy="559375"/>
            <a:chOff x="3282950" y="1154113"/>
            <a:chExt cx="698501" cy="715963"/>
          </a:xfrm>
          <a:solidFill>
            <a:schemeClr val="bg1"/>
          </a:solidFill>
        </p:grpSpPr>
        <p:sp>
          <p:nvSpPr>
            <p:cNvPr id="120" name="Freeform 905"/>
            <p:cNvSpPr/>
            <p:nvPr/>
          </p:nvSpPr>
          <p:spPr bwMode="auto">
            <a:xfrm>
              <a:off x="3324225" y="1268413"/>
              <a:ext cx="55563" cy="153988"/>
            </a:xfrm>
            <a:custGeom>
              <a:avLst/>
              <a:gdLst/>
              <a:ahLst/>
              <a:cxnLst>
                <a:cxn ang="0">
                  <a:pos x="96" y="3"/>
                </a:cxn>
                <a:cxn ang="0">
                  <a:pos x="96" y="3"/>
                </a:cxn>
                <a:cxn ang="0">
                  <a:pos x="86" y="18"/>
                </a:cxn>
                <a:cxn ang="0">
                  <a:pos x="77" y="35"/>
                </a:cxn>
                <a:cxn ang="0">
                  <a:pos x="70" y="51"/>
                </a:cxn>
                <a:cxn ang="0">
                  <a:pos x="63" y="69"/>
                </a:cxn>
                <a:cxn ang="0">
                  <a:pos x="50" y="104"/>
                </a:cxn>
                <a:cxn ang="0">
                  <a:pos x="39" y="138"/>
                </a:cxn>
                <a:cxn ang="0">
                  <a:pos x="39" y="138"/>
                </a:cxn>
                <a:cxn ang="0">
                  <a:pos x="27" y="174"/>
                </a:cxn>
                <a:cxn ang="0">
                  <a:pos x="15" y="210"/>
                </a:cxn>
                <a:cxn ang="0">
                  <a:pos x="10" y="229"/>
                </a:cxn>
                <a:cxn ang="0">
                  <a:pos x="5" y="247"/>
                </a:cxn>
                <a:cxn ang="0">
                  <a:pos x="2" y="266"/>
                </a:cxn>
                <a:cxn ang="0">
                  <a:pos x="0" y="285"/>
                </a:cxn>
                <a:cxn ang="0">
                  <a:pos x="0" y="285"/>
                </a:cxn>
                <a:cxn ang="0">
                  <a:pos x="1" y="287"/>
                </a:cxn>
                <a:cxn ang="0">
                  <a:pos x="2" y="288"/>
                </a:cxn>
                <a:cxn ang="0">
                  <a:pos x="3" y="289"/>
                </a:cxn>
                <a:cxn ang="0">
                  <a:pos x="5" y="290"/>
                </a:cxn>
                <a:cxn ang="0">
                  <a:pos x="6" y="289"/>
                </a:cxn>
                <a:cxn ang="0">
                  <a:pos x="8" y="288"/>
                </a:cxn>
                <a:cxn ang="0">
                  <a:pos x="9" y="287"/>
                </a:cxn>
                <a:cxn ang="0">
                  <a:pos x="10" y="285"/>
                </a:cxn>
                <a:cxn ang="0">
                  <a:pos x="10" y="285"/>
                </a:cxn>
                <a:cxn ang="0">
                  <a:pos x="11" y="266"/>
                </a:cxn>
                <a:cxn ang="0">
                  <a:pos x="15" y="247"/>
                </a:cxn>
                <a:cxn ang="0">
                  <a:pos x="19" y="230"/>
                </a:cxn>
                <a:cxn ang="0">
                  <a:pos x="25" y="211"/>
                </a:cxn>
                <a:cxn ang="0">
                  <a:pos x="36" y="176"/>
                </a:cxn>
                <a:cxn ang="0">
                  <a:pos x="48" y="141"/>
                </a:cxn>
                <a:cxn ang="0">
                  <a:pos x="48" y="141"/>
                </a:cxn>
                <a:cxn ang="0">
                  <a:pos x="60" y="107"/>
                </a:cxn>
                <a:cxn ang="0">
                  <a:pos x="71" y="72"/>
                </a:cxn>
                <a:cxn ang="0">
                  <a:pos x="78" y="55"/>
                </a:cxn>
                <a:cxn ang="0">
                  <a:pos x="86" y="39"/>
                </a:cxn>
                <a:cxn ang="0">
                  <a:pos x="94" y="22"/>
                </a:cxn>
                <a:cxn ang="0">
                  <a:pos x="104" y="8"/>
                </a:cxn>
                <a:cxn ang="0">
                  <a:pos x="104" y="8"/>
                </a:cxn>
                <a:cxn ang="0">
                  <a:pos x="105" y="6"/>
                </a:cxn>
                <a:cxn ang="0">
                  <a:pos x="104" y="4"/>
                </a:cxn>
                <a:cxn ang="0">
                  <a:pos x="104" y="3"/>
                </a:cxn>
                <a:cxn ang="0">
                  <a:pos x="102" y="2"/>
                </a:cxn>
                <a:cxn ang="0">
                  <a:pos x="99" y="0"/>
                </a:cxn>
                <a:cxn ang="0">
                  <a:pos x="97" y="2"/>
                </a:cxn>
                <a:cxn ang="0">
                  <a:pos x="96" y="3"/>
                </a:cxn>
                <a:cxn ang="0">
                  <a:pos x="96" y="3"/>
                </a:cxn>
              </a:cxnLst>
              <a:rect l="0" t="0" r="r" b="b"/>
              <a:pathLst>
                <a:path w="105" h="290">
                  <a:moveTo>
                    <a:pt x="96" y="3"/>
                  </a:moveTo>
                  <a:lnTo>
                    <a:pt x="96" y="3"/>
                  </a:lnTo>
                  <a:lnTo>
                    <a:pt x="86" y="18"/>
                  </a:lnTo>
                  <a:lnTo>
                    <a:pt x="77" y="35"/>
                  </a:lnTo>
                  <a:lnTo>
                    <a:pt x="70" y="51"/>
                  </a:lnTo>
                  <a:lnTo>
                    <a:pt x="63" y="69"/>
                  </a:lnTo>
                  <a:lnTo>
                    <a:pt x="50" y="104"/>
                  </a:lnTo>
                  <a:lnTo>
                    <a:pt x="39" y="138"/>
                  </a:lnTo>
                  <a:lnTo>
                    <a:pt x="39" y="138"/>
                  </a:lnTo>
                  <a:lnTo>
                    <a:pt x="27" y="174"/>
                  </a:lnTo>
                  <a:lnTo>
                    <a:pt x="15" y="210"/>
                  </a:lnTo>
                  <a:lnTo>
                    <a:pt x="10" y="229"/>
                  </a:lnTo>
                  <a:lnTo>
                    <a:pt x="5" y="247"/>
                  </a:lnTo>
                  <a:lnTo>
                    <a:pt x="2" y="266"/>
                  </a:lnTo>
                  <a:lnTo>
                    <a:pt x="0" y="285"/>
                  </a:lnTo>
                  <a:lnTo>
                    <a:pt x="0" y="285"/>
                  </a:lnTo>
                  <a:lnTo>
                    <a:pt x="1" y="287"/>
                  </a:lnTo>
                  <a:lnTo>
                    <a:pt x="2" y="288"/>
                  </a:lnTo>
                  <a:lnTo>
                    <a:pt x="3" y="289"/>
                  </a:lnTo>
                  <a:lnTo>
                    <a:pt x="5" y="290"/>
                  </a:lnTo>
                  <a:lnTo>
                    <a:pt x="6" y="289"/>
                  </a:lnTo>
                  <a:lnTo>
                    <a:pt x="8" y="288"/>
                  </a:lnTo>
                  <a:lnTo>
                    <a:pt x="9" y="287"/>
                  </a:lnTo>
                  <a:lnTo>
                    <a:pt x="10" y="285"/>
                  </a:lnTo>
                  <a:lnTo>
                    <a:pt x="10" y="285"/>
                  </a:lnTo>
                  <a:lnTo>
                    <a:pt x="11" y="266"/>
                  </a:lnTo>
                  <a:lnTo>
                    <a:pt x="15" y="247"/>
                  </a:lnTo>
                  <a:lnTo>
                    <a:pt x="19" y="230"/>
                  </a:lnTo>
                  <a:lnTo>
                    <a:pt x="25" y="211"/>
                  </a:lnTo>
                  <a:lnTo>
                    <a:pt x="36" y="176"/>
                  </a:lnTo>
                  <a:lnTo>
                    <a:pt x="48" y="141"/>
                  </a:lnTo>
                  <a:lnTo>
                    <a:pt x="48" y="141"/>
                  </a:lnTo>
                  <a:lnTo>
                    <a:pt x="60" y="107"/>
                  </a:lnTo>
                  <a:lnTo>
                    <a:pt x="71" y="72"/>
                  </a:lnTo>
                  <a:lnTo>
                    <a:pt x="78" y="55"/>
                  </a:lnTo>
                  <a:lnTo>
                    <a:pt x="86" y="39"/>
                  </a:lnTo>
                  <a:lnTo>
                    <a:pt x="94" y="22"/>
                  </a:lnTo>
                  <a:lnTo>
                    <a:pt x="104" y="8"/>
                  </a:lnTo>
                  <a:lnTo>
                    <a:pt x="104" y="8"/>
                  </a:lnTo>
                  <a:lnTo>
                    <a:pt x="105" y="6"/>
                  </a:lnTo>
                  <a:lnTo>
                    <a:pt x="104" y="4"/>
                  </a:lnTo>
                  <a:lnTo>
                    <a:pt x="104" y="3"/>
                  </a:lnTo>
                  <a:lnTo>
                    <a:pt x="102" y="2"/>
                  </a:lnTo>
                  <a:lnTo>
                    <a:pt x="99" y="0"/>
                  </a:lnTo>
                  <a:lnTo>
                    <a:pt x="97" y="2"/>
                  </a:lnTo>
                  <a:lnTo>
                    <a:pt x="96" y="3"/>
                  </a:lnTo>
                  <a:lnTo>
                    <a:pt x="96" y="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1" name="Freeform 906"/>
            <p:cNvSpPr/>
            <p:nvPr/>
          </p:nvSpPr>
          <p:spPr bwMode="auto">
            <a:xfrm>
              <a:off x="3325813" y="1239838"/>
              <a:ext cx="88900" cy="280988"/>
            </a:xfrm>
            <a:custGeom>
              <a:avLst/>
              <a:gdLst/>
              <a:ahLst/>
              <a:cxnLst>
                <a:cxn ang="0">
                  <a:pos x="156" y="4"/>
                </a:cxn>
                <a:cxn ang="0">
                  <a:pos x="152" y="37"/>
                </a:cxn>
                <a:cxn ang="0">
                  <a:pos x="143" y="70"/>
                </a:cxn>
                <a:cxn ang="0">
                  <a:pos x="121" y="134"/>
                </a:cxn>
                <a:cxn ang="0">
                  <a:pos x="108" y="168"/>
                </a:cxn>
                <a:cxn ang="0">
                  <a:pos x="82" y="235"/>
                </a:cxn>
                <a:cxn ang="0">
                  <a:pos x="68" y="268"/>
                </a:cxn>
                <a:cxn ang="0">
                  <a:pos x="58" y="301"/>
                </a:cxn>
                <a:cxn ang="0">
                  <a:pos x="38" y="399"/>
                </a:cxn>
                <a:cxn ang="0">
                  <a:pos x="35" y="416"/>
                </a:cxn>
                <a:cxn ang="0">
                  <a:pos x="26" y="446"/>
                </a:cxn>
                <a:cxn ang="0">
                  <a:pos x="20" y="461"/>
                </a:cxn>
                <a:cxn ang="0">
                  <a:pos x="11" y="492"/>
                </a:cxn>
                <a:cxn ang="0">
                  <a:pos x="2" y="522"/>
                </a:cxn>
                <a:cxn ang="0">
                  <a:pos x="0" y="524"/>
                </a:cxn>
                <a:cxn ang="0">
                  <a:pos x="1" y="528"/>
                </a:cxn>
                <a:cxn ang="0">
                  <a:pos x="1" y="529"/>
                </a:cxn>
                <a:cxn ang="0">
                  <a:pos x="3" y="531"/>
                </a:cxn>
                <a:cxn ang="0">
                  <a:pos x="7" y="531"/>
                </a:cxn>
                <a:cxn ang="0">
                  <a:pos x="9" y="529"/>
                </a:cxn>
                <a:cxn ang="0">
                  <a:pos x="18" y="505"/>
                </a:cxn>
                <a:cxn ang="0">
                  <a:pos x="23" y="480"/>
                </a:cxn>
                <a:cxn ang="0">
                  <a:pos x="29" y="462"/>
                </a:cxn>
                <a:cxn ang="0">
                  <a:pos x="41" y="428"/>
                </a:cxn>
                <a:cxn ang="0">
                  <a:pos x="46" y="410"/>
                </a:cxn>
                <a:cxn ang="0">
                  <a:pos x="59" y="341"/>
                </a:cxn>
                <a:cxn ang="0">
                  <a:pos x="71" y="288"/>
                </a:cxn>
                <a:cxn ang="0">
                  <a:pos x="77" y="271"/>
                </a:cxn>
                <a:cxn ang="0">
                  <a:pos x="105" y="200"/>
                </a:cxn>
                <a:cxn ang="0">
                  <a:pos x="132" y="129"/>
                </a:cxn>
                <a:cxn ang="0">
                  <a:pos x="143" y="98"/>
                </a:cxn>
                <a:cxn ang="0">
                  <a:pos x="158" y="51"/>
                </a:cxn>
                <a:cxn ang="0">
                  <a:pos x="164" y="20"/>
                </a:cxn>
                <a:cxn ang="0">
                  <a:pos x="166" y="4"/>
                </a:cxn>
                <a:cxn ang="0">
                  <a:pos x="164" y="1"/>
                </a:cxn>
                <a:cxn ang="0">
                  <a:pos x="161" y="0"/>
                </a:cxn>
                <a:cxn ang="0">
                  <a:pos x="158" y="1"/>
                </a:cxn>
                <a:cxn ang="0">
                  <a:pos x="156" y="4"/>
                </a:cxn>
              </a:cxnLst>
              <a:rect l="0" t="0" r="r" b="b"/>
              <a:pathLst>
                <a:path w="166" h="531">
                  <a:moveTo>
                    <a:pt x="156" y="4"/>
                  </a:moveTo>
                  <a:lnTo>
                    <a:pt x="156" y="4"/>
                  </a:lnTo>
                  <a:lnTo>
                    <a:pt x="155" y="20"/>
                  </a:lnTo>
                  <a:lnTo>
                    <a:pt x="152" y="37"/>
                  </a:lnTo>
                  <a:lnTo>
                    <a:pt x="148" y="53"/>
                  </a:lnTo>
                  <a:lnTo>
                    <a:pt x="143" y="70"/>
                  </a:lnTo>
                  <a:lnTo>
                    <a:pt x="132" y="103"/>
                  </a:lnTo>
                  <a:lnTo>
                    <a:pt x="121" y="134"/>
                  </a:lnTo>
                  <a:lnTo>
                    <a:pt x="121" y="134"/>
                  </a:lnTo>
                  <a:lnTo>
                    <a:pt x="108" y="168"/>
                  </a:lnTo>
                  <a:lnTo>
                    <a:pt x="95" y="202"/>
                  </a:lnTo>
                  <a:lnTo>
                    <a:pt x="82" y="235"/>
                  </a:lnTo>
                  <a:lnTo>
                    <a:pt x="68" y="268"/>
                  </a:lnTo>
                  <a:lnTo>
                    <a:pt x="68" y="268"/>
                  </a:lnTo>
                  <a:lnTo>
                    <a:pt x="63" y="285"/>
                  </a:lnTo>
                  <a:lnTo>
                    <a:pt x="58" y="301"/>
                  </a:lnTo>
                  <a:lnTo>
                    <a:pt x="51" y="333"/>
                  </a:lnTo>
                  <a:lnTo>
                    <a:pt x="38" y="399"/>
                  </a:lnTo>
                  <a:lnTo>
                    <a:pt x="38" y="399"/>
                  </a:lnTo>
                  <a:lnTo>
                    <a:pt x="35" y="416"/>
                  </a:lnTo>
                  <a:lnTo>
                    <a:pt x="31" y="431"/>
                  </a:lnTo>
                  <a:lnTo>
                    <a:pt x="26" y="446"/>
                  </a:lnTo>
                  <a:lnTo>
                    <a:pt x="20" y="461"/>
                  </a:lnTo>
                  <a:lnTo>
                    <a:pt x="20" y="461"/>
                  </a:lnTo>
                  <a:lnTo>
                    <a:pt x="15" y="476"/>
                  </a:lnTo>
                  <a:lnTo>
                    <a:pt x="11" y="492"/>
                  </a:lnTo>
                  <a:lnTo>
                    <a:pt x="7" y="507"/>
                  </a:lnTo>
                  <a:lnTo>
                    <a:pt x="2" y="522"/>
                  </a:lnTo>
                  <a:lnTo>
                    <a:pt x="2" y="522"/>
                  </a:lnTo>
                  <a:lnTo>
                    <a:pt x="0" y="524"/>
                  </a:lnTo>
                  <a:lnTo>
                    <a:pt x="0" y="526"/>
                  </a:lnTo>
                  <a:lnTo>
                    <a:pt x="1" y="528"/>
                  </a:lnTo>
                  <a:lnTo>
                    <a:pt x="1" y="528"/>
                  </a:lnTo>
                  <a:lnTo>
                    <a:pt x="1" y="529"/>
                  </a:lnTo>
                  <a:lnTo>
                    <a:pt x="1" y="529"/>
                  </a:lnTo>
                  <a:lnTo>
                    <a:pt x="3" y="531"/>
                  </a:lnTo>
                  <a:lnTo>
                    <a:pt x="5" y="531"/>
                  </a:lnTo>
                  <a:lnTo>
                    <a:pt x="7" y="531"/>
                  </a:lnTo>
                  <a:lnTo>
                    <a:pt x="9" y="529"/>
                  </a:lnTo>
                  <a:lnTo>
                    <a:pt x="9" y="529"/>
                  </a:lnTo>
                  <a:lnTo>
                    <a:pt x="13" y="517"/>
                  </a:lnTo>
                  <a:lnTo>
                    <a:pt x="18" y="505"/>
                  </a:lnTo>
                  <a:lnTo>
                    <a:pt x="20" y="492"/>
                  </a:lnTo>
                  <a:lnTo>
                    <a:pt x="23" y="480"/>
                  </a:lnTo>
                  <a:lnTo>
                    <a:pt x="23" y="480"/>
                  </a:lnTo>
                  <a:lnTo>
                    <a:pt x="29" y="462"/>
                  </a:lnTo>
                  <a:lnTo>
                    <a:pt x="35" y="446"/>
                  </a:lnTo>
                  <a:lnTo>
                    <a:pt x="41" y="428"/>
                  </a:lnTo>
                  <a:lnTo>
                    <a:pt x="46" y="410"/>
                  </a:lnTo>
                  <a:lnTo>
                    <a:pt x="46" y="410"/>
                  </a:lnTo>
                  <a:lnTo>
                    <a:pt x="53" y="375"/>
                  </a:lnTo>
                  <a:lnTo>
                    <a:pt x="59" y="341"/>
                  </a:lnTo>
                  <a:lnTo>
                    <a:pt x="67" y="305"/>
                  </a:lnTo>
                  <a:lnTo>
                    <a:pt x="71" y="288"/>
                  </a:lnTo>
                  <a:lnTo>
                    <a:pt x="77" y="271"/>
                  </a:lnTo>
                  <a:lnTo>
                    <a:pt x="77" y="271"/>
                  </a:lnTo>
                  <a:lnTo>
                    <a:pt x="91" y="235"/>
                  </a:lnTo>
                  <a:lnTo>
                    <a:pt x="105" y="200"/>
                  </a:lnTo>
                  <a:lnTo>
                    <a:pt x="120" y="165"/>
                  </a:lnTo>
                  <a:lnTo>
                    <a:pt x="132" y="129"/>
                  </a:lnTo>
                  <a:lnTo>
                    <a:pt x="132" y="129"/>
                  </a:lnTo>
                  <a:lnTo>
                    <a:pt x="143" y="98"/>
                  </a:lnTo>
                  <a:lnTo>
                    <a:pt x="154" y="67"/>
                  </a:lnTo>
                  <a:lnTo>
                    <a:pt x="158" y="51"/>
                  </a:lnTo>
                  <a:lnTo>
                    <a:pt x="162" y="36"/>
                  </a:lnTo>
                  <a:lnTo>
                    <a:pt x="164" y="20"/>
                  </a:lnTo>
                  <a:lnTo>
                    <a:pt x="166" y="4"/>
                  </a:lnTo>
                  <a:lnTo>
                    <a:pt x="166" y="4"/>
                  </a:lnTo>
                  <a:lnTo>
                    <a:pt x="165" y="2"/>
                  </a:lnTo>
                  <a:lnTo>
                    <a:pt x="164" y="1"/>
                  </a:lnTo>
                  <a:lnTo>
                    <a:pt x="163" y="0"/>
                  </a:lnTo>
                  <a:lnTo>
                    <a:pt x="161" y="0"/>
                  </a:lnTo>
                  <a:lnTo>
                    <a:pt x="160" y="0"/>
                  </a:lnTo>
                  <a:lnTo>
                    <a:pt x="158" y="1"/>
                  </a:lnTo>
                  <a:lnTo>
                    <a:pt x="157" y="2"/>
                  </a:lnTo>
                  <a:lnTo>
                    <a:pt x="156" y="4"/>
                  </a:lnTo>
                  <a:lnTo>
                    <a:pt x="156"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2" name="Freeform 907"/>
            <p:cNvSpPr/>
            <p:nvPr/>
          </p:nvSpPr>
          <p:spPr bwMode="auto">
            <a:xfrm>
              <a:off x="3338513" y="1404938"/>
              <a:ext cx="58738" cy="168275"/>
            </a:xfrm>
            <a:custGeom>
              <a:avLst/>
              <a:gdLst/>
              <a:ahLst/>
              <a:cxnLst>
                <a:cxn ang="0">
                  <a:pos x="99" y="4"/>
                </a:cxn>
                <a:cxn ang="0">
                  <a:pos x="99" y="4"/>
                </a:cxn>
                <a:cxn ang="0">
                  <a:pos x="98" y="14"/>
                </a:cxn>
                <a:cxn ang="0">
                  <a:pos x="97" y="23"/>
                </a:cxn>
                <a:cxn ang="0">
                  <a:pos x="92" y="43"/>
                </a:cxn>
                <a:cxn ang="0">
                  <a:pos x="79" y="81"/>
                </a:cxn>
                <a:cxn ang="0">
                  <a:pos x="79" y="81"/>
                </a:cxn>
                <a:cxn ang="0">
                  <a:pos x="73" y="103"/>
                </a:cxn>
                <a:cxn ang="0">
                  <a:pos x="68" y="125"/>
                </a:cxn>
                <a:cxn ang="0">
                  <a:pos x="57" y="169"/>
                </a:cxn>
                <a:cxn ang="0">
                  <a:pos x="57" y="169"/>
                </a:cxn>
                <a:cxn ang="0">
                  <a:pos x="51" y="188"/>
                </a:cxn>
                <a:cxn ang="0">
                  <a:pos x="43" y="205"/>
                </a:cxn>
                <a:cxn ang="0">
                  <a:pos x="35" y="223"/>
                </a:cxn>
                <a:cxn ang="0">
                  <a:pos x="26" y="239"/>
                </a:cxn>
                <a:cxn ang="0">
                  <a:pos x="17" y="257"/>
                </a:cxn>
                <a:cxn ang="0">
                  <a:pos x="10" y="274"/>
                </a:cxn>
                <a:cxn ang="0">
                  <a:pos x="4" y="293"/>
                </a:cxn>
                <a:cxn ang="0">
                  <a:pos x="1" y="302"/>
                </a:cxn>
                <a:cxn ang="0">
                  <a:pos x="0" y="313"/>
                </a:cxn>
                <a:cxn ang="0">
                  <a:pos x="0" y="313"/>
                </a:cxn>
                <a:cxn ang="0">
                  <a:pos x="0" y="314"/>
                </a:cxn>
                <a:cxn ang="0">
                  <a:pos x="1" y="316"/>
                </a:cxn>
                <a:cxn ang="0">
                  <a:pos x="2" y="317"/>
                </a:cxn>
                <a:cxn ang="0">
                  <a:pos x="4" y="317"/>
                </a:cxn>
                <a:cxn ang="0">
                  <a:pos x="7" y="316"/>
                </a:cxn>
                <a:cxn ang="0">
                  <a:pos x="9" y="314"/>
                </a:cxn>
                <a:cxn ang="0">
                  <a:pos x="9" y="313"/>
                </a:cxn>
                <a:cxn ang="0">
                  <a:pos x="9" y="313"/>
                </a:cxn>
                <a:cxn ang="0">
                  <a:pos x="11" y="302"/>
                </a:cxn>
                <a:cxn ang="0">
                  <a:pos x="13" y="292"/>
                </a:cxn>
                <a:cxn ang="0">
                  <a:pos x="19" y="273"/>
                </a:cxn>
                <a:cxn ang="0">
                  <a:pos x="28" y="255"/>
                </a:cxn>
                <a:cxn ang="0">
                  <a:pos x="36" y="237"/>
                </a:cxn>
                <a:cxn ang="0">
                  <a:pos x="45" y="220"/>
                </a:cxn>
                <a:cxn ang="0">
                  <a:pos x="54" y="201"/>
                </a:cxn>
                <a:cxn ang="0">
                  <a:pos x="62" y="182"/>
                </a:cxn>
                <a:cxn ang="0">
                  <a:pos x="68" y="164"/>
                </a:cxn>
                <a:cxn ang="0">
                  <a:pos x="68" y="164"/>
                </a:cxn>
                <a:cxn ang="0">
                  <a:pos x="79" y="119"/>
                </a:cxn>
                <a:cxn ang="0">
                  <a:pos x="91" y="76"/>
                </a:cxn>
                <a:cxn ang="0">
                  <a:pos x="91" y="76"/>
                </a:cxn>
                <a:cxn ang="0">
                  <a:pos x="102" y="40"/>
                </a:cxn>
                <a:cxn ang="0">
                  <a:pos x="106" y="22"/>
                </a:cxn>
                <a:cxn ang="0">
                  <a:pos x="109" y="4"/>
                </a:cxn>
                <a:cxn ang="0">
                  <a:pos x="109" y="4"/>
                </a:cxn>
                <a:cxn ang="0">
                  <a:pos x="108" y="2"/>
                </a:cxn>
                <a:cxn ang="0">
                  <a:pos x="107" y="1"/>
                </a:cxn>
                <a:cxn ang="0">
                  <a:pos x="106" y="0"/>
                </a:cxn>
                <a:cxn ang="0">
                  <a:pos x="104" y="0"/>
                </a:cxn>
                <a:cxn ang="0">
                  <a:pos x="101" y="1"/>
                </a:cxn>
                <a:cxn ang="0">
                  <a:pos x="100" y="2"/>
                </a:cxn>
                <a:cxn ang="0">
                  <a:pos x="99" y="4"/>
                </a:cxn>
                <a:cxn ang="0">
                  <a:pos x="99" y="4"/>
                </a:cxn>
              </a:cxnLst>
              <a:rect l="0" t="0" r="r" b="b"/>
              <a:pathLst>
                <a:path w="109" h="317">
                  <a:moveTo>
                    <a:pt x="99" y="4"/>
                  </a:moveTo>
                  <a:lnTo>
                    <a:pt x="99" y="4"/>
                  </a:lnTo>
                  <a:lnTo>
                    <a:pt x="98" y="14"/>
                  </a:lnTo>
                  <a:lnTo>
                    <a:pt x="97" y="23"/>
                  </a:lnTo>
                  <a:lnTo>
                    <a:pt x="92" y="43"/>
                  </a:lnTo>
                  <a:lnTo>
                    <a:pt x="79" y="81"/>
                  </a:lnTo>
                  <a:lnTo>
                    <a:pt x="79" y="81"/>
                  </a:lnTo>
                  <a:lnTo>
                    <a:pt x="73" y="103"/>
                  </a:lnTo>
                  <a:lnTo>
                    <a:pt x="68" y="125"/>
                  </a:lnTo>
                  <a:lnTo>
                    <a:pt x="57" y="169"/>
                  </a:lnTo>
                  <a:lnTo>
                    <a:pt x="57" y="169"/>
                  </a:lnTo>
                  <a:lnTo>
                    <a:pt x="51" y="188"/>
                  </a:lnTo>
                  <a:lnTo>
                    <a:pt x="43" y="205"/>
                  </a:lnTo>
                  <a:lnTo>
                    <a:pt x="35" y="223"/>
                  </a:lnTo>
                  <a:lnTo>
                    <a:pt x="26" y="239"/>
                  </a:lnTo>
                  <a:lnTo>
                    <a:pt x="17" y="257"/>
                  </a:lnTo>
                  <a:lnTo>
                    <a:pt x="10" y="274"/>
                  </a:lnTo>
                  <a:lnTo>
                    <a:pt x="4" y="293"/>
                  </a:lnTo>
                  <a:lnTo>
                    <a:pt x="1" y="302"/>
                  </a:lnTo>
                  <a:lnTo>
                    <a:pt x="0" y="313"/>
                  </a:lnTo>
                  <a:lnTo>
                    <a:pt x="0" y="313"/>
                  </a:lnTo>
                  <a:lnTo>
                    <a:pt x="0" y="314"/>
                  </a:lnTo>
                  <a:lnTo>
                    <a:pt x="1" y="316"/>
                  </a:lnTo>
                  <a:lnTo>
                    <a:pt x="2" y="317"/>
                  </a:lnTo>
                  <a:lnTo>
                    <a:pt x="4" y="317"/>
                  </a:lnTo>
                  <a:lnTo>
                    <a:pt x="7" y="316"/>
                  </a:lnTo>
                  <a:lnTo>
                    <a:pt x="9" y="314"/>
                  </a:lnTo>
                  <a:lnTo>
                    <a:pt x="9" y="313"/>
                  </a:lnTo>
                  <a:lnTo>
                    <a:pt x="9" y="313"/>
                  </a:lnTo>
                  <a:lnTo>
                    <a:pt x="11" y="302"/>
                  </a:lnTo>
                  <a:lnTo>
                    <a:pt x="13" y="292"/>
                  </a:lnTo>
                  <a:lnTo>
                    <a:pt x="19" y="273"/>
                  </a:lnTo>
                  <a:lnTo>
                    <a:pt x="28" y="255"/>
                  </a:lnTo>
                  <a:lnTo>
                    <a:pt x="36" y="237"/>
                  </a:lnTo>
                  <a:lnTo>
                    <a:pt x="45" y="220"/>
                  </a:lnTo>
                  <a:lnTo>
                    <a:pt x="54" y="201"/>
                  </a:lnTo>
                  <a:lnTo>
                    <a:pt x="62" y="182"/>
                  </a:lnTo>
                  <a:lnTo>
                    <a:pt x="68" y="164"/>
                  </a:lnTo>
                  <a:lnTo>
                    <a:pt x="68" y="164"/>
                  </a:lnTo>
                  <a:lnTo>
                    <a:pt x="79" y="119"/>
                  </a:lnTo>
                  <a:lnTo>
                    <a:pt x="91" y="76"/>
                  </a:lnTo>
                  <a:lnTo>
                    <a:pt x="91" y="76"/>
                  </a:lnTo>
                  <a:lnTo>
                    <a:pt x="102" y="40"/>
                  </a:lnTo>
                  <a:lnTo>
                    <a:pt x="106" y="22"/>
                  </a:lnTo>
                  <a:lnTo>
                    <a:pt x="109" y="4"/>
                  </a:lnTo>
                  <a:lnTo>
                    <a:pt x="109" y="4"/>
                  </a:lnTo>
                  <a:lnTo>
                    <a:pt x="108" y="2"/>
                  </a:lnTo>
                  <a:lnTo>
                    <a:pt x="107" y="1"/>
                  </a:lnTo>
                  <a:lnTo>
                    <a:pt x="106" y="0"/>
                  </a:lnTo>
                  <a:lnTo>
                    <a:pt x="104" y="0"/>
                  </a:lnTo>
                  <a:lnTo>
                    <a:pt x="101" y="1"/>
                  </a:lnTo>
                  <a:lnTo>
                    <a:pt x="100" y="2"/>
                  </a:lnTo>
                  <a:lnTo>
                    <a:pt x="99" y="4"/>
                  </a:lnTo>
                  <a:lnTo>
                    <a:pt x="99"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3" name="Freeform 908"/>
            <p:cNvSpPr/>
            <p:nvPr/>
          </p:nvSpPr>
          <p:spPr bwMode="auto">
            <a:xfrm>
              <a:off x="3365500" y="1427163"/>
              <a:ext cx="58738" cy="169863"/>
            </a:xfrm>
            <a:custGeom>
              <a:avLst/>
              <a:gdLst/>
              <a:ahLst/>
              <a:cxnLst>
                <a:cxn ang="0">
                  <a:pos x="102" y="1"/>
                </a:cxn>
                <a:cxn ang="0">
                  <a:pos x="102" y="1"/>
                </a:cxn>
                <a:cxn ang="0">
                  <a:pos x="97" y="7"/>
                </a:cxn>
                <a:cxn ang="0">
                  <a:pos x="93" y="13"/>
                </a:cxn>
                <a:cxn ang="0">
                  <a:pos x="87" y="26"/>
                </a:cxn>
                <a:cxn ang="0">
                  <a:pos x="82" y="39"/>
                </a:cxn>
                <a:cxn ang="0">
                  <a:pos x="79" y="54"/>
                </a:cxn>
                <a:cxn ang="0">
                  <a:pos x="79" y="54"/>
                </a:cxn>
                <a:cxn ang="0">
                  <a:pos x="72" y="77"/>
                </a:cxn>
                <a:cxn ang="0">
                  <a:pos x="65" y="101"/>
                </a:cxn>
                <a:cxn ang="0">
                  <a:pos x="51" y="148"/>
                </a:cxn>
                <a:cxn ang="0">
                  <a:pos x="51" y="148"/>
                </a:cxn>
                <a:cxn ang="0">
                  <a:pos x="44" y="168"/>
                </a:cxn>
                <a:cxn ang="0">
                  <a:pos x="37" y="190"/>
                </a:cxn>
                <a:cxn ang="0">
                  <a:pos x="20" y="231"/>
                </a:cxn>
                <a:cxn ang="0">
                  <a:pos x="13" y="252"/>
                </a:cxn>
                <a:cxn ang="0">
                  <a:pos x="7" y="274"/>
                </a:cxn>
                <a:cxn ang="0">
                  <a:pos x="2" y="295"/>
                </a:cxn>
                <a:cxn ang="0">
                  <a:pos x="1" y="307"/>
                </a:cxn>
                <a:cxn ang="0">
                  <a:pos x="0" y="317"/>
                </a:cxn>
                <a:cxn ang="0">
                  <a:pos x="0" y="317"/>
                </a:cxn>
                <a:cxn ang="0">
                  <a:pos x="1" y="319"/>
                </a:cxn>
                <a:cxn ang="0">
                  <a:pos x="2" y="321"/>
                </a:cxn>
                <a:cxn ang="0">
                  <a:pos x="3" y="322"/>
                </a:cxn>
                <a:cxn ang="0">
                  <a:pos x="6" y="322"/>
                </a:cxn>
                <a:cxn ang="0">
                  <a:pos x="8" y="322"/>
                </a:cxn>
                <a:cxn ang="0">
                  <a:pos x="9" y="321"/>
                </a:cxn>
                <a:cxn ang="0">
                  <a:pos x="10" y="319"/>
                </a:cxn>
                <a:cxn ang="0">
                  <a:pos x="11" y="317"/>
                </a:cxn>
                <a:cxn ang="0">
                  <a:pos x="11" y="317"/>
                </a:cxn>
                <a:cxn ang="0">
                  <a:pos x="11" y="307"/>
                </a:cxn>
                <a:cxn ang="0">
                  <a:pos x="12" y="296"/>
                </a:cxn>
                <a:cxn ang="0">
                  <a:pos x="16" y="276"/>
                </a:cxn>
                <a:cxn ang="0">
                  <a:pos x="22" y="256"/>
                </a:cxn>
                <a:cxn ang="0">
                  <a:pos x="29" y="237"/>
                </a:cxn>
                <a:cxn ang="0">
                  <a:pos x="44" y="198"/>
                </a:cxn>
                <a:cxn ang="0">
                  <a:pos x="51" y="179"/>
                </a:cxn>
                <a:cxn ang="0">
                  <a:pos x="57" y="159"/>
                </a:cxn>
                <a:cxn ang="0">
                  <a:pos x="57" y="159"/>
                </a:cxn>
                <a:cxn ang="0">
                  <a:pos x="70" y="120"/>
                </a:cxn>
                <a:cxn ang="0">
                  <a:pos x="81" y="81"/>
                </a:cxn>
                <a:cxn ang="0">
                  <a:pos x="81" y="81"/>
                </a:cxn>
                <a:cxn ang="0">
                  <a:pos x="86" y="62"/>
                </a:cxn>
                <a:cxn ang="0">
                  <a:pos x="91" y="42"/>
                </a:cxn>
                <a:cxn ang="0">
                  <a:pos x="94" y="33"/>
                </a:cxn>
                <a:cxn ang="0">
                  <a:pos x="97" y="25"/>
                </a:cxn>
                <a:cxn ang="0">
                  <a:pos x="103" y="16"/>
                </a:cxn>
                <a:cxn ang="0">
                  <a:pos x="109" y="8"/>
                </a:cxn>
                <a:cxn ang="0">
                  <a:pos x="109" y="8"/>
                </a:cxn>
                <a:cxn ang="0">
                  <a:pos x="110" y="6"/>
                </a:cxn>
                <a:cxn ang="0">
                  <a:pos x="110" y="4"/>
                </a:cxn>
                <a:cxn ang="0">
                  <a:pos x="109" y="3"/>
                </a:cxn>
                <a:cxn ang="0">
                  <a:pos x="108" y="1"/>
                </a:cxn>
                <a:cxn ang="0">
                  <a:pos x="107" y="0"/>
                </a:cxn>
                <a:cxn ang="0">
                  <a:pos x="105" y="0"/>
                </a:cxn>
                <a:cxn ang="0">
                  <a:pos x="104" y="0"/>
                </a:cxn>
                <a:cxn ang="0">
                  <a:pos x="102" y="1"/>
                </a:cxn>
                <a:cxn ang="0">
                  <a:pos x="102" y="1"/>
                </a:cxn>
              </a:cxnLst>
              <a:rect l="0" t="0" r="r" b="b"/>
              <a:pathLst>
                <a:path w="110" h="322">
                  <a:moveTo>
                    <a:pt x="102" y="1"/>
                  </a:moveTo>
                  <a:lnTo>
                    <a:pt x="102" y="1"/>
                  </a:lnTo>
                  <a:lnTo>
                    <a:pt x="97" y="7"/>
                  </a:lnTo>
                  <a:lnTo>
                    <a:pt x="93" y="13"/>
                  </a:lnTo>
                  <a:lnTo>
                    <a:pt x="87" y="26"/>
                  </a:lnTo>
                  <a:lnTo>
                    <a:pt x="82" y="39"/>
                  </a:lnTo>
                  <a:lnTo>
                    <a:pt x="79" y="54"/>
                  </a:lnTo>
                  <a:lnTo>
                    <a:pt x="79" y="54"/>
                  </a:lnTo>
                  <a:lnTo>
                    <a:pt x="72" y="77"/>
                  </a:lnTo>
                  <a:lnTo>
                    <a:pt x="65" y="101"/>
                  </a:lnTo>
                  <a:lnTo>
                    <a:pt x="51" y="148"/>
                  </a:lnTo>
                  <a:lnTo>
                    <a:pt x="51" y="148"/>
                  </a:lnTo>
                  <a:lnTo>
                    <a:pt x="44" y="168"/>
                  </a:lnTo>
                  <a:lnTo>
                    <a:pt x="37" y="190"/>
                  </a:lnTo>
                  <a:lnTo>
                    <a:pt x="20" y="231"/>
                  </a:lnTo>
                  <a:lnTo>
                    <a:pt x="13" y="252"/>
                  </a:lnTo>
                  <a:lnTo>
                    <a:pt x="7" y="274"/>
                  </a:lnTo>
                  <a:lnTo>
                    <a:pt x="2" y="295"/>
                  </a:lnTo>
                  <a:lnTo>
                    <a:pt x="1" y="307"/>
                  </a:lnTo>
                  <a:lnTo>
                    <a:pt x="0" y="317"/>
                  </a:lnTo>
                  <a:lnTo>
                    <a:pt x="0" y="317"/>
                  </a:lnTo>
                  <a:lnTo>
                    <a:pt x="1" y="319"/>
                  </a:lnTo>
                  <a:lnTo>
                    <a:pt x="2" y="321"/>
                  </a:lnTo>
                  <a:lnTo>
                    <a:pt x="3" y="322"/>
                  </a:lnTo>
                  <a:lnTo>
                    <a:pt x="6" y="322"/>
                  </a:lnTo>
                  <a:lnTo>
                    <a:pt x="8" y="322"/>
                  </a:lnTo>
                  <a:lnTo>
                    <a:pt x="9" y="321"/>
                  </a:lnTo>
                  <a:lnTo>
                    <a:pt x="10" y="319"/>
                  </a:lnTo>
                  <a:lnTo>
                    <a:pt x="11" y="317"/>
                  </a:lnTo>
                  <a:lnTo>
                    <a:pt x="11" y="317"/>
                  </a:lnTo>
                  <a:lnTo>
                    <a:pt x="11" y="307"/>
                  </a:lnTo>
                  <a:lnTo>
                    <a:pt x="12" y="296"/>
                  </a:lnTo>
                  <a:lnTo>
                    <a:pt x="16" y="276"/>
                  </a:lnTo>
                  <a:lnTo>
                    <a:pt x="22" y="256"/>
                  </a:lnTo>
                  <a:lnTo>
                    <a:pt x="29" y="237"/>
                  </a:lnTo>
                  <a:lnTo>
                    <a:pt x="44" y="198"/>
                  </a:lnTo>
                  <a:lnTo>
                    <a:pt x="51" y="179"/>
                  </a:lnTo>
                  <a:lnTo>
                    <a:pt x="57" y="159"/>
                  </a:lnTo>
                  <a:lnTo>
                    <a:pt x="57" y="159"/>
                  </a:lnTo>
                  <a:lnTo>
                    <a:pt x="70" y="120"/>
                  </a:lnTo>
                  <a:lnTo>
                    <a:pt x="81" y="81"/>
                  </a:lnTo>
                  <a:lnTo>
                    <a:pt x="81" y="81"/>
                  </a:lnTo>
                  <a:lnTo>
                    <a:pt x="86" y="62"/>
                  </a:lnTo>
                  <a:lnTo>
                    <a:pt x="91" y="42"/>
                  </a:lnTo>
                  <a:lnTo>
                    <a:pt x="94" y="33"/>
                  </a:lnTo>
                  <a:lnTo>
                    <a:pt x="97" y="25"/>
                  </a:lnTo>
                  <a:lnTo>
                    <a:pt x="103" y="16"/>
                  </a:lnTo>
                  <a:lnTo>
                    <a:pt x="109" y="8"/>
                  </a:lnTo>
                  <a:lnTo>
                    <a:pt x="109" y="8"/>
                  </a:lnTo>
                  <a:lnTo>
                    <a:pt x="110" y="6"/>
                  </a:lnTo>
                  <a:lnTo>
                    <a:pt x="110" y="4"/>
                  </a:lnTo>
                  <a:lnTo>
                    <a:pt x="109" y="3"/>
                  </a:lnTo>
                  <a:lnTo>
                    <a:pt x="108" y="1"/>
                  </a:lnTo>
                  <a:lnTo>
                    <a:pt x="107" y="0"/>
                  </a:lnTo>
                  <a:lnTo>
                    <a:pt x="105" y="0"/>
                  </a:lnTo>
                  <a:lnTo>
                    <a:pt x="104" y="0"/>
                  </a:lnTo>
                  <a:lnTo>
                    <a:pt x="102" y="1"/>
                  </a:lnTo>
                  <a:lnTo>
                    <a:pt x="102" y="1"/>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4" name="Freeform 909"/>
            <p:cNvSpPr/>
            <p:nvPr/>
          </p:nvSpPr>
          <p:spPr bwMode="auto">
            <a:xfrm>
              <a:off x="3403600" y="1430338"/>
              <a:ext cx="41275" cy="182563"/>
            </a:xfrm>
            <a:custGeom>
              <a:avLst/>
              <a:gdLst/>
              <a:ahLst/>
              <a:cxnLst>
                <a:cxn ang="0">
                  <a:pos x="67" y="4"/>
                </a:cxn>
                <a:cxn ang="0">
                  <a:pos x="62" y="52"/>
                </a:cxn>
                <a:cxn ang="0">
                  <a:pos x="53" y="99"/>
                </a:cxn>
                <a:cxn ang="0">
                  <a:pos x="39" y="171"/>
                </a:cxn>
                <a:cxn ang="0">
                  <a:pos x="35" y="193"/>
                </a:cxn>
                <a:cxn ang="0">
                  <a:pos x="30" y="215"/>
                </a:cxn>
                <a:cxn ang="0">
                  <a:pos x="15" y="255"/>
                </a:cxn>
                <a:cxn ang="0">
                  <a:pos x="10" y="277"/>
                </a:cxn>
                <a:cxn ang="0">
                  <a:pos x="7" y="294"/>
                </a:cxn>
                <a:cxn ang="0">
                  <a:pos x="5" y="310"/>
                </a:cxn>
                <a:cxn ang="0">
                  <a:pos x="5" y="325"/>
                </a:cxn>
                <a:cxn ang="0">
                  <a:pos x="4" y="335"/>
                </a:cxn>
                <a:cxn ang="0">
                  <a:pos x="3" y="337"/>
                </a:cxn>
                <a:cxn ang="0">
                  <a:pos x="0" y="340"/>
                </a:cxn>
                <a:cxn ang="0">
                  <a:pos x="1" y="343"/>
                </a:cxn>
                <a:cxn ang="0">
                  <a:pos x="4" y="345"/>
                </a:cxn>
                <a:cxn ang="0">
                  <a:pos x="7" y="345"/>
                </a:cxn>
                <a:cxn ang="0">
                  <a:pos x="10" y="342"/>
                </a:cxn>
                <a:cxn ang="0">
                  <a:pos x="13" y="334"/>
                </a:cxn>
                <a:cxn ang="0">
                  <a:pos x="14" y="318"/>
                </a:cxn>
                <a:cxn ang="0">
                  <a:pos x="14" y="310"/>
                </a:cxn>
                <a:cxn ang="0">
                  <a:pos x="17" y="285"/>
                </a:cxn>
                <a:cxn ang="0">
                  <a:pos x="23" y="260"/>
                </a:cxn>
                <a:cxn ang="0">
                  <a:pos x="40" y="213"/>
                </a:cxn>
                <a:cxn ang="0">
                  <a:pos x="44" y="201"/>
                </a:cxn>
                <a:cxn ang="0">
                  <a:pos x="47" y="176"/>
                </a:cxn>
                <a:cxn ang="0">
                  <a:pos x="49" y="163"/>
                </a:cxn>
                <a:cxn ang="0">
                  <a:pos x="63" y="107"/>
                </a:cxn>
                <a:cxn ang="0">
                  <a:pos x="65" y="93"/>
                </a:cxn>
                <a:cxn ang="0">
                  <a:pos x="70" y="52"/>
                </a:cxn>
                <a:cxn ang="0">
                  <a:pos x="73" y="28"/>
                </a:cxn>
                <a:cxn ang="0">
                  <a:pos x="76" y="4"/>
                </a:cxn>
                <a:cxn ang="0">
                  <a:pos x="75" y="2"/>
                </a:cxn>
                <a:cxn ang="0">
                  <a:pos x="73" y="0"/>
                </a:cxn>
                <a:cxn ang="0">
                  <a:pos x="70" y="0"/>
                </a:cxn>
                <a:cxn ang="0">
                  <a:pos x="67" y="2"/>
                </a:cxn>
                <a:cxn ang="0">
                  <a:pos x="67" y="4"/>
                </a:cxn>
              </a:cxnLst>
              <a:rect l="0" t="0" r="r" b="b"/>
              <a:pathLst>
                <a:path w="76" h="346">
                  <a:moveTo>
                    <a:pt x="67" y="4"/>
                  </a:moveTo>
                  <a:lnTo>
                    <a:pt x="67" y="4"/>
                  </a:lnTo>
                  <a:lnTo>
                    <a:pt x="65" y="28"/>
                  </a:lnTo>
                  <a:lnTo>
                    <a:pt x="62" y="52"/>
                  </a:lnTo>
                  <a:lnTo>
                    <a:pt x="58" y="76"/>
                  </a:lnTo>
                  <a:lnTo>
                    <a:pt x="53" y="99"/>
                  </a:lnTo>
                  <a:lnTo>
                    <a:pt x="43" y="147"/>
                  </a:lnTo>
                  <a:lnTo>
                    <a:pt x="39" y="171"/>
                  </a:lnTo>
                  <a:lnTo>
                    <a:pt x="35" y="193"/>
                  </a:lnTo>
                  <a:lnTo>
                    <a:pt x="35" y="193"/>
                  </a:lnTo>
                  <a:lnTo>
                    <a:pt x="33" y="205"/>
                  </a:lnTo>
                  <a:lnTo>
                    <a:pt x="30" y="215"/>
                  </a:lnTo>
                  <a:lnTo>
                    <a:pt x="22" y="236"/>
                  </a:lnTo>
                  <a:lnTo>
                    <a:pt x="15" y="255"/>
                  </a:lnTo>
                  <a:lnTo>
                    <a:pt x="12" y="267"/>
                  </a:lnTo>
                  <a:lnTo>
                    <a:pt x="10" y="277"/>
                  </a:lnTo>
                  <a:lnTo>
                    <a:pt x="10" y="277"/>
                  </a:lnTo>
                  <a:lnTo>
                    <a:pt x="7" y="294"/>
                  </a:lnTo>
                  <a:lnTo>
                    <a:pt x="6" y="302"/>
                  </a:lnTo>
                  <a:lnTo>
                    <a:pt x="5" y="310"/>
                  </a:lnTo>
                  <a:lnTo>
                    <a:pt x="5" y="310"/>
                  </a:lnTo>
                  <a:lnTo>
                    <a:pt x="5" y="325"/>
                  </a:lnTo>
                  <a:lnTo>
                    <a:pt x="5" y="333"/>
                  </a:lnTo>
                  <a:lnTo>
                    <a:pt x="4" y="335"/>
                  </a:lnTo>
                  <a:lnTo>
                    <a:pt x="3" y="337"/>
                  </a:lnTo>
                  <a:lnTo>
                    <a:pt x="3" y="337"/>
                  </a:lnTo>
                  <a:lnTo>
                    <a:pt x="1" y="338"/>
                  </a:lnTo>
                  <a:lnTo>
                    <a:pt x="0" y="340"/>
                  </a:lnTo>
                  <a:lnTo>
                    <a:pt x="1" y="342"/>
                  </a:lnTo>
                  <a:lnTo>
                    <a:pt x="1" y="343"/>
                  </a:lnTo>
                  <a:lnTo>
                    <a:pt x="2" y="345"/>
                  </a:lnTo>
                  <a:lnTo>
                    <a:pt x="4" y="345"/>
                  </a:lnTo>
                  <a:lnTo>
                    <a:pt x="5" y="346"/>
                  </a:lnTo>
                  <a:lnTo>
                    <a:pt x="7" y="345"/>
                  </a:lnTo>
                  <a:lnTo>
                    <a:pt x="7" y="345"/>
                  </a:lnTo>
                  <a:lnTo>
                    <a:pt x="10" y="342"/>
                  </a:lnTo>
                  <a:lnTo>
                    <a:pt x="12" y="339"/>
                  </a:lnTo>
                  <a:lnTo>
                    <a:pt x="13" y="334"/>
                  </a:lnTo>
                  <a:lnTo>
                    <a:pt x="14" y="329"/>
                  </a:lnTo>
                  <a:lnTo>
                    <a:pt x="14" y="318"/>
                  </a:lnTo>
                  <a:lnTo>
                    <a:pt x="14" y="310"/>
                  </a:lnTo>
                  <a:lnTo>
                    <a:pt x="14" y="310"/>
                  </a:lnTo>
                  <a:lnTo>
                    <a:pt x="15" y="298"/>
                  </a:lnTo>
                  <a:lnTo>
                    <a:pt x="17" y="285"/>
                  </a:lnTo>
                  <a:lnTo>
                    <a:pt x="19" y="273"/>
                  </a:lnTo>
                  <a:lnTo>
                    <a:pt x="23" y="260"/>
                  </a:lnTo>
                  <a:lnTo>
                    <a:pt x="32" y="236"/>
                  </a:lnTo>
                  <a:lnTo>
                    <a:pt x="40" y="213"/>
                  </a:lnTo>
                  <a:lnTo>
                    <a:pt x="40" y="213"/>
                  </a:lnTo>
                  <a:lnTo>
                    <a:pt x="44" y="201"/>
                  </a:lnTo>
                  <a:lnTo>
                    <a:pt x="46" y="188"/>
                  </a:lnTo>
                  <a:lnTo>
                    <a:pt x="47" y="176"/>
                  </a:lnTo>
                  <a:lnTo>
                    <a:pt x="49" y="163"/>
                  </a:lnTo>
                  <a:lnTo>
                    <a:pt x="49" y="163"/>
                  </a:lnTo>
                  <a:lnTo>
                    <a:pt x="56" y="135"/>
                  </a:lnTo>
                  <a:lnTo>
                    <a:pt x="63" y="107"/>
                  </a:lnTo>
                  <a:lnTo>
                    <a:pt x="63" y="107"/>
                  </a:lnTo>
                  <a:lnTo>
                    <a:pt x="65" y="93"/>
                  </a:lnTo>
                  <a:lnTo>
                    <a:pt x="66" y="79"/>
                  </a:lnTo>
                  <a:lnTo>
                    <a:pt x="70" y="52"/>
                  </a:lnTo>
                  <a:lnTo>
                    <a:pt x="70" y="52"/>
                  </a:lnTo>
                  <a:lnTo>
                    <a:pt x="73" y="28"/>
                  </a:lnTo>
                  <a:lnTo>
                    <a:pt x="75" y="17"/>
                  </a:lnTo>
                  <a:lnTo>
                    <a:pt x="76" y="4"/>
                  </a:lnTo>
                  <a:lnTo>
                    <a:pt x="76" y="4"/>
                  </a:lnTo>
                  <a:lnTo>
                    <a:pt x="75" y="2"/>
                  </a:lnTo>
                  <a:lnTo>
                    <a:pt x="74" y="1"/>
                  </a:lnTo>
                  <a:lnTo>
                    <a:pt x="73" y="0"/>
                  </a:lnTo>
                  <a:lnTo>
                    <a:pt x="71" y="0"/>
                  </a:lnTo>
                  <a:lnTo>
                    <a:pt x="70" y="0"/>
                  </a:lnTo>
                  <a:lnTo>
                    <a:pt x="68" y="1"/>
                  </a:lnTo>
                  <a:lnTo>
                    <a:pt x="67" y="2"/>
                  </a:lnTo>
                  <a:lnTo>
                    <a:pt x="67" y="4"/>
                  </a:lnTo>
                  <a:lnTo>
                    <a:pt x="67"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5" name="Freeform 910"/>
            <p:cNvSpPr/>
            <p:nvPr/>
          </p:nvSpPr>
          <p:spPr bwMode="auto">
            <a:xfrm>
              <a:off x="3436938" y="1397000"/>
              <a:ext cx="47625" cy="252413"/>
            </a:xfrm>
            <a:custGeom>
              <a:avLst/>
              <a:gdLst/>
              <a:ahLst/>
              <a:cxnLst>
                <a:cxn ang="0">
                  <a:pos x="80" y="4"/>
                </a:cxn>
                <a:cxn ang="0">
                  <a:pos x="80" y="4"/>
                </a:cxn>
                <a:cxn ang="0">
                  <a:pos x="78" y="20"/>
                </a:cxn>
                <a:cxn ang="0">
                  <a:pos x="76" y="34"/>
                </a:cxn>
                <a:cxn ang="0">
                  <a:pos x="69" y="63"/>
                </a:cxn>
                <a:cxn ang="0">
                  <a:pos x="54" y="121"/>
                </a:cxn>
                <a:cxn ang="0">
                  <a:pos x="54" y="121"/>
                </a:cxn>
                <a:cxn ang="0">
                  <a:pos x="40" y="180"/>
                </a:cxn>
                <a:cxn ang="0">
                  <a:pos x="26" y="238"/>
                </a:cxn>
                <a:cxn ang="0">
                  <a:pos x="26" y="238"/>
                </a:cxn>
                <a:cxn ang="0">
                  <a:pos x="23" y="253"/>
                </a:cxn>
                <a:cxn ang="0">
                  <a:pos x="21" y="269"/>
                </a:cxn>
                <a:cxn ang="0">
                  <a:pos x="19" y="301"/>
                </a:cxn>
                <a:cxn ang="0">
                  <a:pos x="16" y="332"/>
                </a:cxn>
                <a:cxn ang="0">
                  <a:pos x="15" y="347"/>
                </a:cxn>
                <a:cxn ang="0">
                  <a:pos x="12" y="363"/>
                </a:cxn>
                <a:cxn ang="0">
                  <a:pos x="12" y="363"/>
                </a:cxn>
                <a:cxn ang="0">
                  <a:pos x="8" y="391"/>
                </a:cxn>
                <a:cxn ang="0">
                  <a:pos x="4" y="419"/>
                </a:cxn>
                <a:cxn ang="0">
                  <a:pos x="2" y="446"/>
                </a:cxn>
                <a:cxn ang="0">
                  <a:pos x="0" y="474"/>
                </a:cxn>
                <a:cxn ang="0">
                  <a:pos x="0" y="474"/>
                </a:cxn>
                <a:cxn ang="0">
                  <a:pos x="0" y="476"/>
                </a:cxn>
                <a:cxn ang="0">
                  <a:pos x="1" y="477"/>
                </a:cxn>
                <a:cxn ang="0">
                  <a:pos x="3" y="478"/>
                </a:cxn>
                <a:cxn ang="0">
                  <a:pos x="4" y="478"/>
                </a:cxn>
                <a:cxn ang="0">
                  <a:pos x="6" y="478"/>
                </a:cxn>
                <a:cxn ang="0">
                  <a:pos x="8" y="477"/>
                </a:cxn>
                <a:cxn ang="0">
                  <a:pos x="9" y="476"/>
                </a:cxn>
                <a:cxn ang="0">
                  <a:pos x="9" y="474"/>
                </a:cxn>
                <a:cxn ang="0">
                  <a:pos x="9" y="474"/>
                </a:cxn>
                <a:cxn ang="0">
                  <a:pos x="11" y="444"/>
                </a:cxn>
                <a:cxn ang="0">
                  <a:pos x="14" y="415"/>
                </a:cxn>
                <a:cxn ang="0">
                  <a:pos x="18" y="385"/>
                </a:cxn>
                <a:cxn ang="0">
                  <a:pos x="23" y="357"/>
                </a:cxn>
                <a:cxn ang="0">
                  <a:pos x="23" y="357"/>
                </a:cxn>
                <a:cxn ang="0">
                  <a:pos x="25" y="341"/>
                </a:cxn>
                <a:cxn ang="0">
                  <a:pos x="28" y="326"/>
                </a:cxn>
                <a:cxn ang="0">
                  <a:pos x="30" y="295"/>
                </a:cxn>
                <a:cxn ang="0">
                  <a:pos x="33" y="263"/>
                </a:cxn>
                <a:cxn ang="0">
                  <a:pos x="35" y="247"/>
                </a:cxn>
                <a:cxn ang="0">
                  <a:pos x="38" y="232"/>
                </a:cxn>
                <a:cxn ang="0">
                  <a:pos x="38" y="232"/>
                </a:cxn>
                <a:cxn ang="0">
                  <a:pos x="51" y="174"/>
                </a:cxn>
                <a:cxn ang="0">
                  <a:pos x="66" y="116"/>
                </a:cxn>
                <a:cxn ang="0">
                  <a:pos x="66" y="116"/>
                </a:cxn>
                <a:cxn ang="0">
                  <a:pos x="79" y="61"/>
                </a:cxn>
                <a:cxn ang="0">
                  <a:pos x="85" y="32"/>
                </a:cxn>
                <a:cxn ang="0">
                  <a:pos x="90" y="4"/>
                </a:cxn>
                <a:cxn ang="0">
                  <a:pos x="90" y="4"/>
                </a:cxn>
                <a:cxn ang="0">
                  <a:pos x="90" y="3"/>
                </a:cxn>
                <a:cxn ang="0">
                  <a:pos x="88" y="1"/>
                </a:cxn>
                <a:cxn ang="0">
                  <a:pos x="87" y="0"/>
                </a:cxn>
                <a:cxn ang="0">
                  <a:pos x="85" y="0"/>
                </a:cxn>
                <a:cxn ang="0">
                  <a:pos x="82" y="1"/>
                </a:cxn>
                <a:cxn ang="0">
                  <a:pos x="81" y="3"/>
                </a:cxn>
                <a:cxn ang="0">
                  <a:pos x="80" y="4"/>
                </a:cxn>
                <a:cxn ang="0">
                  <a:pos x="80" y="4"/>
                </a:cxn>
              </a:cxnLst>
              <a:rect l="0" t="0" r="r" b="b"/>
              <a:pathLst>
                <a:path w="90" h="478">
                  <a:moveTo>
                    <a:pt x="80" y="4"/>
                  </a:moveTo>
                  <a:lnTo>
                    <a:pt x="80" y="4"/>
                  </a:lnTo>
                  <a:lnTo>
                    <a:pt x="78" y="20"/>
                  </a:lnTo>
                  <a:lnTo>
                    <a:pt x="76" y="34"/>
                  </a:lnTo>
                  <a:lnTo>
                    <a:pt x="69" y="63"/>
                  </a:lnTo>
                  <a:lnTo>
                    <a:pt x="54" y="121"/>
                  </a:lnTo>
                  <a:lnTo>
                    <a:pt x="54" y="121"/>
                  </a:lnTo>
                  <a:lnTo>
                    <a:pt x="40" y="180"/>
                  </a:lnTo>
                  <a:lnTo>
                    <a:pt x="26" y="238"/>
                  </a:lnTo>
                  <a:lnTo>
                    <a:pt x="26" y="238"/>
                  </a:lnTo>
                  <a:lnTo>
                    <a:pt x="23" y="253"/>
                  </a:lnTo>
                  <a:lnTo>
                    <a:pt x="21" y="269"/>
                  </a:lnTo>
                  <a:lnTo>
                    <a:pt x="19" y="301"/>
                  </a:lnTo>
                  <a:lnTo>
                    <a:pt x="16" y="332"/>
                  </a:lnTo>
                  <a:lnTo>
                    <a:pt x="15" y="347"/>
                  </a:lnTo>
                  <a:lnTo>
                    <a:pt x="12" y="363"/>
                  </a:lnTo>
                  <a:lnTo>
                    <a:pt x="12" y="363"/>
                  </a:lnTo>
                  <a:lnTo>
                    <a:pt x="8" y="391"/>
                  </a:lnTo>
                  <a:lnTo>
                    <a:pt x="4" y="419"/>
                  </a:lnTo>
                  <a:lnTo>
                    <a:pt x="2" y="446"/>
                  </a:lnTo>
                  <a:lnTo>
                    <a:pt x="0" y="474"/>
                  </a:lnTo>
                  <a:lnTo>
                    <a:pt x="0" y="474"/>
                  </a:lnTo>
                  <a:lnTo>
                    <a:pt x="0" y="476"/>
                  </a:lnTo>
                  <a:lnTo>
                    <a:pt x="1" y="477"/>
                  </a:lnTo>
                  <a:lnTo>
                    <a:pt x="3" y="478"/>
                  </a:lnTo>
                  <a:lnTo>
                    <a:pt x="4" y="478"/>
                  </a:lnTo>
                  <a:lnTo>
                    <a:pt x="6" y="478"/>
                  </a:lnTo>
                  <a:lnTo>
                    <a:pt x="8" y="477"/>
                  </a:lnTo>
                  <a:lnTo>
                    <a:pt x="9" y="476"/>
                  </a:lnTo>
                  <a:lnTo>
                    <a:pt x="9" y="474"/>
                  </a:lnTo>
                  <a:lnTo>
                    <a:pt x="9" y="474"/>
                  </a:lnTo>
                  <a:lnTo>
                    <a:pt x="11" y="444"/>
                  </a:lnTo>
                  <a:lnTo>
                    <a:pt x="14" y="415"/>
                  </a:lnTo>
                  <a:lnTo>
                    <a:pt x="18" y="385"/>
                  </a:lnTo>
                  <a:lnTo>
                    <a:pt x="23" y="357"/>
                  </a:lnTo>
                  <a:lnTo>
                    <a:pt x="23" y="357"/>
                  </a:lnTo>
                  <a:lnTo>
                    <a:pt x="25" y="341"/>
                  </a:lnTo>
                  <a:lnTo>
                    <a:pt x="28" y="326"/>
                  </a:lnTo>
                  <a:lnTo>
                    <a:pt x="30" y="295"/>
                  </a:lnTo>
                  <a:lnTo>
                    <a:pt x="33" y="263"/>
                  </a:lnTo>
                  <a:lnTo>
                    <a:pt x="35" y="247"/>
                  </a:lnTo>
                  <a:lnTo>
                    <a:pt x="38" y="232"/>
                  </a:lnTo>
                  <a:lnTo>
                    <a:pt x="38" y="232"/>
                  </a:lnTo>
                  <a:lnTo>
                    <a:pt x="51" y="174"/>
                  </a:lnTo>
                  <a:lnTo>
                    <a:pt x="66" y="116"/>
                  </a:lnTo>
                  <a:lnTo>
                    <a:pt x="66" y="116"/>
                  </a:lnTo>
                  <a:lnTo>
                    <a:pt x="79" y="61"/>
                  </a:lnTo>
                  <a:lnTo>
                    <a:pt x="85" y="32"/>
                  </a:lnTo>
                  <a:lnTo>
                    <a:pt x="90" y="4"/>
                  </a:lnTo>
                  <a:lnTo>
                    <a:pt x="90" y="4"/>
                  </a:lnTo>
                  <a:lnTo>
                    <a:pt x="90" y="3"/>
                  </a:lnTo>
                  <a:lnTo>
                    <a:pt x="88" y="1"/>
                  </a:lnTo>
                  <a:lnTo>
                    <a:pt x="87" y="0"/>
                  </a:lnTo>
                  <a:lnTo>
                    <a:pt x="85" y="0"/>
                  </a:lnTo>
                  <a:lnTo>
                    <a:pt x="82" y="1"/>
                  </a:lnTo>
                  <a:lnTo>
                    <a:pt x="81" y="3"/>
                  </a:lnTo>
                  <a:lnTo>
                    <a:pt x="80" y="4"/>
                  </a:lnTo>
                  <a:lnTo>
                    <a:pt x="80"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6" name="Freeform 911"/>
            <p:cNvSpPr/>
            <p:nvPr/>
          </p:nvSpPr>
          <p:spPr bwMode="auto">
            <a:xfrm>
              <a:off x="3457575" y="1241425"/>
              <a:ext cx="104775" cy="455613"/>
            </a:xfrm>
            <a:custGeom>
              <a:avLst/>
              <a:gdLst/>
              <a:ahLst/>
              <a:cxnLst>
                <a:cxn ang="0">
                  <a:pos x="189" y="5"/>
                </a:cxn>
                <a:cxn ang="0">
                  <a:pos x="187" y="12"/>
                </a:cxn>
                <a:cxn ang="0">
                  <a:pos x="185" y="19"/>
                </a:cxn>
                <a:cxn ang="0">
                  <a:pos x="183" y="34"/>
                </a:cxn>
                <a:cxn ang="0">
                  <a:pos x="181" y="47"/>
                </a:cxn>
                <a:cxn ang="0">
                  <a:pos x="173" y="98"/>
                </a:cxn>
                <a:cxn ang="0">
                  <a:pos x="167" y="127"/>
                </a:cxn>
                <a:cxn ang="0">
                  <a:pos x="152" y="182"/>
                </a:cxn>
                <a:cxn ang="0">
                  <a:pos x="142" y="208"/>
                </a:cxn>
                <a:cxn ang="0">
                  <a:pos x="108" y="307"/>
                </a:cxn>
                <a:cxn ang="0">
                  <a:pos x="101" y="334"/>
                </a:cxn>
                <a:cxn ang="0">
                  <a:pos x="88" y="420"/>
                </a:cxn>
                <a:cxn ang="0">
                  <a:pos x="82" y="448"/>
                </a:cxn>
                <a:cxn ang="0">
                  <a:pos x="66" y="533"/>
                </a:cxn>
                <a:cxn ang="0">
                  <a:pos x="41" y="644"/>
                </a:cxn>
                <a:cxn ang="0">
                  <a:pos x="30" y="698"/>
                </a:cxn>
                <a:cxn ang="0">
                  <a:pos x="7" y="804"/>
                </a:cxn>
                <a:cxn ang="0">
                  <a:pos x="0" y="858"/>
                </a:cxn>
                <a:cxn ang="0">
                  <a:pos x="0" y="860"/>
                </a:cxn>
                <a:cxn ang="0">
                  <a:pos x="2" y="862"/>
                </a:cxn>
                <a:cxn ang="0">
                  <a:pos x="7" y="861"/>
                </a:cxn>
                <a:cxn ang="0">
                  <a:pos x="9" y="858"/>
                </a:cxn>
                <a:cxn ang="0">
                  <a:pos x="12" y="830"/>
                </a:cxn>
                <a:cxn ang="0">
                  <a:pos x="29" y="748"/>
                </a:cxn>
                <a:cxn ang="0">
                  <a:pos x="53" y="638"/>
                </a:cxn>
                <a:cxn ang="0">
                  <a:pos x="64" y="580"/>
                </a:cxn>
                <a:cxn ang="0">
                  <a:pos x="89" y="464"/>
                </a:cxn>
                <a:cxn ang="0">
                  <a:pos x="99" y="405"/>
                </a:cxn>
                <a:cxn ang="0">
                  <a:pos x="103" y="379"/>
                </a:cxn>
                <a:cxn ang="0">
                  <a:pos x="113" y="326"/>
                </a:cxn>
                <a:cxn ang="0">
                  <a:pos x="121" y="301"/>
                </a:cxn>
                <a:cxn ang="0">
                  <a:pos x="158" y="195"/>
                </a:cxn>
                <a:cxn ang="0">
                  <a:pos x="174" y="140"/>
                </a:cxn>
                <a:cxn ang="0">
                  <a:pos x="186" y="83"/>
                </a:cxn>
                <a:cxn ang="0">
                  <a:pos x="189" y="60"/>
                </a:cxn>
                <a:cxn ang="0">
                  <a:pos x="192" y="36"/>
                </a:cxn>
                <a:cxn ang="0">
                  <a:pos x="196" y="20"/>
                </a:cxn>
                <a:cxn ang="0">
                  <a:pos x="198" y="5"/>
                </a:cxn>
                <a:cxn ang="0">
                  <a:pos x="198" y="3"/>
                </a:cxn>
                <a:cxn ang="0">
                  <a:pos x="196" y="1"/>
                </a:cxn>
                <a:cxn ang="0">
                  <a:pos x="192" y="1"/>
                </a:cxn>
                <a:cxn ang="0">
                  <a:pos x="190" y="3"/>
                </a:cxn>
                <a:cxn ang="0">
                  <a:pos x="189" y="5"/>
                </a:cxn>
              </a:cxnLst>
              <a:rect l="0" t="0" r="r" b="b"/>
              <a:pathLst>
                <a:path w="198" h="862">
                  <a:moveTo>
                    <a:pt x="189" y="5"/>
                  </a:moveTo>
                  <a:lnTo>
                    <a:pt x="189" y="5"/>
                  </a:lnTo>
                  <a:lnTo>
                    <a:pt x="189" y="9"/>
                  </a:lnTo>
                  <a:lnTo>
                    <a:pt x="187" y="12"/>
                  </a:lnTo>
                  <a:lnTo>
                    <a:pt x="186" y="15"/>
                  </a:lnTo>
                  <a:lnTo>
                    <a:pt x="185" y="19"/>
                  </a:lnTo>
                  <a:lnTo>
                    <a:pt x="185" y="19"/>
                  </a:lnTo>
                  <a:lnTo>
                    <a:pt x="183" y="34"/>
                  </a:lnTo>
                  <a:lnTo>
                    <a:pt x="181" y="47"/>
                  </a:lnTo>
                  <a:lnTo>
                    <a:pt x="181" y="47"/>
                  </a:lnTo>
                  <a:lnTo>
                    <a:pt x="178" y="73"/>
                  </a:lnTo>
                  <a:lnTo>
                    <a:pt x="173" y="98"/>
                  </a:lnTo>
                  <a:lnTo>
                    <a:pt x="173" y="98"/>
                  </a:lnTo>
                  <a:lnTo>
                    <a:pt x="167" y="127"/>
                  </a:lnTo>
                  <a:lnTo>
                    <a:pt x="160" y="154"/>
                  </a:lnTo>
                  <a:lnTo>
                    <a:pt x="152" y="182"/>
                  </a:lnTo>
                  <a:lnTo>
                    <a:pt x="142" y="208"/>
                  </a:lnTo>
                  <a:lnTo>
                    <a:pt x="142" y="208"/>
                  </a:lnTo>
                  <a:lnTo>
                    <a:pt x="108" y="307"/>
                  </a:lnTo>
                  <a:lnTo>
                    <a:pt x="108" y="307"/>
                  </a:lnTo>
                  <a:lnTo>
                    <a:pt x="104" y="321"/>
                  </a:lnTo>
                  <a:lnTo>
                    <a:pt x="101" y="334"/>
                  </a:lnTo>
                  <a:lnTo>
                    <a:pt x="96" y="363"/>
                  </a:lnTo>
                  <a:lnTo>
                    <a:pt x="88" y="420"/>
                  </a:lnTo>
                  <a:lnTo>
                    <a:pt x="88" y="420"/>
                  </a:lnTo>
                  <a:lnTo>
                    <a:pt x="82" y="448"/>
                  </a:lnTo>
                  <a:lnTo>
                    <a:pt x="77" y="476"/>
                  </a:lnTo>
                  <a:lnTo>
                    <a:pt x="66" y="533"/>
                  </a:lnTo>
                  <a:lnTo>
                    <a:pt x="54" y="589"/>
                  </a:lnTo>
                  <a:lnTo>
                    <a:pt x="41" y="644"/>
                  </a:lnTo>
                  <a:lnTo>
                    <a:pt x="41" y="644"/>
                  </a:lnTo>
                  <a:lnTo>
                    <a:pt x="30" y="698"/>
                  </a:lnTo>
                  <a:lnTo>
                    <a:pt x="18" y="751"/>
                  </a:lnTo>
                  <a:lnTo>
                    <a:pt x="7" y="804"/>
                  </a:lnTo>
                  <a:lnTo>
                    <a:pt x="3" y="831"/>
                  </a:lnTo>
                  <a:lnTo>
                    <a:pt x="0" y="858"/>
                  </a:lnTo>
                  <a:lnTo>
                    <a:pt x="0" y="858"/>
                  </a:lnTo>
                  <a:lnTo>
                    <a:pt x="0" y="860"/>
                  </a:lnTo>
                  <a:lnTo>
                    <a:pt x="1" y="861"/>
                  </a:lnTo>
                  <a:lnTo>
                    <a:pt x="2" y="862"/>
                  </a:lnTo>
                  <a:lnTo>
                    <a:pt x="4" y="862"/>
                  </a:lnTo>
                  <a:lnTo>
                    <a:pt x="7" y="861"/>
                  </a:lnTo>
                  <a:lnTo>
                    <a:pt x="8" y="860"/>
                  </a:lnTo>
                  <a:lnTo>
                    <a:pt x="9" y="858"/>
                  </a:lnTo>
                  <a:lnTo>
                    <a:pt x="9" y="858"/>
                  </a:lnTo>
                  <a:lnTo>
                    <a:pt x="12" y="830"/>
                  </a:lnTo>
                  <a:lnTo>
                    <a:pt x="17" y="803"/>
                  </a:lnTo>
                  <a:lnTo>
                    <a:pt x="29" y="748"/>
                  </a:lnTo>
                  <a:lnTo>
                    <a:pt x="40" y="693"/>
                  </a:lnTo>
                  <a:lnTo>
                    <a:pt x="53" y="638"/>
                  </a:lnTo>
                  <a:lnTo>
                    <a:pt x="53" y="638"/>
                  </a:lnTo>
                  <a:lnTo>
                    <a:pt x="64" y="580"/>
                  </a:lnTo>
                  <a:lnTo>
                    <a:pt x="77" y="522"/>
                  </a:lnTo>
                  <a:lnTo>
                    <a:pt x="89" y="464"/>
                  </a:lnTo>
                  <a:lnTo>
                    <a:pt x="95" y="435"/>
                  </a:lnTo>
                  <a:lnTo>
                    <a:pt x="99" y="405"/>
                  </a:lnTo>
                  <a:lnTo>
                    <a:pt x="99" y="405"/>
                  </a:lnTo>
                  <a:lnTo>
                    <a:pt x="103" y="379"/>
                  </a:lnTo>
                  <a:lnTo>
                    <a:pt x="107" y="353"/>
                  </a:lnTo>
                  <a:lnTo>
                    <a:pt x="113" y="326"/>
                  </a:lnTo>
                  <a:lnTo>
                    <a:pt x="121" y="301"/>
                  </a:lnTo>
                  <a:lnTo>
                    <a:pt x="121" y="301"/>
                  </a:lnTo>
                  <a:lnTo>
                    <a:pt x="158" y="195"/>
                  </a:lnTo>
                  <a:lnTo>
                    <a:pt x="158" y="195"/>
                  </a:lnTo>
                  <a:lnTo>
                    <a:pt x="166" y="167"/>
                  </a:lnTo>
                  <a:lnTo>
                    <a:pt x="174" y="140"/>
                  </a:lnTo>
                  <a:lnTo>
                    <a:pt x="181" y="112"/>
                  </a:lnTo>
                  <a:lnTo>
                    <a:pt x="186" y="83"/>
                  </a:lnTo>
                  <a:lnTo>
                    <a:pt x="186" y="83"/>
                  </a:lnTo>
                  <a:lnTo>
                    <a:pt x="189" y="60"/>
                  </a:lnTo>
                  <a:lnTo>
                    <a:pt x="190" y="47"/>
                  </a:lnTo>
                  <a:lnTo>
                    <a:pt x="192" y="36"/>
                  </a:lnTo>
                  <a:lnTo>
                    <a:pt x="192" y="36"/>
                  </a:lnTo>
                  <a:lnTo>
                    <a:pt x="196" y="20"/>
                  </a:lnTo>
                  <a:lnTo>
                    <a:pt x="198" y="12"/>
                  </a:lnTo>
                  <a:lnTo>
                    <a:pt x="198" y="5"/>
                  </a:lnTo>
                  <a:lnTo>
                    <a:pt x="198" y="5"/>
                  </a:lnTo>
                  <a:lnTo>
                    <a:pt x="198" y="3"/>
                  </a:lnTo>
                  <a:lnTo>
                    <a:pt x="197" y="2"/>
                  </a:lnTo>
                  <a:lnTo>
                    <a:pt x="196" y="1"/>
                  </a:lnTo>
                  <a:lnTo>
                    <a:pt x="194" y="0"/>
                  </a:lnTo>
                  <a:lnTo>
                    <a:pt x="192" y="1"/>
                  </a:lnTo>
                  <a:lnTo>
                    <a:pt x="191" y="2"/>
                  </a:lnTo>
                  <a:lnTo>
                    <a:pt x="190" y="3"/>
                  </a:lnTo>
                  <a:lnTo>
                    <a:pt x="189" y="5"/>
                  </a:lnTo>
                  <a:lnTo>
                    <a:pt x="189"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7" name="Freeform 912"/>
            <p:cNvSpPr/>
            <p:nvPr/>
          </p:nvSpPr>
          <p:spPr bwMode="auto">
            <a:xfrm>
              <a:off x="3494088" y="1250950"/>
              <a:ext cx="98425" cy="452438"/>
            </a:xfrm>
            <a:custGeom>
              <a:avLst/>
              <a:gdLst/>
              <a:ahLst/>
              <a:cxnLst>
                <a:cxn ang="0">
                  <a:pos x="175" y="5"/>
                </a:cxn>
                <a:cxn ang="0">
                  <a:pos x="174" y="29"/>
                </a:cxn>
                <a:cxn ang="0">
                  <a:pos x="159" y="100"/>
                </a:cxn>
                <a:cxn ang="0">
                  <a:pos x="150" y="153"/>
                </a:cxn>
                <a:cxn ang="0">
                  <a:pos x="141" y="207"/>
                </a:cxn>
                <a:cxn ang="0">
                  <a:pos x="121" y="315"/>
                </a:cxn>
                <a:cxn ang="0">
                  <a:pos x="104" y="426"/>
                </a:cxn>
                <a:cxn ang="0">
                  <a:pos x="99" y="449"/>
                </a:cxn>
                <a:cxn ang="0">
                  <a:pos x="93" y="472"/>
                </a:cxn>
                <a:cxn ang="0">
                  <a:pos x="91" y="488"/>
                </a:cxn>
                <a:cxn ang="0">
                  <a:pos x="81" y="531"/>
                </a:cxn>
                <a:cxn ang="0">
                  <a:pos x="51" y="644"/>
                </a:cxn>
                <a:cxn ang="0">
                  <a:pos x="44" y="672"/>
                </a:cxn>
                <a:cxn ang="0">
                  <a:pos x="19" y="753"/>
                </a:cxn>
                <a:cxn ang="0">
                  <a:pos x="13" y="780"/>
                </a:cxn>
                <a:cxn ang="0">
                  <a:pos x="7" y="806"/>
                </a:cxn>
                <a:cxn ang="0">
                  <a:pos x="0" y="838"/>
                </a:cxn>
                <a:cxn ang="0">
                  <a:pos x="0" y="848"/>
                </a:cxn>
                <a:cxn ang="0">
                  <a:pos x="1" y="853"/>
                </a:cxn>
                <a:cxn ang="0">
                  <a:pos x="4" y="854"/>
                </a:cxn>
                <a:cxn ang="0">
                  <a:pos x="7" y="853"/>
                </a:cxn>
                <a:cxn ang="0">
                  <a:pos x="9" y="848"/>
                </a:cxn>
                <a:cxn ang="0">
                  <a:pos x="10" y="837"/>
                </a:cxn>
                <a:cxn ang="0">
                  <a:pos x="18" y="800"/>
                </a:cxn>
                <a:cxn ang="0">
                  <a:pos x="23" y="774"/>
                </a:cxn>
                <a:cxn ang="0">
                  <a:pos x="30" y="747"/>
                </a:cxn>
                <a:cxn ang="0">
                  <a:pos x="63" y="638"/>
                </a:cxn>
                <a:cxn ang="0">
                  <a:pos x="92" y="525"/>
                </a:cxn>
                <a:cxn ang="0">
                  <a:pos x="98" y="500"/>
                </a:cxn>
                <a:cxn ang="0">
                  <a:pos x="102" y="476"/>
                </a:cxn>
                <a:cxn ang="0">
                  <a:pos x="109" y="447"/>
                </a:cxn>
                <a:cxn ang="0">
                  <a:pos x="115" y="419"/>
                </a:cxn>
                <a:cxn ang="0">
                  <a:pos x="131" y="309"/>
                </a:cxn>
                <a:cxn ang="0">
                  <a:pos x="151" y="201"/>
                </a:cxn>
                <a:cxn ang="0">
                  <a:pos x="160" y="147"/>
                </a:cxn>
                <a:cxn ang="0">
                  <a:pos x="170" y="93"/>
                </a:cxn>
                <a:cxn ang="0">
                  <a:pos x="183" y="27"/>
                </a:cxn>
                <a:cxn ang="0">
                  <a:pos x="185" y="5"/>
                </a:cxn>
                <a:cxn ang="0">
                  <a:pos x="184" y="3"/>
                </a:cxn>
                <a:cxn ang="0">
                  <a:pos x="182" y="0"/>
                </a:cxn>
                <a:cxn ang="0">
                  <a:pos x="178" y="0"/>
                </a:cxn>
                <a:cxn ang="0">
                  <a:pos x="176" y="3"/>
                </a:cxn>
                <a:cxn ang="0">
                  <a:pos x="175" y="5"/>
                </a:cxn>
              </a:cxnLst>
              <a:rect l="0" t="0" r="r" b="b"/>
              <a:pathLst>
                <a:path w="185" h="854">
                  <a:moveTo>
                    <a:pt x="175" y="5"/>
                  </a:moveTo>
                  <a:lnTo>
                    <a:pt x="175" y="5"/>
                  </a:lnTo>
                  <a:lnTo>
                    <a:pt x="175" y="17"/>
                  </a:lnTo>
                  <a:lnTo>
                    <a:pt x="174" y="29"/>
                  </a:lnTo>
                  <a:lnTo>
                    <a:pt x="170" y="52"/>
                  </a:lnTo>
                  <a:lnTo>
                    <a:pt x="159" y="100"/>
                  </a:lnTo>
                  <a:lnTo>
                    <a:pt x="159" y="100"/>
                  </a:lnTo>
                  <a:lnTo>
                    <a:pt x="150" y="153"/>
                  </a:lnTo>
                  <a:lnTo>
                    <a:pt x="141" y="207"/>
                  </a:lnTo>
                  <a:lnTo>
                    <a:pt x="141" y="207"/>
                  </a:lnTo>
                  <a:lnTo>
                    <a:pt x="130" y="261"/>
                  </a:lnTo>
                  <a:lnTo>
                    <a:pt x="121" y="315"/>
                  </a:lnTo>
                  <a:lnTo>
                    <a:pt x="104" y="426"/>
                  </a:lnTo>
                  <a:lnTo>
                    <a:pt x="104" y="426"/>
                  </a:lnTo>
                  <a:lnTo>
                    <a:pt x="101" y="437"/>
                  </a:lnTo>
                  <a:lnTo>
                    <a:pt x="99" y="449"/>
                  </a:lnTo>
                  <a:lnTo>
                    <a:pt x="96" y="461"/>
                  </a:lnTo>
                  <a:lnTo>
                    <a:pt x="93" y="472"/>
                  </a:lnTo>
                  <a:lnTo>
                    <a:pt x="93" y="472"/>
                  </a:lnTo>
                  <a:lnTo>
                    <a:pt x="91" y="488"/>
                  </a:lnTo>
                  <a:lnTo>
                    <a:pt x="88" y="502"/>
                  </a:lnTo>
                  <a:lnTo>
                    <a:pt x="81" y="531"/>
                  </a:lnTo>
                  <a:lnTo>
                    <a:pt x="81" y="531"/>
                  </a:lnTo>
                  <a:lnTo>
                    <a:pt x="51" y="644"/>
                  </a:lnTo>
                  <a:lnTo>
                    <a:pt x="51" y="644"/>
                  </a:lnTo>
                  <a:lnTo>
                    <a:pt x="44" y="672"/>
                  </a:lnTo>
                  <a:lnTo>
                    <a:pt x="35" y="699"/>
                  </a:lnTo>
                  <a:lnTo>
                    <a:pt x="19" y="753"/>
                  </a:lnTo>
                  <a:lnTo>
                    <a:pt x="19" y="753"/>
                  </a:lnTo>
                  <a:lnTo>
                    <a:pt x="13" y="780"/>
                  </a:lnTo>
                  <a:lnTo>
                    <a:pt x="7" y="806"/>
                  </a:lnTo>
                  <a:lnTo>
                    <a:pt x="7" y="806"/>
                  </a:lnTo>
                  <a:lnTo>
                    <a:pt x="2" y="828"/>
                  </a:lnTo>
                  <a:lnTo>
                    <a:pt x="0" y="838"/>
                  </a:lnTo>
                  <a:lnTo>
                    <a:pt x="0" y="848"/>
                  </a:lnTo>
                  <a:lnTo>
                    <a:pt x="0" y="848"/>
                  </a:lnTo>
                  <a:lnTo>
                    <a:pt x="0" y="851"/>
                  </a:lnTo>
                  <a:lnTo>
                    <a:pt x="1" y="853"/>
                  </a:lnTo>
                  <a:lnTo>
                    <a:pt x="2" y="853"/>
                  </a:lnTo>
                  <a:lnTo>
                    <a:pt x="4" y="854"/>
                  </a:lnTo>
                  <a:lnTo>
                    <a:pt x="6" y="853"/>
                  </a:lnTo>
                  <a:lnTo>
                    <a:pt x="7" y="853"/>
                  </a:lnTo>
                  <a:lnTo>
                    <a:pt x="8" y="851"/>
                  </a:lnTo>
                  <a:lnTo>
                    <a:pt x="9" y="848"/>
                  </a:lnTo>
                  <a:lnTo>
                    <a:pt x="9" y="848"/>
                  </a:lnTo>
                  <a:lnTo>
                    <a:pt x="10" y="837"/>
                  </a:lnTo>
                  <a:lnTo>
                    <a:pt x="13" y="825"/>
                  </a:lnTo>
                  <a:lnTo>
                    <a:pt x="18" y="800"/>
                  </a:lnTo>
                  <a:lnTo>
                    <a:pt x="18" y="800"/>
                  </a:lnTo>
                  <a:lnTo>
                    <a:pt x="23" y="774"/>
                  </a:lnTo>
                  <a:lnTo>
                    <a:pt x="30" y="747"/>
                  </a:lnTo>
                  <a:lnTo>
                    <a:pt x="30" y="747"/>
                  </a:lnTo>
                  <a:lnTo>
                    <a:pt x="47" y="693"/>
                  </a:lnTo>
                  <a:lnTo>
                    <a:pt x="63" y="638"/>
                  </a:lnTo>
                  <a:lnTo>
                    <a:pt x="63" y="638"/>
                  </a:lnTo>
                  <a:lnTo>
                    <a:pt x="92" y="525"/>
                  </a:lnTo>
                  <a:lnTo>
                    <a:pt x="92" y="525"/>
                  </a:lnTo>
                  <a:lnTo>
                    <a:pt x="98" y="500"/>
                  </a:lnTo>
                  <a:lnTo>
                    <a:pt x="102" y="476"/>
                  </a:lnTo>
                  <a:lnTo>
                    <a:pt x="102" y="476"/>
                  </a:lnTo>
                  <a:lnTo>
                    <a:pt x="105" y="461"/>
                  </a:lnTo>
                  <a:lnTo>
                    <a:pt x="109" y="447"/>
                  </a:lnTo>
                  <a:lnTo>
                    <a:pt x="112" y="433"/>
                  </a:lnTo>
                  <a:lnTo>
                    <a:pt x="115" y="419"/>
                  </a:lnTo>
                  <a:lnTo>
                    <a:pt x="115" y="419"/>
                  </a:lnTo>
                  <a:lnTo>
                    <a:pt x="131" y="309"/>
                  </a:lnTo>
                  <a:lnTo>
                    <a:pt x="141" y="255"/>
                  </a:lnTo>
                  <a:lnTo>
                    <a:pt x="151" y="201"/>
                  </a:lnTo>
                  <a:lnTo>
                    <a:pt x="151" y="201"/>
                  </a:lnTo>
                  <a:lnTo>
                    <a:pt x="160" y="147"/>
                  </a:lnTo>
                  <a:lnTo>
                    <a:pt x="170" y="93"/>
                  </a:lnTo>
                  <a:lnTo>
                    <a:pt x="170" y="93"/>
                  </a:lnTo>
                  <a:lnTo>
                    <a:pt x="180" y="50"/>
                  </a:lnTo>
                  <a:lnTo>
                    <a:pt x="183" y="27"/>
                  </a:lnTo>
                  <a:lnTo>
                    <a:pt x="184" y="16"/>
                  </a:lnTo>
                  <a:lnTo>
                    <a:pt x="185" y="5"/>
                  </a:lnTo>
                  <a:lnTo>
                    <a:pt x="185" y="5"/>
                  </a:lnTo>
                  <a:lnTo>
                    <a:pt x="184" y="3"/>
                  </a:lnTo>
                  <a:lnTo>
                    <a:pt x="183" y="1"/>
                  </a:lnTo>
                  <a:lnTo>
                    <a:pt x="182" y="0"/>
                  </a:lnTo>
                  <a:lnTo>
                    <a:pt x="180" y="0"/>
                  </a:lnTo>
                  <a:lnTo>
                    <a:pt x="178" y="0"/>
                  </a:lnTo>
                  <a:lnTo>
                    <a:pt x="177" y="1"/>
                  </a:lnTo>
                  <a:lnTo>
                    <a:pt x="176" y="3"/>
                  </a:lnTo>
                  <a:lnTo>
                    <a:pt x="175" y="5"/>
                  </a:lnTo>
                  <a:lnTo>
                    <a:pt x="175"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8" name="Freeform 913"/>
            <p:cNvSpPr/>
            <p:nvPr/>
          </p:nvSpPr>
          <p:spPr bwMode="auto">
            <a:xfrm>
              <a:off x="3532188" y="1266825"/>
              <a:ext cx="103188" cy="504825"/>
            </a:xfrm>
            <a:custGeom>
              <a:avLst/>
              <a:gdLst/>
              <a:ahLst/>
              <a:cxnLst>
                <a:cxn ang="0">
                  <a:pos x="185" y="5"/>
                </a:cxn>
                <a:cxn ang="0">
                  <a:pos x="181" y="67"/>
                </a:cxn>
                <a:cxn ang="0">
                  <a:pos x="169" y="127"/>
                </a:cxn>
                <a:cxn ang="0">
                  <a:pos x="153" y="187"/>
                </a:cxn>
                <a:cxn ang="0">
                  <a:pos x="136" y="246"/>
                </a:cxn>
                <a:cxn ang="0">
                  <a:pos x="129" y="273"/>
                </a:cxn>
                <a:cxn ang="0">
                  <a:pos x="124" y="327"/>
                </a:cxn>
                <a:cxn ang="0">
                  <a:pos x="123" y="355"/>
                </a:cxn>
                <a:cxn ang="0">
                  <a:pos x="118" y="418"/>
                </a:cxn>
                <a:cxn ang="0">
                  <a:pos x="108" y="481"/>
                </a:cxn>
                <a:cxn ang="0">
                  <a:pos x="101" y="511"/>
                </a:cxn>
                <a:cxn ang="0">
                  <a:pos x="74" y="596"/>
                </a:cxn>
                <a:cxn ang="0">
                  <a:pos x="65" y="627"/>
                </a:cxn>
                <a:cxn ang="0">
                  <a:pos x="53" y="691"/>
                </a:cxn>
                <a:cxn ang="0">
                  <a:pos x="47" y="723"/>
                </a:cxn>
                <a:cxn ang="0">
                  <a:pos x="23" y="846"/>
                </a:cxn>
                <a:cxn ang="0">
                  <a:pos x="20" y="863"/>
                </a:cxn>
                <a:cxn ang="0">
                  <a:pos x="14" y="897"/>
                </a:cxn>
                <a:cxn ang="0">
                  <a:pos x="9" y="913"/>
                </a:cxn>
                <a:cxn ang="0">
                  <a:pos x="6" y="922"/>
                </a:cxn>
                <a:cxn ang="0">
                  <a:pos x="1" y="939"/>
                </a:cxn>
                <a:cxn ang="0">
                  <a:pos x="0" y="949"/>
                </a:cxn>
                <a:cxn ang="0">
                  <a:pos x="2" y="952"/>
                </a:cxn>
                <a:cxn ang="0">
                  <a:pos x="6" y="954"/>
                </a:cxn>
                <a:cxn ang="0">
                  <a:pos x="9" y="952"/>
                </a:cxn>
                <a:cxn ang="0">
                  <a:pos x="11" y="949"/>
                </a:cxn>
                <a:cxn ang="0">
                  <a:pos x="12" y="937"/>
                </a:cxn>
                <a:cxn ang="0">
                  <a:pos x="18" y="914"/>
                </a:cxn>
                <a:cxn ang="0">
                  <a:pos x="21" y="903"/>
                </a:cxn>
                <a:cxn ang="0">
                  <a:pos x="33" y="840"/>
                </a:cxn>
                <a:cxn ang="0">
                  <a:pos x="47" y="774"/>
                </a:cxn>
                <a:cxn ang="0">
                  <a:pos x="59" y="709"/>
                </a:cxn>
                <a:cxn ang="0">
                  <a:pos x="71" y="650"/>
                </a:cxn>
                <a:cxn ang="0">
                  <a:pos x="85" y="591"/>
                </a:cxn>
                <a:cxn ang="0">
                  <a:pos x="94" y="563"/>
                </a:cxn>
                <a:cxn ang="0">
                  <a:pos x="105" y="534"/>
                </a:cxn>
                <a:cxn ang="0">
                  <a:pos x="114" y="500"/>
                </a:cxn>
                <a:cxn ang="0">
                  <a:pos x="120" y="465"/>
                </a:cxn>
                <a:cxn ang="0">
                  <a:pos x="128" y="407"/>
                </a:cxn>
                <a:cxn ang="0">
                  <a:pos x="135" y="320"/>
                </a:cxn>
                <a:cxn ang="0">
                  <a:pos x="143" y="262"/>
                </a:cxn>
                <a:cxn ang="0">
                  <a:pos x="150" y="233"/>
                </a:cxn>
                <a:cxn ang="0">
                  <a:pos x="167" y="177"/>
                </a:cxn>
                <a:cxn ang="0">
                  <a:pos x="181" y="120"/>
                </a:cxn>
                <a:cxn ang="0">
                  <a:pos x="191" y="63"/>
                </a:cxn>
                <a:cxn ang="0">
                  <a:pos x="196" y="5"/>
                </a:cxn>
                <a:cxn ang="0">
                  <a:pos x="195" y="3"/>
                </a:cxn>
                <a:cxn ang="0">
                  <a:pos x="192" y="1"/>
                </a:cxn>
                <a:cxn ang="0">
                  <a:pos x="188" y="1"/>
                </a:cxn>
                <a:cxn ang="0">
                  <a:pos x="186" y="3"/>
                </a:cxn>
                <a:cxn ang="0">
                  <a:pos x="185" y="5"/>
                </a:cxn>
              </a:cxnLst>
              <a:rect l="0" t="0" r="r" b="b"/>
              <a:pathLst>
                <a:path w="196" h="954">
                  <a:moveTo>
                    <a:pt x="185" y="5"/>
                  </a:moveTo>
                  <a:lnTo>
                    <a:pt x="185" y="5"/>
                  </a:lnTo>
                  <a:lnTo>
                    <a:pt x="184" y="36"/>
                  </a:lnTo>
                  <a:lnTo>
                    <a:pt x="181" y="67"/>
                  </a:lnTo>
                  <a:lnTo>
                    <a:pt x="176" y="97"/>
                  </a:lnTo>
                  <a:lnTo>
                    <a:pt x="169" y="127"/>
                  </a:lnTo>
                  <a:lnTo>
                    <a:pt x="162" y="157"/>
                  </a:lnTo>
                  <a:lnTo>
                    <a:pt x="153" y="187"/>
                  </a:lnTo>
                  <a:lnTo>
                    <a:pt x="136" y="246"/>
                  </a:lnTo>
                  <a:lnTo>
                    <a:pt x="136" y="246"/>
                  </a:lnTo>
                  <a:lnTo>
                    <a:pt x="133" y="261"/>
                  </a:lnTo>
                  <a:lnTo>
                    <a:pt x="129" y="273"/>
                  </a:lnTo>
                  <a:lnTo>
                    <a:pt x="126" y="300"/>
                  </a:lnTo>
                  <a:lnTo>
                    <a:pt x="124" y="327"/>
                  </a:lnTo>
                  <a:lnTo>
                    <a:pt x="123" y="355"/>
                  </a:lnTo>
                  <a:lnTo>
                    <a:pt x="123" y="355"/>
                  </a:lnTo>
                  <a:lnTo>
                    <a:pt x="121" y="386"/>
                  </a:lnTo>
                  <a:lnTo>
                    <a:pt x="118" y="418"/>
                  </a:lnTo>
                  <a:lnTo>
                    <a:pt x="113" y="449"/>
                  </a:lnTo>
                  <a:lnTo>
                    <a:pt x="108" y="481"/>
                  </a:lnTo>
                  <a:lnTo>
                    <a:pt x="108" y="481"/>
                  </a:lnTo>
                  <a:lnTo>
                    <a:pt x="101" y="511"/>
                  </a:lnTo>
                  <a:lnTo>
                    <a:pt x="92" y="538"/>
                  </a:lnTo>
                  <a:lnTo>
                    <a:pt x="74" y="596"/>
                  </a:lnTo>
                  <a:lnTo>
                    <a:pt x="74" y="596"/>
                  </a:lnTo>
                  <a:lnTo>
                    <a:pt x="65" y="627"/>
                  </a:lnTo>
                  <a:lnTo>
                    <a:pt x="58" y="659"/>
                  </a:lnTo>
                  <a:lnTo>
                    <a:pt x="53" y="691"/>
                  </a:lnTo>
                  <a:lnTo>
                    <a:pt x="47" y="723"/>
                  </a:lnTo>
                  <a:lnTo>
                    <a:pt x="47" y="723"/>
                  </a:lnTo>
                  <a:lnTo>
                    <a:pt x="34" y="784"/>
                  </a:lnTo>
                  <a:lnTo>
                    <a:pt x="23" y="846"/>
                  </a:lnTo>
                  <a:lnTo>
                    <a:pt x="23" y="846"/>
                  </a:lnTo>
                  <a:lnTo>
                    <a:pt x="20" y="863"/>
                  </a:lnTo>
                  <a:lnTo>
                    <a:pt x="18" y="880"/>
                  </a:lnTo>
                  <a:lnTo>
                    <a:pt x="14" y="897"/>
                  </a:lnTo>
                  <a:lnTo>
                    <a:pt x="12" y="905"/>
                  </a:lnTo>
                  <a:lnTo>
                    <a:pt x="9" y="913"/>
                  </a:lnTo>
                  <a:lnTo>
                    <a:pt x="9" y="913"/>
                  </a:lnTo>
                  <a:lnTo>
                    <a:pt x="6" y="922"/>
                  </a:lnTo>
                  <a:lnTo>
                    <a:pt x="3" y="931"/>
                  </a:lnTo>
                  <a:lnTo>
                    <a:pt x="1" y="939"/>
                  </a:lnTo>
                  <a:lnTo>
                    <a:pt x="0" y="949"/>
                  </a:lnTo>
                  <a:lnTo>
                    <a:pt x="0" y="949"/>
                  </a:lnTo>
                  <a:lnTo>
                    <a:pt x="1" y="951"/>
                  </a:lnTo>
                  <a:lnTo>
                    <a:pt x="2" y="952"/>
                  </a:lnTo>
                  <a:lnTo>
                    <a:pt x="3" y="953"/>
                  </a:lnTo>
                  <a:lnTo>
                    <a:pt x="6" y="954"/>
                  </a:lnTo>
                  <a:lnTo>
                    <a:pt x="7" y="953"/>
                  </a:lnTo>
                  <a:lnTo>
                    <a:pt x="9" y="952"/>
                  </a:lnTo>
                  <a:lnTo>
                    <a:pt x="10" y="951"/>
                  </a:lnTo>
                  <a:lnTo>
                    <a:pt x="11" y="949"/>
                  </a:lnTo>
                  <a:lnTo>
                    <a:pt x="11" y="949"/>
                  </a:lnTo>
                  <a:lnTo>
                    <a:pt x="12" y="937"/>
                  </a:lnTo>
                  <a:lnTo>
                    <a:pt x="15" y="926"/>
                  </a:lnTo>
                  <a:lnTo>
                    <a:pt x="18" y="914"/>
                  </a:lnTo>
                  <a:lnTo>
                    <a:pt x="21" y="903"/>
                  </a:lnTo>
                  <a:lnTo>
                    <a:pt x="21" y="903"/>
                  </a:lnTo>
                  <a:lnTo>
                    <a:pt x="27" y="871"/>
                  </a:lnTo>
                  <a:lnTo>
                    <a:pt x="33" y="840"/>
                  </a:lnTo>
                  <a:lnTo>
                    <a:pt x="33" y="840"/>
                  </a:lnTo>
                  <a:lnTo>
                    <a:pt x="47" y="774"/>
                  </a:lnTo>
                  <a:lnTo>
                    <a:pt x="53" y="741"/>
                  </a:lnTo>
                  <a:lnTo>
                    <a:pt x="59" y="709"/>
                  </a:lnTo>
                  <a:lnTo>
                    <a:pt x="59" y="709"/>
                  </a:lnTo>
                  <a:lnTo>
                    <a:pt x="71" y="650"/>
                  </a:lnTo>
                  <a:lnTo>
                    <a:pt x="77" y="620"/>
                  </a:lnTo>
                  <a:lnTo>
                    <a:pt x="85" y="591"/>
                  </a:lnTo>
                  <a:lnTo>
                    <a:pt x="85" y="591"/>
                  </a:lnTo>
                  <a:lnTo>
                    <a:pt x="94" y="563"/>
                  </a:lnTo>
                  <a:lnTo>
                    <a:pt x="105" y="534"/>
                  </a:lnTo>
                  <a:lnTo>
                    <a:pt x="105" y="534"/>
                  </a:lnTo>
                  <a:lnTo>
                    <a:pt x="110" y="518"/>
                  </a:lnTo>
                  <a:lnTo>
                    <a:pt x="114" y="500"/>
                  </a:lnTo>
                  <a:lnTo>
                    <a:pt x="120" y="465"/>
                  </a:lnTo>
                  <a:lnTo>
                    <a:pt x="120" y="465"/>
                  </a:lnTo>
                  <a:lnTo>
                    <a:pt x="125" y="436"/>
                  </a:lnTo>
                  <a:lnTo>
                    <a:pt x="128" y="407"/>
                  </a:lnTo>
                  <a:lnTo>
                    <a:pt x="133" y="348"/>
                  </a:lnTo>
                  <a:lnTo>
                    <a:pt x="135" y="320"/>
                  </a:lnTo>
                  <a:lnTo>
                    <a:pt x="138" y="291"/>
                  </a:lnTo>
                  <a:lnTo>
                    <a:pt x="143" y="262"/>
                  </a:lnTo>
                  <a:lnTo>
                    <a:pt x="146" y="247"/>
                  </a:lnTo>
                  <a:lnTo>
                    <a:pt x="150" y="233"/>
                  </a:lnTo>
                  <a:lnTo>
                    <a:pt x="150" y="233"/>
                  </a:lnTo>
                  <a:lnTo>
                    <a:pt x="167" y="177"/>
                  </a:lnTo>
                  <a:lnTo>
                    <a:pt x="174" y="149"/>
                  </a:lnTo>
                  <a:lnTo>
                    <a:pt x="181" y="120"/>
                  </a:lnTo>
                  <a:lnTo>
                    <a:pt x="186" y="92"/>
                  </a:lnTo>
                  <a:lnTo>
                    <a:pt x="191" y="63"/>
                  </a:lnTo>
                  <a:lnTo>
                    <a:pt x="195" y="34"/>
                  </a:lnTo>
                  <a:lnTo>
                    <a:pt x="196" y="5"/>
                  </a:lnTo>
                  <a:lnTo>
                    <a:pt x="196" y="5"/>
                  </a:lnTo>
                  <a:lnTo>
                    <a:pt x="195" y="3"/>
                  </a:lnTo>
                  <a:lnTo>
                    <a:pt x="194" y="1"/>
                  </a:lnTo>
                  <a:lnTo>
                    <a:pt x="192" y="1"/>
                  </a:lnTo>
                  <a:lnTo>
                    <a:pt x="190" y="0"/>
                  </a:lnTo>
                  <a:lnTo>
                    <a:pt x="188" y="1"/>
                  </a:lnTo>
                  <a:lnTo>
                    <a:pt x="187" y="1"/>
                  </a:lnTo>
                  <a:lnTo>
                    <a:pt x="186" y="3"/>
                  </a:lnTo>
                  <a:lnTo>
                    <a:pt x="185" y="5"/>
                  </a:lnTo>
                  <a:lnTo>
                    <a:pt x="185"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29" name="Freeform 914"/>
            <p:cNvSpPr/>
            <p:nvPr/>
          </p:nvSpPr>
          <p:spPr bwMode="auto">
            <a:xfrm>
              <a:off x="3570288" y="1301750"/>
              <a:ext cx="96838" cy="488950"/>
            </a:xfrm>
            <a:custGeom>
              <a:avLst/>
              <a:gdLst/>
              <a:ahLst/>
              <a:cxnLst>
                <a:cxn ang="0">
                  <a:pos x="175" y="5"/>
                </a:cxn>
                <a:cxn ang="0">
                  <a:pos x="172" y="13"/>
                </a:cxn>
                <a:cxn ang="0">
                  <a:pos x="163" y="30"/>
                </a:cxn>
                <a:cxn ang="0">
                  <a:pos x="161" y="39"/>
                </a:cxn>
                <a:cxn ang="0">
                  <a:pos x="161" y="62"/>
                </a:cxn>
                <a:cxn ang="0">
                  <a:pos x="159" y="87"/>
                </a:cxn>
                <a:cxn ang="0">
                  <a:pos x="149" y="148"/>
                </a:cxn>
                <a:cxn ang="0">
                  <a:pos x="146" y="164"/>
                </a:cxn>
                <a:cxn ang="0">
                  <a:pos x="138" y="193"/>
                </a:cxn>
                <a:cxn ang="0">
                  <a:pos x="135" y="207"/>
                </a:cxn>
                <a:cxn ang="0">
                  <a:pos x="128" y="268"/>
                </a:cxn>
                <a:cxn ang="0">
                  <a:pos x="117" y="361"/>
                </a:cxn>
                <a:cxn ang="0">
                  <a:pos x="106" y="422"/>
                </a:cxn>
                <a:cxn ang="0">
                  <a:pos x="99" y="452"/>
                </a:cxn>
                <a:cxn ang="0">
                  <a:pos x="72" y="538"/>
                </a:cxn>
                <a:cxn ang="0">
                  <a:pos x="64" y="568"/>
                </a:cxn>
                <a:cxn ang="0">
                  <a:pos x="50" y="630"/>
                </a:cxn>
                <a:cxn ang="0">
                  <a:pos x="38" y="691"/>
                </a:cxn>
                <a:cxn ang="0">
                  <a:pos x="15" y="809"/>
                </a:cxn>
                <a:cxn ang="0">
                  <a:pos x="6" y="865"/>
                </a:cxn>
                <a:cxn ang="0">
                  <a:pos x="1" y="906"/>
                </a:cxn>
                <a:cxn ang="0">
                  <a:pos x="0" y="921"/>
                </a:cxn>
                <a:cxn ang="0">
                  <a:pos x="2" y="924"/>
                </a:cxn>
                <a:cxn ang="0">
                  <a:pos x="5" y="925"/>
                </a:cxn>
                <a:cxn ang="0">
                  <a:pos x="8" y="924"/>
                </a:cxn>
                <a:cxn ang="0">
                  <a:pos x="9" y="921"/>
                </a:cxn>
                <a:cxn ang="0">
                  <a:pos x="10" y="906"/>
                </a:cxn>
                <a:cxn ang="0">
                  <a:pos x="13" y="875"/>
                </a:cxn>
                <a:cxn ang="0">
                  <a:pos x="16" y="862"/>
                </a:cxn>
                <a:cxn ang="0">
                  <a:pos x="25" y="803"/>
                </a:cxn>
                <a:cxn ang="0">
                  <a:pos x="31" y="774"/>
                </a:cxn>
                <a:cxn ang="0">
                  <a:pos x="48" y="685"/>
                </a:cxn>
                <a:cxn ang="0">
                  <a:pos x="62" y="623"/>
                </a:cxn>
                <a:cxn ang="0">
                  <a:pos x="75" y="560"/>
                </a:cxn>
                <a:cxn ang="0">
                  <a:pos x="83" y="531"/>
                </a:cxn>
                <a:cxn ang="0">
                  <a:pos x="110" y="446"/>
                </a:cxn>
                <a:cxn ang="0">
                  <a:pos x="117" y="417"/>
                </a:cxn>
                <a:cxn ang="0">
                  <a:pos x="129" y="355"/>
                </a:cxn>
                <a:cxn ang="0">
                  <a:pos x="138" y="262"/>
                </a:cxn>
                <a:cxn ang="0">
                  <a:pos x="145" y="201"/>
                </a:cxn>
                <a:cxn ang="0">
                  <a:pos x="148" y="186"/>
                </a:cxn>
                <a:cxn ang="0">
                  <a:pos x="157" y="157"/>
                </a:cxn>
                <a:cxn ang="0">
                  <a:pos x="161" y="143"/>
                </a:cxn>
                <a:cxn ang="0">
                  <a:pos x="167" y="94"/>
                </a:cxn>
                <a:cxn ang="0">
                  <a:pos x="169" y="70"/>
                </a:cxn>
                <a:cxn ang="0">
                  <a:pos x="171" y="45"/>
                </a:cxn>
                <a:cxn ang="0">
                  <a:pos x="172" y="36"/>
                </a:cxn>
                <a:cxn ang="0">
                  <a:pos x="181" y="17"/>
                </a:cxn>
                <a:cxn ang="0">
                  <a:pos x="185" y="7"/>
                </a:cxn>
                <a:cxn ang="0">
                  <a:pos x="185" y="5"/>
                </a:cxn>
                <a:cxn ang="0">
                  <a:pos x="180" y="1"/>
                </a:cxn>
                <a:cxn ang="0">
                  <a:pos x="177" y="1"/>
                </a:cxn>
                <a:cxn ang="0">
                  <a:pos x="175" y="5"/>
                </a:cxn>
              </a:cxnLst>
              <a:rect l="0" t="0" r="r" b="b"/>
              <a:pathLst>
                <a:path w="185" h="925">
                  <a:moveTo>
                    <a:pt x="175" y="5"/>
                  </a:moveTo>
                  <a:lnTo>
                    <a:pt x="175" y="5"/>
                  </a:lnTo>
                  <a:lnTo>
                    <a:pt x="174" y="9"/>
                  </a:lnTo>
                  <a:lnTo>
                    <a:pt x="172" y="13"/>
                  </a:lnTo>
                  <a:lnTo>
                    <a:pt x="168" y="22"/>
                  </a:lnTo>
                  <a:lnTo>
                    <a:pt x="163" y="30"/>
                  </a:lnTo>
                  <a:lnTo>
                    <a:pt x="162" y="35"/>
                  </a:lnTo>
                  <a:lnTo>
                    <a:pt x="161" y="39"/>
                  </a:lnTo>
                  <a:lnTo>
                    <a:pt x="161" y="39"/>
                  </a:lnTo>
                  <a:lnTo>
                    <a:pt x="161" y="62"/>
                  </a:lnTo>
                  <a:lnTo>
                    <a:pt x="159" y="87"/>
                  </a:lnTo>
                  <a:lnTo>
                    <a:pt x="159" y="87"/>
                  </a:lnTo>
                  <a:lnTo>
                    <a:pt x="155" y="118"/>
                  </a:lnTo>
                  <a:lnTo>
                    <a:pt x="149" y="148"/>
                  </a:lnTo>
                  <a:lnTo>
                    <a:pt x="149" y="148"/>
                  </a:lnTo>
                  <a:lnTo>
                    <a:pt x="146" y="164"/>
                  </a:lnTo>
                  <a:lnTo>
                    <a:pt x="142" y="178"/>
                  </a:lnTo>
                  <a:lnTo>
                    <a:pt x="138" y="193"/>
                  </a:lnTo>
                  <a:lnTo>
                    <a:pt x="135" y="207"/>
                  </a:lnTo>
                  <a:lnTo>
                    <a:pt x="135" y="207"/>
                  </a:lnTo>
                  <a:lnTo>
                    <a:pt x="131" y="238"/>
                  </a:lnTo>
                  <a:lnTo>
                    <a:pt x="128" y="268"/>
                  </a:lnTo>
                  <a:lnTo>
                    <a:pt x="122" y="330"/>
                  </a:lnTo>
                  <a:lnTo>
                    <a:pt x="117" y="361"/>
                  </a:lnTo>
                  <a:lnTo>
                    <a:pt x="112" y="392"/>
                  </a:lnTo>
                  <a:lnTo>
                    <a:pt x="106" y="422"/>
                  </a:lnTo>
                  <a:lnTo>
                    <a:pt x="99" y="452"/>
                  </a:lnTo>
                  <a:lnTo>
                    <a:pt x="99" y="452"/>
                  </a:lnTo>
                  <a:lnTo>
                    <a:pt x="80" y="510"/>
                  </a:lnTo>
                  <a:lnTo>
                    <a:pt x="72" y="538"/>
                  </a:lnTo>
                  <a:lnTo>
                    <a:pt x="64" y="568"/>
                  </a:lnTo>
                  <a:lnTo>
                    <a:pt x="64" y="568"/>
                  </a:lnTo>
                  <a:lnTo>
                    <a:pt x="56" y="599"/>
                  </a:lnTo>
                  <a:lnTo>
                    <a:pt x="50" y="630"/>
                  </a:lnTo>
                  <a:lnTo>
                    <a:pt x="38" y="691"/>
                  </a:lnTo>
                  <a:lnTo>
                    <a:pt x="38" y="691"/>
                  </a:lnTo>
                  <a:lnTo>
                    <a:pt x="25" y="750"/>
                  </a:lnTo>
                  <a:lnTo>
                    <a:pt x="15" y="809"/>
                  </a:lnTo>
                  <a:lnTo>
                    <a:pt x="15" y="809"/>
                  </a:lnTo>
                  <a:lnTo>
                    <a:pt x="6" y="865"/>
                  </a:lnTo>
                  <a:lnTo>
                    <a:pt x="2" y="893"/>
                  </a:lnTo>
                  <a:lnTo>
                    <a:pt x="1" y="906"/>
                  </a:lnTo>
                  <a:lnTo>
                    <a:pt x="0" y="921"/>
                  </a:lnTo>
                  <a:lnTo>
                    <a:pt x="0" y="921"/>
                  </a:lnTo>
                  <a:lnTo>
                    <a:pt x="1" y="923"/>
                  </a:lnTo>
                  <a:lnTo>
                    <a:pt x="2" y="924"/>
                  </a:lnTo>
                  <a:lnTo>
                    <a:pt x="3" y="925"/>
                  </a:lnTo>
                  <a:lnTo>
                    <a:pt x="5" y="925"/>
                  </a:lnTo>
                  <a:lnTo>
                    <a:pt x="7" y="925"/>
                  </a:lnTo>
                  <a:lnTo>
                    <a:pt x="8" y="924"/>
                  </a:lnTo>
                  <a:lnTo>
                    <a:pt x="9" y="923"/>
                  </a:lnTo>
                  <a:lnTo>
                    <a:pt x="9" y="921"/>
                  </a:lnTo>
                  <a:lnTo>
                    <a:pt x="9" y="921"/>
                  </a:lnTo>
                  <a:lnTo>
                    <a:pt x="10" y="906"/>
                  </a:lnTo>
                  <a:lnTo>
                    <a:pt x="11" y="891"/>
                  </a:lnTo>
                  <a:lnTo>
                    <a:pt x="13" y="875"/>
                  </a:lnTo>
                  <a:lnTo>
                    <a:pt x="16" y="862"/>
                  </a:lnTo>
                  <a:lnTo>
                    <a:pt x="16" y="862"/>
                  </a:lnTo>
                  <a:lnTo>
                    <a:pt x="21" y="833"/>
                  </a:lnTo>
                  <a:lnTo>
                    <a:pt x="25" y="803"/>
                  </a:lnTo>
                  <a:lnTo>
                    <a:pt x="25" y="803"/>
                  </a:lnTo>
                  <a:lnTo>
                    <a:pt x="31" y="774"/>
                  </a:lnTo>
                  <a:lnTo>
                    <a:pt x="37" y="744"/>
                  </a:lnTo>
                  <a:lnTo>
                    <a:pt x="48" y="685"/>
                  </a:lnTo>
                  <a:lnTo>
                    <a:pt x="48" y="685"/>
                  </a:lnTo>
                  <a:lnTo>
                    <a:pt x="62" y="623"/>
                  </a:lnTo>
                  <a:lnTo>
                    <a:pt x="68" y="592"/>
                  </a:lnTo>
                  <a:lnTo>
                    <a:pt x="75" y="560"/>
                  </a:lnTo>
                  <a:lnTo>
                    <a:pt x="75" y="560"/>
                  </a:lnTo>
                  <a:lnTo>
                    <a:pt x="83" y="531"/>
                  </a:lnTo>
                  <a:lnTo>
                    <a:pt x="93" y="503"/>
                  </a:lnTo>
                  <a:lnTo>
                    <a:pt x="110" y="446"/>
                  </a:lnTo>
                  <a:lnTo>
                    <a:pt x="110" y="446"/>
                  </a:lnTo>
                  <a:lnTo>
                    <a:pt x="117" y="417"/>
                  </a:lnTo>
                  <a:lnTo>
                    <a:pt x="124" y="386"/>
                  </a:lnTo>
                  <a:lnTo>
                    <a:pt x="129" y="355"/>
                  </a:lnTo>
                  <a:lnTo>
                    <a:pt x="132" y="324"/>
                  </a:lnTo>
                  <a:lnTo>
                    <a:pt x="138" y="262"/>
                  </a:lnTo>
                  <a:lnTo>
                    <a:pt x="141" y="231"/>
                  </a:lnTo>
                  <a:lnTo>
                    <a:pt x="145" y="201"/>
                  </a:lnTo>
                  <a:lnTo>
                    <a:pt x="145" y="201"/>
                  </a:lnTo>
                  <a:lnTo>
                    <a:pt x="148" y="186"/>
                  </a:lnTo>
                  <a:lnTo>
                    <a:pt x="153" y="172"/>
                  </a:lnTo>
                  <a:lnTo>
                    <a:pt x="157" y="157"/>
                  </a:lnTo>
                  <a:lnTo>
                    <a:pt x="161" y="143"/>
                  </a:lnTo>
                  <a:lnTo>
                    <a:pt x="161" y="143"/>
                  </a:lnTo>
                  <a:lnTo>
                    <a:pt x="164" y="119"/>
                  </a:lnTo>
                  <a:lnTo>
                    <a:pt x="167" y="94"/>
                  </a:lnTo>
                  <a:lnTo>
                    <a:pt x="167" y="94"/>
                  </a:lnTo>
                  <a:lnTo>
                    <a:pt x="169" y="70"/>
                  </a:lnTo>
                  <a:lnTo>
                    <a:pt x="171" y="45"/>
                  </a:lnTo>
                  <a:lnTo>
                    <a:pt x="171" y="45"/>
                  </a:lnTo>
                  <a:lnTo>
                    <a:pt x="171" y="40"/>
                  </a:lnTo>
                  <a:lnTo>
                    <a:pt x="172" y="36"/>
                  </a:lnTo>
                  <a:lnTo>
                    <a:pt x="177" y="26"/>
                  </a:lnTo>
                  <a:lnTo>
                    <a:pt x="181" y="17"/>
                  </a:lnTo>
                  <a:lnTo>
                    <a:pt x="183" y="12"/>
                  </a:lnTo>
                  <a:lnTo>
                    <a:pt x="185" y="7"/>
                  </a:lnTo>
                  <a:lnTo>
                    <a:pt x="185" y="7"/>
                  </a:lnTo>
                  <a:lnTo>
                    <a:pt x="185" y="5"/>
                  </a:lnTo>
                  <a:lnTo>
                    <a:pt x="183" y="4"/>
                  </a:lnTo>
                  <a:lnTo>
                    <a:pt x="180" y="1"/>
                  </a:lnTo>
                  <a:lnTo>
                    <a:pt x="179" y="0"/>
                  </a:lnTo>
                  <a:lnTo>
                    <a:pt x="177" y="1"/>
                  </a:lnTo>
                  <a:lnTo>
                    <a:pt x="176" y="3"/>
                  </a:lnTo>
                  <a:lnTo>
                    <a:pt x="175" y="5"/>
                  </a:lnTo>
                  <a:lnTo>
                    <a:pt x="175"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0" name="Freeform 915"/>
            <p:cNvSpPr/>
            <p:nvPr/>
          </p:nvSpPr>
          <p:spPr bwMode="auto">
            <a:xfrm>
              <a:off x="3605213" y="1336675"/>
              <a:ext cx="98425" cy="500063"/>
            </a:xfrm>
            <a:custGeom>
              <a:avLst/>
              <a:gdLst/>
              <a:ahLst/>
              <a:cxnLst>
                <a:cxn ang="0">
                  <a:pos x="174" y="4"/>
                </a:cxn>
                <a:cxn ang="0">
                  <a:pos x="173" y="62"/>
                </a:cxn>
                <a:cxn ang="0">
                  <a:pos x="167" y="119"/>
                </a:cxn>
                <a:cxn ang="0">
                  <a:pos x="157" y="179"/>
                </a:cxn>
                <a:cxn ang="0">
                  <a:pos x="147" y="239"/>
                </a:cxn>
                <a:cxn ang="0">
                  <a:pos x="136" y="302"/>
                </a:cxn>
                <a:cxn ang="0">
                  <a:pos x="126" y="365"/>
                </a:cxn>
                <a:cxn ang="0">
                  <a:pos x="118" y="428"/>
                </a:cxn>
                <a:cxn ang="0">
                  <a:pos x="107" y="490"/>
                </a:cxn>
                <a:cxn ang="0">
                  <a:pos x="101" y="519"/>
                </a:cxn>
                <a:cxn ang="0">
                  <a:pos x="78" y="605"/>
                </a:cxn>
                <a:cxn ang="0">
                  <a:pos x="47" y="719"/>
                </a:cxn>
                <a:cxn ang="0">
                  <a:pos x="41" y="747"/>
                </a:cxn>
                <a:cxn ang="0">
                  <a:pos x="32" y="806"/>
                </a:cxn>
                <a:cxn ang="0">
                  <a:pos x="27" y="835"/>
                </a:cxn>
                <a:cxn ang="0">
                  <a:pos x="20" y="859"/>
                </a:cxn>
                <a:cxn ang="0">
                  <a:pos x="5" y="907"/>
                </a:cxn>
                <a:cxn ang="0">
                  <a:pos x="0" y="931"/>
                </a:cxn>
                <a:cxn ang="0">
                  <a:pos x="0" y="933"/>
                </a:cxn>
                <a:cxn ang="0">
                  <a:pos x="0" y="939"/>
                </a:cxn>
                <a:cxn ang="0">
                  <a:pos x="1" y="942"/>
                </a:cxn>
                <a:cxn ang="0">
                  <a:pos x="4" y="943"/>
                </a:cxn>
                <a:cxn ang="0">
                  <a:pos x="7" y="942"/>
                </a:cxn>
                <a:cxn ang="0">
                  <a:pos x="9" y="939"/>
                </a:cxn>
                <a:cxn ang="0">
                  <a:pos x="10" y="924"/>
                </a:cxn>
                <a:cxn ang="0">
                  <a:pos x="16" y="897"/>
                </a:cxn>
                <a:cxn ang="0">
                  <a:pos x="30" y="857"/>
                </a:cxn>
                <a:cxn ang="0">
                  <a:pos x="37" y="829"/>
                </a:cxn>
                <a:cxn ang="0">
                  <a:pos x="42" y="800"/>
                </a:cxn>
                <a:cxn ang="0">
                  <a:pos x="52" y="741"/>
                </a:cxn>
                <a:cxn ang="0">
                  <a:pos x="58" y="712"/>
                </a:cxn>
                <a:cxn ang="0">
                  <a:pos x="90" y="595"/>
                </a:cxn>
                <a:cxn ang="0">
                  <a:pos x="113" y="506"/>
                </a:cxn>
                <a:cxn ang="0">
                  <a:pos x="120" y="476"/>
                </a:cxn>
                <a:cxn ang="0">
                  <a:pos x="129" y="417"/>
                </a:cxn>
                <a:cxn ang="0">
                  <a:pos x="136" y="359"/>
                </a:cxn>
                <a:cxn ang="0">
                  <a:pos x="146" y="296"/>
                </a:cxn>
                <a:cxn ang="0">
                  <a:pos x="158" y="233"/>
                </a:cxn>
                <a:cxn ang="0">
                  <a:pos x="168" y="173"/>
                </a:cxn>
                <a:cxn ang="0">
                  <a:pos x="178" y="113"/>
                </a:cxn>
                <a:cxn ang="0">
                  <a:pos x="184" y="58"/>
                </a:cxn>
                <a:cxn ang="0">
                  <a:pos x="185" y="4"/>
                </a:cxn>
                <a:cxn ang="0">
                  <a:pos x="184" y="2"/>
                </a:cxn>
                <a:cxn ang="0">
                  <a:pos x="182" y="0"/>
                </a:cxn>
                <a:cxn ang="0">
                  <a:pos x="177" y="0"/>
                </a:cxn>
                <a:cxn ang="0">
                  <a:pos x="175" y="2"/>
                </a:cxn>
                <a:cxn ang="0">
                  <a:pos x="174" y="4"/>
                </a:cxn>
              </a:cxnLst>
              <a:rect l="0" t="0" r="r" b="b"/>
              <a:pathLst>
                <a:path w="185" h="943">
                  <a:moveTo>
                    <a:pt x="174" y="4"/>
                  </a:moveTo>
                  <a:lnTo>
                    <a:pt x="174" y="4"/>
                  </a:lnTo>
                  <a:lnTo>
                    <a:pt x="174" y="33"/>
                  </a:lnTo>
                  <a:lnTo>
                    <a:pt x="173" y="62"/>
                  </a:lnTo>
                  <a:lnTo>
                    <a:pt x="171" y="90"/>
                  </a:lnTo>
                  <a:lnTo>
                    <a:pt x="167" y="119"/>
                  </a:lnTo>
                  <a:lnTo>
                    <a:pt x="167" y="119"/>
                  </a:lnTo>
                  <a:lnTo>
                    <a:pt x="157" y="179"/>
                  </a:lnTo>
                  <a:lnTo>
                    <a:pt x="147" y="239"/>
                  </a:lnTo>
                  <a:lnTo>
                    <a:pt x="147" y="239"/>
                  </a:lnTo>
                  <a:lnTo>
                    <a:pt x="142" y="271"/>
                  </a:lnTo>
                  <a:lnTo>
                    <a:pt x="136" y="302"/>
                  </a:lnTo>
                  <a:lnTo>
                    <a:pt x="131" y="334"/>
                  </a:lnTo>
                  <a:lnTo>
                    <a:pt x="126" y="365"/>
                  </a:lnTo>
                  <a:lnTo>
                    <a:pt x="126" y="365"/>
                  </a:lnTo>
                  <a:lnTo>
                    <a:pt x="118" y="428"/>
                  </a:lnTo>
                  <a:lnTo>
                    <a:pt x="112" y="459"/>
                  </a:lnTo>
                  <a:lnTo>
                    <a:pt x="107" y="490"/>
                  </a:lnTo>
                  <a:lnTo>
                    <a:pt x="107" y="490"/>
                  </a:lnTo>
                  <a:lnTo>
                    <a:pt x="101" y="519"/>
                  </a:lnTo>
                  <a:lnTo>
                    <a:pt x="94" y="547"/>
                  </a:lnTo>
                  <a:lnTo>
                    <a:pt x="78" y="605"/>
                  </a:lnTo>
                  <a:lnTo>
                    <a:pt x="62" y="662"/>
                  </a:lnTo>
                  <a:lnTo>
                    <a:pt x="47" y="719"/>
                  </a:lnTo>
                  <a:lnTo>
                    <a:pt x="47" y="719"/>
                  </a:lnTo>
                  <a:lnTo>
                    <a:pt x="41" y="747"/>
                  </a:lnTo>
                  <a:lnTo>
                    <a:pt x="36" y="776"/>
                  </a:lnTo>
                  <a:lnTo>
                    <a:pt x="32" y="806"/>
                  </a:lnTo>
                  <a:lnTo>
                    <a:pt x="27" y="835"/>
                  </a:lnTo>
                  <a:lnTo>
                    <a:pt x="27" y="835"/>
                  </a:lnTo>
                  <a:lnTo>
                    <a:pt x="24" y="848"/>
                  </a:lnTo>
                  <a:lnTo>
                    <a:pt x="20" y="859"/>
                  </a:lnTo>
                  <a:lnTo>
                    <a:pt x="12" y="883"/>
                  </a:lnTo>
                  <a:lnTo>
                    <a:pt x="5" y="907"/>
                  </a:lnTo>
                  <a:lnTo>
                    <a:pt x="2" y="919"/>
                  </a:lnTo>
                  <a:lnTo>
                    <a:pt x="0" y="931"/>
                  </a:lnTo>
                  <a:lnTo>
                    <a:pt x="0" y="931"/>
                  </a:lnTo>
                  <a:lnTo>
                    <a:pt x="0" y="933"/>
                  </a:lnTo>
                  <a:lnTo>
                    <a:pt x="0" y="939"/>
                  </a:lnTo>
                  <a:lnTo>
                    <a:pt x="0" y="939"/>
                  </a:lnTo>
                  <a:lnTo>
                    <a:pt x="0" y="940"/>
                  </a:lnTo>
                  <a:lnTo>
                    <a:pt x="1" y="942"/>
                  </a:lnTo>
                  <a:lnTo>
                    <a:pt x="2" y="943"/>
                  </a:lnTo>
                  <a:lnTo>
                    <a:pt x="4" y="943"/>
                  </a:lnTo>
                  <a:lnTo>
                    <a:pt x="6" y="943"/>
                  </a:lnTo>
                  <a:lnTo>
                    <a:pt x="7" y="942"/>
                  </a:lnTo>
                  <a:lnTo>
                    <a:pt x="8" y="940"/>
                  </a:lnTo>
                  <a:lnTo>
                    <a:pt x="9" y="939"/>
                  </a:lnTo>
                  <a:lnTo>
                    <a:pt x="9" y="939"/>
                  </a:lnTo>
                  <a:lnTo>
                    <a:pt x="10" y="924"/>
                  </a:lnTo>
                  <a:lnTo>
                    <a:pt x="13" y="911"/>
                  </a:lnTo>
                  <a:lnTo>
                    <a:pt x="16" y="897"/>
                  </a:lnTo>
                  <a:lnTo>
                    <a:pt x="21" y="884"/>
                  </a:lnTo>
                  <a:lnTo>
                    <a:pt x="30" y="857"/>
                  </a:lnTo>
                  <a:lnTo>
                    <a:pt x="34" y="843"/>
                  </a:lnTo>
                  <a:lnTo>
                    <a:pt x="37" y="829"/>
                  </a:lnTo>
                  <a:lnTo>
                    <a:pt x="37" y="829"/>
                  </a:lnTo>
                  <a:lnTo>
                    <a:pt x="42" y="800"/>
                  </a:lnTo>
                  <a:lnTo>
                    <a:pt x="47" y="771"/>
                  </a:lnTo>
                  <a:lnTo>
                    <a:pt x="52" y="741"/>
                  </a:lnTo>
                  <a:lnTo>
                    <a:pt x="58" y="712"/>
                  </a:lnTo>
                  <a:lnTo>
                    <a:pt x="58" y="712"/>
                  </a:lnTo>
                  <a:lnTo>
                    <a:pt x="73" y="653"/>
                  </a:lnTo>
                  <a:lnTo>
                    <a:pt x="90" y="595"/>
                  </a:lnTo>
                  <a:lnTo>
                    <a:pt x="106" y="535"/>
                  </a:lnTo>
                  <a:lnTo>
                    <a:pt x="113" y="506"/>
                  </a:lnTo>
                  <a:lnTo>
                    <a:pt x="120" y="476"/>
                  </a:lnTo>
                  <a:lnTo>
                    <a:pt x="120" y="476"/>
                  </a:lnTo>
                  <a:lnTo>
                    <a:pt x="125" y="447"/>
                  </a:lnTo>
                  <a:lnTo>
                    <a:pt x="129" y="417"/>
                  </a:lnTo>
                  <a:lnTo>
                    <a:pt x="136" y="359"/>
                  </a:lnTo>
                  <a:lnTo>
                    <a:pt x="136" y="359"/>
                  </a:lnTo>
                  <a:lnTo>
                    <a:pt x="141" y="327"/>
                  </a:lnTo>
                  <a:lnTo>
                    <a:pt x="146" y="296"/>
                  </a:lnTo>
                  <a:lnTo>
                    <a:pt x="153" y="264"/>
                  </a:lnTo>
                  <a:lnTo>
                    <a:pt x="158" y="233"/>
                  </a:lnTo>
                  <a:lnTo>
                    <a:pt x="158" y="233"/>
                  </a:lnTo>
                  <a:lnTo>
                    <a:pt x="168" y="173"/>
                  </a:lnTo>
                  <a:lnTo>
                    <a:pt x="178" y="113"/>
                  </a:lnTo>
                  <a:lnTo>
                    <a:pt x="178" y="113"/>
                  </a:lnTo>
                  <a:lnTo>
                    <a:pt x="182" y="86"/>
                  </a:lnTo>
                  <a:lnTo>
                    <a:pt x="184" y="58"/>
                  </a:lnTo>
                  <a:lnTo>
                    <a:pt x="184" y="32"/>
                  </a:lnTo>
                  <a:lnTo>
                    <a:pt x="185" y="4"/>
                  </a:lnTo>
                  <a:lnTo>
                    <a:pt x="185" y="4"/>
                  </a:lnTo>
                  <a:lnTo>
                    <a:pt x="184" y="2"/>
                  </a:lnTo>
                  <a:lnTo>
                    <a:pt x="183" y="1"/>
                  </a:lnTo>
                  <a:lnTo>
                    <a:pt x="182" y="0"/>
                  </a:lnTo>
                  <a:lnTo>
                    <a:pt x="180" y="0"/>
                  </a:lnTo>
                  <a:lnTo>
                    <a:pt x="177" y="0"/>
                  </a:lnTo>
                  <a:lnTo>
                    <a:pt x="176" y="1"/>
                  </a:lnTo>
                  <a:lnTo>
                    <a:pt x="175" y="2"/>
                  </a:lnTo>
                  <a:lnTo>
                    <a:pt x="174" y="4"/>
                  </a:lnTo>
                  <a:lnTo>
                    <a:pt x="174"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1" name="Freeform 916"/>
            <p:cNvSpPr/>
            <p:nvPr/>
          </p:nvSpPr>
          <p:spPr bwMode="auto">
            <a:xfrm>
              <a:off x="3649663" y="1366838"/>
              <a:ext cx="90488" cy="492125"/>
            </a:xfrm>
            <a:custGeom>
              <a:avLst/>
              <a:gdLst/>
              <a:ahLst/>
              <a:cxnLst>
                <a:cxn ang="0">
                  <a:pos x="162" y="5"/>
                </a:cxn>
                <a:cxn ang="0">
                  <a:pos x="161" y="67"/>
                </a:cxn>
                <a:cxn ang="0">
                  <a:pos x="155" y="128"/>
                </a:cxn>
                <a:cxn ang="0">
                  <a:pos x="151" y="156"/>
                </a:cxn>
                <a:cxn ang="0">
                  <a:pos x="141" y="214"/>
                </a:cxn>
                <a:cxn ang="0">
                  <a:pos x="137" y="243"/>
                </a:cxn>
                <a:cxn ang="0">
                  <a:pos x="123" y="335"/>
                </a:cxn>
                <a:cxn ang="0">
                  <a:pos x="111" y="397"/>
                </a:cxn>
                <a:cxn ang="0">
                  <a:pos x="97" y="457"/>
                </a:cxn>
                <a:cxn ang="0">
                  <a:pos x="87" y="487"/>
                </a:cxn>
                <a:cxn ang="0">
                  <a:pos x="69" y="543"/>
                </a:cxn>
                <a:cxn ang="0">
                  <a:pos x="51" y="599"/>
                </a:cxn>
                <a:cxn ang="0">
                  <a:pos x="48" y="614"/>
                </a:cxn>
                <a:cxn ang="0">
                  <a:pos x="44" y="658"/>
                </a:cxn>
                <a:cxn ang="0">
                  <a:pos x="40" y="702"/>
                </a:cxn>
                <a:cxn ang="0">
                  <a:pos x="38" y="717"/>
                </a:cxn>
                <a:cxn ang="0">
                  <a:pos x="23" y="796"/>
                </a:cxn>
                <a:cxn ang="0">
                  <a:pos x="17" y="822"/>
                </a:cxn>
                <a:cxn ang="0">
                  <a:pos x="12" y="846"/>
                </a:cxn>
                <a:cxn ang="0">
                  <a:pos x="6" y="898"/>
                </a:cxn>
                <a:cxn ang="0">
                  <a:pos x="0" y="924"/>
                </a:cxn>
                <a:cxn ang="0">
                  <a:pos x="0" y="926"/>
                </a:cxn>
                <a:cxn ang="0">
                  <a:pos x="3" y="928"/>
                </a:cxn>
                <a:cxn ang="0">
                  <a:pos x="6" y="929"/>
                </a:cxn>
                <a:cxn ang="0">
                  <a:pos x="9" y="928"/>
                </a:cxn>
                <a:cxn ang="0">
                  <a:pos x="10" y="926"/>
                </a:cxn>
                <a:cxn ang="0">
                  <a:pos x="14" y="902"/>
                </a:cxn>
                <a:cxn ang="0">
                  <a:pos x="20" y="855"/>
                </a:cxn>
                <a:cxn ang="0">
                  <a:pos x="25" y="831"/>
                </a:cxn>
                <a:cxn ang="0">
                  <a:pos x="30" y="805"/>
                </a:cxn>
                <a:cxn ang="0">
                  <a:pos x="45" y="727"/>
                </a:cxn>
                <a:cxn ang="0">
                  <a:pos x="49" y="698"/>
                </a:cxn>
                <a:cxn ang="0">
                  <a:pos x="54" y="640"/>
                </a:cxn>
                <a:cxn ang="0">
                  <a:pos x="58" y="610"/>
                </a:cxn>
                <a:cxn ang="0">
                  <a:pos x="66" y="580"/>
                </a:cxn>
                <a:cxn ang="0">
                  <a:pos x="86" y="519"/>
                </a:cxn>
                <a:cxn ang="0">
                  <a:pos x="97" y="490"/>
                </a:cxn>
                <a:cxn ang="0">
                  <a:pos x="113" y="431"/>
                </a:cxn>
                <a:cxn ang="0">
                  <a:pos x="126" y="372"/>
                </a:cxn>
                <a:cxn ang="0">
                  <a:pos x="137" y="312"/>
                </a:cxn>
                <a:cxn ang="0">
                  <a:pos x="145" y="252"/>
                </a:cxn>
                <a:cxn ang="0">
                  <a:pos x="155" y="186"/>
                </a:cxn>
                <a:cxn ang="0">
                  <a:pos x="166" y="121"/>
                </a:cxn>
                <a:cxn ang="0">
                  <a:pos x="169" y="92"/>
                </a:cxn>
                <a:cxn ang="0">
                  <a:pos x="171" y="34"/>
                </a:cxn>
                <a:cxn ang="0">
                  <a:pos x="171" y="5"/>
                </a:cxn>
                <a:cxn ang="0">
                  <a:pos x="170" y="1"/>
                </a:cxn>
                <a:cxn ang="0">
                  <a:pos x="167" y="0"/>
                </a:cxn>
                <a:cxn ang="0">
                  <a:pos x="164" y="1"/>
                </a:cxn>
                <a:cxn ang="0">
                  <a:pos x="162" y="5"/>
                </a:cxn>
              </a:cxnLst>
              <a:rect l="0" t="0" r="r" b="b"/>
              <a:pathLst>
                <a:path w="171" h="929">
                  <a:moveTo>
                    <a:pt x="162" y="5"/>
                  </a:moveTo>
                  <a:lnTo>
                    <a:pt x="162" y="5"/>
                  </a:lnTo>
                  <a:lnTo>
                    <a:pt x="162" y="36"/>
                  </a:lnTo>
                  <a:lnTo>
                    <a:pt x="161" y="67"/>
                  </a:lnTo>
                  <a:lnTo>
                    <a:pt x="160" y="97"/>
                  </a:lnTo>
                  <a:lnTo>
                    <a:pt x="155" y="128"/>
                  </a:lnTo>
                  <a:lnTo>
                    <a:pt x="155" y="128"/>
                  </a:lnTo>
                  <a:lnTo>
                    <a:pt x="151" y="156"/>
                  </a:lnTo>
                  <a:lnTo>
                    <a:pt x="146" y="185"/>
                  </a:lnTo>
                  <a:lnTo>
                    <a:pt x="141" y="214"/>
                  </a:lnTo>
                  <a:lnTo>
                    <a:pt x="137" y="243"/>
                  </a:lnTo>
                  <a:lnTo>
                    <a:pt x="137" y="243"/>
                  </a:lnTo>
                  <a:lnTo>
                    <a:pt x="129" y="305"/>
                  </a:lnTo>
                  <a:lnTo>
                    <a:pt x="123" y="335"/>
                  </a:lnTo>
                  <a:lnTo>
                    <a:pt x="117" y="366"/>
                  </a:lnTo>
                  <a:lnTo>
                    <a:pt x="111" y="397"/>
                  </a:lnTo>
                  <a:lnTo>
                    <a:pt x="104" y="427"/>
                  </a:lnTo>
                  <a:lnTo>
                    <a:pt x="97" y="457"/>
                  </a:lnTo>
                  <a:lnTo>
                    <a:pt x="87" y="487"/>
                  </a:lnTo>
                  <a:lnTo>
                    <a:pt x="87" y="487"/>
                  </a:lnTo>
                  <a:lnTo>
                    <a:pt x="78" y="515"/>
                  </a:lnTo>
                  <a:lnTo>
                    <a:pt x="69" y="543"/>
                  </a:lnTo>
                  <a:lnTo>
                    <a:pt x="59" y="572"/>
                  </a:lnTo>
                  <a:lnTo>
                    <a:pt x="51" y="599"/>
                  </a:lnTo>
                  <a:lnTo>
                    <a:pt x="51" y="599"/>
                  </a:lnTo>
                  <a:lnTo>
                    <a:pt x="48" y="614"/>
                  </a:lnTo>
                  <a:lnTo>
                    <a:pt x="46" y="628"/>
                  </a:lnTo>
                  <a:lnTo>
                    <a:pt x="44" y="658"/>
                  </a:lnTo>
                  <a:lnTo>
                    <a:pt x="42" y="687"/>
                  </a:lnTo>
                  <a:lnTo>
                    <a:pt x="40" y="702"/>
                  </a:lnTo>
                  <a:lnTo>
                    <a:pt x="38" y="717"/>
                  </a:lnTo>
                  <a:lnTo>
                    <a:pt x="38" y="717"/>
                  </a:lnTo>
                  <a:lnTo>
                    <a:pt x="28" y="769"/>
                  </a:lnTo>
                  <a:lnTo>
                    <a:pt x="23" y="796"/>
                  </a:lnTo>
                  <a:lnTo>
                    <a:pt x="17" y="822"/>
                  </a:lnTo>
                  <a:lnTo>
                    <a:pt x="17" y="822"/>
                  </a:lnTo>
                  <a:lnTo>
                    <a:pt x="15" y="834"/>
                  </a:lnTo>
                  <a:lnTo>
                    <a:pt x="12" y="846"/>
                  </a:lnTo>
                  <a:lnTo>
                    <a:pt x="9" y="872"/>
                  </a:lnTo>
                  <a:lnTo>
                    <a:pt x="6" y="898"/>
                  </a:lnTo>
                  <a:lnTo>
                    <a:pt x="4" y="910"/>
                  </a:lnTo>
                  <a:lnTo>
                    <a:pt x="0" y="924"/>
                  </a:lnTo>
                  <a:lnTo>
                    <a:pt x="0" y="924"/>
                  </a:lnTo>
                  <a:lnTo>
                    <a:pt x="0" y="926"/>
                  </a:lnTo>
                  <a:lnTo>
                    <a:pt x="2" y="927"/>
                  </a:lnTo>
                  <a:lnTo>
                    <a:pt x="3" y="928"/>
                  </a:lnTo>
                  <a:lnTo>
                    <a:pt x="5" y="929"/>
                  </a:lnTo>
                  <a:lnTo>
                    <a:pt x="6" y="929"/>
                  </a:lnTo>
                  <a:lnTo>
                    <a:pt x="8" y="929"/>
                  </a:lnTo>
                  <a:lnTo>
                    <a:pt x="9" y="928"/>
                  </a:lnTo>
                  <a:lnTo>
                    <a:pt x="10" y="926"/>
                  </a:lnTo>
                  <a:lnTo>
                    <a:pt x="10" y="926"/>
                  </a:lnTo>
                  <a:lnTo>
                    <a:pt x="13" y="915"/>
                  </a:lnTo>
                  <a:lnTo>
                    <a:pt x="14" y="902"/>
                  </a:lnTo>
                  <a:lnTo>
                    <a:pt x="17" y="878"/>
                  </a:lnTo>
                  <a:lnTo>
                    <a:pt x="20" y="855"/>
                  </a:lnTo>
                  <a:lnTo>
                    <a:pt x="22" y="842"/>
                  </a:lnTo>
                  <a:lnTo>
                    <a:pt x="25" y="831"/>
                  </a:lnTo>
                  <a:lnTo>
                    <a:pt x="25" y="831"/>
                  </a:lnTo>
                  <a:lnTo>
                    <a:pt x="30" y="805"/>
                  </a:lnTo>
                  <a:lnTo>
                    <a:pt x="36" y="778"/>
                  </a:lnTo>
                  <a:lnTo>
                    <a:pt x="45" y="727"/>
                  </a:lnTo>
                  <a:lnTo>
                    <a:pt x="45" y="727"/>
                  </a:lnTo>
                  <a:lnTo>
                    <a:pt x="49" y="698"/>
                  </a:lnTo>
                  <a:lnTo>
                    <a:pt x="52" y="669"/>
                  </a:lnTo>
                  <a:lnTo>
                    <a:pt x="54" y="640"/>
                  </a:lnTo>
                  <a:lnTo>
                    <a:pt x="58" y="610"/>
                  </a:lnTo>
                  <a:lnTo>
                    <a:pt x="58" y="610"/>
                  </a:lnTo>
                  <a:lnTo>
                    <a:pt x="61" y="595"/>
                  </a:lnTo>
                  <a:lnTo>
                    <a:pt x="66" y="580"/>
                  </a:lnTo>
                  <a:lnTo>
                    <a:pt x="76" y="550"/>
                  </a:lnTo>
                  <a:lnTo>
                    <a:pt x="86" y="519"/>
                  </a:lnTo>
                  <a:lnTo>
                    <a:pt x="97" y="490"/>
                  </a:lnTo>
                  <a:lnTo>
                    <a:pt x="97" y="490"/>
                  </a:lnTo>
                  <a:lnTo>
                    <a:pt x="106" y="461"/>
                  </a:lnTo>
                  <a:lnTo>
                    <a:pt x="113" y="431"/>
                  </a:lnTo>
                  <a:lnTo>
                    <a:pt x="120" y="402"/>
                  </a:lnTo>
                  <a:lnTo>
                    <a:pt x="126" y="372"/>
                  </a:lnTo>
                  <a:lnTo>
                    <a:pt x="132" y="342"/>
                  </a:lnTo>
                  <a:lnTo>
                    <a:pt x="137" y="312"/>
                  </a:lnTo>
                  <a:lnTo>
                    <a:pt x="145" y="252"/>
                  </a:lnTo>
                  <a:lnTo>
                    <a:pt x="145" y="252"/>
                  </a:lnTo>
                  <a:lnTo>
                    <a:pt x="149" y="219"/>
                  </a:lnTo>
                  <a:lnTo>
                    <a:pt x="155" y="186"/>
                  </a:lnTo>
                  <a:lnTo>
                    <a:pt x="161" y="154"/>
                  </a:lnTo>
                  <a:lnTo>
                    <a:pt x="166" y="121"/>
                  </a:lnTo>
                  <a:lnTo>
                    <a:pt x="166" y="121"/>
                  </a:lnTo>
                  <a:lnTo>
                    <a:pt x="169" y="92"/>
                  </a:lnTo>
                  <a:lnTo>
                    <a:pt x="171" y="63"/>
                  </a:lnTo>
                  <a:lnTo>
                    <a:pt x="171" y="34"/>
                  </a:lnTo>
                  <a:lnTo>
                    <a:pt x="171" y="5"/>
                  </a:lnTo>
                  <a:lnTo>
                    <a:pt x="171" y="5"/>
                  </a:lnTo>
                  <a:lnTo>
                    <a:pt x="171" y="2"/>
                  </a:lnTo>
                  <a:lnTo>
                    <a:pt x="170" y="1"/>
                  </a:lnTo>
                  <a:lnTo>
                    <a:pt x="168" y="0"/>
                  </a:lnTo>
                  <a:lnTo>
                    <a:pt x="167" y="0"/>
                  </a:lnTo>
                  <a:lnTo>
                    <a:pt x="165" y="0"/>
                  </a:lnTo>
                  <a:lnTo>
                    <a:pt x="164" y="1"/>
                  </a:lnTo>
                  <a:lnTo>
                    <a:pt x="163" y="2"/>
                  </a:lnTo>
                  <a:lnTo>
                    <a:pt x="162" y="5"/>
                  </a:lnTo>
                  <a:lnTo>
                    <a:pt x="162"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2" name="Freeform 917"/>
            <p:cNvSpPr/>
            <p:nvPr/>
          </p:nvSpPr>
          <p:spPr bwMode="auto">
            <a:xfrm>
              <a:off x="3692525" y="1401763"/>
              <a:ext cx="90488" cy="436563"/>
            </a:xfrm>
            <a:custGeom>
              <a:avLst/>
              <a:gdLst/>
              <a:ahLst/>
              <a:cxnLst>
                <a:cxn ang="0">
                  <a:pos x="161" y="5"/>
                </a:cxn>
                <a:cxn ang="0">
                  <a:pos x="157" y="61"/>
                </a:cxn>
                <a:cxn ang="0">
                  <a:pos x="148" y="118"/>
                </a:cxn>
                <a:cxn ang="0">
                  <a:pos x="143" y="143"/>
                </a:cxn>
                <a:cxn ang="0">
                  <a:pos x="130" y="192"/>
                </a:cxn>
                <a:cxn ang="0">
                  <a:pos x="126" y="216"/>
                </a:cxn>
                <a:cxn ang="0">
                  <a:pos x="124" y="236"/>
                </a:cxn>
                <a:cxn ang="0">
                  <a:pos x="124" y="257"/>
                </a:cxn>
                <a:cxn ang="0">
                  <a:pos x="120" y="285"/>
                </a:cxn>
                <a:cxn ang="0">
                  <a:pos x="115" y="314"/>
                </a:cxn>
                <a:cxn ang="0">
                  <a:pos x="97" y="395"/>
                </a:cxn>
                <a:cxn ang="0">
                  <a:pos x="93" y="422"/>
                </a:cxn>
                <a:cxn ang="0">
                  <a:pos x="88" y="472"/>
                </a:cxn>
                <a:cxn ang="0">
                  <a:pos x="82" y="520"/>
                </a:cxn>
                <a:cxn ang="0">
                  <a:pos x="74" y="547"/>
                </a:cxn>
                <a:cxn ang="0">
                  <a:pos x="56" y="599"/>
                </a:cxn>
                <a:cxn ang="0">
                  <a:pos x="47" y="624"/>
                </a:cxn>
                <a:cxn ang="0">
                  <a:pos x="24" y="696"/>
                </a:cxn>
                <a:cxn ang="0">
                  <a:pos x="10" y="745"/>
                </a:cxn>
                <a:cxn ang="0">
                  <a:pos x="2" y="795"/>
                </a:cxn>
                <a:cxn ang="0">
                  <a:pos x="0" y="820"/>
                </a:cxn>
                <a:cxn ang="0">
                  <a:pos x="2" y="823"/>
                </a:cxn>
                <a:cxn ang="0">
                  <a:pos x="5" y="825"/>
                </a:cxn>
                <a:cxn ang="0">
                  <a:pos x="8" y="823"/>
                </a:cxn>
                <a:cxn ang="0">
                  <a:pos x="9" y="820"/>
                </a:cxn>
                <a:cxn ang="0">
                  <a:pos x="11" y="794"/>
                </a:cxn>
                <a:cxn ang="0">
                  <a:pos x="21" y="743"/>
                </a:cxn>
                <a:cxn ang="0">
                  <a:pos x="34" y="693"/>
                </a:cxn>
                <a:cxn ang="0">
                  <a:pos x="58" y="618"/>
                </a:cxn>
                <a:cxn ang="0">
                  <a:pos x="66" y="594"/>
                </a:cxn>
                <a:cxn ang="0">
                  <a:pos x="84" y="547"/>
                </a:cxn>
                <a:cxn ang="0">
                  <a:pos x="90" y="522"/>
                </a:cxn>
                <a:cxn ang="0">
                  <a:pos x="95" y="496"/>
                </a:cxn>
                <a:cxn ang="0">
                  <a:pos x="100" y="443"/>
                </a:cxn>
                <a:cxn ang="0">
                  <a:pos x="103" y="416"/>
                </a:cxn>
                <a:cxn ang="0">
                  <a:pos x="113" y="366"/>
                </a:cxn>
                <a:cxn ang="0">
                  <a:pos x="123" y="316"/>
                </a:cxn>
                <a:cxn ang="0">
                  <a:pos x="133" y="266"/>
                </a:cxn>
                <a:cxn ang="0">
                  <a:pos x="134" y="253"/>
                </a:cxn>
                <a:cxn ang="0">
                  <a:pos x="134" y="226"/>
                </a:cxn>
                <a:cxn ang="0">
                  <a:pos x="136" y="212"/>
                </a:cxn>
                <a:cxn ang="0">
                  <a:pos x="147" y="162"/>
                </a:cxn>
                <a:cxn ang="0">
                  <a:pos x="159" y="112"/>
                </a:cxn>
                <a:cxn ang="0">
                  <a:pos x="163" y="85"/>
                </a:cxn>
                <a:cxn ang="0">
                  <a:pos x="169" y="32"/>
                </a:cxn>
                <a:cxn ang="0">
                  <a:pos x="170" y="5"/>
                </a:cxn>
                <a:cxn ang="0">
                  <a:pos x="169" y="1"/>
                </a:cxn>
                <a:cxn ang="0">
                  <a:pos x="166" y="0"/>
                </a:cxn>
                <a:cxn ang="0">
                  <a:pos x="163" y="1"/>
                </a:cxn>
                <a:cxn ang="0">
                  <a:pos x="161" y="5"/>
                </a:cxn>
              </a:cxnLst>
              <a:rect l="0" t="0" r="r" b="b"/>
              <a:pathLst>
                <a:path w="170" h="825">
                  <a:moveTo>
                    <a:pt x="161" y="5"/>
                  </a:moveTo>
                  <a:lnTo>
                    <a:pt x="161" y="5"/>
                  </a:lnTo>
                  <a:lnTo>
                    <a:pt x="160" y="34"/>
                  </a:lnTo>
                  <a:lnTo>
                    <a:pt x="157" y="61"/>
                  </a:lnTo>
                  <a:lnTo>
                    <a:pt x="153" y="90"/>
                  </a:lnTo>
                  <a:lnTo>
                    <a:pt x="148" y="118"/>
                  </a:lnTo>
                  <a:lnTo>
                    <a:pt x="148" y="118"/>
                  </a:lnTo>
                  <a:lnTo>
                    <a:pt x="143" y="143"/>
                  </a:lnTo>
                  <a:lnTo>
                    <a:pt x="136" y="168"/>
                  </a:lnTo>
                  <a:lnTo>
                    <a:pt x="130" y="192"/>
                  </a:lnTo>
                  <a:lnTo>
                    <a:pt x="126" y="216"/>
                  </a:lnTo>
                  <a:lnTo>
                    <a:pt x="126" y="216"/>
                  </a:lnTo>
                  <a:lnTo>
                    <a:pt x="124" y="227"/>
                  </a:lnTo>
                  <a:lnTo>
                    <a:pt x="124" y="236"/>
                  </a:lnTo>
                  <a:lnTo>
                    <a:pt x="124" y="257"/>
                  </a:lnTo>
                  <a:lnTo>
                    <a:pt x="124" y="257"/>
                  </a:lnTo>
                  <a:lnTo>
                    <a:pt x="123" y="271"/>
                  </a:lnTo>
                  <a:lnTo>
                    <a:pt x="120" y="285"/>
                  </a:lnTo>
                  <a:lnTo>
                    <a:pt x="115" y="314"/>
                  </a:lnTo>
                  <a:lnTo>
                    <a:pt x="115" y="314"/>
                  </a:lnTo>
                  <a:lnTo>
                    <a:pt x="102" y="367"/>
                  </a:lnTo>
                  <a:lnTo>
                    <a:pt x="97" y="395"/>
                  </a:lnTo>
                  <a:lnTo>
                    <a:pt x="93" y="422"/>
                  </a:lnTo>
                  <a:lnTo>
                    <a:pt x="93" y="422"/>
                  </a:lnTo>
                  <a:lnTo>
                    <a:pt x="91" y="447"/>
                  </a:lnTo>
                  <a:lnTo>
                    <a:pt x="88" y="472"/>
                  </a:lnTo>
                  <a:lnTo>
                    <a:pt x="86" y="495"/>
                  </a:lnTo>
                  <a:lnTo>
                    <a:pt x="82" y="520"/>
                  </a:lnTo>
                  <a:lnTo>
                    <a:pt x="82" y="520"/>
                  </a:lnTo>
                  <a:lnTo>
                    <a:pt x="74" y="547"/>
                  </a:lnTo>
                  <a:lnTo>
                    <a:pt x="65" y="573"/>
                  </a:lnTo>
                  <a:lnTo>
                    <a:pt x="56" y="599"/>
                  </a:lnTo>
                  <a:lnTo>
                    <a:pt x="47" y="624"/>
                  </a:lnTo>
                  <a:lnTo>
                    <a:pt x="47" y="624"/>
                  </a:lnTo>
                  <a:lnTo>
                    <a:pt x="31" y="672"/>
                  </a:lnTo>
                  <a:lnTo>
                    <a:pt x="24" y="696"/>
                  </a:lnTo>
                  <a:lnTo>
                    <a:pt x="17" y="720"/>
                  </a:lnTo>
                  <a:lnTo>
                    <a:pt x="10" y="745"/>
                  </a:lnTo>
                  <a:lnTo>
                    <a:pt x="5" y="770"/>
                  </a:lnTo>
                  <a:lnTo>
                    <a:pt x="2" y="795"/>
                  </a:lnTo>
                  <a:lnTo>
                    <a:pt x="0" y="820"/>
                  </a:lnTo>
                  <a:lnTo>
                    <a:pt x="0" y="820"/>
                  </a:lnTo>
                  <a:lnTo>
                    <a:pt x="1" y="822"/>
                  </a:lnTo>
                  <a:lnTo>
                    <a:pt x="2" y="823"/>
                  </a:lnTo>
                  <a:lnTo>
                    <a:pt x="3" y="824"/>
                  </a:lnTo>
                  <a:lnTo>
                    <a:pt x="5" y="825"/>
                  </a:lnTo>
                  <a:lnTo>
                    <a:pt x="6" y="824"/>
                  </a:lnTo>
                  <a:lnTo>
                    <a:pt x="8" y="823"/>
                  </a:lnTo>
                  <a:lnTo>
                    <a:pt x="9" y="822"/>
                  </a:lnTo>
                  <a:lnTo>
                    <a:pt x="9" y="820"/>
                  </a:lnTo>
                  <a:lnTo>
                    <a:pt x="9" y="820"/>
                  </a:lnTo>
                  <a:lnTo>
                    <a:pt x="11" y="794"/>
                  </a:lnTo>
                  <a:lnTo>
                    <a:pt x="15" y="769"/>
                  </a:lnTo>
                  <a:lnTo>
                    <a:pt x="21" y="743"/>
                  </a:lnTo>
                  <a:lnTo>
                    <a:pt x="27" y="717"/>
                  </a:lnTo>
                  <a:lnTo>
                    <a:pt x="34" y="693"/>
                  </a:lnTo>
                  <a:lnTo>
                    <a:pt x="42" y="668"/>
                  </a:lnTo>
                  <a:lnTo>
                    <a:pt x="58" y="618"/>
                  </a:lnTo>
                  <a:lnTo>
                    <a:pt x="58" y="618"/>
                  </a:lnTo>
                  <a:lnTo>
                    <a:pt x="66" y="594"/>
                  </a:lnTo>
                  <a:lnTo>
                    <a:pt x="75" y="571"/>
                  </a:lnTo>
                  <a:lnTo>
                    <a:pt x="84" y="547"/>
                  </a:lnTo>
                  <a:lnTo>
                    <a:pt x="90" y="522"/>
                  </a:lnTo>
                  <a:lnTo>
                    <a:pt x="90" y="522"/>
                  </a:lnTo>
                  <a:lnTo>
                    <a:pt x="93" y="510"/>
                  </a:lnTo>
                  <a:lnTo>
                    <a:pt x="95" y="496"/>
                  </a:lnTo>
                  <a:lnTo>
                    <a:pt x="98" y="469"/>
                  </a:lnTo>
                  <a:lnTo>
                    <a:pt x="100" y="443"/>
                  </a:lnTo>
                  <a:lnTo>
                    <a:pt x="103" y="416"/>
                  </a:lnTo>
                  <a:lnTo>
                    <a:pt x="103" y="416"/>
                  </a:lnTo>
                  <a:lnTo>
                    <a:pt x="107" y="391"/>
                  </a:lnTo>
                  <a:lnTo>
                    <a:pt x="113" y="366"/>
                  </a:lnTo>
                  <a:lnTo>
                    <a:pt x="123" y="316"/>
                  </a:lnTo>
                  <a:lnTo>
                    <a:pt x="123" y="316"/>
                  </a:lnTo>
                  <a:lnTo>
                    <a:pt x="128" y="291"/>
                  </a:lnTo>
                  <a:lnTo>
                    <a:pt x="133" y="266"/>
                  </a:lnTo>
                  <a:lnTo>
                    <a:pt x="133" y="266"/>
                  </a:lnTo>
                  <a:lnTo>
                    <a:pt x="134" y="253"/>
                  </a:lnTo>
                  <a:lnTo>
                    <a:pt x="134" y="239"/>
                  </a:lnTo>
                  <a:lnTo>
                    <a:pt x="134" y="226"/>
                  </a:lnTo>
                  <a:lnTo>
                    <a:pt x="136" y="212"/>
                  </a:lnTo>
                  <a:lnTo>
                    <a:pt x="136" y="212"/>
                  </a:lnTo>
                  <a:lnTo>
                    <a:pt x="141" y="186"/>
                  </a:lnTo>
                  <a:lnTo>
                    <a:pt x="147" y="162"/>
                  </a:lnTo>
                  <a:lnTo>
                    <a:pt x="153" y="137"/>
                  </a:lnTo>
                  <a:lnTo>
                    <a:pt x="159" y="112"/>
                  </a:lnTo>
                  <a:lnTo>
                    <a:pt x="159" y="112"/>
                  </a:lnTo>
                  <a:lnTo>
                    <a:pt x="163" y="85"/>
                  </a:lnTo>
                  <a:lnTo>
                    <a:pt x="167" y="58"/>
                  </a:lnTo>
                  <a:lnTo>
                    <a:pt x="169" y="32"/>
                  </a:lnTo>
                  <a:lnTo>
                    <a:pt x="170" y="5"/>
                  </a:lnTo>
                  <a:lnTo>
                    <a:pt x="170" y="5"/>
                  </a:lnTo>
                  <a:lnTo>
                    <a:pt x="170" y="3"/>
                  </a:lnTo>
                  <a:lnTo>
                    <a:pt x="169" y="1"/>
                  </a:lnTo>
                  <a:lnTo>
                    <a:pt x="168" y="0"/>
                  </a:lnTo>
                  <a:lnTo>
                    <a:pt x="166" y="0"/>
                  </a:lnTo>
                  <a:lnTo>
                    <a:pt x="164" y="0"/>
                  </a:lnTo>
                  <a:lnTo>
                    <a:pt x="163" y="1"/>
                  </a:lnTo>
                  <a:lnTo>
                    <a:pt x="162" y="3"/>
                  </a:lnTo>
                  <a:lnTo>
                    <a:pt x="161" y="5"/>
                  </a:lnTo>
                  <a:lnTo>
                    <a:pt x="161"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3" name="Freeform 918"/>
            <p:cNvSpPr/>
            <p:nvPr/>
          </p:nvSpPr>
          <p:spPr bwMode="auto">
            <a:xfrm>
              <a:off x="3751263" y="1443038"/>
              <a:ext cx="66675" cy="360363"/>
            </a:xfrm>
            <a:custGeom>
              <a:avLst/>
              <a:gdLst/>
              <a:ahLst/>
              <a:cxnLst>
                <a:cxn ang="0">
                  <a:pos x="117" y="4"/>
                </a:cxn>
                <a:cxn ang="0">
                  <a:pos x="116" y="50"/>
                </a:cxn>
                <a:cxn ang="0">
                  <a:pos x="108" y="139"/>
                </a:cxn>
                <a:cxn ang="0">
                  <a:pos x="94" y="228"/>
                </a:cxn>
                <a:cxn ang="0">
                  <a:pos x="68" y="361"/>
                </a:cxn>
                <a:cxn ang="0">
                  <a:pos x="63" y="383"/>
                </a:cxn>
                <a:cxn ang="0">
                  <a:pos x="57" y="404"/>
                </a:cxn>
                <a:cxn ang="0">
                  <a:pos x="48" y="432"/>
                </a:cxn>
                <a:cxn ang="0">
                  <a:pos x="47" y="440"/>
                </a:cxn>
                <a:cxn ang="0">
                  <a:pos x="44" y="482"/>
                </a:cxn>
                <a:cxn ang="0">
                  <a:pos x="38" y="523"/>
                </a:cxn>
                <a:cxn ang="0">
                  <a:pos x="32" y="542"/>
                </a:cxn>
                <a:cxn ang="0">
                  <a:pos x="10" y="598"/>
                </a:cxn>
                <a:cxn ang="0">
                  <a:pos x="7" y="608"/>
                </a:cxn>
                <a:cxn ang="0">
                  <a:pos x="2" y="637"/>
                </a:cxn>
                <a:cxn ang="0">
                  <a:pos x="0" y="678"/>
                </a:cxn>
                <a:cxn ang="0">
                  <a:pos x="0" y="680"/>
                </a:cxn>
                <a:cxn ang="0">
                  <a:pos x="3" y="682"/>
                </a:cxn>
                <a:cxn ang="0">
                  <a:pos x="6" y="682"/>
                </a:cxn>
                <a:cxn ang="0">
                  <a:pos x="9" y="680"/>
                </a:cxn>
                <a:cxn ang="0">
                  <a:pos x="9" y="678"/>
                </a:cxn>
                <a:cxn ang="0">
                  <a:pos x="12" y="635"/>
                </a:cxn>
                <a:cxn ang="0">
                  <a:pos x="22" y="594"/>
                </a:cxn>
                <a:cxn ang="0">
                  <a:pos x="36" y="556"/>
                </a:cxn>
                <a:cxn ang="0">
                  <a:pos x="48" y="517"/>
                </a:cxn>
                <a:cxn ang="0">
                  <a:pos x="51" y="501"/>
                </a:cxn>
                <a:cxn ang="0">
                  <a:pos x="56" y="448"/>
                </a:cxn>
                <a:cxn ang="0">
                  <a:pos x="57" y="436"/>
                </a:cxn>
                <a:cxn ang="0">
                  <a:pos x="67" y="398"/>
                </a:cxn>
                <a:cxn ang="0">
                  <a:pos x="77" y="359"/>
                </a:cxn>
                <a:cxn ang="0">
                  <a:pos x="80" y="347"/>
                </a:cxn>
                <a:cxn ang="0">
                  <a:pos x="96" y="262"/>
                </a:cxn>
                <a:cxn ang="0">
                  <a:pos x="112" y="178"/>
                </a:cxn>
                <a:cxn ang="0">
                  <a:pos x="119" y="134"/>
                </a:cxn>
                <a:cxn ang="0">
                  <a:pos x="127" y="48"/>
                </a:cxn>
                <a:cxn ang="0">
                  <a:pos x="128" y="4"/>
                </a:cxn>
                <a:cxn ang="0">
                  <a:pos x="126" y="1"/>
                </a:cxn>
                <a:cxn ang="0">
                  <a:pos x="122" y="0"/>
                </a:cxn>
                <a:cxn ang="0">
                  <a:pos x="119" y="1"/>
                </a:cxn>
                <a:cxn ang="0">
                  <a:pos x="117" y="4"/>
                </a:cxn>
              </a:cxnLst>
              <a:rect l="0" t="0" r="r" b="b"/>
              <a:pathLst>
                <a:path w="128" h="682">
                  <a:moveTo>
                    <a:pt x="117" y="4"/>
                  </a:moveTo>
                  <a:lnTo>
                    <a:pt x="117" y="4"/>
                  </a:lnTo>
                  <a:lnTo>
                    <a:pt x="117" y="27"/>
                  </a:lnTo>
                  <a:lnTo>
                    <a:pt x="116" y="50"/>
                  </a:lnTo>
                  <a:lnTo>
                    <a:pt x="113" y="95"/>
                  </a:lnTo>
                  <a:lnTo>
                    <a:pt x="108" y="139"/>
                  </a:lnTo>
                  <a:lnTo>
                    <a:pt x="101" y="184"/>
                  </a:lnTo>
                  <a:lnTo>
                    <a:pt x="94" y="228"/>
                  </a:lnTo>
                  <a:lnTo>
                    <a:pt x="84" y="273"/>
                  </a:lnTo>
                  <a:lnTo>
                    <a:pt x="68" y="361"/>
                  </a:lnTo>
                  <a:lnTo>
                    <a:pt x="68" y="361"/>
                  </a:lnTo>
                  <a:lnTo>
                    <a:pt x="63" y="383"/>
                  </a:lnTo>
                  <a:lnTo>
                    <a:pt x="57" y="404"/>
                  </a:lnTo>
                  <a:lnTo>
                    <a:pt x="57" y="404"/>
                  </a:lnTo>
                  <a:lnTo>
                    <a:pt x="51" y="422"/>
                  </a:lnTo>
                  <a:lnTo>
                    <a:pt x="48" y="432"/>
                  </a:lnTo>
                  <a:lnTo>
                    <a:pt x="47" y="440"/>
                  </a:lnTo>
                  <a:lnTo>
                    <a:pt x="47" y="440"/>
                  </a:lnTo>
                  <a:lnTo>
                    <a:pt x="46" y="461"/>
                  </a:lnTo>
                  <a:lnTo>
                    <a:pt x="44" y="482"/>
                  </a:lnTo>
                  <a:lnTo>
                    <a:pt x="41" y="503"/>
                  </a:lnTo>
                  <a:lnTo>
                    <a:pt x="38" y="523"/>
                  </a:lnTo>
                  <a:lnTo>
                    <a:pt x="38" y="523"/>
                  </a:lnTo>
                  <a:lnTo>
                    <a:pt x="32" y="542"/>
                  </a:lnTo>
                  <a:lnTo>
                    <a:pt x="24" y="561"/>
                  </a:lnTo>
                  <a:lnTo>
                    <a:pt x="10" y="598"/>
                  </a:lnTo>
                  <a:lnTo>
                    <a:pt x="10" y="598"/>
                  </a:lnTo>
                  <a:lnTo>
                    <a:pt x="7" y="608"/>
                  </a:lnTo>
                  <a:lnTo>
                    <a:pt x="5" y="618"/>
                  </a:lnTo>
                  <a:lnTo>
                    <a:pt x="2" y="637"/>
                  </a:lnTo>
                  <a:lnTo>
                    <a:pt x="0" y="657"/>
                  </a:lnTo>
                  <a:lnTo>
                    <a:pt x="0" y="678"/>
                  </a:lnTo>
                  <a:lnTo>
                    <a:pt x="0" y="678"/>
                  </a:lnTo>
                  <a:lnTo>
                    <a:pt x="0" y="680"/>
                  </a:lnTo>
                  <a:lnTo>
                    <a:pt x="1" y="681"/>
                  </a:lnTo>
                  <a:lnTo>
                    <a:pt x="3" y="682"/>
                  </a:lnTo>
                  <a:lnTo>
                    <a:pt x="4" y="682"/>
                  </a:lnTo>
                  <a:lnTo>
                    <a:pt x="6" y="682"/>
                  </a:lnTo>
                  <a:lnTo>
                    <a:pt x="7" y="681"/>
                  </a:lnTo>
                  <a:lnTo>
                    <a:pt x="9" y="680"/>
                  </a:lnTo>
                  <a:lnTo>
                    <a:pt x="9" y="678"/>
                  </a:lnTo>
                  <a:lnTo>
                    <a:pt x="9" y="678"/>
                  </a:lnTo>
                  <a:lnTo>
                    <a:pt x="10" y="656"/>
                  </a:lnTo>
                  <a:lnTo>
                    <a:pt x="12" y="635"/>
                  </a:lnTo>
                  <a:lnTo>
                    <a:pt x="16" y="615"/>
                  </a:lnTo>
                  <a:lnTo>
                    <a:pt x="22" y="594"/>
                  </a:lnTo>
                  <a:lnTo>
                    <a:pt x="22" y="594"/>
                  </a:lnTo>
                  <a:lnTo>
                    <a:pt x="36" y="556"/>
                  </a:lnTo>
                  <a:lnTo>
                    <a:pt x="43" y="537"/>
                  </a:lnTo>
                  <a:lnTo>
                    <a:pt x="48" y="517"/>
                  </a:lnTo>
                  <a:lnTo>
                    <a:pt x="48" y="517"/>
                  </a:lnTo>
                  <a:lnTo>
                    <a:pt x="51" y="501"/>
                  </a:lnTo>
                  <a:lnTo>
                    <a:pt x="53" y="483"/>
                  </a:lnTo>
                  <a:lnTo>
                    <a:pt x="56" y="448"/>
                  </a:lnTo>
                  <a:lnTo>
                    <a:pt x="56" y="448"/>
                  </a:lnTo>
                  <a:lnTo>
                    <a:pt x="57" y="436"/>
                  </a:lnTo>
                  <a:lnTo>
                    <a:pt x="60" y="422"/>
                  </a:lnTo>
                  <a:lnTo>
                    <a:pt x="67" y="398"/>
                  </a:lnTo>
                  <a:lnTo>
                    <a:pt x="74" y="372"/>
                  </a:lnTo>
                  <a:lnTo>
                    <a:pt x="77" y="359"/>
                  </a:lnTo>
                  <a:lnTo>
                    <a:pt x="80" y="347"/>
                  </a:lnTo>
                  <a:lnTo>
                    <a:pt x="80" y="347"/>
                  </a:lnTo>
                  <a:lnTo>
                    <a:pt x="87" y="305"/>
                  </a:lnTo>
                  <a:lnTo>
                    <a:pt x="96" y="262"/>
                  </a:lnTo>
                  <a:lnTo>
                    <a:pt x="104" y="220"/>
                  </a:lnTo>
                  <a:lnTo>
                    <a:pt x="112" y="178"/>
                  </a:lnTo>
                  <a:lnTo>
                    <a:pt x="112" y="178"/>
                  </a:lnTo>
                  <a:lnTo>
                    <a:pt x="119" y="134"/>
                  </a:lnTo>
                  <a:lnTo>
                    <a:pt x="123" y="92"/>
                  </a:lnTo>
                  <a:lnTo>
                    <a:pt x="127" y="48"/>
                  </a:lnTo>
                  <a:lnTo>
                    <a:pt x="128" y="4"/>
                  </a:lnTo>
                  <a:lnTo>
                    <a:pt x="128" y="4"/>
                  </a:lnTo>
                  <a:lnTo>
                    <a:pt x="127" y="2"/>
                  </a:lnTo>
                  <a:lnTo>
                    <a:pt x="126" y="1"/>
                  </a:lnTo>
                  <a:lnTo>
                    <a:pt x="125" y="0"/>
                  </a:lnTo>
                  <a:lnTo>
                    <a:pt x="122" y="0"/>
                  </a:lnTo>
                  <a:lnTo>
                    <a:pt x="120" y="0"/>
                  </a:lnTo>
                  <a:lnTo>
                    <a:pt x="119" y="1"/>
                  </a:lnTo>
                  <a:lnTo>
                    <a:pt x="118" y="2"/>
                  </a:lnTo>
                  <a:lnTo>
                    <a:pt x="117" y="4"/>
                  </a:lnTo>
                  <a:lnTo>
                    <a:pt x="117"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4" name="Freeform 919"/>
            <p:cNvSpPr/>
            <p:nvPr/>
          </p:nvSpPr>
          <p:spPr bwMode="auto">
            <a:xfrm>
              <a:off x="3797300" y="1477963"/>
              <a:ext cx="60325" cy="268288"/>
            </a:xfrm>
            <a:custGeom>
              <a:avLst/>
              <a:gdLst/>
              <a:ahLst/>
              <a:cxnLst>
                <a:cxn ang="0">
                  <a:pos x="114" y="4"/>
                </a:cxn>
                <a:cxn ang="0">
                  <a:pos x="113" y="1"/>
                </a:cxn>
                <a:cxn ang="0">
                  <a:pos x="110" y="0"/>
                </a:cxn>
                <a:cxn ang="0">
                  <a:pos x="106" y="1"/>
                </a:cxn>
                <a:cxn ang="0">
                  <a:pos x="105" y="4"/>
                </a:cxn>
                <a:cxn ang="0">
                  <a:pos x="104" y="38"/>
                </a:cxn>
                <a:cxn ang="0">
                  <a:pos x="94" y="104"/>
                </a:cxn>
                <a:cxn ang="0">
                  <a:pos x="81" y="170"/>
                </a:cxn>
                <a:cxn ang="0">
                  <a:pos x="58" y="268"/>
                </a:cxn>
                <a:cxn ang="0">
                  <a:pos x="47" y="324"/>
                </a:cxn>
                <a:cxn ang="0">
                  <a:pos x="37" y="366"/>
                </a:cxn>
                <a:cxn ang="0">
                  <a:pos x="31" y="379"/>
                </a:cxn>
                <a:cxn ang="0">
                  <a:pos x="28" y="393"/>
                </a:cxn>
                <a:cxn ang="0">
                  <a:pos x="25" y="419"/>
                </a:cxn>
                <a:cxn ang="0">
                  <a:pos x="22" y="433"/>
                </a:cxn>
                <a:cxn ang="0">
                  <a:pos x="8" y="483"/>
                </a:cxn>
                <a:cxn ang="0">
                  <a:pos x="1" y="500"/>
                </a:cxn>
                <a:cxn ang="0">
                  <a:pos x="0" y="504"/>
                </a:cxn>
                <a:cxn ang="0">
                  <a:pos x="5" y="507"/>
                </a:cxn>
                <a:cxn ang="0">
                  <a:pos x="8" y="506"/>
                </a:cxn>
                <a:cxn ang="0">
                  <a:pos x="10" y="505"/>
                </a:cxn>
                <a:cxn ang="0">
                  <a:pos x="25" y="465"/>
                </a:cxn>
                <a:cxn ang="0">
                  <a:pos x="32" y="437"/>
                </a:cxn>
                <a:cxn ang="0">
                  <a:pos x="38" y="409"/>
                </a:cxn>
                <a:cxn ang="0">
                  <a:pos x="39" y="396"/>
                </a:cxn>
                <a:cxn ang="0">
                  <a:pos x="41" y="380"/>
                </a:cxn>
                <a:cxn ang="0">
                  <a:pos x="55" y="335"/>
                </a:cxn>
                <a:cxn ang="0">
                  <a:pos x="59" y="319"/>
                </a:cxn>
                <a:cxn ang="0">
                  <a:pos x="64" y="286"/>
                </a:cxn>
                <a:cxn ang="0">
                  <a:pos x="68" y="271"/>
                </a:cxn>
                <a:cxn ang="0">
                  <a:pos x="96" y="142"/>
                </a:cxn>
                <a:cxn ang="0">
                  <a:pos x="109" y="76"/>
                </a:cxn>
                <a:cxn ang="0">
                  <a:pos x="114" y="10"/>
                </a:cxn>
                <a:cxn ang="0">
                  <a:pos x="114" y="9"/>
                </a:cxn>
              </a:cxnLst>
              <a:rect l="0" t="0" r="r" b="b"/>
              <a:pathLst>
                <a:path w="114" h="507">
                  <a:moveTo>
                    <a:pt x="114" y="4"/>
                  </a:moveTo>
                  <a:lnTo>
                    <a:pt x="114" y="4"/>
                  </a:lnTo>
                  <a:lnTo>
                    <a:pt x="114" y="2"/>
                  </a:lnTo>
                  <a:lnTo>
                    <a:pt x="113" y="1"/>
                  </a:lnTo>
                  <a:lnTo>
                    <a:pt x="111" y="0"/>
                  </a:lnTo>
                  <a:lnTo>
                    <a:pt x="110" y="0"/>
                  </a:lnTo>
                  <a:lnTo>
                    <a:pt x="108" y="0"/>
                  </a:lnTo>
                  <a:lnTo>
                    <a:pt x="106" y="1"/>
                  </a:lnTo>
                  <a:lnTo>
                    <a:pt x="105" y="2"/>
                  </a:lnTo>
                  <a:lnTo>
                    <a:pt x="105" y="4"/>
                  </a:lnTo>
                  <a:lnTo>
                    <a:pt x="105" y="4"/>
                  </a:lnTo>
                  <a:lnTo>
                    <a:pt x="104" y="38"/>
                  </a:lnTo>
                  <a:lnTo>
                    <a:pt x="100" y="71"/>
                  </a:lnTo>
                  <a:lnTo>
                    <a:pt x="94" y="104"/>
                  </a:lnTo>
                  <a:lnTo>
                    <a:pt x="88" y="137"/>
                  </a:lnTo>
                  <a:lnTo>
                    <a:pt x="81" y="170"/>
                  </a:lnTo>
                  <a:lnTo>
                    <a:pt x="74" y="203"/>
                  </a:lnTo>
                  <a:lnTo>
                    <a:pt x="58" y="268"/>
                  </a:lnTo>
                  <a:lnTo>
                    <a:pt x="58" y="268"/>
                  </a:lnTo>
                  <a:lnTo>
                    <a:pt x="47" y="324"/>
                  </a:lnTo>
                  <a:lnTo>
                    <a:pt x="40" y="352"/>
                  </a:lnTo>
                  <a:lnTo>
                    <a:pt x="37" y="366"/>
                  </a:lnTo>
                  <a:lnTo>
                    <a:pt x="31" y="379"/>
                  </a:lnTo>
                  <a:lnTo>
                    <a:pt x="31" y="379"/>
                  </a:lnTo>
                  <a:lnTo>
                    <a:pt x="29" y="385"/>
                  </a:lnTo>
                  <a:lnTo>
                    <a:pt x="28" y="393"/>
                  </a:lnTo>
                  <a:lnTo>
                    <a:pt x="26" y="406"/>
                  </a:lnTo>
                  <a:lnTo>
                    <a:pt x="25" y="419"/>
                  </a:lnTo>
                  <a:lnTo>
                    <a:pt x="22" y="433"/>
                  </a:lnTo>
                  <a:lnTo>
                    <a:pt x="22" y="433"/>
                  </a:lnTo>
                  <a:lnTo>
                    <a:pt x="13" y="467"/>
                  </a:lnTo>
                  <a:lnTo>
                    <a:pt x="8" y="483"/>
                  </a:lnTo>
                  <a:lnTo>
                    <a:pt x="1" y="500"/>
                  </a:lnTo>
                  <a:lnTo>
                    <a:pt x="1" y="500"/>
                  </a:lnTo>
                  <a:lnTo>
                    <a:pt x="0" y="502"/>
                  </a:lnTo>
                  <a:lnTo>
                    <a:pt x="0" y="504"/>
                  </a:lnTo>
                  <a:lnTo>
                    <a:pt x="3" y="506"/>
                  </a:lnTo>
                  <a:lnTo>
                    <a:pt x="5" y="507"/>
                  </a:lnTo>
                  <a:lnTo>
                    <a:pt x="7" y="507"/>
                  </a:lnTo>
                  <a:lnTo>
                    <a:pt x="8" y="506"/>
                  </a:lnTo>
                  <a:lnTo>
                    <a:pt x="10" y="505"/>
                  </a:lnTo>
                  <a:lnTo>
                    <a:pt x="10" y="505"/>
                  </a:lnTo>
                  <a:lnTo>
                    <a:pt x="20" y="479"/>
                  </a:lnTo>
                  <a:lnTo>
                    <a:pt x="25" y="465"/>
                  </a:lnTo>
                  <a:lnTo>
                    <a:pt x="29" y="451"/>
                  </a:lnTo>
                  <a:lnTo>
                    <a:pt x="32" y="437"/>
                  </a:lnTo>
                  <a:lnTo>
                    <a:pt x="36" y="424"/>
                  </a:lnTo>
                  <a:lnTo>
                    <a:pt x="38" y="409"/>
                  </a:lnTo>
                  <a:lnTo>
                    <a:pt x="39" y="396"/>
                  </a:lnTo>
                  <a:lnTo>
                    <a:pt x="39" y="396"/>
                  </a:lnTo>
                  <a:lnTo>
                    <a:pt x="40" y="387"/>
                  </a:lnTo>
                  <a:lnTo>
                    <a:pt x="41" y="380"/>
                  </a:lnTo>
                  <a:lnTo>
                    <a:pt x="45" y="365"/>
                  </a:lnTo>
                  <a:lnTo>
                    <a:pt x="55" y="335"/>
                  </a:lnTo>
                  <a:lnTo>
                    <a:pt x="55" y="335"/>
                  </a:lnTo>
                  <a:lnTo>
                    <a:pt x="59" y="319"/>
                  </a:lnTo>
                  <a:lnTo>
                    <a:pt x="62" y="303"/>
                  </a:lnTo>
                  <a:lnTo>
                    <a:pt x="64" y="286"/>
                  </a:lnTo>
                  <a:lnTo>
                    <a:pt x="68" y="271"/>
                  </a:lnTo>
                  <a:lnTo>
                    <a:pt x="68" y="271"/>
                  </a:lnTo>
                  <a:lnTo>
                    <a:pt x="82" y="206"/>
                  </a:lnTo>
                  <a:lnTo>
                    <a:pt x="96" y="142"/>
                  </a:lnTo>
                  <a:lnTo>
                    <a:pt x="103" y="109"/>
                  </a:lnTo>
                  <a:lnTo>
                    <a:pt x="109" y="76"/>
                  </a:lnTo>
                  <a:lnTo>
                    <a:pt x="112" y="43"/>
                  </a:lnTo>
                  <a:lnTo>
                    <a:pt x="114" y="10"/>
                  </a:lnTo>
                  <a:lnTo>
                    <a:pt x="114" y="10"/>
                  </a:lnTo>
                  <a:lnTo>
                    <a:pt x="114" y="9"/>
                  </a:lnTo>
                  <a:lnTo>
                    <a:pt x="114"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5" name="Freeform 920"/>
            <p:cNvSpPr/>
            <p:nvPr/>
          </p:nvSpPr>
          <p:spPr bwMode="auto">
            <a:xfrm>
              <a:off x="3857625" y="1504950"/>
              <a:ext cx="33338" cy="190500"/>
            </a:xfrm>
            <a:custGeom>
              <a:avLst/>
              <a:gdLst/>
              <a:ahLst/>
              <a:cxnLst>
                <a:cxn ang="0">
                  <a:pos x="54" y="2"/>
                </a:cxn>
                <a:cxn ang="0">
                  <a:pos x="48" y="11"/>
                </a:cxn>
                <a:cxn ang="0">
                  <a:pos x="45" y="24"/>
                </a:cxn>
                <a:cxn ang="0">
                  <a:pos x="46" y="44"/>
                </a:cxn>
                <a:cxn ang="0">
                  <a:pos x="46" y="50"/>
                </a:cxn>
                <a:cxn ang="0">
                  <a:pos x="42" y="74"/>
                </a:cxn>
                <a:cxn ang="0">
                  <a:pos x="31" y="123"/>
                </a:cxn>
                <a:cxn ang="0">
                  <a:pos x="29" y="147"/>
                </a:cxn>
                <a:cxn ang="0">
                  <a:pos x="28" y="162"/>
                </a:cxn>
                <a:cxn ang="0">
                  <a:pos x="24" y="206"/>
                </a:cxn>
                <a:cxn ang="0">
                  <a:pos x="13" y="265"/>
                </a:cxn>
                <a:cxn ang="0">
                  <a:pos x="11" y="275"/>
                </a:cxn>
                <a:cxn ang="0">
                  <a:pos x="9" y="306"/>
                </a:cxn>
                <a:cxn ang="0">
                  <a:pos x="8" y="319"/>
                </a:cxn>
                <a:cxn ang="0">
                  <a:pos x="0" y="354"/>
                </a:cxn>
                <a:cxn ang="0">
                  <a:pos x="0" y="356"/>
                </a:cxn>
                <a:cxn ang="0">
                  <a:pos x="4" y="360"/>
                </a:cxn>
                <a:cxn ang="0">
                  <a:pos x="7" y="360"/>
                </a:cxn>
                <a:cxn ang="0">
                  <a:pos x="9" y="357"/>
                </a:cxn>
                <a:cxn ang="0">
                  <a:pos x="16" y="325"/>
                </a:cxn>
                <a:cxn ang="0">
                  <a:pos x="19" y="292"/>
                </a:cxn>
                <a:cxn ang="0">
                  <a:pos x="20" y="280"/>
                </a:cxn>
                <a:cxn ang="0">
                  <a:pos x="27" y="240"/>
                </a:cxn>
                <a:cxn ang="0">
                  <a:pos x="35" y="201"/>
                </a:cxn>
                <a:cxn ang="0">
                  <a:pos x="37" y="188"/>
                </a:cxn>
                <a:cxn ang="0">
                  <a:pos x="38" y="161"/>
                </a:cxn>
                <a:cxn ang="0">
                  <a:pos x="40" y="133"/>
                </a:cxn>
                <a:cxn ang="0">
                  <a:pos x="44" y="109"/>
                </a:cxn>
                <a:cxn ang="0">
                  <a:pos x="50" y="85"/>
                </a:cxn>
                <a:cxn ang="0">
                  <a:pos x="57" y="53"/>
                </a:cxn>
                <a:cxn ang="0">
                  <a:pos x="57" y="43"/>
                </a:cxn>
                <a:cxn ang="0">
                  <a:pos x="56" y="24"/>
                </a:cxn>
                <a:cxn ang="0">
                  <a:pos x="56" y="15"/>
                </a:cxn>
                <a:cxn ang="0">
                  <a:pos x="60" y="8"/>
                </a:cxn>
                <a:cxn ang="0">
                  <a:pos x="62" y="7"/>
                </a:cxn>
                <a:cxn ang="0">
                  <a:pos x="62" y="3"/>
                </a:cxn>
                <a:cxn ang="0">
                  <a:pos x="58" y="0"/>
                </a:cxn>
                <a:cxn ang="0">
                  <a:pos x="54" y="2"/>
                </a:cxn>
              </a:cxnLst>
              <a:rect l="0" t="0" r="r" b="b"/>
              <a:pathLst>
                <a:path w="62" h="360">
                  <a:moveTo>
                    <a:pt x="54" y="2"/>
                  </a:moveTo>
                  <a:lnTo>
                    <a:pt x="54" y="2"/>
                  </a:lnTo>
                  <a:lnTo>
                    <a:pt x="50" y="6"/>
                  </a:lnTo>
                  <a:lnTo>
                    <a:pt x="48" y="11"/>
                  </a:lnTo>
                  <a:lnTo>
                    <a:pt x="46" y="17"/>
                  </a:lnTo>
                  <a:lnTo>
                    <a:pt x="45" y="24"/>
                  </a:lnTo>
                  <a:lnTo>
                    <a:pt x="46" y="38"/>
                  </a:lnTo>
                  <a:lnTo>
                    <a:pt x="46" y="44"/>
                  </a:lnTo>
                  <a:lnTo>
                    <a:pt x="46" y="50"/>
                  </a:lnTo>
                  <a:lnTo>
                    <a:pt x="46" y="50"/>
                  </a:lnTo>
                  <a:lnTo>
                    <a:pt x="44" y="62"/>
                  </a:lnTo>
                  <a:lnTo>
                    <a:pt x="42" y="74"/>
                  </a:lnTo>
                  <a:lnTo>
                    <a:pt x="36" y="99"/>
                  </a:lnTo>
                  <a:lnTo>
                    <a:pt x="31" y="123"/>
                  </a:lnTo>
                  <a:lnTo>
                    <a:pt x="29" y="135"/>
                  </a:lnTo>
                  <a:lnTo>
                    <a:pt x="29" y="147"/>
                  </a:lnTo>
                  <a:lnTo>
                    <a:pt x="29" y="147"/>
                  </a:lnTo>
                  <a:lnTo>
                    <a:pt x="28" y="162"/>
                  </a:lnTo>
                  <a:lnTo>
                    <a:pt x="27" y="177"/>
                  </a:lnTo>
                  <a:lnTo>
                    <a:pt x="24" y="206"/>
                  </a:lnTo>
                  <a:lnTo>
                    <a:pt x="19" y="236"/>
                  </a:lnTo>
                  <a:lnTo>
                    <a:pt x="13" y="265"/>
                  </a:lnTo>
                  <a:lnTo>
                    <a:pt x="13" y="265"/>
                  </a:lnTo>
                  <a:lnTo>
                    <a:pt x="11" y="275"/>
                  </a:lnTo>
                  <a:lnTo>
                    <a:pt x="10" y="286"/>
                  </a:lnTo>
                  <a:lnTo>
                    <a:pt x="9" y="306"/>
                  </a:lnTo>
                  <a:lnTo>
                    <a:pt x="9" y="306"/>
                  </a:lnTo>
                  <a:lnTo>
                    <a:pt x="8" y="319"/>
                  </a:lnTo>
                  <a:lnTo>
                    <a:pt x="5" y="331"/>
                  </a:lnTo>
                  <a:lnTo>
                    <a:pt x="0" y="354"/>
                  </a:lnTo>
                  <a:lnTo>
                    <a:pt x="0" y="354"/>
                  </a:lnTo>
                  <a:lnTo>
                    <a:pt x="0" y="356"/>
                  </a:lnTo>
                  <a:lnTo>
                    <a:pt x="1" y="358"/>
                  </a:lnTo>
                  <a:lnTo>
                    <a:pt x="4" y="360"/>
                  </a:lnTo>
                  <a:lnTo>
                    <a:pt x="6" y="360"/>
                  </a:lnTo>
                  <a:lnTo>
                    <a:pt x="7" y="360"/>
                  </a:lnTo>
                  <a:lnTo>
                    <a:pt x="8" y="359"/>
                  </a:lnTo>
                  <a:lnTo>
                    <a:pt x="9" y="357"/>
                  </a:lnTo>
                  <a:lnTo>
                    <a:pt x="9" y="357"/>
                  </a:lnTo>
                  <a:lnTo>
                    <a:pt x="16" y="325"/>
                  </a:lnTo>
                  <a:lnTo>
                    <a:pt x="18" y="309"/>
                  </a:lnTo>
                  <a:lnTo>
                    <a:pt x="19" y="292"/>
                  </a:lnTo>
                  <a:lnTo>
                    <a:pt x="19" y="292"/>
                  </a:lnTo>
                  <a:lnTo>
                    <a:pt x="20" y="280"/>
                  </a:lnTo>
                  <a:lnTo>
                    <a:pt x="22" y="266"/>
                  </a:lnTo>
                  <a:lnTo>
                    <a:pt x="27" y="240"/>
                  </a:lnTo>
                  <a:lnTo>
                    <a:pt x="33" y="215"/>
                  </a:lnTo>
                  <a:lnTo>
                    <a:pt x="35" y="201"/>
                  </a:lnTo>
                  <a:lnTo>
                    <a:pt x="37" y="188"/>
                  </a:lnTo>
                  <a:lnTo>
                    <a:pt x="37" y="188"/>
                  </a:lnTo>
                  <a:lnTo>
                    <a:pt x="38" y="174"/>
                  </a:lnTo>
                  <a:lnTo>
                    <a:pt x="38" y="161"/>
                  </a:lnTo>
                  <a:lnTo>
                    <a:pt x="39" y="146"/>
                  </a:lnTo>
                  <a:lnTo>
                    <a:pt x="40" y="133"/>
                  </a:lnTo>
                  <a:lnTo>
                    <a:pt x="40" y="133"/>
                  </a:lnTo>
                  <a:lnTo>
                    <a:pt x="44" y="109"/>
                  </a:lnTo>
                  <a:lnTo>
                    <a:pt x="50" y="85"/>
                  </a:lnTo>
                  <a:lnTo>
                    <a:pt x="50" y="85"/>
                  </a:lnTo>
                  <a:lnTo>
                    <a:pt x="55" y="65"/>
                  </a:lnTo>
                  <a:lnTo>
                    <a:pt x="57" y="53"/>
                  </a:lnTo>
                  <a:lnTo>
                    <a:pt x="57" y="43"/>
                  </a:lnTo>
                  <a:lnTo>
                    <a:pt x="57" y="43"/>
                  </a:lnTo>
                  <a:lnTo>
                    <a:pt x="56" y="34"/>
                  </a:lnTo>
                  <a:lnTo>
                    <a:pt x="56" y="24"/>
                  </a:lnTo>
                  <a:lnTo>
                    <a:pt x="56" y="19"/>
                  </a:lnTo>
                  <a:lnTo>
                    <a:pt x="56" y="15"/>
                  </a:lnTo>
                  <a:lnTo>
                    <a:pt x="58" y="11"/>
                  </a:lnTo>
                  <a:lnTo>
                    <a:pt x="60" y="8"/>
                  </a:lnTo>
                  <a:lnTo>
                    <a:pt x="60" y="8"/>
                  </a:lnTo>
                  <a:lnTo>
                    <a:pt x="62" y="7"/>
                  </a:lnTo>
                  <a:lnTo>
                    <a:pt x="62" y="5"/>
                  </a:lnTo>
                  <a:lnTo>
                    <a:pt x="62" y="3"/>
                  </a:lnTo>
                  <a:lnTo>
                    <a:pt x="61" y="2"/>
                  </a:lnTo>
                  <a:lnTo>
                    <a:pt x="58" y="0"/>
                  </a:lnTo>
                  <a:lnTo>
                    <a:pt x="56" y="1"/>
                  </a:lnTo>
                  <a:lnTo>
                    <a:pt x="54" y="2"/>
                  </a:lnTo>
                  <a:lnTo>
                    <a:pt x="54" y="2"/>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6" name="Freeform 921"/>
            <p:cNvSpPr/>
            <p:nvPr/>
          </p:nvSpPr>
          <p:spPr bwMode="auto">
            <a:xfrm>
              <a:off x="3883025" y="1544638"/>
              <a:ext cx="22225" cy="130175"/>
            </a:xfrm>
            <a:custGeom>
              <a:avLst/>
              <a:gdLst/>
              <a:ahLst/>
              <a:cxnLst>
                <a:cxn ang="0">
                  <a:pos x="33" y="4"/>
                </a:cxn>
                <a:cxn ang="0">
                  <a:pos x="33" y="4"/>
                </a:cxn>
                <a:cxn ang="0">
                  <a:pos x="33" y="37"/>
                </a:cxn>
                <a:cxn ang="0">
                  <a:pos x="29" y="69"/>
                </a:cxn>
                <a:cxn ang="0">
                  <a:pos x="25" y="101"/>
                </a:cxn>
                <a:cxn ang="0">
                  <a:pos x="23" y="117"/>
                </a:cxn>
                <a:cxn ang="0">
                  <a:pos x="19" y="133"/>
                </a:cxn>
                <a:cxn ang="0">
                  <a:pos x="19" y="133"/>
                </a:cxn>
                <a:cxn ang="0">
                  <a:pos x="13" y="156"/>
                </a:cxn>
                <a:cxn ang="0">
                  <a:pos x="11" y="167"/>
                </a:cxn>
                <a:cxn ang="0">
                  <a:pos x="10" y="179"/>
                </a:cxn>
                <a:cxn ang="0">
                  <a:pos x="10" y="179"/>
                </a:cxn>
                <a:cxn ang="0">
                  <a:pos x="8" y="194"/>
                </a:cxn>
                <a:cxn ang="0">
                  <a:pos x="5" y="210"/>
                </a:cxn>
                <a:cxn ang="0">
                  <a:pos x="2" y="225"/>
                </a:cxn>
                <a:cxn ang="0">
                  <a:pos x="0" y="242"/>
                </a:cxn>
                <a:cxn ang="0">
                  <a:pos x="0" y="242"/>
                </a:cxn>
                <a:cxn ang="0">
                  <a:pos x="0" y="244"/>
                </a:cxn>
                <a:cxn ang="0">
                  <a:pos x="1" y="245"/>
                </a:cxn>
                <a:cxn ang="0">
                  <a:pos x="3" y="246"/>
                </a:cxn>
                <a:cxn ang="0">
                  <a:pos x="4" y="246"/>
                </a:cxn>
                <a:cxn ang="0">
                  <a:pos x="6" y="246"/>
                </a:cxn>
                <a:cxn ang="0">
                  <a:pos x="8" y="245"/>
                </a:cxn>
                <a:cxn ang="0">
                  <a:pos x="9" y="244"/>
                </a:cxn>
                <a:cxn ang="0">
                  <a:pos x="9" y="242"/>
                </a:cxn>
                <a:cxn ang="0">
                  <a:pos x="9" y="242"/>
                </a:cxn>
                <a:cxn ang="0">
                  <a:pos x="11" y="227"/>
                </a:cxn>
                <a:cxn ang="0">
                  <a:pos x="14" y="214"/>
                </a:cxn>
                <a:cxn ang="0">
                  <a:pos x="17" y="199"/>
                </a:cxn>
                <a:cxn ang="0">
                  <a:pos x="18" y="193"/>
                </a:cxn>
                <a:cxn ang="0">
                  <a:pos x="18" y="186"/>
                </a:cxn>
                <a:cxn ang="0">
                  <a:pos x="18" y="186"/>
                </a:cxn>
                <a:cxn ang="0">
                  <a:pos x="19" y="177"/>
                </a:cxn>
                <a:cxn ang="0">
                  <a:pos x="20" y="169"/>
                </a:cxn>
                <a:cxn ang="0">
                  <a:pos x="24" y="152"/>
                </a:cxn>
                <a:cxn ang="0">
                  <a:pos x="28" y="135"/>
                </a:cxn>
                <a:cxn ang="0">
                  <a:pos x="32" y="119"/>
                </a:cxn>
                <a:cxn ang="0">
                  <a:pos x="32" y="119"/>
                </a:cxn>
                <a:cxn ang="0">
                  <a:pos x="37" y="90"/>
                </a:cxn>
                <a:cxn ang="0">
                  <a:pos x="40" y="62"/>
                </a:cxn>
                <a:cxn ang="0">
                  <a:pos x="42" y="33"/>
                </a:cxn>
                <a:cxn ang="0">
                  <a:pos x="42" y="4"/>
                </a:cxn>
                <a:cxn ang="0">
                  <a:pos x="42" y="4"/>
                </a:cxn>
                <a:cxn ang="0">
                  <a:pos x="42" y="2"/>
                </a:cxn>
                <a:cxn ang="0">
                  <a:pos x="41" y="1"/>
                </a:cxn>
                <a:cxn ang="0">
                  <a:pos x="39" y="0"/>
                </a:cxn>
                <a:cxn ang="0">
                  <a:pos x="38" y="0"/>
                </a:cxn>
                <a:cxn ang="0">
                  <a:pos x="36" y="0"/>
                </a:cxn>
                <a:cxn ang="0">
                  <a:pos x="35" y="1"/>
                </a:cxn>
                <a:cxn ang="0">
                  <a:pos x="34" y="2"/>
                </a:cxn>
                <a:cxn ang="0">
                  <a:pos x="33" y="4"/>
                </a:cxn>
                <a:cxn ang="0">
                  <a:pos x="33" y="4"/>
                </a:cxn>
              </a:cxnLst>
              <a:rect l="0" t="0" r="r" b="b"/>
              <a:pathLst>
                <a:path w="42" h="246">
                  <a:moveTo>
                    <a:pt x="33" y="4"/>
                  </a:moveTo>
                  <a:lnTo>
                    <a:pt x="33" y="4"/>
                  </a:lnTo>
                  <a:lnTo>
                    <a:pt x="33" y="37"/>
                  </a:lnTo>
                  <a:lnTo>
                    <a:pt x="29" y="69"/>
                  </a:lnTo>
                  <a:lnTo>
                    <a:pt x="25" y="101"/>
                  </a:lnTo>
                  <a:lnTo>
                    <a:pt x="23" y="117"/>
                  </a:lnTo>
                  <a:lnTo>
                    <a:pt x="19" y="133"/>
                  </a:lnTo>
                  <a:lnTo>
                    <a:pt x="19" y="133"/>
                  </a:lnTo>
                  <a:lnTo>
                    <a:pt x="13" y="156"/>
                  </a:lnTo>
                  <a:lnTo>
                    <a:pt x="11" y="167"/>
                  </a:lnTo>
                  <a:lnTo>
                    <a:pt x="10" y="179"/>
                  </a:lnTo>
                  <a:lnTo>
                    <a:pt x="10" y="179"/>
                  </a:lnTo>
                  <a:lnTo>
                    <a:pt x="8" y="194"/>
                  </a:lnTo>
                  <a:lnTo>
                    <a:pt x="5" y="210"/>
                  </a:lnTo>
                  <a:lnTo>
                    <a:pt x="2" y="225"/>
                  </a:lnTo>
                  <a:lnTo>
                    <a:pt x="0" y="242"/>
                  </a:lnTo>
                  <a:lnTo>
                    <a:pt x="0" y="242"/>
                  </a:lnTo>
                  <a:lnTo>
                    <a:pt x="0" y="244"/>
                  </a:lnTo>
                  <a:lnTo>
                    <a:pt x="1" y="245"/>
                  </a:lnTo>
                  <a:lnTo>
                    <a:pt x="3" y="246"/>
                  </a:lnTo>
                  <a:lnTo>
                    <a:pt x="4" y="246"/>
                  </a:lnTo>
                  <a:lnTo>
                    <a:pt x="6" y="246"/>
                  </a:lnTo>
                  <a:lnTo>
                    <a:pt x="8" y="245"/>
                  </a:lnTo>
                  <a:lnTo>
                    <a:pt x="9" y="244"/>
                  </a:lnTo>
                  <a:lnTo>
                    <a:pt x="9" y="242"/>
                  </a:lnTo>
                  <a:lnTo>
                    <a:pt x="9" y="242"/>
                  </a:lnTo>
                  <a:lnTo>
                    <a:pt x="11" y="227"/>
                  </a:lnTo>
                  <a:lnTo>
                    <a:pt x="14" y="214"/>
                  </a:lnTo>
                  <a:lnTo>
                    <a:pt x="17" y="199"/>
                  </a:lnTo>
                  <a:lnTo>
                    <a:pt x="18" y="193"/>
                  </a:lnTo>
                  <a:lnTo>
                    <a:pt x="18" y="186"/>
                  </a:lnTo>
                  <a:lnTo>
                    <a:pt x="18" y="186"/>
                  </a:lnTo>
                  <a:lnTo>
                    <a:pt x="19" y="177"/>
                  </a:lnTo>
                  <a:lnTo>
                    <a:pt x="20" y="169"/>
                  </a:lnTo>
                  <a:lnTo>
                    <a:pt x="24" y="152"/>
                  </a:lnTo>
                  <a:lnTo>
                    <a:pt x="28" y="135"/>
                  </a:lnTo>
                  <a:lnTo>
                    <a:pt x="32" y="119"/>
                  </a:lnTo>
                  <a:lnTo>
                    <a:pt x="32" y="119"/>
                  </a:lnTo>
                  <a:lnTo>
                    <a:pt x="37" y="90"/>
                  </a:lnTo>
                  <a:lnTo>
                    <a:pt x="40" y="62"/>
                  </a:lnTo>
                  <a:lnTo>
                    <a:pt x="42" y="33"/>
                  </a:lnTo>
                  <a:lnTo>
                    <a:pt x="42" y="4"/>
                  </a:lnTo>
                  <a:lnTo>
                    <a:pt x="42" y="4"/>
                  </a:lnTo>
                  <a:lnTo>
                    <a:pt x="42" y="2"/>
                  </a:lnTo>
                  <a:lnTo>
                    <a:pt x="41" y="1"/>
                  </a:lnTo>
                  <a:lnTo>
                    <a:pt x="39" y="0"/>
                  </a:lnTo>
                  <a:lnTo>
                    <a:pt x="38" y="0"/>
                  </a:lnTo>
                  <a:lnTo>
                    <a:pt x="36" y="0"/>
                  </a:lnTo>
                  <a:lnTo>
                    <a:pt x="35" y="1"/>
                  </a:lnTo>
                  <a:lnTo>
                    <a:pt x="34" y="2"/>
                  </a:lnTo>
                  <a:lnTo>
                    <a:pt x="33" y="4"/>
                  </a:lnTo>
                  <a:lnTo>
                    <a:pt x="33"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7" name="Freeform 922"/>
            <p:cNvSpPr/>
            <p:nvPr/>
          </p:nvSpPr>
          <p:spPr bwMode="auto">
            <a:xfrm>
              <a:off x="3454400" y="1239838"/>
              <a:ext cx="25400" cy="65088"/>
            </a:xfrm>
            <a:custGeom>
              <a:avLst/>
              <a:gdLst/>
              <a:ahLst/>
              <a:cxnLst>
                <a:cxn ang="0">
                  <a:pos x="38" y="4"/>
                </a:cxn>
                <a:cxn ang="0">
                  <a:pos x="38" y="4"/>
                </a:cxn>
                <a:cxn ang="0">
                  <a:pos x="37" y="12"/>
                </a:cxn>
                <a:cxn ang="0">
                  <a:pos x="36" y="19"/>
                </a:cxn>
                <a:cxn ang="0">
                  <a:pos x="31" y="34"/>
                </a:cxn>
                <a:cxn ang="0">
                  <a:pos x="26" y="47"/>
                </a:cxn>
                <a:cxn ang="0">
                  <a:pos x="18" y="62"/>
                </a:cxn>
                <a:cxn ang="0">
                  <a:pos x="12" y="75"/>
                </a:cxn>
                <a:cxn ang="0">
                  <a:pos x="6" y="89"/>
                </a:cxn>
                <a:cxn ang="0">
                  <a:pos x="2" y="103"/>
                </a:cxn>
                <a:cxn ang="0">
                  <a:pos x="1" y="110"/>
                </a:cxn>
                <a:cxn ang="0">
                  <a:pos x="0" y="117"/>
                </a:cxn>
                <a:cxn ang="0">
                  <a:pos x="0" y="117"/>
                </a:cxn>
                <a:cxn ang="0">
                  <a:pos x="0" y="120"/>
                </a:cxn>
                <a:cxn ang="0">
                  <a:pos x="1" y="122"/>
                </a:cxn>
                <a:cxn ang="0">
                  <a:pos x="3" y="123"/>
                </a:cxn>
                <a:cxn ang="0">
                  <a:pos x="4" y="123"/>
                </a:cxn>
                <a:cxn ang="0">
                  <a:pos x="6" y="123"/>
                </a:cxn>
                <a:cxn ang="0">
                  <a:pos x="8" y="122"/>
                </a:cxn>
                <a:cxn ang="0">
                  <a:pos x="9" y="120"/>
                </a:cxn>
                <a:cxn ang="0">
                  <a:pos x="9" y="117"/>
                </a:cxn>
                <a:cxn ang="0">
                  <a:pos x="9" y="117"/>
                </a:cxn>
                <a:cxn ang="0">
                  <a:pos x="10" y="109"/>
                </a:cxn>
                <a:cxn ang="0">
                  <a:pos x="12" y="101"/>
                </a:cxn>
                <a:cxn ang="0">
                  <a:pos x="15" y="94"/>
                </a:cxn>
                <a:cxn ang="0">
                  <a:pos x="19" y="86"/>
                </a:cxn>
                <a:cxn ang="0">
                  <a:pos x="27" y="73"/>
                </a:cxn>
                <a:cxn ang="0">
                  <a:pos x="30" y="65"/>
                </a:cxn>
                <a:cxn ang="0">
                  <a:pos x="33" y="58"/>
                </a:cxn>
                <a:cxn ang="0">
                  <a:pos x="33" y="58"/>
                </a:cxn>
                <a:cxn ang="0">
                  <a:pos x="42" y="32"/>
                </a:cxn>
                <a:cxn ang="0">
                  <a:pos x="45" y="18"/>
                </a:cxn>
                <a:cxn ang="0">
                  <a:pos x="47" y="4"/>
                </a:cxn>
                <a:cxn ang="0">
                  <a:pos x="47" y="4"/>
                </a:cxn>
                <a:cxn ang="0">
                  <a:pos x="47" y="2"/>
                </a:cxn>
                <a:cxn ang="0">
                  <a:pos x="46" y="1"/>
                </a:cxn>
                <a:cxn ang="0">
                  <a:pos x="44" y="0"/>
                </a:cxn>
                <a:cxn ang="0">
                  <a:pos x="43" y="0"/>
                </a:cxn>
                <a:cxn ang="0">
                  <a:pos x="41" y="0"/>
                </a:cxn>
                <a:cxn ang="0">
                  <a:pos x="39" y="1"/>
                </a:cxn>
                <a:cxn ang="0">
                  <a:pos x="38" y="2"/>
                </a:cxn>
                <a:cxn ang="0">
                  <a:pos x="38" y="4"/>
                </a:cxn>
                <a:cxn ang="0">
                  <a:pos x="38" y="4"/>
                </a:cxn>
              </a:cxnLst>
              <a:rect l="0" t="0" r="r" b="b"/>
              <a:pathLst>
                <a:path w="47" h="123">
                  <a:moveTo>
                    <a:pt x="38" y="4"/>
                  </a:moveTo>
                  <a:lnTo>
                    <a:pt x="38" y="4"/>
                  </a:lnTo>
                  <a:lnTo>
                    <a:pt x="37" y="12"/>
                  </a:lnTo>
                  <a:lnTo>
                    <a:pt x="36" y="19"/>
                  </a:lnTo>
                  <a:lnTo>
                    <a:pt x="31" y="34"/>
                  </a:lnTo>
                  <a:lnTo>
                    <a:pt x="26" y="47"/>
                  </a:lnTo>
                  <a:lnTo>
                    <a:pt x="18" y="62"/>
                  </a:lnTo>
                  <a:lnTo>
                    <a:pt x="12" y="75"/>
                  </a:lnTo>
                  <a:lnTo>
                    <a:pt x="6" y="89"/>
                  </a:lnTo>
                  <a:lnTo>
                    <a:pt x="2" y="103"/>
                  </a:lnTo>
                  <a:lnTo>
                    <a:pt x="1" y="110"/>
                  </a:lnTo>
                  <a:lnTo>
                    <a:pt x="0" y="117"/>
                  </a:lnTo>
                  <a:lnTo>
                    <a:pt x="0" y="117"/>
                  </a:lnTo>
                  <a:lnTo>
                    <a:pt x="0" y="120"/>
                  </a:lnTo>
                  <a:lnTo>
                    <a:pt x="1" y="122"/>
                  </a:lnTo>
                  <a:lnTo>
                    <a:pt x="3" y="123"/>
                  </a:lnTo>
                  <a:lnTo>
                    <a:pt x="4" y="123"/>
                  </a:lnTo>
                  <a:lnTo>
                    <a:pt x="6" y="123"/>
                  </a:lnTo>
                  <a:lnTo>
                    <a:pt x="8" y="122"/>
                  </a:lnTo>
                  <a:lnTo>
                    <a:pt x="9" y="120"/>
                  </a:lnTo>
                  <a:lnTo>
                    <a:pt x="9" y="117"/>
                  </a:lnTo>
                  <a:lnTo>
                    <a:pt x="9" y="117"/>
                  </a:lnTo>
                  <a:lnTo>
                    <a:pt x="10" y="109"/>
                  </a:lnTo>
                  <a:lnTo>
                    <a:pt x="12" y="101"/>
                  </a:lnTo>
                  <a:lnTo>
                    <a:pt x="15" y="94"/>
                  </a:lnTo>
                  <a:lnTo>
                    <a:pt x="19" y="86"/>
                  </a:lnTo>
                  <a:lnTo>
                    <a:pt x="27" y="73"/>
                  </a:lnTo>
                  <a:lnTo>
                    <a:pt x="30" y="65"/>
                  </a:lnTo>
                  <a:lnTo>
                    <a:pt x="33" y="58"/>
                  </a:lnTo>
                  <a:lnTo>
                    <a:pt x="33" y="58"/>
                  </a:lnTo>
                  <a:lnTo>
                    <a:pt x="42" y="32"/>
                  </a:lnTo>
                  <a:lnTo>
                    <a:pt x="45" y="18"/>
                  </a:lnTo>
                  <a:lnTo>
                    <a:pt x="47" y="4"/>
                  </a:lnTo>
                  <a:lnTo>
                    <a:pt x="47" y="4"/>
                  </a:lnTo>
                  <a:lnTo>
                    <a:pt x="47" y="2"/>
                  </a:lnTo>
                  <a:lnTo>
                    <a:pt x="46" y="1"/>
                  </a:lnTo>
                  <a:lnTo>
                    <a:pt x="44" y="0"/>
                  </a:lnTo>
                  <a:lnTo>
                    <a:pt x="43" y="0"/>
                  </a:lnTo>
                  <a:lnTo>
                    <a:pt x="41" y="0"/>
                  </a:lnTo>
                  <a:lnTo>
                    <a:pt x="39" y="1"/>
                  </a:lnTo>
                  <a:lnTo>
                    <a:pt x="38" y="2"/>
                  </a:lnTo>
                  <a:lnTo>
                    <a:pt x="38" y="4"/>
                  </a:lnTo>
                  <a:lnTo>
                    <a:pt x="38"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8" name="Freeform 923"/>
            <p:cNvSpPr/>
            <p:nvPr/>
          </p:nvSpPr>
          <p:spPr bwMode="auto">
            <a:xfrm>
              <a:off x="3471863" y="1241425"/>
              <a:ext cx="26988" cy="77788"/>
            </a:xfrm>
            <a:custGeom>
              <a:avLst/>
              <a:gdLst/>
              <a:ahLst/>
              <a:cxnLst>
                <a:cxn ang="0">
                  <a:pos x="43" y="5"/>
                </a:cxn>
                <a:cxn ang="0">
                  <a:pos x="43" y="5"/>
                </a:cxn>
                <a:cxn ang="0">
                  <a:pos x="42" y="13"/>
                </a:cxn>
                <a:cxn ang="0">
                  <a:pos x="40" y="23"/>
                </a:cxn>
                <a:cxn ang="0">
                  <a:pos x="35" y="40"/>
                </a:cxn>
                <a:cxn ang="0">
                  <a:pos x="29" y="57"/>
                </a:cxn>
                <a:cxn ang="0">
                  <a:pos x="21" y="73"/>
                </a:cxn>
                <a:cxn ang="0">
                  <a:pos x="14" y="91"/>
                </a:cxn>
                <a:cxn ang="0">
                  <a:pos x="7" y="107"/>
                </a:cxn>
                <a:cxn ang="0">
                  <a:pos x="3" y="125"/>
                </a:cxn>
                <a:cxn ang="0">
                  <a:pos x="1" y="133"/>
                </a:cxn>
                <a:cxn ang="0">
                  <a:pos x="0" y="142"/>
                </a:cxn>
                <a:cxn ang="0">
                  <a:pos x="0" y="142"/>
                </a:cxn>
                <a:cxn ang="0">
                  <a:pos x="1" y="144"/>
                </a:cxn>
                <a:cxn ang="0">
                  <a:pos x="1" y="145"/>
                </a:cxn>
                <a:cxn ang="0">
                  <a:pos x="3" y="146"/>
                </a:cxn>
                <a:cxn ang="0">
                  <a:pos x="5" y="146"/>
                </a:cxn>
                <a:cxn ang="0">
                  <a:pos x="6" y="146"/>
                </a:cxn>
                <a:cxn ang="0">
                  <a:pos x="8" y="145"/>
                </a:cxn>
                <a:cxn ang="0">
                  <a:pos x="9" y="144"/>
                </a:cxn>
                <a:cxn ang="0">
                  <a:pos x="9" y="142"/>
                </a:cxn>
                <a:cxn ang="0">
                  <a:pos x="9" y="142"/>
                </a:cxn>
                <a:cxn ang="0">
                  <a:pos x="10" y="133"/>
                </a:cxn>
                <a:cxn ang="0">
                  <a:pos x="12" y="125"/>
                </a:cxn>
                <a:cxn ang="0">
                  <a:pos x="17" y="107"/>
                </a:cxn>
                <a:cxn ang="0">
                  <a:pos x="24" y="91"/>
                </a:cxn>
                <a:cxn ang="0">
                  <a:pos x="31" y="73"/>
                </a:cxn>
                <a:cxn ang="0">
                  <a:pos x="38" y="57"/>
                </a:cxn>
                <a:cxn ang="0">
                  <a:pos x="44" y="40"/>
                </a:cxn>
                <a:cxn ang="0">
                  <a:pos x="49" y="23"/>
                </a:cxn>
                <a:cxn ang="0">
                  <a:pos x="51" y="13"/>
                </a:cxn>
                <a:cxn ang="0">
                  <a:pos x="52" y="5"/>
                </a:cxn>
                <a:cxn ang="0">
                  <a:pos x="52" y="5"/>
                </a:cxn>
                <a:cxn ang="0">
                  <a:pos x="51" y="3"/>
                </a:cxn>
                <a:cxn ang="0">
                  <a:pos x="51" y="2"/>
                </a:cxn>
                <a:cxn ang="0">
                  <a:pos x="49" y="1"/>
                </a:cxn>
                <a:cxn ang="0">
                  <a:pos x="47" y="0"/>
                </a:cxn>
                <a:cxn ang="0">
                  <a:pos x="44" y="2"/>
                </a:cxn>
                <a:cxn ang="0">
                  <a:pos x="43" y="3"/>
                </a:cxn>
                <a:cxn ang="0">
                  <a:pos x="43" y="5"/>
                </a:cxn>
                <a:cxn ang="0">
                  <a:pos x="43" y="5"/>
                </a:cxn>
              </a:cxnLst>
              <a:rect l="0" t="0" r="r" b="b"/>
              <a:pathLst>
                <a:path w="52" h="146">
                  <a:moveTo>
                    <a:pt x="43" y="5"/>
                  </a:moveTo>
                  <a:lnTo>
                    <a:pt x="43" y="5"/>
                  </a:lnTo>
                  <a:lnTo>
                    <a:pt x="42" y="13"/>
                  </a:lnTo>
                  <a:lnTo>
                    <a:pt x="40" y="23"/>
                  </a:lnTo>
                  <a:lnTo>
                    <a:pt x="35" y="40"/>
                  </a:lnTo>
                  <a:lnTo>
                    <a:pt x="29" y="57"/>
                  </a:lnTo>
                  <a:lnTo>
                    <a:pt x="21" y="73"/>
                  </a:lnTo>
                  <a:lnTo>
                    <a:pt x="14" y="91"/>
                  </a:lnTo>
                  <a:lnTo>
                    <a:pt x="7" y="107"/>
                  </a:lnTo>
                  <a:lnTo>
                    <a:pt x="3" y="125"/>
                  </a:lnTo>
                  <a:lnTo>
                    <a:pt x="1" y="133"/>
                  </a:lnTo>
                  <a:lnTo>
                    <a:pt x="0" y="142"/>
                  </a:lnTo>
                  <a:lnTo>
                    <a:pt x="0" y="142"/>
                  </a:lnTo>
                  <a:lnTo>
                    <a:pt x="1" y="144"/>
                  </a:lnTo>
                  <a:lnTo>
                    <a:pt x="1" y="145"/>
                  </a:lnTo>
                  <a:lnTo>
                    <a:pt x="3" y="146"/>
                  </a:lnTo>
                  <a:lnTo>
                    <a:pt x="5" y="146"/>
                  </a:lnTo>
                  <a:lnTo>
                    <a:pt x="6" y="146"/>
                  </a:lnTo>
                  <a:lnTo>
                    <a:pt x="8" y="145"/>
                  </a:lnTo>
                  <a:lnTo>
                    <a:pt x="9" y="144"/>
                  </a:lnTo>
                  <a:lnTo>
                    <a:pt x="9" y="142"/>
                  </a:lnTo>
                  <a:lnTo>
                    <a:pt x="9" y="142"/>
                  </a:lnTo>
                  <a:lnTo>
                    <a:pt x="10" y="133"/>
                  </a:lnTo>
                  <a:lnTo>
                    <a:pt x="12" y="125"/>
                  </a:lnTo>
                  <a:lnTo>
                    <a:pt x="17" y="107"/>
                  </a:lnTo>
                  <a:lnTo>
                    <a:pt x="24" y="91"/>
                  </a:lnTo>
                  <a:lnTo>
                    <a:pt x="31" y="73"/>
                  </a:lnTo>
                  <a:lnTo>
                    <a:pt x="38" y="57"/>
                  </a:lnTo>
                  <a:lnTo>
                    <a:pt x="44" y="40"/>
                  </a:lnTo>
                  <a:lnTo>
                    <a:pt x="49" y="23"/>
                  </a:lnTo>
                  <a:lnTo>
                    <a:pt x="51" y="13"/>
                  </a:lnTo>
                  <a:lnTo>
                    <a:pt x="52" y="5"/>
                  </a:lnTo>
                  <a:lnTo>
                    <a:pt x="52" y="5"/>
                  </a:lnTo>
                  <a:lnTo>
                    <a:pt x="51" y="3"/>
                  </a:lnTo>
                  <a:lnTo>
                    <a:pt x="51" y="2"/>
                  </a:lnTo>
                  <a:lnTo>
                    <a:pt x="49" y="1"/>
                  </a:lnTo>
                  <a:lnTo>
                    <a:pt x="47" y="0"/>
                  </a:lnTo>
                  <a:lnTo>
                    <a:pt x="44" y="2"/>
                  </a:lnTo>
                  <a:lnTo>
                    <a:pt x="43" y="3"/>
                  </a:lnTo>
                  <a:lnTo>
                    <a:pt x="43" y="5"/>
                  </a:lnTo>
                  <a:lnTo>
                    <a:pt x="43" y="5"/>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39" name="Freeform 924"/>
            <p:cNvSpPr/>
            <p:nvPr/>
          </p:nvSpPr>
          <p:spPr bwMode="auto">
            <a:xfrm>
              <a:off x="3497263" y="1241425"/>
              <a:ext cx="34925" cy="100013"/>
            </a:xfrm>
            <a:custGeom>
              <a:avLst/>
              <a:gdLst/>
              <a:ahLst/>
              <a:cxnLst>
                <a:cxn ang="0">
                  <a:pos x="57" y="4"/>
                </a:cxn>
                <a:cxn ang="0">
                  <a:pos x="54" y="12"/>
                </a:cxn>
                <a:cxn ang="0">
                  <a:pos x="50" y="20"/>
                </a:cxn>
                <a:cxn ang="0">
                  <a:pos x="47" y="31"/>
                </a:cxn>
                <a:cxn ang="0">
                  <a:pos x="45" y="42"/>
                </a:cxn>
                <a:cxn ang="0">
                  <a:pos x="30" y="86"/>
                </a:cxn>
                <a:cxn ang="0">
                  <a:pos x="24" y="99"/>
                </a:cxn>
                <a:cxn ang="0">
                  <a:pos x="12" y="128"/>
                </a:cxn>
                <a:cxn ang="0">
                  <a:pos x="9" y="138"/>
                </a:cxn>
                <a:cxn ang="0">
                  <a:pos x="7" y="149"/>
                </a:cxn>
                <a:cxn ang="0">
                  <a:pos x="6" y="167"/>
                </a:cxn>
                <a:cxn ang="0">
                  <a:pos x="4" y="179"/>
                </a:cxn>
                <a:cxn ang="0">
                  <a:pos x="1" y="182"/>
                </a:cxn>
                <a:cxn ang="0">
                  <a:pos x="0" y="185"/>
                </a:cxn>
                <a:cxn ang="0">
                  <a:pos x="1" y="188"/>
                </a:cxn>
                <a:cxn ang="0">
                  <a:pos x="6" y="189"/>
                </a:cxn>
                <a:cxn ang="0">
                  <a:pos x="9" y="189"/>
                </a:cxn>
                <a:cxn ang="0">
                  <a:pos x="15" y="179"/>
                </a:cxn>
                <a:cxn ang="0">
                  <a:pos x="16" y="167"/>
                </a:cxn>
                <a:cxn ang="0">
                  <a:pos x="15" y="159"/>
                </a:cxn>
                <a:cxn ang="0">
                  <a:pos x="17" y="142"/>
                </a:cxn>
                <a:cxn ang="0">
                  <a:pos x="25" y="119"/>
                </a:cxn>
                <a:cxn ang="0">
                  <a:pos x="32" y="103"/>
                </a:cxn>
                <a:cxn ang="0">
                  <a:pos x="42" y="80"/>
                </a:cxn>
                <a:cxn ang="0">
                  <a:pos x="49" y="58"/>
                </a:cxn>
                <a:cxn ang="0">
                  <a:pos x="57" y="30"/>
                </a:cxn>
                <a:cxn ang="0">
                  <a:pos x="59" y="24"/>
                </a:cxn>
                <a:cxn ang="0">
                  <a:pos x="64" y="12"/>
                </a:cxn>
                <a:cxn ang="0">
                  <a:pos x="66" y="6"/>
                </a:cxn>
                <a:cxn ang="0">
                  <a:pos x="65" y="2"/>
                </a:cxn>
                <a:cxn ang="0">
                  <a:pos x="61" y="0"/>
                </a:cxn>
                <a:cxn ang="0">
                  <a:pos x="58" y="2"/>
                </a:cxn>
                <a:cxn ang="0">
                  <a:pos x="57" y="4"/>
                </a:cxn>
              </a:cxnLst>
              <a:rect l="0" t="0" r="r" b="b"/>
              <a:pathLst>
                <a:path w="66" h="190">
                  <a:moveTo>
                    <a:pt x="57" y="4"/>
                  </a:moveTo>
                  <a:lnTo>
                    <a:pt x="57" y="4"/>
                  </a:lnTo>
                  <a:lnTo>
                    <a:pt x="56" y="8"/>
                  </a:lnTo>
                  <a:lnTo>
                    <a:pt x="54" y="12"/>
                  </a:lnTo>
                  <a:lnTo>
                    <a:pt x="50" y="20"/>
                  </a:lnTo>
                  <a:lnTo>
                    <a:pt x="50" y="20"/>
                  </a:lnTo>
                  <a:lnTo>
                    <a:pt x="48" y="26"/>
                  </a:lnTo>
                  <a:lnTo>
                    <a:pt x="47" y="31"/>
                  </a:lnTo>
                  <a:lnTo>
                    <a:pt x="45" y="42"/>
                  </a:lnTo>
                  <a:lnTo>
                    <a:pt x="45" y="42"/>
                  </a:lnTo>
                  <a:lnTo>
                    <a:pt x="35" y="71"/>
                  </a:lnTo>
                  <a:lnTo>
                    <a:pt x="30" y="86"/>
                  </a:lnTo>
                  <a:lnTo>
                    <a:pt x="24" y="99"/>
                  </a:lnTo>
                  <a:lnTo>
                    <a:pt x="24" y="99"/>
                  </a:lnTo>
                  <a:lnTo>
                    <a:pt x="15" y="118"/>
                  </a:lnTo>
                  <a:lnTo>
                    <a:pt x="12" y="128"/>
                  </a:lnTo>
                  <a:lnTo>
                    <a:pt x="9" y="138"/>
                  </a:lnTo>
                  <a:lnTo>
                    <a:pt x="9" y="138"/>
                  </a:lnTo>
                  <a:lnTo>
                    <a:pt x="7" y="142"/>
                  </a:lnTo>
                  <a:lnTo>
                    <a:pt x="7" y="149"/>
                  </a:lnTo>
                  <a:lnTo>
                    <a:pt x="6" y="161"/>
                  </a:lnTo>
                  <a:lnTo>
                    <a:pt x="6" y="167"/>
                  </a:lnTo>
                  <a:lnTo>
                    <a:pt x="5" y="173"/>
                  </a:lnTo>
                  <a:lnTo>
                    <a:pt x="4" y="179"/>
                  </a:lnTo>
                  <a:lnTo>
                    <a:pt x="1" y="182"/>
                  </a:lnTo>
                  <a:lnTo>
                    <a:pt x="1" y="182"/>
                  </a:lnTo>
                  <a:lnTo>
                    <a:pt x="0" y="184"/>
                  </a:lnTo>
                  <a:lnTo>
                    <a:pt x="0" y="185"/>
                  </a:lnTo>
                  <a:lnTo>
                    <a:pt x="0" y="187"/>
                  </a:lnTo>
                  <a:lnTo>
                    <a:pt x="1" y="188"/>
                  </a:lnTo>
                  <a:lnTo>
                    <a:pt x="4" y="190"/>
                  </a:lnTo>
                  <a:lnTo>
                    <a:pt x="6" y="189"/>
                  </a:lnTo>
                  <a:lnTo>
                    <a:pt x="9" y="189"/>
                  </a:lnTo>
                  <a:lnTo>
                    <a:pt x="9" y="189"/>
                  </a:lnTo>
                  <a:lnTo>
                    <a:pt x="13" y="184"/>
                  </a:lnTo>
                  <a:lnTo>
                    <a:pt x="15" y="179"/>
                  </a:lnTo>
                  <a:lnTo>
                    <a:pt x="16" y="173"/>
                  </a:lnTo>
                  <a:lnTo>
                    <a:pt x="16" y="167"/>
                  </a:lnTo>
                  <a:lnTo>
                    <a:pt x="16" y="167"/>
                  </a:lnTo>
                  <a:lnTo>
                    <a:pt x="15" y="159"/>
                  </a:lnTo>
                  <a:lnTo>
                    <a:pt x="16" y="151"/>
                  </a:lnTo>
                  <a:lnTo>
                    <a:pt x="17" y="142"/>
                  </a:lnTo>
                  <a:lnTo>
                    <a:pt x="19" y="134"/>
                  </a:lnTo>
                  <a:lnTo>
                    <a:pt x="25" y="119"/>
                  </a:lnTo>
                  <a:lnTo>
                    <a:pt x="32" y="103"/>
                  </a:lnTo>
                  <a:lnTo>
                    <a:pt x="32" y="103"/>
                  </a:lnTo>
                  <a:lnTo>
                    <a:pt x="37" y="92"/>
                  </a:lnTo>
                  <a:lnTo>
                    <a:pt x="42" y="80"/>
                  </a:lnTo>
                  <a:lnTo>
                    <a:pt x="49" y="58"/>
                  </a:lnTo>
                  <a:lnTo>
                    <a:pt x="49" y="58"/>
                  </a:lnTo>
                  <a:lnTo>
                    <a:pt x="53" y="44"/>
                  </a:lnTo>
                  <a:lnTo>
                    <a:pt x="57" y="30"/>
                  </a:lnTo>
                  <a:lnTo>
                    <a:pt x="57" y="30"/>
                  </a:lnTo>
                  <a:lnTo>
                    <a:pt x="59" y="24"/>
                  </a:lnTo>
                  <a:lnTo>
                    <a:pt x="62" y="18"/>
                  </a:lnTo>
                  <a:lnTo>
                    <a:pt x="64" y="12"/>
                  </a:lnTo>
                  <a:lnTo>
                    <a:pt x="66" y="6"/>
                  </a:lnTo>
                  <a:lnTo>
                    <a:pt x="66" y="6"/>
                  </a:lnTo>
                  <a:lnTo>
                    <a:pt x="66" y="4"/>
                  </a:lnTo>
                  <a:lnTo>
                    <a:pt x="65" y="2"/>
                  </a:lnTo>
                  <a:lnTo>
                    <a:pt x="63" y="1"/>
                  </a:lnTo>
                  <a:lnTo>
                    <a:pt x="61" y="0"/>
                  </a:lnTo>
                  <a:lnTo>
                    <a:pt x="59" y="1"/>
                  </a:lnTo>
                  <a:lnTo>
                    <a:pt x="58" y="2"/>
                  </a:lnTo>
                  <a:lnTo>
                    <a:pt x="57" y="4"/>
                  </a:lnTo>
                  <a:lnTo>
                    <a:pt x="57" y="4"/>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40" name="Freeform 925"/>
            <p:cNvSpPr>
              <a:spLocks noEditPoints="1"/>
            </p:cNvSpPr>
            <p:nvPr/>
          </p:nvSpPr>
          <p:spPr bwMode="auto">
            <a:xfrm>
              <a:off x="3362325" y="1298575"/>
              <a:ext cx="142875" cy="146050"/>
            </a:xfrm>
            <a:custGeom>
              <a:avLst/>
              <a:gdLst/>
              <a:ahLst/>
              <a:cxnLst>
                <a:cxn ang="0">
                  <a:pos x="131" y="277"/>
                </a:cxn>
                <a:cxn ang="0">
                  <a:pos x="96" y="271"/>
                </a:cxn>
                <a:cxn ang="0">
                  <a:pos x="62" y="257"/>
                </a:cxn>
                <a:cxn ang="0">
                  <a:pos x="34" y="236"/>
                </a:cxn>
                <a:cxn ang="0">
                  <a:pos x="13" y="206"/>
                </a:cxn>
                <a:cxn ang="0">
                  <a:pos x="1" y="168"/>
                </a:cxn>
                <a:cxn ang="0">
                  <a:pos x="0" y="139"/>
                </a:cxn>
                <a:cxn ang="0">
                  <a:pos x="8" y="98"/>
                </a:cxn>
                <a:cxn ang="0">
                  <a:pos x="27" y="61"/>
                </a:cxn>
                <a:cxn ang="0">
                  <a:pos x="55" y="31"/>
                </a:cxn>
                <a:cxn ang="0">
                  <a:pos x="91" y="10"/>
                </a:cxn>
                <a:cxn ang="0">
                  <a:pos x="118" y="0"/>
                </a:cxn>
                <a:cxn ang="0">
                  <a:pos x="128" y="1"/>
                </a:cxn>
                <a:cxn ang="0">
                  <a:pos x="138" y="9"/>
                </a:cxn>
                <a:cxn ang="0">
                  <a:pos x="146" y="14"/>
                </a:cxn>
                <a:cxn ang="0">
                  <a:pos x="183" y="24"/>
                </a:cxn>
                <a:cxn ang="0">
                  <a:pos x="214" y="41"/>
                </a:cxn>
                <a:cxn ang="0">
                  <a:pos x="239" y="63"/>
                </a:cxn>
                <a:cxn ang="0">
                  <a:pos x="257" y="90"/>
                </a:cxn>
                <a:cxn ang="0">
                  <a:pos x="268" y="122"/>
                </a:cxn>
                <a:cxn ang="0">
                  <a:pos x="271" y="145"/>
                </a:cxn>
                <a:cxn ang="0">
                  <a:pos x="268" y="179"/>
                </a:cxn>
                <a:cxn ang="0">
                  <a:pos x="255" y="212"/>
                </a:cxn>
                <a:cxn ang="0">
                  <a:pos x="236" y="241"/>
                </a:cxn>
                <a:cxn ang="0">
                  <a:pos x="209" y="263"/>
                </a:cxn>
                <a:cxn ang="0">
                  <a:pos x="174" y="275"/>
                </a:cxn>
                <a:cxn ang="0">
                  <a:pos x="144" y="277"/>
                </a:cxn>
                <a:cxn ang="0">
                  <a:pos x="101" y="48"/>
                </a:cxn>
                <a:cxn ang="0">
                  <a:pos x="62" y="79"/>
                </a:cxn>
                <a:cxn ang="0">
                  <a:pos x="48" y="100"/>
                </a:cxn>
                <a:cxn ang="0">
                  <a:pos x="38" y="126"/>
                </a:cxn>
                <a:cxn ang="0">
                  <a:pos x="37" y="153"/>
                </a:cxn>
                <a:cxn ang="0">
                  <a:pos x="41" y="172"/>
                </a:cxn>
                <a:cxn ang="0">
                  <a:pos x="52" y="194"/>
                </a:cxn>
                <a:cxn ang="0">
                  <a:pos x="67" y="214"/>
                </a:cxn>
                <a:cxn ang="0">
                  <a:pos x="88" y="229"/>
                </a:cxn>
                <a:cxn ang="0">
                  <a:pos x="112" y="238"/>
                </a:cxn>
                <a:cxn ang="0">
                  <a:pos x="139" y="241"/>
                </a:cxn>
                <a:cxn ang="0">
                  <a:pos x="155" y="240"/>
                </a:cxn>
                <a:cxn ang="0">
                  <a:pos x="171" y="236"/>
                </a:cxn>
                <a:cxn ang="0">
                  <a:pos x="194" y="224"/>
                </a:cxn>
                <a:cxn ang="0">
                  <a:pos x="213" y="208"/>
                </a:cxn>
                <a:cxn ang="0">
                  <a:pos x="225" y="187"/>
                </a:cxn>
                <a:cxn ang="0">
                  <a:pos x="233" y="163"/>
                </a:cxn>
                <a:cxn ang="0">
                  <a:pos x="233" y="139"/>
                </a:cxn>
                <a:cxn ang="0">
                  <a:pos x="228" y="121"/>
                </a:cxn>
                <a:cxn ang="0">
                  <a:pos x="216" y="97"/>
                </a:cxn>
                <a:cxn ang="0">
                  <a:pos x="199" y="78"/>
                </a:cxn>
                <a:cxn ang="0">
                  <a:pos x="177" y="63"/>
                </a:cxn>
                <a:cxn ang="0">
                  <a:pos x="150" y="53"/>
                </a:cxn>
                <a:cxn ang="0">
                  <a:pos x="119" y="49"/>
                </a:cxn>
                <a:cxn ang="0">
                  <a:pos x="112" y="47"/>
                </a:cxn>
              </a:cxnLst>
              <a:rect l="0" t="0" r="r" b="b"/>
              <a:pathLst>
                <a:path w="271" h="277">
                  <a:moveTo>
                    <a:pt x="144" y="277"/>
                  </a:moveTo>
                  <a:lnTo>
                    <a:pt x="144" y="277"/>
                  </a:lnTo>
                  <a:lnTo>
                    <a:pt x="131" y="277"/>
                  </a:lnTo>
                  <a:lnTo>
                    <a:pt x="120" y="276"/>
                  </a:lnTo>
                  <a:lnTo>
                    <a:pt x="108" y="274"/>
                  </a:lnTo>
                  <a:lnTo>
                    <a:pt x="96" y="271"/>
                  </a:lnTo>
                  <a:lnTo>
                    <a:pt x="85" y="267"/>
                  </a:lnTo>
                  <a:lnTo>
                    <a:pt x="73" y="263"/>
                  </a:lnTo>
                  <a:lnTo>
                    <a:pt x="62" y="257"/>
                  </a:lnTo>
                  <a:lnTo>
                    <a:pt x="53" y="251"/>
                  </a:lnTo>
                  <a:lnTo>
                    <a:pt x="42" y="244"/>
                  </a:lnTo>
                  <a:lnTo>
                    <a:pt x="34" y="236"/>
                  </a:lnTo>
                  <a:lnTo>
                    <a:pt x="26" y="226"/>
                  </a:lnTo>
                  <a:lnTo>
                    <a:pt x="19" y="217"/>
                  </a:lnTo>
                  <a:lnTo>
                    <a:pt x="13" y="206"/>
                  </a:lnTo>
                  <a:lnTo>
                    <a:pt x="7" y="194"/>
                  </a:lnTo>
                  <a:lnTo>
                    <a:pt x="3" y="181"/>
                  </a:lnTo>
                  <a:lnTo>
                    <a:pt x="1" y="168"/>
                  </a:lnTo>
                  <a:lnTo>
                    <a:pt x="1" y="168"/>
                  </a:lnTo>
                  <a:lnTo>
                    <a:pt x="0" y="153"/>
                  </a:lnTo>
                  <a:lnTo>
                    <a:pt x="0" y="139"/>
                  </a:lnTo>
                  <a:lnTo>
                    <a:pt x="1" y="125"/>
                  </a:lnTo>
                  <a:lnTo>
                    <a:pt x="4" y="112"/>
                  </a:lnTo>
                  <a:lnTo>
                    <a:pt x="8" y="98"/>
                  </a:lnTo>
                  <a:lnTo>
                    <a:pt x="14" y="86"/>
                  </a:lnTo>
                  <a:lnTo>
                    <a:pt x="20" y="74"/>
                  </a:lnTo>
                  <a:lnTo>
                    <a:pt x="27" y="61"/>
                  </a:lnTo>
                  <a:lnTo>
                    <a:pt x="35" y="51"/>
                  </a:lnTo>
                  <a:lnTo>
                    <a:pt x="45" y="41"/>
                  </a:lnTo>
                  <a:lnTo>
                    <a:pt x="55" y="31"/>
                  </a:lnTo>
                  <a:lnTo>
                    <a:pt x="66" y="23"/>
                  </a:lnTo>
                  <a:lnTo>
                    <a:pt x="78" y="16"/>
                  </a:lnTo>
                  <a:lnTo>
                    <a:pt x="91" y="10"/>
                  </a:lnTo>
                  <a:lnTo>
                    <a:pt x="103" y="4"/>
                  </a:lnTo>
                  <a:lnTo>
                    <a:pt x="118" y="0"/>
                  </a:lnTo>
                  <a:lnTo>
                    <a:pt x="118" y="0"/>
                  </a:lnTo>
                  <a:lnTo>
                    <a:pt x="122" y="0"/>
                  </a:lnTo>
                  <a:lnTo>
                    <a:pt x="122" y="0"/>
                  </a:lnTo>
                  <a:lnTo>
                    <a:pt x="128" y="1"/>
                  </a:lnTo>
                  <a:lnTo>
                    <a:pt x="132" y="2"/>
                  </a:lnTo>
                  <a:lnTo>
                    <a:pt x="135" y="5"/>
                  </a:lnTo>
                  <a:lnTo>
                    <a:pt x="138" y="9"/>
                  </a:lnTo>
                  <a:lnTo>
                    <a:pt x="141" y="13"/>
                  </a:lnTo>
                  <a:lnTo>
                    <a:pt x="146" y="14"/>
                  </a:lnTo>
                  <a:lnTo>
                    <a:pt x="146" y="14"/>
                  </a:lnTo>
                  <a:lnTo>
                    <a:pt x="158" y="17"/>
                  </a:lnTo>
                  <a:lnTo>
                    <a:pt x="171" y="20"/>
                  </a:lnTo>
                  <a:lnTo>
                    <a:pt x="183" y="24"/>
                  </a:lnTo>
                  <a:lnTo>
                    <a:pt x="193" y="29"/>
                  </a:lnTo>
                  <a:lnTo>
                    <a:pt x="204" y="34"/>
                  </a:lnTo>
                  <a:lnTo>
                    <a:pt x="214" y="41"/>
                  </a:lnTo>
                  <a:lnTo>
                    <a:pt x="223" y="48"/>
                  </a:lnTo>
                  <a:lnTo>
                    <a:pt x="232" y="55"/>
                  </a:lnTo>
                  <a:lnTo>
                    <a:pt x="239" y="63"/>
                  </a:lnTo>
                  <a:lnTo>
                    <a:pt x="246" y="72"/>
                  </a:lnTo>
                  <a:lnTo>
                    <a:pt x="252" y="81"/>
                  </a:lnTo>
                  <a:lnTo>
                    <a:pt x="257" y="90"/>
                  </a:lnTo>
                  <a:lnTo>
                    <a:pt x="261" y="100"/>
                  </a:lnTo>
                  <a:lnTo>
                    <a:pt x="266" y="111"/>
                  </a:lnTo>
                  <a:lnTo>
                    <a:pt x="268" y="122"/>
                  </a:lnTo>
                  <a:lnTo>
                    <a:pt x="270" y="134"/>
                  </a:lnTo>
                  <a:lnTo>
                    <a:pt x="270" y="134"/>
                  </a:lnTo>
                  <a:lnTo>
                    <a:pt x="271" y="145"/>
                  </a:lnTo>
                  <a:lnTo>
                    <a:pt x="271" y="156"/>
                  </a:lnTo>
                  <a:lnTo>
                    <a:pt x="270" y="168"/>
                  </a:lnTo>
                  <a:lnTo>
                    <a:pt x="268" y="179"/>
                  </a:lnTo>
                  <a:lnTo>
                    <a:pt x="265" y="190"/>
                  </a:lnTo>
                  <a:lnTo>
                    <a:pt x="260" y="202"/>
                  </a:lnTo>
                  <a:lnTo>
                    <a:pt x="255" y="212"/>
                  </a:lnTo>
                  <a:lnTo>
                    <a:pt x="250" y="222"/>
                  </a:lnTo>
                  <a:lnTo>
                    <a:pt x="243" y="232"/>
                  </a:lnTo>
                  <a:lnTo>
                    <a:pt x="236" y="241"/>
                  </a:lnTo>
                  <a:lnTo>
                    <a:pt x="227" y="249"/>
                  </a:lnTo>
                  <a:lnTo>
                    <a:pt x="218" y="256"/>
                  </a:lnTo>
                  <a:lnTo>
                    <a:pt x="209" y="263"/>
                  </a:lnTo>
                  <a:lnTo>
                    <a:pt x="197" y="268"/>
                  </a:lnTo>
                  <a:lnTo>
                    <a:pt x="186" y="272"/>
                  </a:lnTo>
                  <a:lnTo>
                    <a:pt x="174" y="275"/>
                  </a:lnTo>
                  <a:lnTo>
                    <a:pt x="174" y="275"/>
                  </a:lnTo>
                  <a:lnTo>
                    <a:pt x="159" y="277"/>
                  </a:lnTo>
                  <a:lnTo>
                    <a:pt x="144" y="277"/>
                  </a:lnTo>
                  <a:lnTo>
                    <a:pt x="144" y="277"/>
                  </a:lnTo>
                  <a:close/>
                  <a:moveTo>
                    <a:pt x="101" y="48"/>
                  </a:moveTo>
                  <a:lnTo>
                    <a:pt x="101" y="48"/>
                  </a:lnTo>
                  <a:lnTo>
                    <a:pt x="87" y="56"/>
                  </a:lnTo>
                  <a:lnTo>
                    <a:pt x="73" y="66"/>
                  </a:lnTo>
                  <a:lnTo>
                    <a:pt x="62" y="79"/>
                  </a:lnTo>
                  <a:lnTo>
                    <a:pt x="57" y="86"/>
                  </a:lnTo>
                  <a:lnTo>
                    <a:pt x="52" y="93"/>
                  </a:lnTo>
                  <a:lnTo>
                    <a:pt x="48" y="100"/>
                  </a:lnTo>
                  <a:lnTo>
                    <a:pt x="44" y="109"/>
                  </a:lnTo>
                  <a:lnTo>
                    <a:pt x="40" y="117"/>
                  </a:lnTo>
                  <a:lnTo>
                    <a:pt x="38" y="126"/>
                  </a:lnTo>
                  <a:lnTo>
                    <a:pt x="37" y="135"/>
                  </a:lnTo>
                  <a:lnTo>
                    <a:pt x="36" y="144"/>
                  </a:lnTo>
                  <a:lnTo>
                    <a:pt x="37" y="153"/>
                  </a:lnTo>
                  <a:lnTo>
                    <a:pt x="38" y="163"/>
                  </a:lnTo>
                  <a:lnTo>
                    <a:pt x="38" y="163"/>
                  </a:lnTo>
                  <a:lnTo>
                    <a:pt x="41" y="172"/>
                  </a:lnTo>
                  <a:lnTo>
                    <a:pt x="44" y="180"/>
                  </a:lnTo>
                  <a:lnTo>
                    <a:pt x="48" y="187"/>
                  </a:lnTo>
                  <a:lnTo>
                    <a:pt x="52" y="194"/>
                  </a:lnTo>
                  <a:lnTo>
                    <a:pt x="56" y="202"/>
                  </a:lnTo>
                  <a:lnTo>
                    <a:pt x="62" y="208"/>
                  </a:lnTo>
                  <a:lnTo>
                    <a:pt x="67" y="214"/>
                  </a:lnTo>
                  <a:lnTo>
                    <a:pt x="73" y="219"/>
                  </a:lnTo>
                  <a:lnTo>
                    <a:pt x="81" y="224"/>
                  </a:lnTo>
                  <a:lnTo>
                    <a:pt x="88" y="229"/>
                  </a:lnTo>
                  <a:lnTo>
                    <a:pt x="95" y="232"/>
                  </a:lnTo>
                  <a:lnTo>
                    <a:pt x="103" y="235"/>
                  </a:lnTo>
                  <a:lnTo>
                    <a:pt x="112" y="238"/>
                  </a:lnTo>
                  <a:lnTo>
                    <a:pt x="121" y="239"/>
                  </a:lnTo>
                  <a:lnTo>
                    <a:pt x="129" y="241"/>
                  </a:lnTo>
                  <a:lnTo>
                    <a:pt x="139" y="241"/>
                  </a:lnTo>
                  <a:lnTo>
                    <a:pt x="139" y="241"/>
                  </a:lnTo>
                  <a:lnTo>
                    <a:pt x="147" y="241"/>
                  </a:lnTo>
                  <a:lnTo>
                    <a:pt x="155" y="240"/>
                  </a:lnTo>
                  <a:lnTo>
                    <a:pt x="163" y="238"/>
                  </a:lnTo>
                  <a:lnTo>
                    <a:pt x="171" y="236"/>
                  </a:lnTo>
                  <a:lnTo>
                    <a:pt x="171" y="236"/>
                  </a:lnTo>
                  <a:lnTo>
                    <a:pt x="179" y="233"/>
                  </a:lnTo>
                  <a:lnTo>
                    <a:pt x="187" y="229"/>
                  </a:lnTo>
                  <a:lnTo>
                    <a:pt x="194" y="224"/>
                  </a:lnTo>
                  <a:lnTo>
                    <a:pt x="201" y="219"/>
                  </a:lnTo>
                  <a:lnTo>
                    <a:pt x="207" y="214"/>
                  </a:lnTo>
                  <a:lnTo>
                    <a:pt x="213" y="208"/>
                  </a:lnTo>
                  <a:lnTo>
                    <a:pt x="217" y="202"/>
                  </a:lnTo>
                  <a:lnTo>
                    <a:pt x="222" y="194"/>
                  </a:lnTo>
                  <a:lnTo>
                    <a:pt x="225" y="187"/>
                  </a:lnTo>
                  <a:lnTo>
                    <a:pt x="228" y="180"/>
                  </a:lnTo>
                  <a:lnTo>
                    <a:pt x="230" y="172"/>
                  </a:lnTo>
                  <a:lnTo>
                    <a:pt x="233" y="163"/>
                  </a:lnTo>
                  <a:lnTo>
                    <a:pt x="234" y="155"/>
                  </a:lnTo>
                  <a:lnTo>
                    <a:pt x="234" y="147"/>
                  </a:lnTo>
                  <a:lnTo>
                    <a:pt x="233" y="139"/>
                  </a:lnTo>
                  <a:lnTo>
                    <a:pt x="230" y="130"/>
                  </a:lnTo>
                  <a:lnTo>
                    <a:pt x="230" y="130"/>
                  </a:lnTo>
                  <a:lnTo>
                    <a:pt x="228" y="121"/>
                  </a:lnTo>
                  <a:lnTo>
                    <a:pt x="225" y="113"/>
                  </a:lnTo>
                  <a:lnTo>
                    <a:pt x="221" y="105"/>
                  </a:lnTo>
                  <a:lnTo>
                    <a:pt x="216" y="97"/>
                  </a:lnTo>
                  <a:lnTo>
                    <a:pt x="212" y="90"/>
                  </a:lnTo>
                  <a:lnTo>
                    <a:pt x="206" y="84"/>
                  </a:lnTo>
                  <a:lnTo>
                    <a:pt x="199" y="78"/>
                  </a:lnTo>
                  <a:lnTo>
                    <a:pt x="192" y="73"/>
                  </a:lnTo>
                  <a:lnTo>
                    <a:pt x="185" y="67"/>
                  </a:lnTo>
                  <a:lnTo>
                    <a:pt x="177" y="63"/>
                  </a:lnTo>
                  <a:lnTo>
                    <a:pt x="168" y="59"/>
                  </a:lnTo>
                  <a:lnTo>
                    <a:pt x="160" y="56"/>
                  </a:lnTo>
                  <a:lnTo>
                    <a:pt x="150" y="53"/>
                  </a:lnTo>
                  <a:lnTo>
                    <a:pt x="141" y="51"/>
                  </a:lnTo>
                  <a:lnTo>
                    <a:pt x="129" y="50"/>
                  </a:lnTo>
                  <a:lnTo>
                    <a:pt x="119" y="49"/>
                  </a:lnTo>
                  <a:lnTo>
                    <a:pt x="119" y="49"/>
                  </a:lnTo>
                  <a:lnTo>
                    <a:pt x="115" y="49"/>
                  </a:lnTo>
                  <a:lnTo>
                    <a:pt x="112" y="47"/>
                  </a:lnTo>
                  <a:lnTo>
                    <a:pt x="107" y="45"/>
                  </a:lnTo>
                  <a:lnTo>
                    <a:pt x="101" y="48"/>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41" name="Freeform 926"/>
            <p:cNvSpPr>
              <a:spLocks noEditPoints="1"/>
            </p:cNvSpPr>
            <p:nvPr/>
          </p:nvSpPr>
          <p:spPr bwMode="auto">
            <a:xfrm>
              <a:off x="3282950" y="1227138"/>
              <a:ext cx="644525" cy="642938"/>
            </a:xfrm>
            <a:custGeom>
              <a:avLst/>
              <a:gdLst/>
              <a:ahLst/>
              <a:cxnLst>
                <a:cxn ang="0">
                  <a:pos x="653" y="1206"/>
                </a:cxn>
                <a:cxn ang="0">
                  <a:pos x="563" y="1160"/>
                </a:cxn>
                <a:cxn ang="0">
                  <a:pos x="550" y="1153"/>
                </a:cxn>
                <a:cxn ang="0">
                  <a:pos x="236" y="832"/>
                </a:cxn>
                <a:cxn ang="0">
                  <a:pos x="143" y="731"/>
                </a:cxn>
                <a:cxn ang="0">
                  <a:pos x="77" y="679"/>
                </a:cxn>
                <a:cxn ang="0">
                  <a:pos x="72" y="657"/>
                </a:cxn>
                <a:cxn ang="0">
                  <a:pos x="40" y="570"/>
                </a:cxn>
                <a:cxn ang="0">
                  <a:pos x="11" y="425"/>
                </a:cxn>
                <a:cxn ang="0">
                  <a:pos x="1" y="212"/>
                </a:cxn>
                <a:cxn ang="0">
                  <a:pos x="10" y="196"/>
                </a:cxn>
                <a:cxn ang="0">
                  <a:pos x="19" y="182"/>
                </a:cxn>
                <a:cxn ang="0">
                  <a:pos x="110" y="81"/>
                </a:cxn>
                <a:cxn ang="0">
                  <a:pos x="210" y="10"/>
                </a:cxn>
                <a:cxn ang="0">
                  <a:pos x="228" y="8"/>
                </a:cxn>
                <a:cxn ang="0">
                  <a:pos x="242" y="2"/>
                </a:cxn>
                <a:cxn ang="0">
                  <a:pos x="419" y="2"/>
                </a:cxn>
                <a:cxn ang="0">
                  <a:pos x="599" y="26"/>
                </a:cxn>
                <a:cxn ang="0">
                  <a:pos x="638" y="36"/>
                </a:cxn>
                <a:cxn ang="0">
                  <a:pos x="656" y="46"/>
                </a:cxn>
                <a:cxn ang="0">
                  <a:pos x="887" y="256"/>
                </a:cxn>
                <a:cxn ang="0">
                  <a:pos x="1107" y="475"/>
                </a:cxn>
                <a:cxn ang="0">
                  <a:pos x="1167" y="525"/>
                </a:cxn>
                <a:cxn ang="0">
                  <a:pos x="1185" y="553"/>
                </a:cxn>
                <a:cxn ang="0">
                  <a:pos x="1215" y="644"/>
                </a:cxn>
                <a:cxn ang="0">
                  <a:pos x="1218" y="725"/>
                </a:cxn>
                <a:cxn ang="0">
                  <a:pos x="1194" y="798"/>
                </a:cxn>
                <a:cxn ang="0">
                  <a:pos x="1193" y="817"/>
                </a:cxn>
                <a:cxn ang="0">
                  <a:pos x="1109" y="909"/>
                </a:cxn>
                <a:cxn ang="0">
                  <a:pos x="862" y="1146"/>
                </a:cxn>
                <a:cxn ang="0">
                  <a:pos x="853" y="1157"/>
                </a:cxn>
                <a:cxn ang="0">
                  <a:pos x="761" y="1206"/>
                </a:cxn>
                <a:cxn ang="0">
                  <a:pos x="231" y="43"/>
                </a:cxn>
                <a:cxn ang="0">
                  <a:pos x="137" y="108"/>
                </a:cxn>
                <a:cxn ang="0">
                  <a:pos x="54" y="198"/>
                </a:cxn>
                <a:cxn ang="0">
                  <a:pos x="40" y="216"/>
                </a:cxn>
                <a:cxn ang="0">
                  <a:pos x="45" y="400"/>
                </a:cxn>
                <a:cxn ang="0">
                  <a:pos x="68" y="529"/>
                </a:cxn>
                <a:cxn ang="0">
                  <a:pos x="105" y="637"/>
                </a:cxn>
                <a:cxn ang="0">
                  <a:pos x="112" y="658"/>
                </a:cxn>
                <a:cxn ang="0">
                  <a:pos x="181" y="718"/>
                </a:cxn>
                <a:cxn ang="0">
                  <a:pos x="294" y="841"/>
                </a:cxn>
                <a:cxn ang="0">
                  <a:pos x="585" y="1129"/>
                </a:cxn>
                <a:cxn ang="0">
                  <a:pos x="633" y="1159"/>
                </a:cxn>
                <a:cxn ang="0">
                  <a:pos x="706" y="1177"/>
                </a:cxn>
                <a:cxn ang="0">
                  <a:pos x="765" y="1165"/>
                </a:cxn>
                <a:cxn ang="0">
                  <a:pos x="823" y="1131"/>
                </a:cxn>
                <a:cxn ang="0">
                  <a:pos x="865" y="1090"/>
                </a:cxn>
                <a:cxn ang="0">
                  <a:pos x="1140" y="817"/>
                </a:cxn>
                <a:cxn ang="0">
                  <a:pos x="1147" y="803"/>
                </a:cxn>
                <a:cxn ang="0">
                  <a:pos x="1177" y="736"/>
                </a:cxn>
                <a:cxn ang="0">
                  <a:pos x="1179" y="657"/>
                </a:cxn>
                <a:cxn ang="0">
                  <a:pos x="1148" y="564"/>
                </a:cxn>
                <a:cxn ang="0">
                  <a:pos x="1140" y="556"/>
                </a:cxn>
                <a:cxn ang="0">
                  <a:pos x="894" y="335"/>
                </a:cxn>
                <a:cxn ang="0">
                  <a:pos x="627" y="72"/>
                </a:cxn>
                <a:cxn ang="0">
                  <a:pos x="558" y="57"/>
                </a:cxn>
                <a:cxn ang="0">
                  <a:pos x="377" y="39"/>
                </a:cxn>
                <a:cxn ang="0">
                  <a:pos x="236" y="40"/>
                </a:cxn>
              </a:cxnLst>
              <a:rect l="0" t="0" r="r" b="b"/>
              <a:pathLst>
                <a:path w="1220" h="1215">
                  <a:moveTo>
                    <a:pt x="706" y="1215"/>
                  </a:moveTo>
                  <a:lnTo>
                    <a:pt x="706" y="1215"/>
                  </a:lnTo>
                  <a:lnTo>
                    <a:pt x="688" y="1214"/>
                  </a:lnTo>
                  <a:lnTo>
                    <a:pt x="671" y="1211"/>
                  </a:lnTo>
                  <a:lnTo>
                    <a:pt x="653" y="1206"/>
                  </a:lnTo>
                  <a:lnTo>
                    <a:pt x="636" y="1200"/>
                  </a:lnTo>
                  <a:lnTo>
                    <a:pt x="617" y="1193"/>
                  </a:lnTo>
                  <a:lnTo>
                    <a:pt x="599" y="1184"/>
                  </a:lnTo>
                  <a:lnTo>
                    <a:pt x="581" y="1172"/>
                  </a:lnTo>
                  <a:lnTo>
                    <a:pt x="563" y="1160"/>
                  </a:lnTo>
                  <a:lnTo>
                    <a:pt x="561" y="1158"/>
                  </a:lnTo>
                  <a:lnTo>
                    <a:pt x="558" y="1158"/>
                  </a:lnTo>
                  <a:lnTo>
                    <a:pt x="558" y="1158"/>
                  </a:lnTo>
                  <a:lnTo>
                    <a:pt x="554" y="1156"/>
                  </a:lnTo>
                  <a:lnTo>
                    <a:pt x="550" y="1153"/>
                  </a:lnTo>
                  <a:lnTo>
                    <a:pt x="307" y="910"/>
                  </a:lnTo>
                  <a:lnTo>
                    <a:pt x="307" y="910"/>
                  </a:lnTo>
                  <a:lnTo>
                    <a:pt x="290" y="891"/>
                  </a:lnTo>
                  <a:lnTo>
                    <a:pt x="271" y="872"/>
                  </a:lnTo>
                  <a:lnTo>
                    <a:pt x="236" y="832"/>
                  </a:lnTo>
                  <a:lnTo>
                    <a:pt x="236" y="832"/>
                  </a:lnTo>
                  <a:lnTo>
                    <a:pt x="200" y="790"/>
                  </a:lnTo>
                  <a:lnTo>
                    <a:pt x="181" y="771"/>
                  </a:lnTo>
                  <a:lnTo>
                    <a:pt x="163" y="751"/>
                  </a:lnTo>
                  <a:lnTo>
                    <a:pt x="143" y="731"/>
                  </a:lnTo>
                  <a:lnTo>
                    <a:pt x="123" y="714"/>
                  </a:lnTo>
                  <a:lnTo>
                    <a:pt x="102" y="697"/>
                  </a:lnTo>
                  <a:lnTo>
                    <a:pt x="80" y="682"/>
                  </a:lnTo>
                  <a:lnTo>
                    <a:pt x="80" y="682"/>
                  </a:lnTo>
                  <a:lnTo>
                    <a:pt x="77" y="679"/>
                  </a:lnTo>
                  <a:lnTo>
                    <a:pt x="74" y="677"/>
                  </a:lnTo>
                  <a:lnTo>
                    <a:pt x="72" y="670"/>
                  </a:lnTo>
                  <a:lnTo>
                    <a:pt x="71" y="665"/>
                  </a:lnTo>
                  <a:lnTo>
                    <a:pt x="71" y="661"/>
                  </a:lnTo>
                  <a:lnTo>
                    <a:pt x="72" y="657"/>
                  </a:lnTo>
                  <a:lnTo>
                    <a:pt x="71" y="654"/>
                  </a:lnTo>
                  <a:lnTo>
                    <a:pt x="71" y="654"/>
                  </a:lnTo>
                  <a:lnTo>
                    <a:pt x="59" y="626"/>
                  </a:lnTo>
                  <a:lnTo>
                    <a:pt x="49" y="598"/>
                  </a:lnTo>
                  <a:lnTo>
                    <a:pt x="40" y="570"/>
                  </a:lnTo>
                  <a:lnTo>
                    <a:pt x="32" y="541"/>
                  </a:lnTo>
                  <a:lnTo>
                    <a:pt x="25" y="512"/>
                  </a:lnTo>
                  <a:lnTo>
                    <a:pt x="19" y="483"/>
                  </a:lnTo>
                  <a:lnTo>
                    <a:pt x="15" y="453"/>
                  </a:lnTo>
                  <a:lnTo>
                    <a:pt x="11" y="425"/>
                  </a:lnTo>
                  <a:lnTo>
                    <a:pt x="7" y="396"/>
                  </a:lnTo>
                  <a:lnTo>
                    <a:pt x="4" y="368"/>
                  </a:lnTo>
                  <a:lnTo>
                    <a:pt x="1" y="312"/>
                  </a:lnTo>
                  <a:lnTo>
                    <a:pt x="0" y="259"/>
                  </a:lnTo>
                  <a:lnTo>
                    <a:pt x="1" y="212"/>
                  </a:lnTo>
                  <a:lnTo>
                    <a:pt x="1" y="212"/>
                  </a:lnTo>
                  <a:lnTo>
                    <a:pt x="1" y="207"/>
                  </a:lnTo>
                  <a:lnTo>
                    <a:pt x="3" y="202"/>
                  </a:lnTo>
                  <a:lnTo>
                    <a:pt x="6" y="198"/>
                  </a:lnTo>
                  <a:lnTo>
                    <a:pt x="10" y="196"/>
                  </a:lnTo>
                  <a:lnTo>
                    <a:pt x="14" y="193"/>
                  </a:lnTo>
                  <a:lnTo>
                    <a:pt x="16" y="188"/>
                  </a:lnTo>
                  <a:lnTo>
                    <a:pt x="16" y="188"/>
                  </a:lnTo>
                  <a:lnTo>
                    <a:pt x="17" y="185"/>
                  </a:lnTo>
                  <a:lnTo>
                    <a:pt x="19" y="182"/>
                  </a:lnTo>
                  <a:lnTo>
                    <a:pt x="19" y="182"/>
                  </a:lnTo>
                  <a:lnTo>
                    <a:pt x="41" y="154"/>
                  </a:lnTo>
                  <a:lnTo>
                    <a:pt x="63" y="127"/>
                  </a:lnTo>
                  <a:lnTo>
                    <a:pt x="86" y="103"/>
                  </a:lnTo>
                  <a:lnTo>
                    <a:pt x="110" y="81"/>
                  </a:lnTo>
                  <a:lnTo>
                    <a:pt x="135" y="60"/>
                  </a:lnTo>
                  <a:lnTo>
                    <a:pt x="159" y="41"/>
                  </a:lnTo>
                  <a:lnTo>
                    <a:pt x="185" y="25"/>
                  </a:lnTo>
                  <a:lnTo>
                    <a:pt x="210" y="10"/>
                  </a:lnTo>
                  <a:lnTo>
                    <a:pt x="210" y="10"/>
                  </a:lnTo>
                  <a:lnTo>
                    <a:pt x="215" y="8"/>
                  </a:lnTo>
                  <a:lnTo>
                    <a:pt x="219" y="7"/>
                  </a:lnTo>
                  <a:lnTo>
                    <a:pt x="219" y="7"/>
                  </a:lnTo>
                  <a:lnTo>
                    <a:pt x="222" y="8"/>
                  </a:lnTo>
                  <a:lnTo>
                    <a:pt x="228" y="8"/>
                  </a:lnTo>
                  <a:lnTo>
                    <a:pt x="232" y="5"/>
                  </a:lnTo>
                  <a:lnTo>
                    <a:pt x="232" y="5"/>
                  </a:lnTo>
                  <a:lnTo>
                    <a:pt x="236" y="3"/>
                  </a:lnTo>
                  <a:lnTo>
                    <a:pt x="242" y="2"/>
                  </a:lnTo>
                  <a:lnTo>
                    <a:pt x="242" y="2"/>
                  </a:lnTo>
                  <a:lnTo>
                    <a:pt x="291" y="0"/>
                  </a:lnTo>
                  <a:lnTo>
                    <a:pt x="335" y="0"/>
                  </a:lnTo>
                  <a:lnTo>
                    <a:pt x="335" y="0"/>
                  </a:lnTo>
                  <a:lnTo>
                    <a:pt x="377" y="0"/>
                  </a:lnTo>
                  <a:lnTo>
                    <a:pt x="419" y="2"/>
                  </a:lnTo>
                  <a:lnTo>
                    <a:pt x="458" y="5"/>
                  </a:lnTo>
                  <a:lnTo>
                    <a:pt x="495" y="8"/>
                  </a:lnTo>
                  <a:lnTo>
                    <a:pt x="531" y="13"/>
                  </a:lnTo>
                  <a:lnTo>
                    <a:pt x="566" y="20"/>
                  </a:lnTo>
                  <a:lnTo>
                    <a:pt x="599" y="26"/>
                  </a:lnTo>
                  <a:lnTo>
                    <a:pt x="631" y="34"/>
                  </a:lnTo>
                  <a:lnTo>
                    <a:pt x="631" y="34"/>
                  </a:lnTo>
                  <a:lnTo>
                    <a:pt x="634" y="35"/>
                  </a:lnTo>
                  <a:lnTo>
                    <a:pt x="636" y="36"/>
                  </a:lnTo>
                  <a:lnTo>
                    <a:pt x="638" y="36"/>
                  </a:lnTo>
                  <a:lnTo>
                    <a:pt x="638" y="36"/>
                  </a:lnTo>
                  <a:lnTo>
                    <a:pt x="642" y="36"/>
                  </a:lnTo>
                  <a:lnTo>
                    <a:pt x="646" y="38"/>
                  </a:lnTo>
                  <a:lnTo>
                    <a:pt x="656" y="46"/>
                  </a:lnTo>
                  <a:lnTo>
                    <a:pt x="656" y="46"/>
                  </a:lnTo>
                  <a:lnTo>
                    <a:pt x="697" y="80"/>
                  </a:lnTo>
                  <a:lnTo>
                    <a:pt x="736" y="114"/>
                  </a:lnTo>
                  <a:lnTo>
                    <a:pt x="775" y="149"/>
                  </a:lnTo>
                  <a:lnTo>
                    <a:pt x="812" y="184"/>
                  </a:lnTo>
                  <a:lnTo>
                    <a:pt x="887" y="256"/>
                  </a:lnTo>
                  <a:lnTo>
                    <a:pt x="958" y="328"/>
                  </a:lnTo>
                  <a:lnTo>
                    <a:pt x="958" y="328"/>
                  </a:lnTo>
                  <a:lnTo>
                    <a:pt x="1008" y="379"/>
                  </a:lnTo>
                  <a:lnTo>
                    <a:pt x="1057" y="428"/>
                  </a:lnTo>
                  <a:lnTo>
                    <a:pt x="1107" y="475"/>
                  </a:lnTo>
                  <a:lnTo>
                    <a:pt x="1156" y="521"/>
                  </a:lnTo>
                  <a:lnTo>
                    <a:pt x="1159" y="524"/>
                  </a:lnTo>
                  <a:lnTo>
                    <a:pt x="1163" y="524"/>
                  </a:lnTo>
                  <a:lnTo>
                    <a:pt x="1163" y="524"/>
                  </a:lnTo>
                  <a:lnTo>
                    <a:pt x="1167" y="525"/>
                  </a:lnTo>
                  <a:lnTo>
                    <a:pt x="1171" y="527"/>
                  </a:lnTo>
                  <a:lnTo>
                    <a:pt x="1173" y="529"/>
                  </a:lnTo>
                  <a:lnTo>
                    <a:pt x="1175" y="533"/>
                  </a:lnTo>
                  <a:lnTo>
                    <a:pt x="1175" y="533"/>
                  </a:lnTo>
                  <a:lnTo>
                    <a:pt x="1185" y="553"/>
                  </a:lnTo>
                  <a:lnTo>
                    <a:pt x="1193" y="571"/>
                  </a:lnTo>
                  <a:lnTo>
                    <a:pt x="1201" y="590"/>
                  </a:lnTo>
                  <a:lnTo>
                    <a:pt x="1207" y="607"/>
                  </a:lnTo>
                  <a:lnTo>
                    <a:pt x="1211" y="626"/>
                  </a:lnTo>
                  <a:lnTo>
                    <a:pt x="1215" y="644"/>
                  </a:lnTo>
                  <a:lnTo>
                    <a:pt x="1218" y="660"/>
                  </a:lnTo>
                  <a:lnTo>
                    <a:pt x="1220" y="677"/>
                  </a:lnTo>
                  <a:lnTo>
                    <a:pt x="1220" y="693"/>
                  </a:lnTo>
                  <a:lnTo>
                    <a:pt x="1220" y="710"/>
                  </a:lnTo>
                  <a:lnTo>
                    <a:pt x="1218" y="725"/>
                  </a:lnTo>
                  <a:lnTo>
                    <a:pt x="1216" y="741"/>
                  </a:lnTo>
                  <a:lnTo>
                    <a:pt x="1212" y="755"/>
                  </a:lnTo>
                  <a:lnTo>
                    <a:pt x="1208" y="771"/>
                  </a:lnTo>
                  <a:lnTo>
                    <a:pt x="1202" y="785"/>
                  </a:lnTo>
                  <a:lnTo>
                    <a:pt x="1194" y="798"/>
                  </a:lnTo>
                  <a:lnTo>
                    <a:pt x="1192" y="804"/>
                  </a:lnTo>
                  <a:lnTo>
                    <a:pt x="1193" y="809"/>
                  </a:lnTo>
                  <a:lnTo>
                    <a:pt x="1193" y="809"/>
                  </a:lnTo>
                  <a:lnTo>
                    <a:pt x="1194" y="813"/>
                  </a:lnTo>
                  <a:lnTo>
                    <a:pt x="1193" y="817"/>
                  </a:lnTo>
                  <a:lnTo>
                    <a:pt x="1191" y="821"/>
                  </a:lnTo>
                  <a:lnTo>
                    <a:pt x="1188" y="826"/>
                  </a:lnTo>
                  <a:lnTo>
                    <a:pt x="1188" y="826"/>
                  </a:lnTo>
                  <a:lnTo>
                    <a:pt x="1147" y="869"/>
                  </a:lnTo>
                  <a:lnTo>
                    <a:pt x="1109" y="909"/>
                  </a:lnTo>
                  <a:lnTo>
                    <a:pt x="1070" y="948"/>
                  </a:lnTo>
                  <a:lnTo>
                    <a:pt x="1031" y="985"/>
                  </a:lnTo>
                  <a:lnTo>
                    <a:pt x="952" y="1062"/>
                  </a:lnTo>
                  <a:lnTo>
                    <a:pt x="862" y="1146"/>
                  </a:lnTo>
                  <a:lnTo>
                    <a:pt x="862" y="1146"/>
                  </a:lnTo>
                  <a:lnTo>
                    <a:pt x="858" y="1151"/>
                  </a:lnTo>
                  <a:lnTo>
                    <a:pt x="857" y="1152"/>
                  </a:lnTo>
                  <a:lnTo>
                    <a:pt x="857" y="1152"/>
                  </a:lnTo>
                  <a:lnTo>
                    <a:pt x="853" y="1157"/>
                  </a:lnTo>
                  <a:lnTo>
                    <a:pt x="853" y="1157"/>
                  </a:lnTo>
                  <a:lnTo>
                    <a:pt x="834" y="1170"/>
                  </a:lnTo>
                  <a:lnTo>
                    <a:pt x="815" y="1182"/>
                  </a:lnTo>
                  <a:lnTo>
                    <a:pt x="798" y="1192"/>
                  </a:lnTo>
                  <a:lnTo>
                    <a:pt x="779" y="1200"/>
                  </a:lnTo>
                  <a:lnTo>
                    <a:pt x="761" y="1206"/>
                  </a:lnTo>
                  <a:lnTo>
                    <a:pt x="743" y="1211"/>
                  </a:lnTo>
                  <a:lnTo>
                    <a:pt x="724" y="1214"/>
                  </a:lnTo>
                  <a:lnTo>
                    <a:pt x="706" y="1215"/>
                  </a:lnTo>
                  <a:lnTo>
                    <a:pt x="706" y="1215"/>
                  </a:lnTo>
                  <a:close/>
                  <a:moveTo>
                    <a:pt x="231" y="43"/>
                  </a:moveTo>
                  <a:lnTo>
                    <a:pt x="231" y="43"/>
                  </a:lnTo>
                  <a:lnTo>
                    <a:pt x="206" y="57"/>
                  </a:lnTo>
                  <a:lnTo>
                    <a:pt x="182" y="72"/>
                  </a:lnTo>
                  <a:lnTo>
                    <a:pt x="159" y="90"/>
                  </a:lnTo>
                  <a:lnTo>
                    <a:pt x="137" y="108"/>
                  </a:lnTo>
                  <a:lnTo>
                    <a:pt x="114" y="129"/>
                  </a:lnTo>
                  <a:lnTo>
                    <a:pt x="93" y="151"/>
                  </a:lnTo>
                  <a:lnTo>
                    <a:pt x="73" y="175"/>
                  </a:lnTo>
                  <a:lnTo>
                    <a:pt x="54" y="198"/>
                  </a:lnTo>
                  <a:lnTo>
                    <a:pt x="54" y="198"/>
                  </a:lnTo>
                  <a:lnTo>
                    <a:pt x="50" y="202"/>
                  </a:lnTo>
                  <a:lnTo>
                    <a:pt x="46" y="205"/>
                  </a:lnTo>
                  <a:lnTo>
                    <a:pt x="40" y="208"/>
                  </a:lnTo>
                  <a:lnTo>
                    <a:pt x="40" y="216"/>
                  </a:lnTo>
                  <a:lnTo>
                    <a:pt x="40" y="216"/>
                  </a:lnTo>
                  <a:lnTo>
                    <a:pt x="39" y="280"/>
                  </a:lnTo>
                  <a:lnTo>
                    <a:pt x="40" y="311"/>
                  </a:lnTo>
                  <a:lnTo>
                    <a:pt x="41" y="342"/>
                  </a:lnTo>
                  <a:lnTo>
                    <a:pt x="43" y="371"/>
                  </a:lnTo>
                  <a:lnTo>
                    <a:pt x="45" y="400"/>
                  </a:lnTo>
                  <a:lnTo>
                    <a:pt x="49" y="427"/>
                  </a:lnTo>
                  <a:lnTo>
                    <a:pt x="52" y="453"/>
                  </a:lnTo>
                  <a:lnTo>
                    <a:pt x="56" y="479"/>
                  </a:lnTo>
                  <a:lnTo>
                    <a:pt x="61" y="504"/>
                  </a:lnTo>
                  <a:lnTo>
                    <a:pt x="68" y="529"/>
                  </a:lnTo>
                  <a:lnTo>
                    <a:pt x="74" y="552"/>
                  </a:lnTo>
                  <a:lnTo>
                    <a:pt x="80" y="574"/>
                  </a:lnTo>
                  <a:lnTo>
                    <a:pt x="88" y="596"/>
                  </a:lnTo>
                  <a:lnTo>
                    <a:pt x="96" y="618"/>
                  </a:lnTo>
                  <a:lnTo>
                    <a:pt x="105" y="637"/>
                  </a:lnTo>
                  <a:lnTo>
                    <a:pt x="105" y="637"/>
                  </a:lnTo>
                  <a:lnTo>
                    <a:pt x="107" y="642"/>
                  </a:lnTo>
                  <a:lnTo>
                    <a:pt x="107" y="648"/>
                  </a:lnTo>
                  <a:lnTo>
                    <a:pt x="107" y="654"/>
                  </a:lnTo>
                  <a:lnTo>
                    <a:pt x="112" y="658"/>
                  </a:lnTo>
                  <a:lnTo>
                    <a:pt x="112" y="658"/>
                  </a:lnTo>
                  <a:lnTo>
                    <a:pt x="131" y="671"/>
                  </a:lnTo>
                  <a:lnTo>
                    <a:pt x="148" y="686"/>
                  </a:lnTo>
                  <a:lnTo>
                    <a:pt x="165" y="701"/>
                  </a:lnTo>
                  <a:lnTo>
                    <a:pt x="181" y="718"/>
                  </a:lnTo>
                  <a:lnTo>
                    <a:pt x="213" y="751"/>
                  </a:lnTo>
                  <a:lnTo>
                    <a:pt x="243" y="785"/>
                  </a:lnTo>
                  <a:lnTo>
                    <a:pt x="243" y="785"/>
                  </a:lnTo>
                  <a:lnTo>
                    <a:pt x="276" y="822"/>
                  </a:lnTo>
                  <a:lnTo>
                    <a:pt x="294" y="841"/>
                  </a:lnTo>
                  <a:lnTo>
                    <a:pt x="311" y="859"/>
                  </a:lnTo>
                  <a:lnTo>
                    <a:pt x="579" y="1127"/>
                  </a:lnTo>
                  <a:lnTo>
                    <a:pt x="582" y="1128"/>
                  </a:lnTo>
                  <a:lnTo>
                    <a:pt x="582" y="1128"/>
                  </a:lnTo>
                  <a:lnTo>
                    <a:pt x="585" y="1129"/>
                  </a:lnTo>
                  <a:lnTo>
                    <a:pt x="588" y="1131"/>
                  </a:lnTo>
                  <a:lnTo>
                    <a:pt x="588" y="1131"/>
                  </a:lnTo>
                  <a:lnTo>
                    <a:pt x="604" y="1142"/>
                  </a:lnTo>
                  <a:lnTo>
                    <a:pt x="618" y="1152"/>
                  </a:lnTo>
                  <a:lnTo>
                    <a:pt x="633" y="1159"/>
                  </a:lnTo>
                  <a:lnTo>
                    <a:pt x="647" y="1165"/>
                  </a:lnTo>
                  <a:lnTo>
                    <a:pt x="662" y="1170"/>
                  </a:lnTo>
                  <a:lnTo>
                    <a:pt x="677" y="1174"/>
                  </a:lnTo>
                  <a:lnTo>
                    <a:pt x="691" y="1177"/>
                  </a:lnTo>
                  <a:lnTo>
                    <a:pt x="706" y="1177"/>
                  </a:lnTo>
                  <a:lnTo>
                    <a:pt x="706" y="1177"/>
                  </a:lnTo>
                  <a:lnTo>
                    <a:pt x="720" y="1177"/>
                  </a:lnTo>
                  <a:lnTo>
                    <a:pt x="735" y="1174"/>
                  </a:lnTo>
                  <a:lnTo>
                    <a:pt x="750" y="1170"/>
                  </a:lnTo>
                  <a:lnTo>
                    <a:pt x="765" y="1165"/>
                  </a:lnTo>
                  <a:lnTo>
                    <a:pt x="779" y="1159"/>
                  </a:lnTo>
                  <a:lnTo>
                    <a:pt x="794" y="1152"/>
                  </a:lnTo>
                  <a:lnTo>
                    <a:pt x="808" y="1142"/>
                  </a:lnTo>
                  <a:lnTo>
                    <a:pt x="823" y="1131"/>
                  </a:lnTo>
                  <a:lnTo>
                    <a:pt x="823" y="1131"/>
                  </a:lnTo>
                  <a:lnTo>
                    <a:pt x="824" y="1130"/>
                  </a:lnTo>
                  <a:lnTo>
                    <a:pt x="825" y="1130"/>
                  </a:lnTo>
                  <a:lnTo>
                    <a:pt x="826" y="1129"/>
                  </a:lnTo>
                  <a:lnTo>
                    <a:pt x="865" y="1090"/>
                  </a:lnTo>
                  <a:lnTo>
                    <a:pt x="865" y="1090"/>
                  </a:lnTo>
                  <a:lnTo>
                    <a:pt x="934" y="1017"/>
                  </a:lnTo>
                  <a:lnTo>
                    <a:pt x="1002" y="949"/>
                  </a:lnTo>
                  <a:lnTo>
                    <a:pt x="1069" y="883"/>
                  </a:lnTo>
                  <a:lnTo>
                    <a:pt x="1105" y="850"/>
                  </a:lnTo>
                  <a:lnTo>
                    <a:pt x="1140" y="817"/>
                  </a:lnTo>
                  <a:lnTo>
                    <a:pt x="1143" y="815"/>
                  </a:lnTo>
                  <a:lnTo>
                    <a:pt x="1144" y="811"/>
                  </a:lnTo>
                  <a:lnTo>
                    <a:pt x="1144" y="811"/>
                  </a:lnTo>
                  <a:lnTo>
                    <a:pt x="1145" y="807"/>
                  </a:lnTo>
                  <a:lnTo>
                    <a:pt x="1147" y="803"/>
                  </a:lnTo>
                  <a:lnTo>
                    <a:pt x="1147" y="803"/>
                  </a:lnTo>
                  <a:lnTo>
                    <a:pt x="1157" y="786"/>
                  </a:lnTo>
                  <a:lnTo>
                    <a:pt x="1165" y="770"/>
                  </a:lnTo>
                  <a:lnTo>
                    <a:pt x="1173" y="753"/>
                  </a:lnTo>
                  <a:lnTo>
                    <a:pt x="1177" y="736"/>
                  </a:lnTo>
                  <a:lnTo>
                    <a:pt x="1180" y="720"/>
                  </a:lnTo>
                  <a:lnTo>
                    <a:pt x="1182" y="703"/>
                  </a:lnTo>
                  <a:lnTo>
                    <a:pt x="1182" y="688"/>
                  </a:lnTo>
                  <a:lnTo>
                    <a:pt x="1181" y="672"/>
                  </a:lnTo>
                  <a:lnTo>
                    <a:pt x="1179" y="657"/>
                  </a:lnTo>
                  <a:lnTo>
                    <a:pt x="1176" y="642"/>
                  </a:lnTo>
                  <a:lnTo>
                    <a:pt x="1173" y="628"/>
                  </a:lnTo>
                  <a:lnTo>
                    <a:pt x="1169" y="614"/>
                  </a:lnTo>
                  <a:lnTo>
                    <a:pt x="1158" y="588"/>
                  </a:lnTo>
                  <a:lnTo>
                    <a:pt x="1148" y="564"/>
                  </a:lnTo>
                  <a:lnTo>
                    <a:pt x="1146" y="560"/>
                  </a:lnTo>
                  <a:lnTo>
                    <a:pt x="1143" y="558"/>
                  </a:lnTo>
                  <a:lnTo>
                    <a:pt x="1143" y="558"/>
                  </a:lnTo>
                  <a:lnTo>
                    <a:pt x="1140" y="556"/>
                  </a:lnTo>
                  <a:lnTo>
                    <a:pt x="1140" y="556"/>
                  </a:lnTo>
                  <a:lnTo>
                    <a:pt x="1089" y="514"/>
                  </a:lnTo>
                  <a:lnTo>
                    <a:pt x="1039" y="471"/>
                  </a:lnTo>
                  <a:lnTo>
                    <a:pt x="991" y="427"/>
                  </a:lnTo>
                  <a:lnTo>
                    <a:pt x="942" y="381"/>
                  </a:lnTo>
                  <a:lnTo>
                    <a:pt x="894" y="335"/>
                  </a:lnTo>
                  <a:lnTo>
                    <a:pt x="846" y="289"/>
                  </a:lnTo>
                  <a:lnTo>
                    <a:pt x="752" y="196"/>
                  </a:lnTo>
                  <a:lnTo>
                    <a:pt x="752" y="196"/>
                  </a:lnTo>
                  <a:lnTo>
                    <a:pt x="629" y="75"/>
                  </a:lnTo>
                  <a:lnTo>
                    <a:pt x="627" y="72"/>
                  </a:lnTo>
                  <a:lnTo>
                    <a:pt x="623" y="72"/>
                  </a:lnTo>
                  <a:lnTo>
                    <a:pt x="622" y="71"/>
                  </a:lnTo>
                  <a:lnTo>
                    <a:pt x="622" y="71"/>
                  </a:lnTo>
                  <a:lnTo>
                    <a:pt x="590" y="64"/>
                  </a:lnTo>
                  <a:lnTo>
                    <a:pt x="558" y="57"/>
                  </a:lnTo>
                  <a:lnTo>
                    <a:pt x="525" y="52"/>
                  </a:lnTo>
                  <a:lnTo>
                    <a:pt x="491" y="46"/>
                  </a:lnTo>
                  <a:lnTo>
                    <a:pt x="455" y="43"/>
                  </a:lnTo>
                  <a:lnTo>
                    <a:pt x="417" y="40"/>
                  </a:lnTo>
                  <a:lnTo>
                    <a:pt x="377" y="39"/>
                  </a:lnTo>
                  <a:lnTo>
                    <a:pt x="336" y="38"/>
                  </a:lnTo>
                  <a:lnTo>
                    <a:pt x="336" y="38"/>
                  </a:lnTo>
                  <a:lnTo>
                    <a:pt x="291" y="39"/>
                  </a:lnTo>
                  <a:lnTo>
                    <a:pt x="241" y="40"/>
                  </a:lnTo>
                  <a:lnTo>
                    <a:pt x="236" y="40"/>
                  </a:lnTo>
                  <a:lnTo>
                    <a:pt x="232" y="42"/>
                  </a:lnTo>
                  <a:lnTo>
                    <a:pt x="232" y="42"/>
                  </a:lnTo>
                  <a:lnTo>
                    <a:pt x="231" y="43"/>
                  </a:lnTo>
                  <a:lnTo>
                    <a:pt x="231" y="43"/>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sp>
          <p:nvSpPr>
            <p:cNvPr id="142" name="Freeform 927"/>
            <p:cNvSpPr>
              <a:spLocks noEditPoints="1"/>
            </p:cNvSpPr>
            <p:nvPr/>
          </p:nvSpPr>
          <p:spPr bwMode="auto">
            <a:xfrm>
              <a:off x="3424238" y="1154113"/>
              <a:ext cx="557213" cy="225425"/>
            </a:xfrm>
            <a:custGeom>
              <a:avLst/>
              <a:gdLst/>
              <a:ahLst/>
              <a:cxnLst>
                <a:cxn ang="0">
                  <a:pos x="77" y="421"/>
                </a:cxn>
                <a:cxn ang="0">
                  <a:pos x="65" y="420"/>
                </a:cxn>
                <a:cxn ang="0">
                  <a:pos x="28" y="385"/>
                </a:cxn>
                <a:cxn ang="0">
                  <a:pos x="2" y="324"/>
                </a:cxn>
                <a:cxn ang="0">
                  <a:pos x="1" y="253"/>
                </a:cxn>
                <a:cxn ang="0">
                  <a:pos x="3" y="188"/>
                </a:cxn>
                <a:cxn ang="0">
                  <a:pos x="40" y="100"/>
                </a:cxn>
                <a:cxn ang="0">
                  <a:pos x="87" y="65"/>
                </a:cxn>
                <a:cxn ang="0">
                  <a:pos x="160" y="37"/>
                </a:cxn>
                <a:cxn ang="0">
                  <a:pos x="250" y="24"/>
                </a:cxn>
                <a:cxn ang="0">
                  <a:pos x="311" y="37"/>
                </a:cxn>
                <a:cxn ang="0">
                  <a:pos x="412" y="72"/>
                </a:cxn>
                <a:cxn ang="0">
                  <a:pos x="529" y="127"/>
                </a:cxn>
                <a:cxn ang="0">
                  <a:pos x="587" y="70"/>
                </a:cxn>
                <a:cxn ang="0">
                  <a:pos x="661" y="29"/>
                </a:cxn>
                <a:cxn ang="0">
                  <a:pos x="790" y="1"/>
                </a:cxn>
                <a:cxn ang="0">
                  <a:pos x="894" y="10"/>
                </a:cxn>
                <a:cxn ang="0">
                  <a:pos x="971" y="35"/>
                </a:cxn>
                <a:cxn ang="0">
                  <a:pos x="1030" y="87"/>
                </a:cxn>
                <a:cxn ang="0">
                  <a:pos x="1052" y="163"/>
                </a:cxn>
                <a:cxn ang="0">
                  <a:pos x="1025" y="252"/>
                </a:cxn>
                <a:cxn ang="0">
                  <a:pos x="951" y="306"/>
                </a:cxn>
                <a:cxn ang="0">
                  <a:pos x="871" y="326"/>
                </a:cxn>
                <a:cxn ang="0">
                  <a:pos x="769" y="315"/>
                </a:cxn>
                <a:cxn ang="0">
                  <a:pos x="623" y="246"/>
                </a:cxn>
                <a:cxn ang="0">
                  <a:pos x="524" y="190"/>
                </a:cxn>
                <a:cxn ang="0">
                  <a:pos x="479" y="259"/>
                </a:cxn>
                <a:cxn ang="0">
                  <a:pos x="458" y="261"/>
                </a:cxn>
                <a:cxn ang="0">
                  <a:pos x="451" y="244"/>
                </a:cxn>
                <a:cxn ang="0">
                  <a:pos x="504" y="162"/>
                </a:cxn>
                <a:cxn ang="0">
                  <a:pos x="394" y="95"/>
                </a:cxn>
                <a:cxn ang="0">
                  <a:pos x="310" y="68"/>
                </a:cxn>
                <a:cxn ang="0">
                  <a:pos x="213" y="57"/>
                </a:cxn>
                <a:cxn ang="0">
                  <a:pos x="142" y="76"/>
                </a:cxn>
                <a:cxn ang="0">
                  <a:pos x="89" y="99"/>
                </a:cxn>
                <a:cxn ang="0">
                  <a:pos x="47" y="159"/>
                </a:cxn>
                <a:cxn ang="0">
                  <a:pos x="30" y="231"/>
                </a:cxn>
                <a:cxn ang="0">
                  <a:pos x="41" y="335"/>
                </a:cxn>
                <a:cxn ang="0">
                  <a:pos x="65" y="372"/>
                </a:cxn>
                <a:cxn ang="0">
                  <a:pos x="101" y="397"/>
                </a:cxn>
                <a:cxn ang="0">
                  <a:pos x="117" y="394"/>
                </a:cxn>
                <a:cxn ang="0">
                  <a:pos x="127" y="410"/>
                </a:cxn>
                <a:cxn ang="0">
                  <a:pos x="112" y="425"/>
                </a:cxn>
                <a:cxn ang="0">
                  <a:pos x="819" y="29"/>
                </a:cxn>
                <a:cxn ang="0">
                  <a:pos x="736" y="41"/>
                </a:cxn>
                <a:cxn ang="0">
                  <a:pos x="628" y="80"/>
                </a:cxn>
                <a:cxn ang="0">
                  <a:pos x="550" y="152"/>
                </a:cxn>
                <a:cxn ang="0">
                  <a:pos x="632" y="213"/>
                </a:cxn>
                <a:cxn ang="0">
                  <a:pos x="723" y="264"/>
                </a:cxn>
                <a:cxn ang="0">
                  <a:pos x="808" y="289"/>
                </a:cxn>
                <a:cxn ang="0">
                  <a:pos x="922" y="285"/>
                </a:cxn>
                <a:cxn ang="0">
                  <a:pos x="994" y="243"/>
                </a:cxn>
                <a:cxn ang="0">
                  <a:pos x="1021" y="169"/>
                </a:cxn>
                <a:cxn ang="0">
                  <a:pos x="1014" y="119"/>
                </a:cxn>
                <a:cxn ang="0">
                  <a:pos x="991" y="91"/>
                </a:cxn>
                <a:cxn ang="0">
                  <a:pos x="938" y="55"/>
                </a:cxn>
                <a:cxn ang="0">
                  <a:pos x="849" y="32"/>
                </a:cxn>
              </a:cxnLst>
              <a:rect l="0" t="0" r="r" b="b"/>
              <a:pathLst>
                <a:path w="1052" h="426">
                  <a:moveTo>
                    <a:pt x="96" y="426"/>
                  </a:moveTo>
                  <a:lnTo>
                    <a:pt x="96" y="426"/>
                  </a:lnTo>
                  <a:lnTo>
                    <a:pt x="90" y="425"/>
                  </a:lnTo>
                  <a:lnTo>
                    <a:pt x="85" y="425"/>
                  </a:lnTo>
                  <a:lnTo>
                    <a:pt x="80" y="423"/>
                  </a:lnTo>
                  <a:lnTo>
                    <a:pt x="77" y="421"/>
                  </a:lnTo>
                  <a:lnTo>
                    <a:pt x="74" y="418"/>
                  </a:lnTo>
                  <a:lnTo>
                    <a:pt x="68" y="423"/>
                  </a:lnTo>
                  <a:lnTo>
                    <a:pt x="68" y="421"/>
                  </a:lnTo>
                  <a:lnTo>
                    <a:pt x="68" y="421"/>
                  </a:lnTo>
                  <a:lnTo>
                    <a:pt x="65" y="420"/>
                  </a:lnTo>
                  <a:lnTo>
                    <a:pt x="65" y="420"/>
                  </a:lnTo>
                  <a:lnTo>
                    <a:pt x="59" y="417"/>
                  </a:lnTo>
                  <a:lnTo>
                    <a:pt x="53" y="413"/>
                  </a:lnTo>
                  <a:lnTo>
                    <a:pt x="53" y="413"/>
                  </a:lnTo>
                  <a:lnTo>
                    <a:pt x="44" y="405"/>
                  </a:lnTo>
                  <a:lnTo>
                    <a:pt x="36" y="396"/>
                  </a:lnTo>
                  <a:lnTo>
                    <a:pt x="28" y="385"/>
                  </a:lnTo>
                  <a:lnTo>
                    <a:pt x="21" y="373"/>
                  </a:lnTo>
                  <a:lnTo>
                    <a:pt x="14" y="361"/>
                  </a:lnTo>
                  <a:lnTo>
                    <a:pt x="9" y="349"/>
                  </a:lnTo>
                  <a:lnTo>
                    <a:pt x="5" y="336"/>
                  </a:lnTo>
                  <a:lnTo>
                    <a:pt x="2" y="324"/>
                  </a:lnTo>
                  <a:lnTo>
                    <a:pt x="2" y="324"/>
                  </a:lnTo>
                  <a:lnTo>
                    <a:pt x="0" y="313"/>
                  </a:lnTo>
                  <a:lnTo>
                    <a:pt x="0" y="300"/>
                  </a:lnTo>
                  <a:lnTo>
                    <a:pt x="0" y="275"/>
                  </a:lnTo>
                  <a:lnTo>
                    <a:pt x="0" y="275"/>
                  </a:lnTo>
                  <a:lnTo>
                    <a:pt x="1" y="253"/>
                  </a:lnTo>
                  <a:lnTo>
                    <a:pt x="1" y="253"/>
                  </a:lnTo>
                  <a:lnTo>
                    <a:pt x="1" y="234"/>
                  </a:lnTo>
                  <a:lnTo>
                    <a:pt x="1" y="234"/>
                  </a:lnTo>
                  <a:lnTo>
                    <a:pt x="0" y="210"/>
                  </a:lnTo>
                  <a:lnTo>
                    <a:pt x="1" y="198"/>
                  </a:lnTo>
                  <a:lnTo>
                    <a:pt x="3" y="188"/>
                  </a:lnTo>
                  <a:lnTo>
                    <a:pt x="3" y="188"/>
                  </a:lnTo>
                  <a:lnTo>
                    <a:pt x="8" y="166"/>
                  </a:lnTo>
                  <a:lnTo>
                    <a:pt x="13" y="153"/>
                  </a:lnTo>
                  <a:lnTo>
                    <a:pt x="18" y="139"/>
                  </a:lnTo>
                  <a:lnTo>
                    <a:pt x="25" y="126"/>
                  </a:lnTo>
                  <a:lnTo>
                    <a:pt x="32" y="112"/>
                  </a:lnTo>
                  <a:lnTo>
                    <a:pt x="40" y="100"/>
                  </a:lnTo>
                  <a:lnTo>
                    <a:pt x="44" y="95"/>
                  </a:lnTo>
                  <a:lnTo>
                    <a:pt x="49" y="89"/>
                  </a:lnTo>
                  <a:lnTo>
                    <a:pt x="49" y="89"/>
                  </a:lnTo>
                  <a:lnTo>
                    <a:pt x="62" y="80"/>
                  </a:lnTo>
                  <a:lnTo>
                    <a:pt x="73" y="72"/>
                  </a:lnTo>
                  <a:lnTo>
                    <a:pt x="87" y="65"/>
                  </a:lnTo>
                  <a:lnTo>
                    <a:pt x="100" y="58"/>
                  </a:lnTo>
                  <a:lnTo>
                    <a:pt x="114" y="53"/>
                  </a:lnTo>
                  <a:lnTo>
                    <a:pt x="127" y="47"/>
                  </a:lnTo>
                  <a:lnTo>
                    <a:pt x="156" y="38"/>
                  </a:lnTo>
                  <a:lnTo>
                    <a:pt x="160" y="37"/>
                  </a:lnTo>
                  <a:lnTo>
                    <a:pt x="160" y="37"/>
                  </a:lnTo>
                  <a:lnTo>
                    <a:pt x="180" y="31"/>
                  </a:lnTo>
                  <a:lnTo>
                    <a:pt x="198" y="27"/>
                  </a:lnTo>
                  <a:lnTo>
                    <a:pt x="218" y="24"/>
                  </a:lnTo>
                  <a:lnTo>
                    <a:pt x="236" y="24"/>
                  </a:lnTo>
                  <a:lnTo>
                    <a:pt x="236" y="24"/>
                  </a:lnTo>
                  <a:lnTo>
                    <a:pt x="250" y="24"/>
                  </a:lnTo>
                  <a:lnTo>
                    <a:pt x="262" y="25"/>
                  </a:lnTo>
                  <a:lnTo>
                    <a:pt x="275" y="27"/>
                  </a:lnTo>
                  <a:lnTo>
                    <a:pt x="287" y="31"/>
                  </a:lnTo>
                  <a:lnTo>
                    <a:pt x="287" y="31"/>
                  </a:lnTo>
                  <a:lnTo>
                    <a:pt x="309" y="36"/>
                  </a:lnTo>
                  <a:lnTo>
                    <a:pt x="311" y="37"/>
                  </a:lnTo>
                  <a:lnTo>
                    <a:pt x="311" y="37"/>
                  </a:lnTo>
                  <a:lnTo>
                    <a:pt x="338" y="44"/>
                  </a:lnTo>
                  <a:lnTo>
                    <a:pt x="362" y="51"/>
                  </a:lnTo>
                  <a:lnTo>
                    <a:pt x="387" y="60"/>
                  </a:lnTo>
                  <a:lnTo>
                    <a:pt x="400" y="66"/>
                  </a:lnTo>
                  <a:lnTo>
                    <a:pt x="412" y="72"/>
                  </a:lnTo>
                  <a:lnTo>
                    <a:pt x="412" y="72"/>
                  </a:lnTo>
                  <a:lnTo>
                    <a:pt x="438" y="85"/>
                  </a:lnTo>
                  <a:lnTo>
                    <a:pt x="464" y="100"/>
                  </a:lnTo>
                  <a:lnTo>
                    <a:pt x="513" y="130"/>
                  </a:lnTo>
                  <a:lnTo>
                    <a:pt x="523" y="136"/>
                  </a:lnTo>
                  <a:lnTo>
                    <a:pt x="529" y="127"/>
                  </a:lnTo>
                  <a:lnTo>
                    <a:pt x="529" y="127"/>
                  </a:lnTo>
                  <a:lnTo>
                    <a:pt x="540" y="113"/>
                  </a:lnTo>
                  <a:lnTo>
                    <a:pt x="551" y="101"/>
                  </a:lnTo>
                  <a:lnTo>
                    <a:pt x="563" y="89"/>
                  </a:lnTo>
                  <a:lnTo>
                    <a:pt x="574" y="79"/>
                  </a:lnTo>
                  <a:lnTo>
                    <a:pt x="587" y="70"/>
                  </a:lnTo>
                  <a:lnTo>
                    <a:pt x="599" y="60"/>
                  </a:lnTo>
                  <a:lnTo>
                    <a:pt x="611" y="52"/>
                  </a:lnTo>
                  <a:lnTo>
                    <a:pt x="625" y="45"/>
                  </a:lnTo>
                  <a:lnTo>
                    <a:pt x="625" y="45"/>
                  </a:lnTo>
                  <a:lnTo>
                    <a:pt x="642" y="37"/>
                  </a:lnTo>
                  <a:lnTo>
                    <a:pt x="661" y="29"/>
                  </a:lnTo>
                  <a:lnTo>
                    <a:pt x="680" y="23"/>
                  </a:lnTo>
                  <a:lnTo>
                    <a:pt x="698" y="18"/>
                  </a:lnTo>
                  <a:lnTo>
                    <a:pt x="734" y="10"/>
                  </a:lnTo>
                  <a:lnTo>
                    <a:pt x="767" y="4"/>
                  </a:lnTo>
                  <a:lnTo>
                    <a:pt x="767" y="4"/>
                  </a:lnTo>
                  <a:lnTo>
                    <a:pt x="790" y="1"/>
                  </a:lnTo>
                  <a:lnTo>
                    <a:pt x="813" y="0"/>
                  </a:lnTo>
                  <a:lnTo>
                    <a:pt x="813" y="0"/>
                  </a:lnTo>
                  <a:lnTo>
                    <a:pt x="826" y="0"/>
                  </a:lnTo>
                  <a:lnTo>
                    <a:pt x="841" y="1"/>
                  </a:lnTo>
                  <a:lnTo>
                    <a:pt x="868" y="5"/>
                  </a:lnTo>
                  <a:lnTo>
                    <a:pt x="894" y="10"/>
                  </a:lnTo>
                  <a:lnTo>
                    <a:pt x="922" y="16"/>
                  </a:lnTo>
                  <a:lnTo>
                    <a:pt x="922" y="16"/>
                  </a:lnTo>
                  <a:lnTo>
                    <a:pt x="935" y="19"/>
                  </a:lnTo>
                  <a:lnTo>
                    <a:pt x="947" y="23"/>
                  </a:lnTo>
                  <a:lnTo>
                    <a:pt x="959" y="28"/>
                  </a:lnTo>
                  <a:lnTo>
                    <a:pt x="971" y="35"/>
                  </a:lnTo>
                  <a:lnTo>
                    <a:pt x="982" y="42"/>
                  </a:lnTo>
                  <a:lnTo>
                    <a:pt x="994" y="49"/>
                  </a:lnTo>
                  <a:lnTo>
                    <a:pt x="1004" y="57"/>
                  </a:lnTo>
                  <a:lnTo>
                    <a:pt x="1013" y="67"/>
                  </a:lnTo>
                  <a:lnTo>
                    <a:pt x="1022" y="77"/>
                  </a:lnTo>
                  <a:lnTo>
                    <a:pt x="1030" y="87"/>
                  </a:lnTo>
                  <a:lnTo>
                    <a:pt x="1037" y="99"/>
                  </a:lnTo>
                  <a:lnTo>
                    <a:pt x="1043" y="110"/>
                  </a:lnTo>
                  <a:lnTo>
                    <a:pt x="1047" y="122"/>
                  </a:lnTo>
                  <a:lnTo>
                    <a:pt x="1050" y="135"/>
                  </a:lnTo>
                  <a:lnTo>
                    <a:pt x="1052" y="148"/>
                  </a:lnTo>
                  <a:lnTo>
                    <a:pt x="1052" y="163"/>
                  </a:lnTo>
                  <a:lnTo>
                    <a:pt x="1052" y="163"/>
                  </a:lnTo>
                  <a:lnTo>
                    <a:pt x="1050" y="183"/>
                  </a:lnTo>
                  <a:lnTo>
                    <a:pt x="1047" y="203"/>
                  </a:lnTo>
                  <a:lnTo>
                    <a:pt x="1041" y="221"/>
                  </a:lnTo>
                  <a:lnTo>
                    <a:pt x="1034" y="237"/>
                  </a:lnTo>
                  <a:lnTo>
                    <a:pt x="1025" y="252"/>
                  </a:lnTo>
                  <a:lnTo>
                    <a:pt x="1014" y="264"/>
                  </a:lnTo>
                  <a:lnTo>
                    <a:pt x="1003" y="275"/>
                  </a:lnTo>
                  <a:lnTo>
                    <a:pt x="991" y="285"/>
                  </a:lnTo>
                  <a:lnTo>
                    <a:pt x="978" y="293"/>
                  </a:lnTo>
                  <a:lnTo>
                    <a:pt x="965" y="300"/>
                  </a:lnTo>
                  <a:lnTo>
                    <a:pt x="951" y="306"/>
                  </a:lnTo>
                  <a:lnTo>
                    <a:pt x="938" y="311"/>
                  </a:lnTo>
                  <a:lnTo>
                    <a:pt x="924" y="316"/>
                  </a:lnTo>
                  <a:lnTo>
                    <a:pt x="912" y="320"/>
                  </a:lnTo>
                  <a:lnTo>
                    <a:pt x="887" y="324"/>
                  </a:lnTo>
                  <a:lnTo>
                    <a:pt x="887" y="324"/>
                  </a:lnTo>
                  <a:lnTo>
                    <a:pt x="871" y="326"/>
                  </a:lnTo>
                  <a:lnTo>
                    <a:pt x="854" y="327"/>
                  </a:lnTo>
                  <a:lnTo>
                    <a:pt x="854" y="327"/>
                  </a:lnTo>
                  <a:lnTo>
                    <a:pt x="841" y="326"/>
                  </a:lnTo>
                  <a:lnTo>
                    <a:pt x="827" y="325"/>
                  </a:lnTo>
                  <a:lnTo>
                    <a:pt x="799" y="321"/>
                  </a:lnTo>
                  <a:lnTo>
                    <a:pt x="769" y="315"/>
                  </a:lnTo>
                  <a:lnTo>
                    <a:pt x="740" y="305"/>
                  </a:lnTo>
                  <a:lnTo>
                    <a:pt x="711" y="294"/>
                  </a:lnTo>
                  <a:lnTo>
                    <a:pt x="681" y="281"/>
                  </a:lnTo>
                  <a:lnTo>
                    <a:pt x="652" y="265"/>
                  </a:lnTo>
                  <a:lnTo>
                    <a:pt x="623" y="246"/>
                  </a:lnTo>
                  <a:lnTo>
                    <a:pt x="623" y="246"/>
                  </a:lnTo>
                  <a:lnTo>
                    <a:pt x="597" y="229"/>
                  </a:lnTo>
                  <a:lnTo>
                    <a:pt x="571" y="209"/>
                  </a:lnTo>
                  <a:lnTo>
                    <a:pt x="571" y="209"/>
                  </a:lnTo>
                  <a:lnTo>
                    <a:pt x="541" y="187"/>
                  </a:lnTo>
                  <a:lnTo>
                    <a:pt x="531" y="179"/>
                  </a:lnTo>
                  <a:lnTo>
                    <a:pt x="524" y="190"/>
                  </a:lnTo>
                  <a:lnTo>
                    <a:pt x="524" y="190"/>
                  </a:lnTo>
                  <a:lnTo>
                    <a:pt x="500" y="227"/>
                  </a:lnTo>
                  <a:lnTo>
                    <a:pt x="500" y="227"/>
                  </a:lnTo>
                  <a:lnTo>
                    <a:pt x="482" y="256"/>
                  </a:lnTo>
                  <a:lnTo>
                    <a:pt x="482" y="256"/>
                  </a:lnTo>
                  <a:lnTo>
                    <a:pt x="479" y="259"/>
                  </a:lnTo>
                  <a:lnTo>
                    <a:pt x="476" y="262"/>
                  </a:lnTo>
                  <a:lnTo>
                    <a:pt x="473" y="263"/>
                  </a:lnTo>
                  <a:lnTo>
                    <a:pt x="469" y="263"/>
                  </a:lnTo>
                  <a:lnTo>
                    <a:pt x="469" y="263"/>
                  </a:lnTo>
                  <a:lnTo>
                    <a:pt x="464" y="263"/>
                  </a:lnTo>
                  <a:lnTo>
                    <a:pt x="458" y="261"/>
                  </a:lnTo>
                  <a:lnTo>
                    <a:pt x="455" y="258"/>
                  </a:lnTo>
                  <a:lnTo>
                    <a:pt x="452" y="254"/>
                  </a:lnTo>
                  <a:lnTo>
                    <a:pt x="452" y="254"/>
                  </a:lnTo>
                  <a:lnTo>
                    <a:pt x="451" y="251"/>
                  </a:lnTo>
                  <a:lnTo>
                    <a:pt x="450" y="247"/>
                  </a:lnTo>
                  <a:lnTo>
                    <a:pt x="451" y="244"/>
                  </a:lnTo>
                  <a:lnTo>
                    <a:pt x="453" y="240"/>
                  </a:lnTo>
                  <a:lnTo>
                    <a:pt x="453" y="240"/>
                  </a:lnTo>
                  <a:lnTo>
                    <a:pt x="474" y="208"/>
                  </a:lnTo>
                  <a:lnTo>
                    <a:pt x="474" y="208"/>
                  </a:lnTo>
                  <a:lnTo>
                    <a:pt x="498" y="172"/>
                  </a:lnTo>
                  <a:lnTo>
                    <a:pt x="504" y="162"/>
                  </a:lnTo>
                  <a:lnTo>
                    <a:pt x="477" y="144"/>
                  </a:lnTo>
                  <a:lnTo>
                    <a:pt x="477" y="144"/>
                  </a:lnTo>
                  <a:lnTo>
                    <a:pt x="445" y="123"/>
                  </a:lnTo>
                  <a:lnTo>
                    <a:pt x="429" y="113"/>
                  </a:lnTo>
                  <a:lnTo>
                    <a:pt x="412" y="104"/>
                  </a:lnTo>
                  <a:lnTo>
                    <a:pt x="394" y="95"/>
                  </a:lnTo>
                  <a:lnTo>
                    <a:pt x="377" y="86"/>
                  </a:lnTo>
                  <a:lnTo>
                    <a:pt x="359" y="80"/>
                  </a:lnTo>
                  <a:lnTo>
                    <a:pt x="343" y="75"/>
                  </a:lnTo>
                  <a:lnTo>
                    <a:pt x="335" y="74"/>
                  </a:lnTo>
                  <a:lnTo>
                    <a:pt x="335" y="74"/>
                  </a:lnTo>
                  <a:lnTo>
                    <a:pt x="310" y="68"/>
                  </a:lnTo>
                  <a:lnTo>
                    <a:pt x="284" y="63"/>
                  </a:lnTo>
                  <a:lnTo>
                    <a:pt x="256" y="58"/>
                  </a:lnTo>
                  <a:lnTo>
                    <a:pt x="243" y="57"/>
                  </a:lnTo>
                  <a:lnTo>
                    <a:pt x="229" y="57"/>
                  </a:lnTo>
                  <a:lnTo>
                    <a:pt x="229" y="57"/>
                  </a:lnTo>
                  <a:lnTo>
                    <a:pt x="213" y="57"/>
                  </a:lnTo>
                  <a:lnTo>
                    <a:pt x="196" y="59"/>
                  </a:lnTo>
                  <a:lnTo>
                    <a:pt x="182" y="64"/>
                  </a:lnTo>
                  <a:lnTo>
                    <a:pt x="167" y="68"/>
                  </a:lnTo>
                  <a:lnTo>
                    <a:pt x="167" y="68"/>
                  </a:lnTo>
                  <a:lnTo>
                    <a:pt x="156" y="72"/>
                  </a:lnTo>
                  <a:lnTo>
                    <a:pt x="142" y="76"/>
                  </a:lnTo>
                  <a:lnTo>
                    <a:pt x="142" y="76"/>
                  </a:lnTo>
                  <a:lnTo>
                    <a:pt x="128" y="81"/>
                  </a:lnTo>
                  <a:lnTo>
                    <a:pt x="115" y="86"/>
                  </a:lnTo>
                  <a:lnTo>
                    <a:pt x="101" y="91"/>
                  </a:lnTo>
                  <a:lnTo>
                    <a:pt x="89" y="99"/>
                  </a:lnTo>
                  <a:lnTo>
                    <a:pt x="89" y="99"/>
                  </a:lnTo>
                  <a:lnTo>
                    <a:pt x="81" y="106"/>
                  </a:lnTo>
                  <a:lnTo>
                    <a:pt x="74" y="112"/>
                  </a:lnTo>
                  <a:lnTo>
                    <a:pt x="68" y="119"/>
                  </a:lnTo>
                  <a:lnTo>
                    <a:pt x="63" y="127"/>
                  </a:lnTo>
                  <a:lnTo>
                    <a:pt x="55" y="143"/>
                  </a:lnTo>
                  <a:lnTo>
                    <a:pt x="47" y="159"/>
                  </a:lnTo>
                  <a:lnTo>
                    <a:pt x="44" y="166"/>
                  </a:lnTo>
                  <a:lnTo>
                    <a:pt x="44" y="166"/>
                  </a:lnTo>
                  <a:lnTo>
                    <a:pt x="40" y="175"/>
                  </a:lnTo>
                  <a:lnTo>
                    <a:pt x="37" y="184"/>
                  </a:lnTo>
                  <a:lnTo>
                    <a:pt x="33" y="207"/>
                  </a:lnTo>
                  <a:lnTo>
                    <a:pt x="30" y="231"/>
                  </a:lnTo>
                  <a:lnTo>
                    <a:pt x="29" y="256"/>
                  </a:lnTo>
                  <a:lnTo>
                    <a:pt x="30" y="281"/>
                  </a:lnTo>
                  <a:lnTo>
                    <a:pt x="33" y="304"/>
                  </a:lnTo>
                  <a:lnTo>
                    <a:pt x="35" y="316"/>
                  </a:lnTo>
                  <a:lnTo>
                    <a:pt x="38" y="326"/>
                  </a:lnTo>
                  <a:lnTo>
                    <a:pt x="41" y="335"/>
                  </a:lnTo>
                  <a:lnTo>
                    <a:pt x="45" y="344"/>
                  </a:lnTo>
                  <a:lnTo>
                    <a:pt x="45" y="344"/>
                  </a:lnTo>
                  <a:lnTo>
                    <a:pt x="49" y="353"/>
                  </a:lnTo>
                  <a:lnTo>
                    <a:pt x="55" y="360"/>
                  </a:lnTo>
                  <a:lnTo>
                    <a:pt x="60" y="366"/>
                  </a:lnTo>
                  <a:lnTo>
                    <a:pt x="65" y="372"/>
                  </a:lnTo>
                  <a:lnTo>
                    <a:pt x="71" y="378"/>
                  </a:lnTo>
                  <a:lnTo>
                    <a:pt x="77" y="382"/>
                  </a:lnTo>
                  <a:lnTo>
                    <a:pt x="92" y="391"/>
                  </a:lnTo>
                  <a:lnTo>
                    <a:pt x="92" y="391"/>
                  </a:lnTo>
                  <a:lnTo>
                    <a:pt x="97" y="394"/>
                  </a:lnTo>
                  <a:lnTo>
                    <a:pt x="101" y="397"/>
                  </a:lnTo>
                  <a:lnTo>
                    <a:pt x="108" y="390"/>
                  </a:lnTo>
                  <a:lnTo>
                    <a:pt x="109" y="393"/>
                  </a:lnTo>
                  <a:lnTo>
                    <a:pt x="109" y="393"/>
                  </a:lnTo>
                  <a:lnTo>
                    <a:pt x="112" y="393"/>
                  </a:lnTo>
                  <a:lnTo>
                    <a:pt x="112" y="393"/>
                  </a:lnTo>
                  <a:lnTo>
                    <a:pt x="117" y="394"/>
                  </a:lnTo>
                  <a:lnTo>
                    <a:pt x="121" y="395"/>
                  </a:lnTo>
                  <a:lnTo>
                    <a:pt x="123" y="397"/>
                  </a:lnTo>
                  <a:lnTo>
                    <a:pt x="125" y="400"/>
                  </a:lnTo>
                  <a:lnTo>
                    <a:pt x="127" y="405"/>
                  </a:lnTo>
                  <a:lnTo>
                    <a:pt x="127" y="410"/>
                  </a:lnTo>
                  <a:lnTo>
                    <a:pt x="127" y="410"/>
                  </a:lnTo>
                  <a:lnTo>
                    <a:pt x="127" y="413"/>
                  </a:lnTo>
                  <a:lnTo>
                    <a:pt x="125" y="419"/>
                  </a:lnTo>
                  <a:lnTo>
                    <a:pt x="123" y="421"/>
                  </a:lnTo>
                  <a:lnTo>
                    <a:pt x="121" y="423"/>
                  </a:lnTo>
                  <a:lnTo>
                    <a:pt x="117" y="425"/>
                  </a:lnTo>
                  <a:lnTo>
                    <a:pt x="112" y="425"/>
                  </a:lnTo>
                  <a:lnTo>
                    <a:pt x="112" y="425"/>
                  </a:lnTo>
                  <a:lnTo>
                    <a:pt x="103" y="426"/>
                  </a:lnTo>
                  <a:lnTo>
                    <a:pt x="103" y="426"/>
                  </a:lnTo>
                  <a:lnTo>
                    <a:pt x="96" y="426"/>
                  </a:lnTo>
                  <a:lnTo>
                    <a:pt x="96" y="426"/>
                  </a:lnTo>
                  <a:close/>
                  <a:moveTo>
                    <a:pt x="819" y="29"/>
                  </a:moveTo>
                  <a:lnTo>
                    <a:pt x="819" y="29"/>
                  </a:lnTo>
                  <a:lnTo>
                    <a:pt x="805" y="31"/>
                  </a:lnTo>
                  <a:lnTo>
                    <a:pt x="788" y="32"/>
                  </a:lnTo>
                  <a:lnTo>
                    <a:pt x="771" y="34"/>
                  </a:lnTo>
                  <a:lnTo>
                    <a:pt x="754" y="37"/>
                  </a:lnTo>
                  <a:lnTo>
                    <a:pt x="736" y="41"/>
                  </a:lnTo>
                  <a:lnTo>
                    <a:pt x="717" y="46"/>
                  </a:lnTo>
                  <a:lnTo>
                    <a:pt x="675" y="58"/>
                  </a:lnTo>
                  <a:lnTo>
                    <a:pt x="675" y="58"/>
                  </a:lnTo>
                  <a:lnTo>
                    <a:pt x="659" y="65"/>
                  </a:lnTo>
                  <a:lnTo>
                    <a:pt x="643" y="72"/>
                  </a:lnTo>
                  <a:lnTo>
                    <a:pt x="628" y="80"/>
                  </a:lnTo>
                  <a:lnTo>
                    <a:pt x="613" y="90"/>
                  </a:lnTo>
                  <a:lnTo>
                    <a:pt x="599" y="101"/>
                  </a:lnTo>
                  <a:lnTo>
                    <a:pt x="586" y="113"/>
                  </a:lnTo>
                  <a:lnTo>
                    <a:pt x="572" y="127"/>
                  </a:lnTo>
                  <a:lnTo>
                    <a:pt x="559" y="142"/>
                  </a:lnTo>
                  <a:lnTo>
                    <a:pt x="550" y="152"/>
                  </a:lnTo>
                  <a:lnTo>
                    <a:pt x="562" y="160"/>
                  </a:lnTo>
                  <a:lnTo>
                    <a:pt x="562" y="160"/>
                  </a:lnTo>
                  <a:lnTo>
                    <a:pt x="582" y="174"/>
                  </a:lnTo>
                  <a:lnTo>
                    <a:pt x="602" y="190"/>
                  </a:lnTo>
                  <a:lnTo>
                    <a:pt x="602" y="190"/>
                  </a:lnTo>
                  <a:lnTo>
                    <a:pt x="632" y="213"/>
                  </a:lnTo>
                  <a:lnTo>
                    <a:pt x="648" y="224"/>
                  </a:lnTo>
                  <a:lnTo>
                    <a:pt x="664" y="234"/>
                  </a:lnTo>
                  <a:lnTo>
                    <a:pt x="664" y="234"/>
                  </a:lnTo>
                  <a:lnTo>
                    <a:pt x="688" y="246"/>
                  </a:lnTo>
                  <a:lnTo>
                    <a:pt x="704" y="255"/>
                  </a:lnTo>
                  <a:lnTo>
                    <a:pt x="723" y="264"/>
                  </a:lnTo>
                  <a:lnTo>
                    <a:pt x="744" y="272"/>
                  </a:lnTo>
                  <a:lnTo>
                    <a:pt x="765" y="279"/>
                  </a:lnTo>
                  <a:lnTo>
                    <a:pt x="787" y="286"/>
                  </a:lnTo>
                  <a:lnTo>
                    <a:pt x="797" y="288"/>
                  </a:lnTo>
                  <a:lnTo>
                    <a:pt x="808" y="289"/>
                  </a:lnTo>
                  <a:lnTo>
                    <a:pt x="808" y="289"/>
                  </a:lnTo>
                  <a:lnTo>
                    <a:pt x="834" y="291"/>
                  </a:lnTo>
                  <a:lnTo>
                    <a:pt x="859" y="292"/>
                  </a:lnTo>
                  <a:lnTo>
                    <a:pt x="859" y="292"/>
                  </a:lnTo>
                  <a:lnTo>
                    <a:pt x="882" y="291"/>
                  </a:lnTo>
                  <a:lnTo>
                    <a:pt x="903" y="289"/>
                  </a:lnTo>
                  <a:lnTo>
                    <a:pt x="922" y="285"/>
                  </a:lnTo>
                  <a:lnTo>
                    <a:pt x="940" y="279"/>
                  </a:lnTo>
                  <a:lnTo>
                    <a:pt x="955" y="273"/>
                  </a:lnTo>
                  <a:lnTo>
                    <a:pt x="970" y="265"/>
                  </a:lnTo>
                  <a:lnTo>
                    <a:pt x="983" y="255"/>
                  </a:lnTo>
                  <a:lnTo>
                    <a:pt x="994" y="243"/>
                  </a:lnTo>
                  <a:lnTo>
                    <a:pt x="994" y="243"/>
                  </a:lnTo>
                  <a:lnTo>
                    <a:pt x="1001" y="233"/>
                  </a:lnTo>
                  <a:lnTo>
                    <a:pt x="1007" y="222"/>
                  </a:lnTo>
                  <a:lnTo>
                    <a:pt x="1012" y="209"/>
                  </a:lnTo>
                  <a:lnTo>
                    <a:pt x="1016" y="197"/>
                  </a:lnTo>
                  <a:lnTo>
                    <a:pt x="1019" y="182"/>
                  </a:lnTo>
                  <a:lnTo>
                    <a:pt x="1021" y="169"/>
                  </a:lnTo>
                  <a:lnTo>
                    <a:pt x="1021" y="156"/>
                  </a:lnTo>
                  <a:lnTo>
                    <a:pt x="1020" y="142"/>
                  </a:lnTo>
                  <a:lnTo>
                    <a:pt x="1020" y="142"/>
                  </a:lnTo>
                  <a:lnTo>
                    <a:pt x="1019" y="134"/>
                  </a:lnTo>
                  <a:lnTo>
                    <a:pt x="1016" y="127"/>
                  </a:lnTo>
                  <a:lnTo>
                    <a:pt x="1014" y="119"/>
                  </a:lnTo>
                  <a:lnTo>
                    <a:pt x="1010" y="113"/>
                  </a:lnTo>
                  <a:lnTo>
                    <a:pt x="1007" y="107"/>
                  </a:lnTo>
                  <a:lnTo>
                    <a:pt x="1002" y="101"/>
                  </a:lnTo>
                  <a:lnTo>
                    <a:pt x="997" y="96"/>
                  </a:lnTo>
                  <a:lnTo>
                    <a:pt x="991" y="91"/>
                  </a:lnTo>
                  <a:lnTo>
                    <a:pt x="991" y="91"/>
                  </a:lnTo>
                  <a:lnTo>
                    <a:pt x="973" y="79"/>
                  </a:lnTo>
                  <a:lnTo>
                    <a:pt x="973" y="79"/>
                  </a:lnTo>
                  <a:lnTo>
                    <a:pt x="956" y="67"/>
                  </a:lnTo>
                  <a:lnTo>
                    <a:pt x="947" y="60"/>
                  </a:lnTo>
                  <a:lnTo>
                    <a:pt x="938" y="55"/>
                  </a:lnTo>
                  <a:lnTo>
                    <a:pt x="938" y="55"/>
                  </a:lnTo>
                  <a:lnTo>
                    <a:pt x="926" y="50"/>
                  </a:lnTo>
                  <a:lnTo>
                    <a:pt x="914" y="46"/>
                  </a:lnTo>
                  <a:lnTo>
                    <a:pt x="889" y="39"/>
                  </a:lnTo>
                  <a:lnTo>
                    <a:pt x="865" y="35"/>
                  </a:lnTo>
                  <a:lnTo>
                    <a:pt x="849" y="32"/>
                  </a:lnTo>
                  <a:lnTo>
                    <a:pt x="849" y="32"/>
                  </a:lnTo>
                  <a:lnTo>
                    <a:pt x="834" y="31"/>
                  </a:lnTo>
                  <a:lnTo>
                    <a:pt x="819" y="29"/>
                  </a:lnTo>
                  <a:lnTo>
                    <a:pt x="819" y="29"/>
                  </a:lnTo>
                  <a:close/>
                </a:path>
              </a:pathLst>
            </a:custGeom>
            <a:grpFill/>
            <a:ln w="9525">
              <a:solidFill>
                <a:schemeClr val="bg2">
                  <a:lumMod val="10000"/>
                </a:schemeClr>
              </a:solidFill>
              <a:round/>
            </a:ln>
          </p:spPr>
          <p:txBody>
            <a:bodyPr vert="horz" wrap="square" lIns="121920" tIns="60960" rIns="121920" bIns="60960" numCol="1" anchor="t" anchorCtr="0" compatLnSpc="1"/>
            <a:lstStyle/>
            <a:p>
              <a:endParaRPr lang="zh-CN" altLang="en-US" sz="4000">
                <a:latin typeface="方正静蕾简体" panose="02000000000000000000" pitchFamily="2" charset="-122"/>
                <a:ea typeface="方正静蕾简体" panose="02000000000000000000" pitchFamily="2" charset="-122"/>
              </a:endParaRPr>
            </a:p>
          </p:txBody>
        </p:sp>
      </p:grpSp>
      <p:sp>
        <p:nvSpPr>
          <p:cNvPr id="149" name="矩形 148"/>
          <p:cNvSpPr/>
          <p:nvPr/>
        </p:nvSpPr>
        <p:spPr>
          <a:xfrm>
            <a:off x="-264731" y="307947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0" name="矩形 149"/>
          <p:cNvSpPr/>
          <p:nvPr/>
        </p:nvSpPr>
        <p:spPr>
          <a:xfrm>
            <a:off x="104451" y="3487866"/>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51" name="矩形 150"/>
          <p:cNvSpPr/>
          <p:nvPr/>
        </p:nvSpPr>
        <p:spPr>
          <a:xfrm>
            <a:off x="1915212" y="3092460"/>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2" name="矩形 151"/>
          <p:cNvSpPr/>
          <p:nvPr/>
        </p:nvSpPr>
        <p:spPr>
          <a:xfrm>
            <a:off x="2284394" y="3500850"/>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53" name="矩形 152"/>
          <p:cNvSpPr/>
          <p:nvPr/>
        </p:nvSpPr>
        <p:spPr>
          <a:xfrm>
            <a:off x="4172808" y="3079776"/>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4" name="矩形 153"/>
          <p:cNvSpPr/>
          <p:nvPr/>
        </p:nvSpPr>
        <p:spPr>
          <a:xfrm>
            <a:off x="4541990" y="3488166"/>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55" name="矩形 154"/>
          <p:cNvSpPr/>
          <p:nvPr/>
        </p:nvSpPr>
        <p:spPr>
          <a:xfrm>
            <a:off x="6352751" y="3092760"/>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56" name="矩形 155"/>
          <p:cNvSpPr/>
          <p:nvPr/>
        </p:nvSpPr>
        <p:spPr>
          <a:xfrm>
            <a:off x="6721933" y="3501150"/>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47"/>
                                        </p:tgtEl>
                                        <p:attrNameLst>
                                          <p:attrName>style.visibility</p:attrName>
                                        </p:attrNameLst>
                                      </p:cBhvr>
                                      <p:to>
                                        <p:strVal val="visible"/>
                                      </p:to>
                                    </p:set>
                                    <p:anim calcmode="lin" valueType="num">
                                      <p:cBhvr additive="base">
                                        <p:cTn id="7" dur="500" fill="hold"/>
                                        <p:tgtEl>
                                          <p:spTgt spid="147"/>
                                        </p:tgtEl>
                                        <p:attrNameLst>
                                          <p:attrName>ppt_x</p:attrName>
                                        </p:attrNameLst>
                                      </p:cBhvr>
                                      <p:tavLst>
                                        <p:tav tm="0">
                                          <p:val>
                                            <p:strVal val="0-#ppt_w/2"/>
                                          </p:val>
                                        </p:tav>
                                        <p:tav tm="100000">
                                          <p:val>
                                            <p:strVal val="#ppt_x"/>
                                          </p:val>
                                        </p:tav>
                                      </p:tavLst>
                                    </p:anim>
                                    <p:anim calcmode="lin" valueType="num">
                                      <p:cBhvr additive="base">
                                        <p:cTn id="8" dur="500" fill="hold"/>
                                        <p:tgtEl>
                                          <p:spTgt spid="147"/>
                                        </p:tgtEl>
                                        <p:attrNameLst>
                                          <p:attrName>ppt_y</p:attrName>
                                        </p:attrNameLst>
                                      </p:cBhvr>
                                      <p:tavLst>
                                        <p:tav tm="0">
                                          <p:val>
                                            <p:strVal val="#ppt_y"/>
                                          </p:val>
                                        </p:tav>
                                        <p:tav tm="100000">
                                          <p:val>
                                            <p:strVal val="#ppt_y"/>
                                          </p:val>
                                        </p:tav>
                                      </p:tavLst>
                                    </p:anim>
                                  </p:childTnLst>
                                </p:cTn>
                              </p:par>
                              <p:par>
                                <p:cTn id="9" presetID="2" presetClass="entr" presetSubtype="8" fill="hold" nodeType="with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additive="base">
                                        <p:cTn id="11" dur="500" fill="hold"/>
                                        <p:tgtEl>
                                          <p:spTgt spid="12"/>
                                        </p:tgtEl>
                                        <p:attrNameLst>
                                          <p:attrName>ppt_x</p:attrName>
                                        </p:attrNameLst>
                                      </p:cBhvr>
                                      <p:tavLst>
                                        <p:tav tm="0">
                                          <p:val>
                                            <p:strVal val="0-#ppt_w/2"/>
                                          </p:val>
                                        </p:tav>
                                        <p:tav tm="100000">
                                          <p:val>
                                            <p:strVal val="#ppt_x"/>
                                          </p:val>
                                        </p:tav>
                                      </p:tavLst>
                                    </p:anim>
                                    <p:anim calcmode="lin" valueType="num">
                                      <p:cBhvr additive="base">
                                        <p:cTn id="12" dur="500" fill="hold"/>
                                        <p:tgtEl>
                                          <p:spTgt spid="12"/>
                                        </p:tgtEl>
                                        <p:attrNameLst>
                                          <p:attrName>ppt_y</p:attrName>
                                        </p:attrNameLst>
                                      </p:cBhvr>
                                      <p:tavLst>
                                        <p:tav tm="0">
                                          <p:val>
                                            <p:strVal val="#ppt_y"/>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8" fill="hold" grpId="0" nodeType="clickEffect">
                                  <p:stCondLst>
                                    <p:cond delay="0"/>
                                  </p:stCondLst>
                                  <p:childTnLst>
                                    <p:set>
                                      <p:cBhvr>
                                        <p:cTn id="16" dur="1" fill="hold">
                                          <p:stCondLst>
                                            <p:cond delay="0"/>
                                          </p:stCondLst>
                                        </p:cTn>
                                        <p:tgtEl>
                                          <p:spTgt spid="146"/>
                                        </p:tgtEl>
                                        <p:attrNameLst>
                                          <p:attrName>style.visibility</p:attrName>
                                        </p:attrNameLst>
                                      </p:cBhvr>
                                      <p:to>
                                        <p:strVal val="visible"/>
                                      </p:to>
                                    </p:set>
                                    <p:anim calcmode="lin" valueType="num">
                                      <p:cBhvr additive="base">
                                        <p:cTn id="17" dur="500" fill="hold"/>
                                        <p:tgtEl>
                                          <p:spTgt spid="146"/>
                                        </p:tgtEl>
                                        <p:attrNameLst>
                                          <p:attrName>ppt_x</p:attrName>
                                        </p:attrNameLst>
                                      </p:cBhvr>
                                      <p:tavLst>
                                        <p:tav tm="0">
                                          <p:val>
                                            <p:strVal val="0-#ppt_w/2"/>
                                          </p:val>
                                        </p:tav>
                                        <p:tav tm="100000">
                                          <p:val>
                                            <p:strVal val="#ppt_x"/>
                                          </p:val>
                                        </p:tav>
                                      </p:tavLst>
                                    </p:anim>
                                    <p:anim calcmode="lin" valueType="num">
                                      <p:cBhvr additive="base">
                                        <p:cTn id="18" dur="500" fill="hold"/>
                                        <p:tgtEl>
                                          <p:spTgt spid="146"/>
                                        </p:tgtEl>
                                        <p:attrNameLst>
                                          <p:attrName>ppt_y</p:attrName>
                                        </p:attrNameLst>
                                      </p:cBhvr>
                                      <p:tavLst>
                                        <p:tav tm="0">
                                          <p:val>
                                            <p:strVal val="#ppt_y"/>
                                          </p:val>
                                        </p:tav>
                                        <p:tav tm="100000">
                                          <p:val>
                                            <p:strVal val="#ppt_y"/>
                                          </p:val>
                                        </p:tav>
                                      </p:tavLst>
                                    </p:anim>
                                  </p:childTnLst>
                                </p:cTn>
                              </p:par>
                              <p:par>
                                <p:cTn id="19" presetID="2" presetClass="entr" presetSubtype="8" fill="hold" nodeType="withEffect">
                                  <p:stCondLst>
                                    <p:cond delay="0"/>
                                  </p:stCondLst>
                                  <p:childTnLst>
                                    <p:set>
                                      <p:cBhvr>
                                        <p:cTn id="20" dur="1" fill="hold">
                                          <p:stCondLst>
                                            <p:cond delay="0"/>
                                          </p:stCondLst>
                                        </p:cTn>
                                        <p:tgtEl>
                                          <p:spTgt spid="119"/>
                                        </p:tgtEl>
                                        <p:attrNameLst>
                                          <p:attrName>style.visibility</p:attrName>
                                        </p:attrNameLst>
                                      </p:cBhvr>
                                      <p:to>
                                        <p:strVal val="visible"/>
                                      </p:to>
                                    </p:set>
                                    <p:anim calcmode="lin" valueType="num">
                                      <p:cBhvr additive="base">
                                        <p:cTn id="21" dur="500" fill="hold"/>
                                        <p:tgtEl>
                                          <p:spTgt spid="119"/>
                                        </p:tgtEl>
                                        <p:attrNameLst>
                                          <p:attrName>ppt_x</p:attrName>
                                        </p:attrNameLst>
                                      </p:cBhvr>
                                      <p:tavLst>
                                        <p:tav tm="0">
                                          <p:val>
                                            <p:strVal val="0-#ppt_w/2"/>
                                          </p:val>
                                        </p:tav>
                                        <p:tav tm="100000">
                                          <p:val>
                                            <p:strVal val="#ppt_x"/>
                                          </p:val>
                                        </p:tav>
                                      </p:tavLst>
                                    </p:anim>
                                    <p:anim calcmode="lin" valueType="num">
                                      <p:cBhvr additive="base">
                                        <p:cTn id="22" dur="500" fill="hold"/>
                                        <p:tgtEl>
                                          <p:spTgt spid="119"/>
                                        </p:tgtEl>
                                        <p:attrNameLst>
                                          <p:attrName>ppt_y</p:attrName>
                                        </p:attrNameLst>
                                      </p:cBhvr>
                                      <p:tavLst>
                                        <p:tav tm="0">
                                          <p:val>
                                            <p:strVal val="#ppt_y"/>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8" fill="hold" grpId="0" nodeType="clickEffect">
                                  <p:stCondLst>
                                    <p:cond delay="0"/>
                                  </p:stCondLst>
                                  <p:childTnLst>
                                    <p:set>
                                      <p:cBhvr>
                                        <p:cTn id="26" dur="1" fill="hold">
                                          <p:stCondLst>
                                            <p:cond delay="0"/>
                                          </p:stCondLst>
                                        </p:cTn>
                                        <p:tgtEl>
                                          <p:spTgt spid="145"/>
                                        </p:tgtEl>
                                        <p:attrNameLst>
                                          <p:attrName>style.visibility</p:attrName>
                                        </p:attrNameLst>
                                      </p:cBhvr>
                                      <p:to>
                                        <p:strVal val="visible"/>
                                      </p:to>
                                    </p:set>
                                    <p:anim calcmode="lin" valueType="num">
                                      <p:cBhvr additive="base">
                                        <p:cTn id="27" dur="500" fill="hold"/>
                                        <p:tgtEl>
                                          <p:spTgt spid="145"/>
                                        </p:tgtEl>
                                        <p:attrNameLst>
                                          <p:attrName>ppt_x</p:attrName>
                                        </p:attrNameLst>
                                      </p:cBhvr>
                                      <p:tavLst>
                                        <p:tav tm="0">
                                          <p:val>
                                            <p:strVal val="0-#ppt_w/2"/>
                                          </p:val>
                                        </p:tav>
                                        <p:tav tm="100000">
                                          <p:val>
                                            <p:strVal val="#ppt_x"/>
                                          </p:val>
                                        </p:tav>
                                      </p:tavLst>
                                    </p:anim>
                                    <p:anim calcmode="lin" valueType="num">
                                      <p:cBhvr additive="base">
                                        <p:cTn id="28" dur="500" fill="hold"/>
                                        <p:tgtEl>
                                          <p:spTgt spid="145"/>
                                        </p:tgtEl>
                                        <p:attrNameLst>
                                          <p:attrName>ppt_y</p:attrName>
                                        </p:attrNameLst>
                                      </p:cBhvr>
                                      <p:tavLst>
                                        <p:tav tm="0">
                                          <p:val>
                                            <p:strVal val="#ppt_y"/>
                                          </p:val>
                                        </p:tav>
                                        <p:tav tm="100000">
                                          <p:val>
                                            <p:strVal val="#ppt_y"/>
                                          </p:val>
                                        </p:tav>
                                      </p:tavLst>
                                    </p:anim>
                                  </p:childTnLst>
                                </p:cTn>
                              </p:par>
                              <p:par>
                                <p:cTn id="29" presetID="2" presetClass="entr" presetSubtype="8" fill="hold" nodeType="withEffect">
                                  <p:stCondLst>
                                    <p:cond delay="0"/>
                                  </p:stCondLst>
                                  <p:childTnLst>
                                    <p:set>
                                      <p:cBhvr>
                                        <p:cTn id="30" dur="1" fill="hold">
                                          <p:stCondLst>
                                            <p:cond delay="0"/>
                                          </p:stCondLst>
                                        </p:cTn>
                                        <p:tgtEl>
                                          <p:spTgt spid="80"/>
                                        </p:tgtEl>
                                        <p:attrNameLst>
                                          <p:attrName>style.visibility</p:attrName>
                                        </p:attrNameLst>
                                      </p:cBhvr>
                                      <p:to>
                                        <p:strVal val="visible"/>
                                      </p:to>
                                    </p:set>
                                    <p:anim calcmode="lin" valueType="num">
                                      <p:cBhvr additive="base">
                                        <p:cTn id="31" dur="500" fill="hold"/>
                                        <p:tgtEl>
                                          <p:spTgt spid="80"/>
                                        </p:tgtEl>
                                        <p:attrNameLst>
                                          <p:attrName>ppt_x</p:attrName>
                                        </p:attrNameLst>
                                      </p:cBhvr>
                                      <p:tavLst>
                                        <p:tav tm="0">
                                          <p:val>
                                            <p:strVal val="0-#ppt_w/2"/>
                                          </p:val>
                                        </p:tav>
                                        <p:tav tm="100000">
                                          <p:val>
                                            <p:strVal val="#ppt_x"/>
                                          </p:val>
                                        </p:tav>
                                      </p:tavLst>
                                    </p:anim>
                                    <p:anim calcmode="lin" valueType="num">
                                      <p:cBhvr additive="base">
                                        <p:cTn id="32" dur="500" fill="hold"/>
                                        <p:tgtEl>
                                          <p:spTgt spid="80"/>
                                        </p:tgtEl>
                                        <p:attrNameLst>
                                          <p:attrName>ppt_y</p:attrName>
                                        </p:attrNameLst>
                                      </p:cBhvr>
                                      <p:tavLst>
                                        <p:tav tm="0">
                                          <p:val>
                                            <p:strVal val="#ppt_y"/>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8" fill="hold" grpId="0" nodeType="clickEffect">
                                  <p:stCondLst>
                                    <p:cond delay="0"/>
                                  </p:stCondLst>
                                  <p:childTnLst>
                                    <p:set>
                                      <p:cBhvr>
                                        <p:cTn id="36" dur="1" fill="hold">
                                          <p:stCondLst>
                                            <p:cond delay="0"/>
                                          </p:stCondLst>
                                        </p:cTn>
                                        <p:tgtEl>
                                          <p:spTgt spid="143"/>
                                        </p:tgtEl>
                                        <p:attrNameLst>
                                          <p:attrName>style.visibility</p:attrName>
                                        </p:attrNameLst>
                                      </p:cBhvr>
                                      <p:to>
                                        <p:strVal val="visible"/>
                                      </p:to>
                                    </p:set>
                                    <p:anim calcmode="lin" valueType="num">
                                      <p:cBhvr additive="base">
                                        <p:cTn id="37" dur="500" fill="hold"/>
                                        <p:tgtEl>
                                          <p:spTgt spid="143"/>
                                        </p:tgtEl>
                                        <p:attrNameLst>
                                          <p:attrName>ppt_x</p:attrName>
                                        </p:attrNameLst>
                                      </p:cBhvr>
                                      <p:tavLst>
                                        <p:tav tm="0">
                                          <p:val>
                                            <p:strVal val="0-#ppt_w/2"/>
                                          </p:val>
                                        </p:tav>
                                        <p:tav tm="100000">
                                          <p:val>
                                            <p:strVal val="#ppt_x"/>
                                          </p:val>
                                        </p:tav>
                                      </p:tavLst>
                                    </p:anim>
                                    <p:anim calcmode="lin" valueType="num">
                                      <p:cBhvr additive="base">
                                        <p:cTn id="38" dur="500" fill="hold"/>
                                        <p:tgtEl>
                                          <p:spTgt spid="143"/>
                                        </p:tgtEl>
                                        <p:attrNameLst>
                                          <p:attrName>ppt_y</p:attrName>
                                        </p:attrNameLst>
                                      </p:cBhvr>
                                      <p:tavLst>
                                        <p:tav tm="0">
                                          <p:val>
                                            <p:strVal val="#ppt_y"/>
                                          </p:val>
                                        </p:tav>
                                        <p:tav tm="100000">
                                          <p:val>
                                            <p:strVal val="#ppt_y"/>
                                          </p:val>
                                        </p:tav>
                                      </p:tavLst>
                                    </p:anim>
                                  </p:childTnLst>
                                </p:cTn>
                              </p:par>
                              <p:par>
                                <p:cTn id="39" presetID="2" presetClass="entr" presetSubtype="8" fill="hold" nodeType="withEffect">
                                  <p:stCondLst>
                                    <p:cond delay="0"/>
                                  </p:stCondLst>
                                  <p:childTnLst>
                                    <p:set>
                                      <p:cBhvr>
                                        <p:cTn id="40" dur="1" fill="hold">
                                          <p:stCondLst>
                                            <p:cond delay="0"/>
                                          </p:stCondLst>
                                        </p:cTn>
                                        <p:tgtEl>
                                          <p:spTgt spid="59"/>
                                        </p:tgtEl>
                                        <p:attrNameLst>
                                          <p:attrName>style.visibility</p:attrName>
                                        </p:attrNameLst>
                                      </p:cBhvr>
                                      <p:to>
                                        <p:strVal val="visible"/>
                                      </p:to>
                                    </p:set>
                                    <p:anim calcmode="lin" valueType="num">
                                      <p:cBhvr additive="base">
                                        <p:cTn id="41" dur="500" fill="hold"/>
                                        <p:tgtEl>
                                          <p:spTgt spid="59"/>
                                        </p:tgtEl>
                                        <p:attrNameLst>
                                          <p:attrName>ppt_x</p:attrName>
                                        </p:attrNameLst>
                                      </p:cBhvr>
                                      <p:tavLst>
                                        <p:tav tm="0">
                                          <p:val>
                                            <p:strVal val="0-#ppt_w/2"/>
                                          </p:val>
                                        </p:tav>
                                        <p:tav tm="100000">
                                          <p:val>
                                            <p:strVal val="#ppt_x"/>
                                          </p:val>
                                        </p:tav>
                                      </p:tavLst>
                                    </p:anim>
                                    <p:anim calcmode="lin" valueType="num">
                                      <p:cBhvr additive="base">
                                        <p:cTn id="42" dur="500" fill="hold"/>
                                        <p:tgtEl>
                                          <p:spTgt spid="59"/>
                                        </p:tgtEl>
                                        <p:attrNameLst>
                                          <p:attrName>ppt_y</p:attrName>
                                        </p:attrNameLst>
                                      </p:cBhvr>
                                      <p:tavLst>
                                        <p:tav tm="0">
                                          <p:val>
                                            <p:strVal val="#ppt_y"/>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22" presetClass="entr" presetSubtype="8" fill="hold" grpId="0" nodeType="clickEffect">
                                  <p:stCondLst>
                                    <p:cond delay="0"/>
                                  </p:stCondLst>
                                  <p:childTnLst>
                                    <p:set>
                                      <p:cBhvr>
                                        <p:cTn id="46" dur="1" fill="hold">
                                          <p:stCondLst>
                                            <p:cond delay="0"/>
                                          </p:stCondLst>
                                        </p:cTn>
                                        <p:tgtEl>
                                          <p:spTgt spid="150"/>
                                        </p:tgtEl>
                                        <p:attrNameLst>
                                          <p:attrName>style.visibility</p:attrName>
                                        </p:attrNameLst>
                                      </p:cBhvr>
                                      <p:to>
                                        <p:strVal val="visible"/>
                                      </p:to>
                                    </p:set>
                                    <p:animEffect transition="in" filter="wipe(left)">
                                      <p:cBhvr>
                                        <p:cTn id="47" dur="500"/>
                                        <p:tgtEl>
                                          <p:spTgt spid="150"/>
                                        </p:tgtEl>
                                      </p:cBhvr>
                                    </p:animEffect>
                                  </p:childTnLst>
                                </p:cTn>
                              </p:par>
                              <p:par>
                                <p:cTn id="48" presetID="22" presetClass="entr" presetSubtype="8" fill="hold" grpId="0" nodeType="withEffect">
                                  <p:stCondLst>
                                    <p:cond delay="0"/>
                                  </p:stCondLst>
                                  <p:childTnLst>
                                    <p:set>
                                      <p:cBhvr>
                                        <p:cTn id="49" dur="1" fill="hold">
                                          <p:stCondLst>
                                            <p:cond delay="0"/>
                                          </p:stCondLst>
                                        </p:cTn>
                                        <p:tgtEl>
                                          <p:spTgt spid="151"/>
                                        </p:tgtEl>
                                        <p:attrNameLst>
                                          <p:attrName>style.visibility</p:attrName>
                                        </p:attrNameLst>
                                      </p:cBhvr>
                                      <p:to>
                                        <p:strVal val="visible"/>
                                      </p:to>
                                    </p:set>
                                    <p:animEffect transition="in" filter="wipe(left)">
                                      <p:cBhvr>
                                        <p:cTn id="50" dur="500"/>
                                        <p:tgtEl>
                                          <p:spTgt spid="151"/>
                                        </p:tgtEl>
                                      </p:cBhvr>
                                    </p:animEffect>
                                  </p:childTnLst>
                                </p:cTn>
                              </p:par>
                              <p:par>
                                <p:cTn id="51" presetID="22" presetClass="entr" presetSubtype="8" fill="hold" grpId="0" nodeType="withEffect">
                                  <p:stCondLst>
                                    <p:cond delay="0"/>
                                  </p:stCondLst>
                                  <p:childTnLst>
                                    <p:set>
                                      <p:cBhvr>
                                        <p:cTn id="52" dur="1" fill="hold">
                                          <p:stCondLst>
                                            <p:cond delay="0"/>
                                          </p:stCondLst>
                                        </p:cTn>
                                        <p:tgtEl>
                                          <p:spTgt spid="152"/>
                                        </p:tgtEl>
                                        <p:attrNameLst>
                                          <p:attrName>style.visibility</p:attrName>
                                        </p:attrNameLst>
                                      </p:cBhvr>
                                      <p:to>
                                        <p:strVal val="visible"/>
                                      </p:to>
                                    </p:set>
                                    <p:animEffect transition="in" filter="wipe(left)">
                                      <p:cBhvr>
                                        <p:cTn id="53" dur="500"/>
                                        <p:tgtEl>
                                          <p:spTgt spid="152"/>
                                        </p:tgtEl>
                                      </p:cBhvr>
                                    </p:animEffect>
                                  </p:childTnLst>
                                </p:cTn>
                              </p:par>
                              <p:par>
                                <p:cTn id="54" presetID="22" presetClass="entr" presetSubtype="8" fill="hold" grpId="0" nodeType="withEffect">
                                  <p:stCondLst>
                                    <p:cond delay="0"/>
                                  </p:stCondLst>
                                  <p:childTnLst>
                                    <p:set>
                                      <p:cBhvr>
                                        <p:cTn id="55" dur="1" fill="hold">
                                          <p:stCondLst>
                                            <p:cond delay="0"/>
                                          </p:stCondLst>
                                        </p:cTn>
                                        <p:tgtEl>
                                          <p:spTgt spid="153"/>
                                        </p:tgtEl>
                                        <p:attrNameLst>
                                          <p:attrName>style.visibility</p:attrName>
                                        </p:attrNameLst>
                                      </p:cBhvr>
                                      <p:to>
                                        <p:strVal val="visible"/>
                                      </p:to>
                                    </p:set>
                                    <p:animEffect transition="in" filter="wipe(left)">
                                      <p:cBhvr>
                                        <p:cTn id="56" dur="500"/>
                                        <p:tgtEl>
                                          <p:spTgt spid="153"/>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154"/>
                                        </p:tgtEl>
                                        <p:attrNameLst>
                                          <p:attrName>style.visibility</p:attrName>
                                        </p:attrNameLst>
                                      </p:cBhvr>
                                      <p:to>
                                        <p:strVal val="visible"/>
                                      </p:to>
                                    </p:set>
                                    <p:animEffect transition="in" filter="wipe(left)">
                                      <p:cBhvr>
                                        <p:cTn id="59" dur="500"/>
                                        <p:tgtEl>
                                          <p:spTgt spid="154"/>
                                        </p:tgtEl>
                                      </p:cBhvr>
                                    </p:animEffect>
                                  </p:childTnLst>
                                </p:cTn>
                              </p:par>
                              <p:par>
                                <p:cTn id="60" presetID="22" presetClass="entr" presetSubtype="8" fill="hold" grpId="0" nodeType="withEffect">
                                  <p:stCondLst>
                                    <p:cond delay="0"/>
                                  </p:stCondLst>
                                  <p:childTnLst>
                                    <p:set>
                                      <p:cBhvr>
                                        <p:cTn id="61" dur="1" fill="hold">
                                          <p:stCondLst>
                                            <p:cond delay="0"/>
                                          </p:stCondLst>
                                        </p:cTn>
                                        <p:tgtEl>
                                          <p:spTgt spid="155"/>
                                        </p:tgtEl>
                                        <p:attrNameLst>
                                          <p:attrName>style.visibility</p:attrName>
                                        </p:attrNameLst>
                                      </p:cBhvr>
                                      <p:to>
                                        <p:strVal val="visible"/>
                                      </p:to>
                                    </p:set>
                                    <p:animEffect transition="in" filter="wipe(left)">
                                      <p:cBhvr>
                                        <p:cTn id="62" dur="500"/>
                                        <p:tgtEl>
                                          <p:spTgt spid="155"/>
                                        </p:tgtEl>
                                      </p:cBhvr>
                                    </p:animEffect>
                                  </p:childTnLst>
                                </p:cTn>
                              </p:par>
                              <p:par>
                                <p:cTn id="63" presetID="22" presetClass="entr" presetSubtype="8" fill="hold" grpId="0" nodeType="withEffect">
                                  <p:stCondLst>
                                    <p:cond delay="0"/>
                                  </p:stCondLst>
                                  <p:childTnLst>
                                    <p:set>
                                      <p:cBhvr>
                                        <p:cTn id="64" dur="1" fill="hold">
                                          <p:stCondLst>
                                            <p:cond delay="0"/>
                                          </p:stCondLst>
                                        </p:cTn>
                                        <p:tgtEl>
                                          <p:spTgt spid="156"/>
                                        </p:tgtEl>
                                        <p:attrNameLst>
                                          <p:attrName>style.visibility</p:attrName>
                                        </p:attrNameLst>
                                      </p:cBhvr>
                                      <p:to>
                                        <p:strVal val="visible"/>
                                      </p:to>
                                    </p:set>
                                    <p:animEffect transition="in" filter="wipe(left)">
                                      <p:cBhvr>
                                        <p:cTn id="65" dur="500"/>
                                        <p:tgtEl>
                                          <p:spTgt spid="1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 grpId="0" animBg="1"/>
      <p:bldP spid="146" grpId="0" animBg="1"/>
      <p:bldP spid="145" grpId="0" animBg="1"/>
      <p:bldP spid="143" grpId="0" animBg="1"/>
      <p:bldP spid="150" grpId="0"/>
      <p:bldP spid="151" grpId="0"/>
      <p:bldP spid="152" grpId="0"/>
      <p:bldP spid="153" grpId="0"/>
      <p:bldP spid="154" grpId="0"/>
      <p:bldP spid="155" grpId="0"/>
      <p:bldP spid="156"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图片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01219" y="0"/>
            <a:ext cx="5518323" cy="5833640"/>
          </a:xfrm>
          <a:prstGeom prst="rect">
            <a:avLst/>
          </a:prstGeom>
        </p:spPr>
      </p:pic>
      <p:grpSp>
        <p:nvGrpSpPr>
          <p:cNvPr id="3" name="组合 2"/>
          <p:cNvGrpSpPr/>
          <p:nvPr/>
        </p:nvGrpSpPr>
        <p:grpSpPr>
          <a:xfrm>
            <a:off x="2423028" y="2367630"/>
            <a:ext cx="5109030" cy="831498"/>
            <a:chOff x="3366539" y="641075"/>
            <a:chExt cx="5109030" cy="831498"/>
          </a:xfrm>
        </p:grpSpPr>
        <p:sp>
          <p:nvSpPr>
            <p:cNvPr id="4" name="文本框 3"/>
            <p:cNvSpPr txBox="1"/>
            <p:nvPr/>
          </p:nvSpPr>
          <p:spPr>
            <a:xfrm>
              <a:off x="3876996" y="641075"/>
              <a:ext cx="2348720" cy="523220"/>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28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5" name="文本框 4"/>
            <p:cNvSpPr txBox="1"/>
            <p:nvPr/>
          </p:nvSpPr>
          <p:spPr>
            <a:xfrm>
              <a:off x="3366539" y="1227057"/>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grpSp>
      <p:grpSp>
        <p:nvGrpSpPr>
          <p:cNvPr id="6" name="组合 5"/>
          <p:cNvGrpSpPr/>
          <p:nvPr/>
        </p:nvGrpSpPr>
        <p:grpSpPr>
          <a:xfrm>
            <a:off x="4270981" y="1871669"/>
            <a:ext cx="189399" cy="252162"/>
            <a:chOff x="3213101" y="3067051"/>
            <a:chExt cx="541337" cy="720725"/>
          </a:xfrm>
          <a:solidFill>
            <a:schemeClr val="tx1"/>
          </a:solidFill>
        </p:grpSpPr>
        <p:sp>
          <p:nvSpPr>
            <p:cNvPr id="7" name="Freeform 873"/>
            <p:cNvSpPr/>
            <p:nvPr/>
          </p:nvSpPr>
          <p:spPr bwMode="auto">
            <a:xfrm>
              <a:off x="3225801" y="3094038"/>
              <a:ext cx="158750" cy="142875"/>
            </a:xfrm>
            <a:custGeom>
              <a:avLst/>
              <a:gdLst/>
              <a:ahLst/>
              <a:cxnLst>
                <a:cxn ang="0">
                  <a:pos x="393" y="0"/>
                </a:cxn>
                <a:cxn ang="0">
                  <a:pos x="393" y="0"/>
                </a:cxn>
                <a:cxn ang="0">
                  <a:pos x="381" y="3"/>
                </a:cxn>
                <a:cxn ang="0">
                  <a:pos x="369" y="5"/>
                </a:cxn>
                <a:cxn ang="0">
                  <a:pos x="358" y="10"/>
                </a:cxn>
                <a:cxn ang="0">
                  <a:pos x="347" y="16"/>
                </a:cxn>
                <a:cxn ang="0">
                  <a:pos x="326" y="27"/>
                </a:cxn>
                <a:cxn ang="0">
                  <a:pos x="307" y="42"/>
                </a:cxn>
                <a:cxn ang="0">
                  <a:pos x="307" y="42"/>
                </a:cxn>
                <a:cxn ang="0">
                  <a:pos x="252" y="86"/>
                </a:cxn>
                <a:cxn ang="0">
                  <a:pos x="224" y="108"/>
                </a:cxn>
                <a:cxn ang="0">
                  <a:pos x="198" y="132"/>
                </a:cxn>
                <a:cxn ang="0">
                  <a:pos x="198" y="132"/>
                </a:cxn>
                <a:cxn ang="0">
                  <a:pos x="172" y="157"/>
                </a:cxn>
                <a:cxn ang="0">
                  <a:pos x="146" y="183"/>
                </a:cxn>
                <a:cxn ang="0">
                  <a:pos x="122" y="210"/>
                </a:cxn>
                <a:cxn ang="0">
                  <a:pos x="97" y="238"/>
                </a:cxn>
                <a:cxn ang="0">
                  <a:pos x="50" y="294"/>
                </a:cxn>
                <a:cxn ang="0">
                  <a:pos x="2" y="349"/>
                </a:cxn>
                <a:cxn ang="0">
                  <a:pos x="2" y="349"/>
                </a:cxn>
                <a:cxn ang="0">
                  <a:pos x="0" y="352"/>
                </a:cxn>
                <a:cxn ang="0">
                  <a:pos x="0" y="353"/>
                </a:cxn>
                <a:cxn ang="0">
                  <a:pos x="2" y="357"/>
                </a:cxn>
                <a:cxn ang="0">
                  <a:pos x="6" y="360"/>
                </a:cxn>
                <a:cxn ang="0">
                  <a:pos x="8" y="358"/>
                </a:cxn>
                <a:cxn ang="0">
                  <a:pos x="10" y="357"/>
                </a:cxn>
                <a:cxn ang="0">
                  <a:pos x="10" y="357"/>
                </a:cxn>
                <a:cxn ang="0">
                  <a:pos x="55" y="306"/>
                </a:cxn>
                <a:cxn ang="0">
                  <a:pos x="99" y="254"/>
                </a:cxn>
                <a:cxn ang="0">
                  <a:pos x="144" y="203"/>
                </a:cxn>
                <a:cxn ang="0">
                  <a:pos x="167" y="178"/>
                </a:cxn>
                <a:cxn ang="0">
                  <a:pos x="190" y="154"/>
                </a:cxn>
                <a:cxn ang="0">
                  <a:pos x="190" y="154"/>
                </a:cxn>
                <a:cxn ang="0">
                  <a:pos x="215" y="131"/>
                </a:cxn>
                <a:cxn ang="0">
                  <a:pos x="240" y="110"/>
                </a:cxn>
                <a:cxn ang="0">
                  <a:pos x="266" y="89"/>
                </a:cxn>
                <a:cxn ang="0">
                  <a:pos x="292" y="68"/>
                </a:cxn>
                <a:cxn ang="0">
                  <a:pos x="292" y="68"/>
                </a:cxn>
                <a:cxn ang="0">
                  <a:pos x="316" y="50"/>
                </a:cxn>
                <a:cxn ang="0">
                  <a:pos x="341" y="33"/>
                </a:cxn>
                <a:cxn ang="0">
                  <a:pos x="354" y="25"/>
                </a:cxn>
                <a:cxn ang="0">
                  <a:pos x="367" y="20"/>
                </a:cxn>
                <a:cxn ang="0">
                  <a:pos x="381" y="14"/>
                </a:cxn>
                <a:cxn ang="0">
                  <a:pos x="395" y="10"/>
                </a:cxn>
                <a:cxn ang="0">
                  <a:pos x="395" y="10"/>
                </a:cxn>
                <a:cxn ang="0">
                  <a:pos x="398" y="9"/>
                </a:cxn>
                <a:cxn ang="0">
                  <a:pos x="399" y="8"/>
                </a:cxn>
                <a:cxn ang="0">
                  <a:pos x="399" y="6"/>
                </a:cxn>
                <a:cxn ang="0">
                  <a:pos x="399" y="4"/>
                </a:cxn>
                <a:cxn ang="0">
                  <a:pos x="397" y="0"/>
                </a:cxn>
                <a:cxn ang="0">
                  <a:pos x="395" y="0"/>
                </a:cxn>
                <a:cxn ang="0">
                  <a:pos x="393" y="0"/>
                </a:cxn>
                <a:cxn ang="0">
                  <a:pos x="393" y="0"/>
                </a:cxn>
              </a:cxnLst>
              <a:rect l="0" t="0" r="r" b="b"/>
              <a:pathLst>
                <a:path w="399" h="360">
                  <a:moveTo>
                    <a:pt x="393" y="0"/>
                  </a:moveTo>
                  <a:lnTo>
                    <a:pt x="393" y="0"/>
                  </a:lnTo>
                  <a:lnTo>
                    <a:pt x="381" y="3"/>
                  </a:lnTo>
                  <a:lnTo>
                    <a:pt x="369" y="5"/>
                  </a:lnTo>
                  <a:lnTo>
                    <a:pt x="358" y="10"/>
                  </a:lnTo>
                  <a:lnTo>
                    <a:pt x="347" y="16"/>
                  </a:lnTo>
                  <a:lnTo>
                    <a:pt x="326" y="27"/>
                  </a:lnTo>
                  <a:lnTo>
                    <a:pt x="307" y="42"/>
                  </a:lnTo>
                  <a:lnTo>
                    <a:pt x="307" y="42"/>
                  </a:lnTo>
                  <a:lnTo>
                    <a:pt x="252" y="86"/>
                  </a:lnTo>
                  <a:lnTo>
                    <a:pt x="224" y="108"/>
                  </a:lnTo>
                  <a:lnTo>
                    <a:pt x="198" y="132"/>
                  </a:lnTo>
                  <a:lnTo>
                    <a:pt x="198" y="132"/>
                  </a:lnTo>
                  <a:lnTo>
                    <a:pt x="172" y="157"/>
                  </a:lnTo>
                  <a:lnTo>
                    <a:pt x="146" y="183"/>
                  </a:lnTo>
                  <a:lnTo>
                    <a:pt x="122" y="210"/>
                  </a:lnTo>
                  <a:lnTo>
                    <a:pt x="97" y="238"/>
                  </a:lnTo>
                  <a:lnTo>
                    <a:pt x="50" y="294"/>
                  </a:lnTo>
                  <a:lnTo>
                    <a:pt x="2" y="349"/>
                  </a:lnTo>
                  <a:lnTo>
                    <a:pt x="2" y="349"/>
                  </a:lnTo>
                  <a:lnTo>
                    <a:pt x="0" y="352"/>
                  </a:lnTo>
                  <a:lnTo>
                    <a:pt x="0" y="353"/>
                  </a:lnTo>
                  <a:lnTo>
                    <a:pt x="2" y="357"/>
                  </a:lnTo>
                  <a:lnTo>
                    <a:pt x="6" y="360"/>
                  </a:lnTo>
                  <a:lnTo>
                    <a:pt x="8" y="358"/>
                  </a:lnTo>
                  <a:lnTo>
                    <a:pt x="10" y="357"/>
                  </a:lnTo>
                  <a:lnTo>
                    <a:pt x="10" y="357"/>
                  </a:lnTo>
                  <a:lnTo>
                    <a:pt x="55" y="306"/>
                  </a:lnTo>
                  <a:lnTo>
                    <a:pt x="99" y="254"/>
                  </a:lnTo>
                  <a:lnTo>
                    <a:pt x="144" y="203"/>
                  </a:lnTo>
                  <a:lnTo>
                    <a:pt x="167" y="178"/>
                  </a:lnTo>
                  <a:lnTo>
                    <a:pt x="190" y="154"/>
                  </a:lnTo>
                  <a:lnTo>
                    <a:pt x="190" y="154"/>
                  </a:lnTo>
                  <a:lnTo>
                    <a:pt x="215" y="131"/>
                  </a:lnTo>
                  <a:lnTo>
                    <a:pt x="240" y="110"/>
                  </a:lnTo>
                  <a:lnTo>
                    <a:pt x="266" y="89"/>
                  </a:lnTo>
                  <a:lnTo>
                    <a:pt x="292" y="68"/>
                  </a:lnTo>
                  <a:lnTo>
                    <a:pt x="292" y="68"/>
                  </a:lnTo>
                  <a:lnTo>
                    <a:pt x="316" y="50"/>
                  </a:lnTo>
                  <a:lnTo>
                    <a:pt x="341" y="33"/>
                  </a:lnTo>
                  <a:lnTo>
                    <a:pt x="354" y="25"/>
                  </a:lnTo>
                  <a:lnTo>
                    <a:pt x="367" y="20"/>
                  </a:lnTo>
                  <a:lnTo>
                    <a:pt x="381" y="14"/>
                  </a:lnTo>
                  <a:lnTo>
                    <a:pt x="395" y="10"/>
                  </a:lnTo>
                  <a:lnTo>
                    <a:pt x="395" y="10"/>
                  </a:lnTo>
                  <a:lnTo>
                    <a:pt x="398" y="9"/>
                  </a:lnTo>
                  <a:lnTo>
                    <a:pt x="399" y="8"/>
                  </a:lnTo>
                  <a:lnTo>
                    <a:pt x="399" y="6"/>
                  </a:lnTo>
                  <a:lnTo>
                    <a:pt x="399" y="4"/>
                  </a:lnTo>
                  <a:lnTo>
                    <a:pt x="397" y="0"/>
                  </a:lnTo>
                  <a:lnTo>
                    <a:pt x="395" y="0"/>
                  </a:lnTo>
                  <a:lnTo>
                    <a:pt x="393" y="0"/>
                  </a:lnTo>
                  <a:lnTo>
                    <a:pt x="39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8" name="Freeform 874"/>
            <p:cNvSpPr/>
            <p:nvPr/>
          </p:nvSpPr>
          <p:spPr bwMode="auto">
            <a:xfrm>
              <a:off x="3244851" y="3078163"/>
              <a:ext cx="209550" cy="179388"/>
            </a:xfrm>
            <a:custGeom>
              <a:avLst/>
              <a:gdLst/>
              <a:ahLst/>
              <a:cxnLst>
                <a:cxn ang="0">
                  <a:pos x="523" y="0"/>
                </a:cxn>
                <a:cxn ang="0">
                  <a:pos x="523" y="0"/>
                </a:cxn>
                <a:cxn ang="0">
                  <a:pos x="505" y="8"/>
                </a:cxn>
                <a:cxn ang="0">
                  <a:pos x="487" y="16"/>
                </a:cxn>
                <a:cxn ang="0">
                  <a:pos x="452" y="34"/>
                </a:cxn>
                <a:cxn ang="0">
                  <a:pos x="383" y="76"/>
                </a:cxn>
                <a:cxn ang="0">
                  <a:pos x="383" y="76"/>
                </a:cxn>
                <a:cxn ang="0">
                  <a:pos x="364" y="88"/>
                </a:cxn>
                <a:cxn ang="0">
                  <a:pos x="347" y="101"/>
                </a:cxn>
                <a:cxn ang="0">
                  <a:pos x="330" y="115"/>
                </a:cxn>
                <a:cxn ang="0">
                  <a:pos x="313" y="131"/>
                </a:cxn>
                <a:cxn ang="0">
                  <a:pos x="280" y="163"/>
                </a:cxn>
                <a:cxn ang="0">
                  <a:pos x="249" y="193"/>
                </a:cxn>
                <a:cxn ang="0">
                  <a:pos x="249" y="193"/>
                </a:cxn>
                <a:cxn ang="0">
                  <a:pos x="215" y="223"/>
                </a:cxn>
                <a:cxn ang="0">
                  <a:pos x="183" y="254"/>
                </a:cxn>
                <a:cxn ang="0">
                  <a:pos x="118" y="317"/>
                </a:cxn>
                <a:cxn ang="0">
                  <a:pos x="118" y="317"/>
                </a:cxn>
                <a:cxn ang="0">
                  <a:pos x="88" y="347"/>
                </a:cxn>
                <a:cxn ang="0">
                  <a:pos x="56" y="377"/>
                </a:cxn>
                <a:cxn ang="0">
                  <a:pos x="28" y="410"/>
                </a:cxn>
                <a:cxn ang="0">
                  <a:pos x="13" y="425"/>
                </a:cxn>
                <a:cxn ang="0">
                  <a:pos x="0" y="442"/>
                </a:cxn>
                <a:cxn ang="0">
                  <a:pos x="0" y="442"/>
                </a:cxn>
                <a:cxn ang="0">
                  <a:pos x="0" y="445"/>
                </a:cxn>
                <a:cxn ang="0">
                  <a:pos x="0" y="446"/>
                </a:cxn>
                <a:cxn ang="0">
                  <a:pos x="2" y="449"/>
                </a:cxn>
                <a:cxn ang="0">
                  <a:pos x="3" y="450"/>
                </a:cxn>
                <a:cxn ang="0">
                  <a:pos x="7" y="450"/>
                </a:cxn>
                <a:cxn ang="0">
                  <a:pos x="9" y="450"/>
                </a:cxn>
                <a:cxn ang="0">
                  <a:pos x="11" y="449"/>
                </a:cxn>
                <a:cxn ang="0">
                  <a:pos x="11" y="449"/>
                </a:cxn>
                <a:cxn ang="0">
                  <a:pos x="24" y="432"/>
                </a:cxn>
                <a:cxn ang="0">
                  <a:pos x="37" y="415"/>
                </a:cxn>
                <a:cxn ang="0">
                  <a:pos x="66" y="384"/>
                </a:cxn>
                <a:cxn ang="0">
                  <a:pos x="96" y="353"/>
                </a:cxn>
                <a:cxn ang="0">
                  <a:pos x="127" y="325"/>
                </a:cxn>
                <a:cxn ang="0">
                  <a:pos x="127" y="325"/>
                </a:cxn>
                <a:cxn ang="0">
                  <a:pos x="187" y="266"/>
                </a:cxn>
                <a:cxn ang="0">
                  <a:pos x="217" y="236"/>
                </a:cxn>
                <a:cxn ang="0">
                  <a:pos x="249" y="207"/>
                </a:cxn>
                <a:cxn ang="0">
                  <a:pos x="249" y="207"/>
                </a:cxn>
                <a:cxn ang="0">
                  <a:pos x="313" y="151"/>
                </a:cxn>
                <a:cxn ang="0">
                  <a:pos x="344" y="122"/>
                </a:cxn>
                <a:cxn ang="0">
                  <a:pos x="378" y="96"/>
                </a:cxn>
                <a:cxn ang="0">
                  <a:pos x="412" y="71"/>
                </a:cxn>
                <a:cxn ang="0">
                  <a:pos x="431" y="59"/>
                </a:cxn>
                <a:cxn ang="0">
                  <a:pos x="449" y="47"/>
                </a:cxn>
                <a:cxn ang="0">
                  <a:pos x="467" y="37"/>
                </a:cxn>
                <a:cxn ang="0">
                  <a:pos x="487" y="28"/>
                </a:cxn>
                <a:cxn ang="0">
                  <a:pos x="506" y="19"/>
                </a:cxn>
                <a:cxn ang="0">
                  <a:pos x="527" y="12"/>
                </a:cxn>
                <a:cxn ang="0">
                  <a:pos x="527" y="12"/>
                </a:cxn>
                <a:cxn ang="0">
                  <a:pos x="529" y="11"/>
                </a:cxn>
                <a:cxn ang="0">
                  <a:pos x="530" y="8"/>
                </a:cxn>
                <a:cxn ang="0">
                  <a:pos x="530" y="4"/>
                </a:cxn>
                <a:cxn ang="0">
                  <a:pos x="530" y="2"/>
                </a:cxn>
                <a:cxn ang="0">
                  <a:pos x="529" y="0"/>
                </a:cxn>
                <a:cxn ang="0">
                  <a:pos x="526" y="0"/>
                </a:cxn>
                <a:cxn ang="0">
                  <a:pos x="523" y="0"/>
                </a:cxn>
                <a:cxn ang="0">
                  <a:pos x="523" y="0"/>
                </a:cxn>
              </a:cxnLst>
              <a:rect l="0" t="0" r="r" b="b"/>
              <a:pathLst>
                <a:path w="530" h="450">
                  <a:moveTo>
                    <a:pt x="523" y="0"/>
                  </a:moveTo>
                  <a:lnTo>
                    <a:pt x="523" y="0"/>
                  </a:lnTo>
                  <a:lnTo>
                    <a:pt x="505" y="8"/>
                  </a:lnTo>
                  <a:lnTo>
                    <a:pt x="487" y="16"/>
                  </a:lnTo>
                  <a:lnTo>
                    <a:pt x="452" y="34"/>
                  </a:lnTo>
                  <a:lnTo>
                    <a:pt x="383" y="76"/>
                  </a:lnTo>
                  <a:lnTo>
                    <a:pt x="383" y="76"/>
                  </a:lnTo>
                  <a:lnTo>
                    <a:pt x="364" y="88"/>
                  </a:lnTo>
                  <a:lnTo>
                    <a:pt x="347" y="101"/>
                  </a:lnTo>
                  <a:lnTo>
                    <a:pt x="330" y="115"/>
                  </a:lnTo>
                  <a:lnTo>
                    <a:pt x="313" y="131"/>
                  </a:lnTo>
                  <a:lnTo>
                    <a:pt x="280" y="163"/>
                  </a:lnTo>
                  <a:lnTo>
                    <a:pt x="249" y="193"/>
                  </a:lnTo>
                  <a:lnTo>
                    <a:pt x="249" y="193"/>
                  </a:lnTo>
                  <a:lnTo>
                    <a:pt x="215" y="223"/>
                  </a:lnTo>
                  <a:lnTo>
                    <a:pt x="183" y="254"/>
                  </a:lnTo>
                  <a:lnTo>
                    <a:pt x="118" y="317"/>
                  </a:lnTo>
                  <a:lnTo>
                    <a:pt x="118" y="317"/>
                  </a:lnTo>
                  <a:lnTo>
                    <a:pt x="88" y="347"/>
                  </a:lnTo>
                  <a:lnTo>
                    <a:pt x="56" y="377"/>
                  </a:lnTo>
                  <a:lnTo>
                    <a:pt x="28" y="410"/>
                  </a:lnTo>
                  <a:lnTo>
                    <a:pt x="13" y="425"/>
                  </a:lnTo>
                  <a:lnTo>
                    <a:pt x="0" y="442"/>
                  </a:lnTo>
                  <a:lnTo>
                    <a:pt x="0" y="442"/>
                  </a:lnTo>
                  <a:lnTo>
                    <a:pt x="0" y="445"/>
                  </a:lnTo>
                  <a:lnTo>
                    <a:pt x="0" y="446"/>
                  </a:lnTo>
                  <a:lnTo>
                    <a:pt x="2" y="449"/>
                  </a:lnTo>
                  <a:lnTo>
                    <a:pt x="3" y="450"/>
                  </a:lnTo>
                  <a:lnTo>
                    <a:pt x="7" y="450"/>
                  </a:lnTo>
                  <a:lnTo>
                    <a:pt x="9" y="450"/>
                  </a:lnTo>
                  <a:lnTo>
                    <a:pt x="11" y="449"/>
                  </a:lnTo>
                  <a:lnTo>
                    <a:pt x="11" y="449"/>
                  </a:lnTo>
                  <a:lnTo>
                    <a:pt x="24" y="432"/>
                  </a:lnTo>
                  <a:lnTo>
                    <a:pt x="37" y="415"/>
                  </a:lnTo>
                  <a:lnTo>
                    <a:pt x="66" y="384"/>
                  </a:lnTo>
                  <a:lnTo>
                    <a:pt x="96" y="353"/>
                  </a:lnTo>
                  <a:lnTo>
                    <a:pt x="127" y="325"/>
                  </a:lnTo>
                  <a:lnTo>
                    <a:pt x="127" y="325"/>
                  </a:lnTo>
                  <a:lnTo>
                    <a:pt x="187" y="266"/>
                  </a:lnTo>
                  <a:lnTo>
                    <a:pt x="217" y="236"/>
                  </a:lnTo>
                  <a:lnTo>
                    <a:pt x="249" y="207"/>
                  </a:lnTo>
                  <a:lnTo>
                    <a:pt x="249" y="207"/>
                  </a:lnTo>
                  <a:lnTo>
                    <a:pt x="313" y="151"/>
                  </a:lnTo>
                  <a:lnTo>
                    <a:pt x="344" y="122"/>
                  </a:lnTo>
                  <a:lnTo>
                    <a:pt x="378" y="96"/>
                  </a:lnTo>
                  <a:lnTo>
                    <a:pt x="412" y="71"/>
                  </a:lnTo>
                  <a:lnTo>
                    <a:pt x="431" y="59"/>
                  </a:lnTo>
                  <a:lnTo>
                    <a:pt x="449" y="47"/>
                  </a:lnTo>
                  <a:lnTo>
                    <a:pt x="467" y="37"/>
                  </a:lnTo>
                  <a:lnTo>
                    <a:pt x="487" y="28"/>
                  </a:lnTo>
                  <a:lnTo>
                    <a:pt x="506" y="19"/>
                  </a:lnTo>
                  <a:lnTo>
                    <a:pt x="527" y="12"/>
                  </a:lnTo>
                  <a:lnTo>
                    <a:pt x="527" y="12"/>
                  </a:lnTo>
                  <a:lnTo>
                    <a:pt x="529" y="11"/>
                  </a:lnTo>
                  <a:lnTo>
                    <a:pt x="530" y="8"/>
                  </a:lnTo>
                  <a:lnTo>
                    <a:pt x="530" y="4"/>
                  </a:lnTo>
                  <a:lnTo>
                    <a:pt x="530" y="2"/>
                  </a:lnTo>
                  <a:lnTo>
                    <a:pt x="529" y="0"/>
                  </a:lnTo>
                  <a:lnTo>
                    <a:pt x="526" y="0"/>
                  </a:lnTo>
                  <a:lnTo>
                    <a:pt x="523" y="0"/>
                  </a:lnTo>
                  <a:lnTo>
                    <a:pt x="523"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9" name="Freeform 875"/>
            <p:cNvSpPr/>
            <p:nvPr/>
          </p:nvSpPr>
          <p:spPr bwMode="auto">
            <a:xfrm>
              <a:off x="3276601" y="3081338"/>
              <a:ext cx="225425" cy="176213"/>
            </a:xfrm>
            <a:custGeom>
              <a:avLst/>
              <a:gdLst/>
              <a:ahLst/>
              <a:cxnLst>
                <a:cxn ang="0">
                  <a:pos x="560" y="4"/>
                </a:cxn>
                <a:cxn ang="0">
                  <a:pos x="557" y="5"/>
                </a:cxn>
                <a:cxn ang="0">
                  <a:pos x="547" y="5"/>
                </a:cxn>
                <a:cxn ang="0">
                  <a:pos x="539" y="8"/>
                </a:cxn>
                <a:cxn ang="0">
                  <a:pos x="518" y="23"/>
                </a:cxn>
                <a:cxn ang="0">
                  <a:pos x="479" y="52"/>
                </a:cxn>
                <a:cxn ang="0">
                  <a:pos x="440" y="81"/>
                </a:cxn>
                <a:cxn ang="0">
                  <a:pos x="323" y="159"/>
                </a:cxn>
                <a:cxn ang="0">
                  <a:pos x="286" y="187"/>
                </a:cxn>
                <a:cxn ang="0">
                  <a:pos x="177" y="276"/>
                </a:cxn>
                <a:cxn ang="0">
                  <a:pos x="141" y="309"/>
                </a:cxn>
                <a:cxn ang="0">
                  <a:pos x="75" y="373"/>
                </a:cxn>
                <a:cxn ang="0">
                  <a:pos x="56" y="388"/>
                </a:cxn>
                <a:cxn ang="0">
                  <a:pos x="38" y="404"/>
                </a:cxn>
                <a:cxn ang="0">
                  <a:pos x="13" y="428"/>
                </a:cxn>
                <a:cxn ang="0">
                  <a:pos x="4" y="433"/>
                </a:cxn>
                <a:cxn ang="0">
                  <a:pos x="3" y="434"/>
                </a:cxn>
                <a:cxn ang="0">
                  <a:pos x="0" y="441"/>
                </a:cxn>
                <a:cxn ang="0">
                  <a:pos x="5" y="445"/>
                </a:cxn>
                <a:cxn ang="0">
                  <a:pos x="7" y="445"/>
                </a:cxn>
                <a:cxn ang="0">
                  <a:pos x="20" y="438"/>
                </a:cxn>
                <a:cxn ang="0">
                  <a:pos x="43" y="416"/>
                </a:cxn>
                <a:cxn ang="0">
                  <a:pos x="54" y="407"/>
                </a:cxn>
                <a:cxn ang="0">
                  <a:pos x="127" y="337"/>
                </a:cxn>
                <a:cxn ang="0">
                  <a:pos x="166" y="301"/>
                </a:cxn>
                <a:cxn ang="0">
                  <a:pos x="286" y="201"/>
                </a:cxn>
                <a:cxn ang="0">
                  <a:pos x="307" y="186"/>
                </a:cxn>
                <a:cxn ang="0">
                  <a:pos x="373" y="139"/>
                </a:cxn>
                <a:cxn ang="0">
                  <a:pos x="462" y="80"/>
                </a:cxn>
                <a:cxn ang="0">
                  <a:pos x="500" y="51"/>
                </a:cxn>
                <a:cxn ang="0">
                  <a:pos x="538" y="22"/>
                </a:cxn>
                <a:cxn ang="0">
                  <a:pos x="543" y="21"/>
                </a:cxn>
                <a:cxn ang="0">
                  <a:pos x="557" y="18"/>
                </a:cxn>
                <a:cxn ang="0">
                  <a:pos x="565" y="14"/>
                </a:cxn>
                <a:cxn ang="0">
                  <a:pos x="570" y="6"/>
                </a:cxn>
                <a:cxn ang="0">
                  <a:pos x="570" y="4"/>
                </a:cxn>
                <a:cxn ang="0">
                  <a:pos x="566" y="0"/>
                </a:cxn>
                <a:cxn ang="0">
                  <a:pos x="561" y="1"/>
                </a:cxn>
                <a:cxn ang="0">
                  <a:pos x="560" y="4"/>
                </a:cxn>
              </a:cxnLst>
              <a:rect l="0" t="0" r="r" b="b"/>
              <a:pathLst>
                <a:path w="570" h="445">
                  <a:moveTo>
                    <a:pt x="560" y="4"/>
                  </a:moveTo>
                  <a:lnTo>
                    <a:pt x="560" y="4"/>
                  </a:lnTo>
                  <a:lnTo>
                    <a:pt x="559" y="4"/>
                  </a:lnTo>
                  <a:lnTo>
                    <a:pt x="557" y="5"/>
                  </a:lnTo>
                  <a:lnTo>
                    <a:pt x="553" y="5"/>
                  </a:lnTo>
                  <a:lnTo>
                    <a:pt x="547" y="5"/>
                  </a:lnTo>
                  <a:lnTo>
                    <a:pt x="547" y="5"/>
                  </a:lnTo>
                  <a:lnTo>
                    <a:pt x="539" y="8"/>
                  </a:lnTo>
                  <a:lnTo>
                    <a:pt x="531" y="13"/>
                  </a:lnTo>
                  <a:lnTo>
                    <a:pt x="518" y="23"/>
                  </a:lnTo>
                  <a:lnTo>
                    <a:pt x="518" y="23"/>
                  </a:lnTo>
                  <a:lnTo>
                    <a:pt x="479" y="52"/>
                  </a:lnTo>
                  <a:lnTo>
                    <a:pt x="440" y="81"/>
                  </a:lnTo>
                  <a:lnTo>
                    <a:pt x="440" y="81"/>
                  </a:lnTo>
                  <a:lnTo>
                    <a:pt x="361" y="132"/>
                  </a:lnTo>
                  <a:lnTo>
                    <a:pt x="323" y="159"/>
                  </a:lnTo>
                  <a:lnTo>
                    <a:pt x="286" y="187"/>
                  </a:lnTo>
                  <a:lnTo>
                    <a:pt x="286" y="187"/>
                  </a:lnTo>
                  <a:lnTo>
                    <a:pt x="212" y="246"/>
                  </a:lnTo>
                  <a:lnTo>
                    <a:pt x="177" y="276"/>
                  </a:lnTo>
                  <a:lnTo>
                    <a:pt x="141" y="309"/>
                  </a:lnTo>
                  <a:lnTo>
                    <a:pt x="141" y="309"/>
                  </a:lnTo>
                  <a:lnTo>
                    <a:pt x="107" y="340"/>
                  </a:lnTo>
                  <a:lnTo>
                    <a:pt x="75" y="373"/>
                  </a:lnTo>
                  <a:lnTo>
                    <a:pt x="75" y="373"/>
                  </a:lnTo>
                  <a:lnTo>
                    <a:pt x="56" y="388"/>
                  </a:lnTo>
                  <a:lnTo>
                    <a:pt x="38" y="404"/>
                  </a:lnTo>
                  <a:lnTo>
                    <a:pt x="38" y="404"/>
                  </a:lnTo>
                  <a:lnTo>
                    <a:pt x="22" y="421"/>
                  </a:lnTo>
                  <a:lnTo>
                    <a:pt x="13" y="428"/>
                  </a:lnTo>
                  <a:lnTo>
                    <a:pt x="9" y="431"/>
                  </a:lnTo>
                  <a:lnTo>
                    <a:pt x="4" y="433"/>
                  </a:lnTo>
                  <a:lnTo>
                    <a:pt x="4" y="433"/>
                  </a:lnTo>
                  <a:lnTo>
                    <a:pt x="3" y="434"/>
                  </a:lnTo>
                  <a:lnTo>
                    <a:pt x="1" y="435"/>
                  </a:lnTo>
                  <a:lnTo>
                    <a:pt x="0" y="441"/>
                  </a:lnTo>
                  <a:lnTo>
                    <a:pt x="3" y="443"/>
                  </a:lnTo>
                  <a:lnTo>
                    <a:pt x="5" y="445"/>
                  </a:lnTo>
                  <a:lnTo>
                    <a:pt x="7" y="445"/>
                  </a:lnTo>
                  <a:lnTo>
                    <a:pt x="7" y="445"/>
                  </a:lnTo>
                  <a:lnTo>
                    <a:pt x="14" y="441"/>
                  </a:lnTo>
                  <a:lnTo>
                    <a:pt x="20" y="438"/>
                  </a:lnTo>
                  <a:lnTo>
                    <a:pt x="33" y="428"/>
                  </a:lnTo>
                  <a:lnTo>
                    <a:pt x="43" y="416"/>
                  </a:lnTo>
                  <a:lnTo>
                    <a:pt x="54" y="407"/>
                  </a:lnTo>
                  <a:lnTo>
                    <a:pt x="54" y="407"/>
                  </a:lnTo>
                  <a:lnTo>
                    <a:pt x="92" y="371"/>
                  </a:lnTo>
                  <a:lnTo>
                    <a:pt x="127" y="337"/>
                  </a:lnTo>
                  <a:lnTo>
                    <a:pt x="127" y="337"/>
                  </a:lnTo>
                  <a:lnTo>
                    <a:pt x="166" y="301"/>
                  </a:lnTo>
                  <a:lnTo>
                    <a:pt x="205" y="268"/>
                  </a:lnTo>
                  <a:lnTo>
                    <a:pt x="286" y="201"/>
                  </a:lnTo>
                  <a:lnTo>
                    <a:pt x="286" y="201"/>
                  </a:lnTo>
                  <a:lnTo>
                    <a:pt x="307" y="186"/>
                  </a:lnTo>
                  <a:lnTo>
                    <a:pt x="328" y="169"/>
                  </a:lnTo>
                  <a:lnTo>
                    <a:pt x="373" y="139"/>
                  </a:lnTo>
                  <a:lnTo>
                    <a:pt x="462" y="80"/>
                  </a:lnTo>
                  <a:lnTo>
                    <a:pt x="462" y="80"/>
                  </a:lnTo>
                  <a:lnTo>
                    <a:pt x="481" y="65"/>
                  </a:lnTo>
                  <a:lnTo>
                    <a:pt x="500" y="51"/>
                  </a:lnTo>
                  <a:lnTo>
                    <a:pt x="519" y="37"/>
                  </a:lnTo>
                  <a:lnTo>
                    <a:pt x="538" y="22"/>
                  </a:lnTo>
                  <a:lnTo>
                    <a:pt x="538" y="22"/>
                  </a:lnTo>
                  <a:lnTo>
                    <a:pt x="543" y="21"/>
                  </a:lnTo>
                  <a:lnTo>
                    <a:pt x="548" y="20"/>
                  </a:lnTo>
                  <a:lnTo>
                    <a:pt x="557" y="18"/>
                  </a:lnTo>
                  <a:lnTo>
                    <a:pt x="561" y="17"/>
                  </a:lnTo>
                  <a:lnTo>
                    <a:pt x="565" y="14"/>
                  </a:lnTo>
                  <a:lnTo>
                    <a:pt x="569" y="12"/>
                  </a:lnTo>
                  <a:lnTo>
                    <a:pt x="570" y="6"/>
                  </a:lnTo>
                  <a:lnTo>
                    <a:pt x="570" y="6"/>
                  </a:lnTo>
                  <a:lnTo>
                    <a:pt x="570" y="4"/>
                  </a:lnTo>
                  <a:lnTo>
                    <a:pt x="570" y="1"/>
                  </a:lnTo>
                  <a:lnTo>
                    <a:pt x="566" y="0"/>
                  </a:lnTo>
                  <a:lnTo>
                    <a:pt x="562" y="0"/>
                  </a:lnTo>
                  <a:lnTo>
                    <a:pt x="561" y="1"/>
                  </a:lnTo>
                  <a:lnTo>
                    <a:pt x="560" y="4"/>
                  </a:lnTo>
                  <a:lnTo>
                    <a:pt x="560"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0" name="Freeform 876"/>
            <p:cNvSpPr/>
            <p:nvPr/>
          </p:nvSpPr>
          <p:spPr bwMode="auto">
            <a:xfrm>
              <a:off x="3311526" y="3082926"/>
              <a:ext cx="227013" cy="171450"/>
            </a:xfrm>
            <a:custGeom>
              <a:avLst/>
              <a:gdLst/>
              <a:ahLst/>
              <a:cxnLst>
                <a:cxn ang="0">
                  <a:pos x="567" y="0"/>
                </a:cxn>
                <a:cxn ang="0">
                  <a:pos x="551" y="4"/>
                </a:cxn>
                <a:cxn ang="0">
                  <a:pos x="524" y="20"/>
                </a:cxn>
                <a:cxn ang="0">
                  <a:pos x="510" y="29"/>
                </a:cxn>
                <a:cxn ang="0">
                  <a:pos x="424" y="96"/>
                </a:cxn>
                <a:cxn ang="0">
                  <a:pos x="275" y="213"/>
                </a:cxn>
                <a:cxn ang="0">
                  <a:pos x="224" y="251"/>
                </a:cxn>
                <a:cxn ang="0">
                  <a:pos x="100" y="343"/>
                </a:cxn>
                <a:cxn ang="0">
                  <a:pos x="57" y="372"/>
                </a:cxn>
                <a:cxn ang="0">
                  <a:pos x="29" y="389"/>
                </a:cxn>
                <a:cxn ang="0">
                  <a:pos x="11" y="403"/>
                </a:cxn>
                <a:cxn ang="0">
                  <a:pos x="2" y="416"/>
                </a:cxn>
                <a:cxn ang="0">
                  <a:pos x="0" y="426"/>
                </a:cxn>
                <a:cxn ang="0">
                  <a:pos x="2" y="430"/>
                </a:cxn>
                <a:cxn ang="0">
                  <a:pos x="7" y="433"/>
                </a:cxn>
                <a:cxn ang="0">
                  <a:pos x="13" y="433"/>
                </a:cxn>
                <a:cxn ang="0">
                  <a:pos x="17" y="432"/>
                </a:cxn>
                <a:cxn ang="0">
                  <a:pos x="17" y="424"/>
                </a:cxn>
                <a:cxn ang="0">
                  <a:pos x="13" y="423"/>
                </a:cxn>
                <a:cxn ang="0">
                  <a:pos x="11" y="421"/>
                </a:cxn>
                <a:cxn ang="0">
                  <a:pos x="12" y="419"/>
                </a:cxn>
                <a:cxn ang="0">
                  <a:pos x="21" y="411"/>
                </a:cxn>
                <a:cxn ang="0">
                  <a:pos x="49" y="391"/>
                </a:cxn>
                <a:cxn ang="0">
                  <a:pos x="88" y="364"/>
                </a:cxn>
                <a:cxn ang="0">
                  <a:pos x="131" y="335"/>
                </a:cxn>
                <a:cxn ang="0">
                  <a:pos x="257" y="242"/>
                </a:cxn>
                <a:cxn ang="0">
                  <a:pos x="333" y="183"/>
                </a:cxn>
                <a:cxn ang="0">
                  <a:pos x="407" y="124"/>
                </a:cxn>
                <a:cxn ang="0">
                  <a:pos x="484" y="63"/>
                </a:cxn>
                <a:cxn ang="0">
                  <a:pos x="522" y="32"/>
                </a:cxn>
                <a:cxn ang="0">
                  <a:pos x="544" y="18"/>
                </a:cxn>
                <a:cxn ang="0">
                  <a:pos x="567" y="11"/>
                </a:cxn>
                <a:cxn ang="0">
                  <a:pos x="569" y="11"/>
                </a:cxn>
                <a:cxn ang="0">
                  <a:pos x="572" y="5"/>
                </a:cxn>
                <a:cxn ang="0">
                  <a:pos x="571" y="1"/>
                </a:cxn>
                <a:cxn ang="0">
                  <a:pos x="567" y="0"/>
                </a:cxn>
              </a:cxnLst>
              <a:rect l="0" t="0" r="r" b="b"/>
              <a:pathLst>
                <a:path w="572" h="433">
                  <a:moveTo>
                    <a:pt x="567" y="0"/>
                  </a:moveTo>
                  <a:lnTo>
                    <a:pt x="567" y="0"/>
                  </a:lnTo>
                  <a:lnTo>
                    <a:pt x="559" y="1"/>
                  </a:lnTo>
                  <a:lnTo>
                    <a:pt x="551" y="4"/>
                  </a:lnTo>
                  <a:lnTo>
                    <a:pt x="537" y="11"/>
                  </a:lnTo>
                  <a:lnTo>
                    <a:pt x="524" y="20"/>
                  </a:lnTo>
                  <a:lnTo>
                    <a:pt x="510" y="29"/>
                  </a:lnTo>
                  <a:lnTo>
                    <a:pt x="510" y="29"/>
                  </a:lnTo>
                  <a:lnTo>
                    <a:pt x="424" y="96"/>
                  </a:lnTo>
                  <a:lnTo>
                    <a:pt x="424" y="96"/>
                  </a:lnTo>
                  <a:lnTo>
                    <a:pt x="325" y="174"/>
                  </a:lnTo>
                  <a:lnTo>
                    <a:pt x="275" y="213"/>
                  </a:lnTo>
                  <a:lnTo>
                    <a:pt x="224" y="251"/>
                  </a:lnTo>
                  <a:lnTo>
                    <a:pt x="224" y="251"/>
                  </a:lnTo>
                  <a:lnTo>
                    <a:pt x="142" y="313"/>
                  </a:lnTo>
                  <a:lnTo>
                    <a:pt x="100" y="343"/>
                  </a:lnTo>
                  <a:lnTo>
                    <a:pt x="57" y="372"/>
                  </a:lnTo>
                  <a:lnTo>
                    <a:pt x="57" y="372"/>
                  </a:lnTo>
                  <a:lnTo>
                    <a:pt x="40" y="382"/>
                  </a:lnTo>
                  <a:lnTo>
                    <a:pt x="29" y="389"/>
                  </a:lnTo>
                  <a:lnTo>
                    <a:pt x="20" y="395"/>
                  </a:lnTo>
                  <a:lnTo>
                    <a:pt x="11" y="403"/>
                  </a:lnTo>
                  <a:lnTo>
                    <a:pt x="4" y="412"/>
                  </a:lnTo>
                  <a:lnTo>
                    <a:pt x="2" y="416"/>
                  </a:lnTo>
                  <a:lnTo>
                    <a:pt x="0" y="421"/>
                  </a:lnTo>
                  <a:lnTo>
                    <a:pt x="0" y="426"/>
                  </a:lnTo>
                  <a:lnTo>
                    <a:pt x="2" y="430"/>
                  </a:lnTo>
                  <a:lnTo>
                    <a:pt x="2" y="430"/>
                  </a:lnTo>
                  <a:lnTo>
                    <a:pt x="4" y="433"/>
                  </a:lnTo>
                  <a:lnTo>
                    <a:pt x="7" y="433"/>
                  </a:lnTo>
                  <a:lnTo>
                    <a:pt x="13" y="433"/>
                  </a:lnTo>
                  <a:lnTo>
                    <a:pt x="13" y="433"/>
                  </a:lnTo>
                  <a:lnTo>
                    <a:pt x="15" y="433"/>
                  </a:lnTo>
                  <a:lnTo>
                    <a:pt x="17" y="432"/>
                  </a:lnTo>
                  <a:lnTo>
                    <a:pt x="19" y="428"/>
                  </a:lnTo>
                  <a:lnTo>
                    <a:pt x="17" y="424"/>
                  </a:lnTo>
                  <a:lnTo>
                    <a:pt x="15" y="423"/>
                  </a:lnTo>
                  <a:lnTo>
                    <a:pt x="13" y="423"/>
                  </a:lnTo>
                  <a:lnTo>
                    <a:pt x="13" y="423"/>
                  </a:lnTo>
                  <a:lnTo>
                    <a:pt x="11" y="421"/>
                  </a:lnTo>
                  <a:lnTo>
                    <a:pt x="9" y="421"/>
                  </a:lnTo>
                  <a:lnTo>
                    <a:pt x="12" y="419"/>
                  </a:lnTo>
                  <a:lnTo>
                    <a:pt x="21" y="411"/>
                  </a:lnTo>
                  <a:lnTo>
                    <a:pt x="21" y="411"/>
                  </a:lnTo>
                  <a:lnTo>
                    <a:pt x="34" y="400"/>
                  </a:lnTo>
                  <a:lnTo>
                    <a:pt x="49" y="391"/>
                  </a:lnTo>
                  <a:lnTo>
                    <a:pt x="49" y="391"/>
                  </a:lnTo>
                  <a:lnTo>
                    <a:pt x="88" y="364"/>
                  </a:lnTo>
                  <a:lnTo>
                    <a:pt x="88" y="364"/>
                  </a:lnTo>
                  <a:lnTo>
                    <a:pt x="131" y="335"/>
                  </a:lnTo>
                  <a:lnTo>
                    <a:pt x="173" y="304"/>
                  </a:lnTo>
                  <a:lnTo>
                    <a:pt x="257" y="242"/>
                  </a:lnTo>
                  <a:lnTo>
                    <a:pt x="257" y="242"/>
                  </a:lnTo>
                  <a:lnTo>
                    <a:pt x="333" y="183"/>
                  </a:lnTo>
                  <a:lnTo>
                    <a:pt x="407" y="124"/>
                  </a:lnTo>
                  <a:lnTo>
                    <a:pt x="407" y="124"/>
                  </a:lnTo>
                  <a:lnTo>
                    <a:pt x="484" y="63"/>
                  </a:lnTo>
                  <a:lnTo>
                    <a:pt x="484" y="63"/>
                  </a:lnTo>
                  <a:lnTo>
                    <a:pt x="503" y="49"/>
                  </a:lnTo>
                  <a:lnTo>
                    <a:pt x="522" y="32"/>
                  </a:lnTo>
                  <a:lnTo>
                    <a:pt x="534" y="24"/>
                  </a:lnTo>
                  <a:lnTo>
                    <a:pt x="544" y="18"/>
                  </a:lnTo>
                  <a:lnTo>
                    <a:pt x="555" y="13"/>
                  </a:lnTo>
                  <a:lnTo>
                    <a:pt x="567" y="11"/>
                  </a:lnTo>
                  <a:lnTo>
                    <a:pt x="567" y="11"/>
                  </a:lnTo>
                  <a:lnTo>
                    <a:pt x="569" y="11"/>
                  </a:lnTo>
                  <a:lnTo>
                    <a:pt x="571" y="9"/>
                  </a:lnTo>
                  <a:lnTo>
                    <a:pt x="572" y="5"/>
                  </a:lnTo>
                  <a:lnTo>
                    <a:pt x="572" y="3"/>
                  </a:lnTo>
                  <a:lnTo>
                    <a:pt x="571" y="1"/>
                  </a:lnTo>
                  <a:lnTo>
                    <a:pt x="569" y="0"/>
                  </a:lnTo>
                  <a:lnTo>
                    <a:pt x="567" y="0"/>
                  </a:lnTo>
                  <a:lnTo>
                    <a:pt x="567"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1" name="Freeform 877"/>
            <p:cNvSpPr/>
            <p:nvPr/>
          </p:nvSpPr>
          <p:spPr bwMode="auto">
            <a:xfrm>
              <a:off x="3371851" y="3092451"/>
              <a:ext cx="185738" cy="153988"/>
            </a:xfrm>
            <a:custGeom>
              <a:avLst/>
              <a:gdLst/>
              <a:ahLst/>
              <a:cxnLst>
                <a:cxn ang="0">
                  <a:pos x="458" y="2"/>
                </a:cxn>
                <a:cxn ang="0">
                  <a:pos x="437" y="20"/>
                </a:cxn>
                <a:cxn ang="0">
                  <a:pos x="414" y="38"/>
                </a:cxn>
                <a:cxn ang="0">
                  <a:pos x="400" y="53"/>
                </a:cxn>
                <a:cxn ang="0">
                  <a:pos x="353" y="93"/>
                </a:cxn>
                <a:cxn ang="0">
                  <a:pos x="234" y="199"/>
                </a:cxn>
                <a:cxn ang="0">
                  <a:pos x="202" y="227"/>
                </a:cxn>
                <a:cxn ang="0">
                  <a:pos x="102" y="300"/>
                </a:cxn>
                <a:cxn ang="0">
                  <a:pos x="76" y="319"/>
                </a:cxn>
                <a:cxn ang="0">
                  <a:pos x="52" y="339"/>
                </a:cxn>
                <a:cxn ang="0">
                  <a:pos x="43" y="347"/>
                </a:cxn>
                <a:cxn ang="0">
                  <a:pos x="13" y="367"/>
                </a:cxn>
                <a:cxn ang="0">
                  <a:pos x="10" y="369"/>
                </a:cxn>
                <a:cxn ang="0">
                  <a:pos x="6" y="376"/>
                </a:cxn>
                <a:cxn ang="0">
                  <a:pos x="2" y="377"/>
                </a:cxn>
                <a:cxn ang="0">
                  <a:pos x="0" y="381"/>
                </a:cxn>
                <a:cxn ang="0">
                  <a:pos x="0" y="387"/>
                </a:cxn>
                <a:cxn ang="0">
                  <a:pos x="4" y="389"/>
                </a:cxn>
                <a:cxn ang="0">
                  <a:pos x="6" y="389"/>
                </a:cxn>
                <a:cxn ang="0">
                  <a:pos x="21" y="378"/>
                </a:cxn>
                <a:cxn ang="0">
                  <a:pos x="36" y="365"/>
                </a:cxn>
                <a:cxn ang="0">
                  <a:pos x="52" y="353"/>
                </a:cxn>
                <a:cxn ang="0">
                  <a:pos x="99" y="317"/>
                </a:cxn>
                <a:cxn ang="0">
                  <a:pos x="132" y="293"/>
                </a:cxn>
                <a:cxn ang="0">
                  <a:pos x="196" y="246"/>
                </a:cxn>
                <a:cxn ang="0">
                  <a:pos x="227" y="220"/>
                </a:cxn>
                <a:cxn ang="0">
                  <a:pos x="353" y="108"/>
                </a:cxn>
                <a:cxn ang="0">
                  <a:pos x="409" y="59"/>
                </a:cxn>
                <a:cxn ang="0">
                  <a:pos x="465" y="11"/>
                </a:cxn>
                <a:cxn ang="0">
                  <a:pos x="467" y="8"/>
                </a:cxn>
                <a:cxn ang="0">
                  <a:pos x="465" y="3"/>
                </a:cxn>
                <a:cxn ang="0">
                  <a:pos x="459" y="0"/>
                </a:cxn>
                <a:cxn ang="0">
                  <a:pos x="458" y="2"/>
                </a:cxn>
              </a:cxnLst>
              <a:rect l="0" t="0" r="r" b="b"/>
              <a:pathLst>
                <a:path w="467" h="389">
                  <a:moveTo>
                    <a:pt x="458" y="2"/>
                  </a:moveTo>
                  <a:lnTo>
                    <a:pt x="458" y="2"/>
                  </a:lnTo>
                  <a:lnTo>
                    <a:pt x="447" y="12"/>
                  </a:lnTo>
                  <a:lnTo>
                    <a:pt x="437" y="20"/>
                  </a:lnTo>
                  <a:lnTo>
                    <a:pt x="425" y="29"/>
                  </a:lnTo>
                  <a:lnTo>
                    <a:pt x="414" y="38"/>
                  </a:lnTo>
                  <a:lnTo>
                    <a:pt x="414" y="38"/>
                  </a:lnTo>
                  <a:lnTo>
                    <a:pt x="400" y="53"/>
                  </a:lnTo>
                  <a:lnTo>
                    <a:pt x="384" y="66"/>
                  </a:lnTo>
                  <a:lnTo>
                    <a:pt x="353" y="93"/>
                  </a:lnTo>
                  <a:lnTo>
                    <a:pt x="353" y="93"/>
                  </a:lnTo>
                  <a:lnTo>
                    <a:pt x="234" y="199"/>
                  </a:lnTo>
                  <a:lnTo>
                    <a:pt x="234" y="199"/>
                  </a:lnTo>
                  <a:lnTo>
                    <a:pt x="202" y="227"/>
                  </a:lnTo>
                  <a:lnTo>
                    <a:pt x="168" y="251"/>
                  </a:lnTo>
                  <a:lnTo>
                    <a:pt x="102" y="300"/>
                  </a:lnTo>
                  <a:lnTo>
                    <a:pt x="102" y="300"/>
                  </a:lnTo>
                  <a:lnTo>
                    <a:pt x="76" y="319"/>
                  </a:lnTo>
                  <a:lnTo>
                    <a:pt x="64" y="329"/>
                  </a:lnTo>
                  <a:lnTo>
                    <a:pt x="52" y="339"/>
                  </a:lnTo>
                  <a:lnTo>
                    <a:pt x="52" y="339"/>
                  </a:lnTo>
                  <a:lnTo>
                    <a:pt x="43" y="347"/>
                  </a:lnTo>
                  <a:lnTo>
                    <a:pt x="32" y="353"/>
                  </a:lnTo>
                  <a:lnTo>
                    <a:pt x="13" y="367"/>
                  </a:lnTo>
                  <a:lnTo>
                    <a:pt x="13" y="367"/>
                  </a:lnTo>
                  <a:lnTo>
                    <a:pt x="10" y="369"/>
                  </a:lnTo>
                  <a:lnTo>
                    <a:pt x="9" y="372"/>
                  </a:lnTo>
                  <a:lnTo>
                    <a:pt x="6" y="376"/>
                  </a:lnTo>
                  <a:lnTo>
                    <a:pt x="2" y="377"/>
                  </a:lnTo>
                  <a:lnTo>
                    <a:pt x="2" y="377"/>
                  </a:lnTo>
                  <a:lnTo>
                    <a:pt x="1" y="378"/>
                  </a:lnTo>
                  <a:lnTo>
                    <a:pt x="0" y="381"/>
                  </a:lnTo>
                  <a:lnTo>
                    <a:pt x="0" y="385"/>
                  </a:lnTo>
                  <a:lnTo>
                    <a:pt x="0" y="387"/>
                  </a:lnTo>
                  <a:lnTo>
                    <a:pt x="2" y="389"/>
                  </a:lnTo>
                  <a:lnTo>
                    <a:pt x="4" y="389"/>
                  </a:lnTo>
                  <a:lnTo>
                    <a:pt x="6" y="389"/>
                  </a:lnTo>
                  <a:lnTo>
                    <a:pt x="6" y="389"/>
                  </a:lnTo>
                  <a:lnTo>
                    <a:pt x="14" y="384"/>
                  </a:lnTo>
                  <a:lnTo>
                    <a:pt x="21" y="378"/>
                  </a:lnTo>
                  <a:lnTo>
                    <a:pt x="28" y="370"/>
                  </a:lnTo>
                  <a:lnTo>
                    <a:pt x="36" y="365"/>
                  </a:lnTo>
                  <a:lnTo>
                    <a:pt x="36" y="365"/>
                  </a:lnTo>
                  <a:lnTo>
                    <a:pt x="52" y="353"/>
                  </a:lnTo>
                  <a:lnTo>
                    <a:pt x="68" y="340"/>
                  </a:lnTo>
                  <a:lnTo>
                    <a:pt x="99" y="317"/>
                  </a:lnTo>
                  <a:lnTo>
                    <a:pt x="99" y="317"/>
                  </a:lnTo>
                  <a:lnTo>
                    <a:pt x="132" y="293"/>
                  </a:lnTo>
                  <a:lnTo>
                    <a:pt x="165" y="270"/>
                  </a:lnTo>
                  <a:lnTo>
                    <a:pt x="196" y="246"/>
                  </a:lnTo>
                  <a:lnTo>
                    <a:pt x="227" y="220"/>
                  </a:lnTo>
                  <a:lnTo>
                    <a:pt x="227" y="220"/>
                  </a:lnTo>
                  <a:lnTo>
                    <a:pt x="353" y="108"/>
                  </a:lnTo>
                  <a:lnTo>
                    <a:pt x="353" y="108"/>
                  </a:lnTo>
                  <a:lnTo>
                    <a:pt x="380" y="84"/>
                  </a:lnTo>
                  <a:lnTo>
                    <a:pt x="409" y="59"/>
                  </a:lnTo>
                  <a:lnTo>
                    <a:pt x="438" y="36"/>
                  </a:lnTo>
                  <a:lnTo>
                    <a:pt x="465" y="11"/>
                  </a:lnTo>
                  <a:lnTo>
                    <a:pt x="465" y="11"/>
                  </a:lnTo>
                  <a:lnTo>
                    <a:pt x="467" y="8"/>
                  </a:lnTo>
                  <a:lnTo>
                    <a:pt x="467" y="6"/>
                  </a:lnTo>
                  <a:lnTo>
                    <a:pt x="465" y="3"/>
                  </a:lnTo>
                  <a:lnTo>
                    <a:pt x="461" y="0"/>
                  </a:lnTo>
                  <a:lnTo>
                    <a:pt x="459" y="0"/>
                  </a:lnTo>
                  <a:lnTo>
                    <a:pt x="458" y="2"/>
                  </a:lnTo>
                  <a:lnTo>
                    <a:pt x="45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2" name="Freeform 878"/>
            <p:cNvSpPr/>
            <p:nvPr/>
          </p:nvSpPr>
          <p:spPr bwMode="auto">
            <a:xfrm>
              <a:off x="3521076" y="3098801"/>
              <a:ext cx="65088" cy="63500"/>
            </a:xfrm>
            <a:custGeom>
              <a:avLst/>
              <a:gdLst/>
              <a:ahLst/>
              <a:cxnLst>
                <a:cxn ang="0">
                  <a:pos x="158" y="0"/>
                </a:cxn>
                <a:cxn ang="0">
                  <a:pos x="158" y="0"/>
                </a:cxn>
                <a:cxn ang="0">
                  <a:pos x="145" y="7"/>
                </a:cxn>
                <a:cxn ang="0">
                  <a:pos x="134" y="15"/>
                </a:cxn>
                <a:cxn ang="0">
                  <a:pos x="122" y="24"/>
                </a:cxn>
                <a:cxn ang="0">
                  <a:pos x="111" y="34"/>
                </a:cxn>
                <a:cxn ang="0">
                  <a:pos x="90" y="55"/>
                </a:cxn>
                <a:cxn ang="0">
                  <a:pos x="71" y="76"/>
                </a:cxn>
                <a:cxn ang="0">
                  <a:pos x="71" y="76"/>
                </a:cxn>
                <a:cxn ang="0">
                  <a:pos x="62" y="85"/>
                </a:cxn>
                <a:cxn ang="0">
                  <a:pos x="51" y="95"/>
                </a:cxn>
                <a:cxn ang="0">
                  <a:pos x="30" y="110"/>
                </a:cxn>
                <a:cxn ang="0">
                  <a:pos x="21" y="119"/>
                </a:cxn>
                <a:cxn ang="0">
                  <a:pos x="12" y="129"/>
                </a:cxn>
                <a:cxn ang="0">
                  <a:pos x="5" y="140"/>
                </a:cxn>
                <a:cxn ang="0">
                  <a:pos x="1" y="153"/>
                </a:cxn>
                <a:cxn ang="0">
                  <a:pos x="1" y="153"/>
                </a:cxn>
                <a:cxn ang="0">
                  <a:pos x="0" y="156"/>
                </a:cxn>
                <a:cxn ang="0">
                  <a:pos x="1" y="157"/>
                </a:cxn>
                <a:cxn ang="0">
                  <a:pos x="5" y="160"/>
                </a:cxn>
                <a:cxn ang="0">
                  <a:pos x="9" y="160"/>
                </a:cxn>
                <a:cxn ang="0">
                  <a:pos x="11" y="159"/>
                </a:cxn>
                <a:cxn ang="0">
                  <a:pos x="12" y="156"/>
                </a:cxn>
                <a:cxn ang="0">
                  <a:pos x="12" y="156"/>
                </a:cxn>
                <a:cxn ang="0">
                  <a:pos x="16" y="146"/>
                </a:cxn>
                <a:cxn ang="0">
                  <a:pos x="21" y="135"/>
                </a:cxn>
                <a:cxn ang="0">
                  <a:pos x="29" y="126"/>
                </a:cxn>
                <a:cxn ang="0">
                  <a:pos x="38" y="118"/>
                </a:cxn>
                <a:cxn ang="0">
                  <a:pos x="56" y="102"/>
                </a:cxn>
                <a:cxn ang="0">
                  <a:pos x="75" y="88"/>
                </a:cxn>
                <a:cxn ang="0">
                  <a:pos x="75" y="88"/>
                </a:cxn>
                <a:cxn ang="0">
                  <a:pos x="86" y="79"/>
                </a:cxn>
                <a:cxn ang="0">
                  <a:pos x="96" y="68"/>
                </a:cxn>
                <a:cxn ang="0">
                  <a:pos x="115" y="46"/>
                </a:cxn>
                <a:cxn ang="0">
                  <a:pos x="126" y="36"/>
                </a:cxn>
                <a:cxn ang="0">
                  <a:pos x="136" y="27"/>
                </a:cxn>
                <a:cxn ang="0">
                  <a:pos x="148" y="19"/>
                </a:cxn>
                <a:cxn ang="0">
                  <a:pos x="162" y="12"/>
                </a:cxn>
                <a:cxn ang="0">
                  <a:pos x="162" y="12"/>
                </a:cxn>
                <a:cxn ang="0">
                  <a:pos x="164" y="11"/>
                </a:cxn>
                <a:cxn ang="0">
                  <a:pos x="165" y="8"/>
                </a:cxn>
                <a:cxn ang="0">
                  <a:pos x="165" y="4"/>
                </a:cxn>
                <a:cxn ang="0">
                  <a:pos x="165" y="3"/>
                </a:cxn>
                <a:cxn ang="0">
                  <a:pos x="164" y="2"/>
                </a:cxn>
                <a:cxn ang="0">
                  <a:pos x="161" y="0"/>
                </a:cxn>
                <a:cxn ang="0">
                  <a:pos x="158" y="0"/>
                </a:cxn>
                <a:cxn ang="0">
                  <a:pos x="158" y="0"/>
                </a:cxn>
              </a:cxnLst>
              <a:rect l="0" t="0" r="r" b="b"/>
              <a:pathLst>
                <a:path w="165" h="160">
                  <a:moveTo>
                    <a:pt x="158" y="0"/>
                  </a:moveTo>
                  <a:lnTo>
                    <a:pt x="158" y="0"/>
                  </a:lnTo>
                  <a:lnTo>
                    <a:pt x="145" y="7"/>
                  </a:lnTo>
                  <a:lnTo>
                    <a:pt x="134" y="15"/>
                  </a:lnTo>
                  <a:lnTo>
                    <a:pt x="122" y="24"/>
                  </a:lnTo>
                  <a:lnTo>
                    <a:pt x="111" y="34"/>
                  </a:lnTo>
                  <a:lnTo>
                    <a:pt x="90" y="55"/>
                  </a:lnTo>
                  <a:lnTo>
                    <a:pt x="71" y="76"/>
                  </a:lnTo>
                  <a:lnTo>
                    <a:pt x="71" y="76"/>
                  </a:lnTo>
                  <a:lnTo>
                    <a:pt x="62" y="85"/>
                  </a:lnTo>
                  <a:lnTo>
                    <a:pt x="51" y="95"/>
                  </a:lnTo>
                  <a:lnTo>
                    <a:pt x="30" y="110"/>
                  </a:lnTo>
                  <a:lnTo>
                    <a:pt x="21" y="119"/>
                  </a:lnTo>
                  <a:lnTo>
                    <a:pt x="12" y="129"/>
                  </a:lnTo>
                  <a:lnTo>
                    <a:pt x="5" y="140"/>
                  </a:lnTo>
                  <a:lnTo>
                    <a:pt x="1" y="153"/>
                  </a:lnTo>
                  <a:lnTo>
                    <a:pt x="1" y="153"/>
                  </a:lnTo>
                  <a:lnTo>
                    <a:pt x="0" y="156"/>
                  </a:lnTo>
                  <a:lnTo>
                    <a:pt x="1" y="157"/>
                  </a:lnTo>
                  <a:lnTo>
                    <a:pt x="5" y="160"/>
                  </a:lnTo>
                  <a:lnTo>
                    <a:pt x="9" y="160"/>
                  </a:lnTo>
                  <a:lnTo>
                    <a:pt x="11" y="159"/>
                  </a:lnTo>
                  <a:lnTo>
                    <a:pt x="12" y="156"/>
                  </a:lnTo>
                  <a:lnTo>
                    <a:pt x="12" y="156"/>
                  </a:lnTo>
                  <a:lnTo>
                    <a:pt x="16" y="146"/>
                  </a:lnTo>
                  <a:lnTo>
                    <a:pt x="21" y="135"/>
                  </a:lnTo>
                  <a:lnTo>
                    <a:pt x="29" y="126"/>
                  </a:lnTo>
                  <a:lnTo>
                    <a:pt x="38" y="118"/>
                  </a:lnTo>
                  <a:lnTo>
                    <a:pt x="56" y="102"/>
                  </a:lnTo>
                  <a:lnTo>
                    <a:pt x="75" y="88"/>
                  </a:lnTo>
                  <a:lnTo>
                    <a:pt x="75" y="88"/>
                  </a:lnTo>
                  <a:lnTo>
                    <a:pt x="86" y="79"/>
                  </a:lnTo>
                  <a:lnTo>
                    <a:pt x="96" y="68"/>
                  </a:lnTo>
                  <a:lnTo>
                    <a:pt x="115" y="46"/>
                  </a:lnTo>
                  <a:lnTo>
                    <a:pt x="126" y="36"/>
                  </a:lnTo>
                  <a:lnTo>
                    <a:pt x="136" y="27"/>
                  </a:lnTo>
                  <a:lnTo>
                    <a:pt x="148" y="19"/>
                  </a:lnTo>
                  <a:lnTo>
                    <a:pt x="162" y="12"/>
                  </a:lnTo>
                  <a:lnTo>
                    <a:pt x="162" y="12"/>
                  </a:lnTo>
                  <a:lnTo>
                    <a:pt x="164" y="11"/>
                  </a:lnTo>
                  <a:lnTo>
                    <a:pt x="165" y="8"/>
                  </a:lnTo>
                  <a:lnTo>
                    <a:pt x="165" y="4"/>
                  </a:lnTo>
                  <a:lnTo>
                    <a:pt x="165" y="3"/>
                  </a:lnTo>
                  <a:lnTo>
                    <a:pt x="164" y="2"/>
                  </a:lnTo>
                  <a:lnTo>
                    <a:pt x="161" y="0"/>
                  </a:lnTo>
                  <a:lnTo>
                    <a:pt x="158" y="0"/>
                  </a:lnTo>
                  <a:lnTo>
                    <a:pt x="158"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3" name="Freeform 879"/>
            <p:cNvSpPr/>
            <p:nvPr/>
          </p:nvSpPr>
          <p:spPr bwMode="auto">
            <a:xfrm>
              <a:off x="3532188" y="3103563"/>
              <a:ext cx="90488" cy="82550"/>
            </a:xfrm>
            <a:custGeom>
              <a:avLst/>
              <a:gdLst/>
              <a:ahLst/>
              <a:cxnLst>
                <a:cxn ang="0">
                  <a:pos x="220" y="1"/>
                </a:cxn>
                <a:cxn ang="0">
                  <a:pos x="220" y="1"/>
                </a:cxn>
                <a:cxn ang="0">
                  <a:pos x="191" y="20"/>
                </a:cxn>
                <a:cxn ang="0">
                  <a:pos x="163" y="39"/>
                </a:cxn>
                <a:cxn ang="0">
                  <a:pos x="150" y="50"/>
                </a:cxn>
                <a:cxn ang="0">
                  <a:pos x="139" y="62"/>
                </a:cxn>
                <a:cxn ang="0">
                  <a:pos x="127" y="73"/>
                </a:cxn>
                <a:cxn ang="0">
                  <a:pos x="115" y="86"/>
                </a:cxn>
                <a:cxn ang="0">
                  <a:pos x="115" y="86"/>
                </a:cxn>
                <a:cxn ang="0">
                  <a:pos x="102" y="101"/>
                </a:cxn>
                <a:cxn ang="0">
                  <a:pos x="88" y="114"/>
                </a:cxn>
                <a:cxn ang="0">
                  <a:pos x="73" y="126"/>
                </a:cxn>
                <a:cxn ang="0">
                  <a:pos x="60" y="139"/>
                </a:cxn>
                <a:cxn ang="0">
                  <a:pos x="60" y="139"/>
                </a:cxn>
                <a:cxn ang="0">
                  <a:pos x="31" y="170"/>
                </a:cxn>
                <a:cxn ang="0">
                  <a:pos x="1" y="202"/>
                </a:cxn>
                <a:cxn ang="0">
                  <a:pos x="1" y="202"/>
                </a:cxn>
                <a:cxn ang="0">
                  <a:pos x="0" y="204"/>
                </a:cxn>
                <a:cxn ang="0">
                  <a:pos x="0" y="205"/>
                </a:cxn>
                <a:cxn ang="0">
                  <a:pos x="3" y="209"/>
                </a:cxn>
                <a:cxn ang="0">
                  <a:pos x="5" y="211"/>
                </a:cxn>
                <a:cxn ang="0">
                  <a:pos x="8" y="211"/>
                </a:cxn>
                <a:cxn ang="0">
                  <a:pos x="10" y="209"/>
                </a:cxn>
                <a:cxn ang="0">
                  <a:pos x="10" y="209"/>
                </a:cxn>
                <a:cxn ang="0">
                  <a:pos x="37" y="182"/>
                </a:cxn>
                <a:cxn ang="0">
                  <a:pos x="61" y="153"/>
                </a:cxn>
                <a:cxn ang="0">
                  <a:pos x="89" y="127"/>
                </a:cxn>
                <a:cxn ang="0">
                  <a:pos x="102" y="114"/>
                </a:cxn>
                <a:cxn ang="0">
                  <a:pos x="118" y="102"/>
                </a:cxn>
                <a:cxn ang="0">
                  <a:pos x="118" y="102"/>
                </a:cxn>
                <a:cxn ang="0">
                  <a:pos x="127" y="93"/>
                </a:cxn>
                <a:cxn ang="0">
                  <a:pos x="136" y="83"/>
                </a:cxn>
                <a:cxn ang="0">
                  <a:pos x="145" y="71"/>
                </a:cxn>
                <a:cxn ang="0">
                  <a:pos x="154" y="62"/>
                </a:cxn>
                <a:cxn ang="0">
                  <a:pos x="154" y="62"/>
                </a:cxn>
                <a:cxn ang="0">
                  <a:pos x="171" y="47"/>
                </a:cxn>
                <a:cxn ang="0">
                  <a:pos x="188" y="34"/>
                </a:cxn>
                <a:cxn ang="0">
                  <a:pos x="226" y="11"/>
                </a:cxn>
                <a:cxn ang="0">
                  <a:pos x="226" y="11"/>
                </a:cxn>
                <a:cxn ang="0">
                  <a:pos x="228" y="9"/>
                </a:cxn>
                <a:cxn ang="0">
                  <a:pos x="229" y="7"/>
                </a:cxn>
                <a:cxn ang="0">
                  <a:pos x="228" y="3"/>
                </a:cxn>
                <a:cxn ang="0">
                  <a:pos x="226" y="1"/>
                </a:cxn>
                <a:cxn ang="0">
                  <a:pos x="225" y="0"/>
                </a:cxn>
                <a:cxn ang="0">
                  <a:pos x="222" y="0"/>
                </a:cxn>
                <a:cxn ang="0">
                  <a:pos x="220" y="1"/>
                </a:cxn>
                <a:cxn ang="0">
                  <a:pos x="220" y="1"/>
                </a:cxn>
              </a:cxnLst>
              <a:rect l="0" t="0" r="r" b="b"/>
              <a:pathLst>
                <a:path w="229" h="211">
                  <a:moveTo>
                    <a:pt x="220" y="1"/>
                  </a:moveTo>
                  <a:lnTo>
                    <a:pt x="220" y="1"/>
                  </a:lnTo>
                  <a:lnTo>
                    <a:pt x="191" y="20"/>
                  </a:lnTo>
                  <a:lnTo>
                    <a:pt x="163" y="39"/>
                  </a:lnTo>
                  <a:lnTo>
                    <a:pt x="150" y="50"/>
                  </a:lnTo>
                  <a:lnTo>
                    <a:pt x="139" y="62"/>
                  </a:lnTo>
                  <a:lnTo>
                    <a:pt x="127" y="73"/>
                  </a:lnTo>
                  <a:lnTo>
                    <a:pt x="115" y="86"/>
                  </a:lnTo>
                  <a:lnTo>
                    <a:pt x="115" y="86"/>
                  </a:lnTo>
                  <a:lnTo>
                    <a:pt x="102" y="101"/>
                  </a:lnTo>
                  <a:lnTo>
                    <a:pt x="88" y="114"/>
                  </a:lnTo>
                  <a:lnTo>
                    <a:pt x="73" y="126"/>
                  </a:lnTo>
                  <a:lnTo>
                    <a:pt x="60" y="139"/>
                  </a:lnTo>
                  <a:lnTo>
                    <a:pt x="60" y="139"/>
                  </a:lnTo>
                  <a:lnTo>
                    <a:pt x="31" y="170"/>
                  </a:lnTo>
                  <a:lnTo>
                    <a:pt x="1" y="202"/>
                  </a:lnTo>
                  <a:lnTo>
                    <a:pt x="1" y="202"/>
                  </a:lnTo>
                  <a:lnTo>
                    <a:pt x="0" y="204"/>
                  </a:lnTo>
                  <a:lnTo>
                    <a:pt x="0" y="205"/>
                  </a:lnTo>
                  <a:lnTo>
                    <a:pt x="3" y="209"/>
                  </a:lnTo>
                  <a:lnTo>
                    <a:pt x="5" y="211"/>
                  </a:lnTo>
                  <a:lnTo>
                    <a:pt x="8" y="211"/>
                  </a:lnTo>
                  <a:lnTo>
                    <a:pt x="10" y="209"/>
                  </a:lnTo>
                  <a:lnTo>
                    <a:pt x="10" y="209"/>
                  </a:lnTo>
                  <a:lnTo>
                    <a:pt x="37" y="182"/>
                  </a:lnTo>
                  <a:lnTo>
                    <a:pt x="61" y="153"/>
                  </a:lnTo>
                  <a:lnTo>
                    <a:pt x="89" y="127"/>
                  </a:lnTo>
                  <a:lnTo>
                    <a:pt x="102" y="114"/>
                  </a:lnTo>
                  <a:lnTo>
                    <a:pt x="118" y="102"/>
                  </a:lnTo>
                  <a:lnTo>
                    <a:pt x="118" y="102"/>
                  </a:lnTo>
                  <a:lnTo>
                    <a:pt x="127" y="93"/>
                  </a:lnTo>
                  <a:lnTo>
                    <a:pt x="136" y="83"/>
                  </a:lnTo>
                  <a:lnTo>
                    <a:pt x="145" y="71"/>
                  </a:lnTo>
                  <a:lnTo>
                    <a:pt x="154" y="62"/>
                  </a:lnTo>
                  <a:lnTo>
                    <a:pt x="154" y="62"/>
                  </a:lnTo>
                  <a:lnTo>
                    <a:pt x="171" y="47"/>
                  </a:lnTo>
                  <a:lnTo>
                    <a:pt x="188" y="34"/>
                  </a:lnTo>
                  <a:lnTo>
                    <a:pt x="226" y="11"/>
                  </a:lnTo>
                  <a:lnTo>
                    <a:pt x="226" y="11"/>
                  </a:lnTo>
                  <a:lnTo>
                    <a:pt x="228" y="9"/>
                  </a:lnTo>
                  <a:lnTo>
                    <a:pt x="229" y="7"/>
                  </a:lnTo>
                  <a:lnTo>
                    <a:pt x="228" y="3"/>
                  </a:lnTo>
                  <a:lnTo>
                    <a:pt x="226" y="1"/>
                  </a:lnTo>
                  <a:lnTo>
                    <a:pt x="225" y="0"/>
                  </a:lnTo>
                  <a:lnTo>
                    <a:pt x="222" y="0"/>
                  </a:lnTo>
                  <a:lnTo>
                    <a:pt x="220" y="1"/>
                  </a:lnTo>
                  <a:lnTo>
                    <a:pt x="22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4" name="Freeform 880"/>
            <p:cNvSpPr/>
            <p:nvPr/>
          </p:nvSpPr>
          <p:spPr bwMode="auto">
            <a:xfrm>
              <a:off x="3559176" y="3119438"/>
              <a:ext cx="95250" cy="85725"/>
            </a:xfrm>
            <a:custGeom>
              <a:avLst/>
              <a:gdLst/>
              <a:ahLst/>
              <a:cxnLst>
                <a:cxn ang="0">
                  <a:pos x="230" y="0"/>
                </a:cxn>
                <a:cxn ang="0">
                  <a:pos x="230" y="0"/>
                </a:cxn>
                <a:cxn ang="0">
                  <a:pos x="217" y="8"/>
                </a:cxn>
                <a:cxn ang="0">
                  <a:pos x="206" y="17"/>
                </a:cxn>
                <a:cxn ang="0">
                  <a:pos x="194" y="27"/>
                </a:cxn>
                <a:cxn ang="0">
                  <a:pos x="182" y="39"/>
                </a:cxn>
                <a:cxn ang="0">
                  <a:pos x="161" y="61"/>
                </a:cxn>
                <a:cxn ang="0">
                  <a:pos x="140" y="85"/>
                </a:cxn>
                <a:cxn ang="0">
                  <a:pos x="140" y="85"/>
                </a:cxn>
                <a:cxn ang="0">
                  <a:pos x="110" y="115"/>
                </a:cxn>
                <a:cxn ang="0">
                  <a:pos x="77" y="145"/>
                </a:cxn>
                <a:cxn ang="0">
                  <a:pos x="45" y="172"/>
                </a:cxn>
                <a:cxn ang="0">
                  <a:pos x="11" y="200"/>
                </a:cxn>
                <a:cxn ang="0">
                  <a:pos x="11" y="200"/>
                </a:cxn>
                <a:cxn ang="0">
                  <a:pos x="8" y="200"/>
                </a:cxn>
                <a:cxn ang="0">
                  <a:pos x="5" y="202"/>
                </a:cxn>
                <a:cxn ang="0">
                  <a:pos x="5" y="202"/>
                </a:cxn>
                <a:cxn ang="0">
                  <a:pos x="3" y="205"/>
                </a:cxn>
                <a:cxn ang="0">
                  <a:pos x="3" y="205"/>
                </a:cxn>
                <a:cxn ang="0">
                  <a:pos x="0" y="209"/>
                </a:cxn>
                <a:cxn ang="0">
                  <a:pos x="0" y="212"/>
                </a:cxn>
                <a:cxn ang="0">
                  <a:pos x="2" y="215"/>
                </a:cxn>
                <a:cxn ang="0">
                  <a:pos x="3" y="215"/>
                </a:cxn>
                <a:cxn ang="0">
                  <a:pos x="5" y="215"/>
                </a:cxn>
                <a:cxn ang="0">
                  <a:pos x="5" y="215"/>
                </a:cxn>
                <a:cxn ang="0">
                  <a:pos x="9" y="215"/>
                </a:cxn>
                <a:cxn ang="0">
                  <a:pos x="13" y="214"/>
                </a:cxn>
                <a:cxn ang="0">
                  <a:pos x="15" y="212"/>
                </a:cxn>
                <a:cxn ang="0">
                  <a:pos x="16" y="209"/>
                </a:cxn>
                <a:cxn ang="0">
                  <a:pos x="16" y="209"/>
                </a:cxn>
                <a:cxn ang="0">
                  <a:pos x="45" y="187"/>
                </a:cxn>
                <a:cxn ang="0">
                  <a:pos x="72" y="163"/>
                </a:cxn>
                <a:cxn ang="0">
                  <a:pos x="100" y="140"/>
                </a:cxn>
                <a:cxn ang="0">
                  <a:pos x="126" y="115"/>
                </a:cxn>
                <a:cxn ang="0">
                  <a:pos x="126" y="115"/>
                </a:cxn>
                <a:cxn ang="0">
                  <a:pos x="155" y="86"/>
                </a:cxn>
                <a:cxn ang="0">
                  <a:pos x="182" y="56"/>
                </a:cxn>
                <a:cxn ang="0">
                  <a:pos x="182" y="56"/>
                </a:cxn>
                <a:cxn ang="0">
                  <a:pos x="195" y="43"/>
                </a:cxn>
                <a:cxn ang="0">
                  <a:pos x="208" y="31"/>
                </a:cxn>
                <a:cxn ang="0">
                  <a:pos x="221" y="19"/>
                </a:cxn>
                <a:cxn ang="0">
                  <a:pos x="237" y="10"/>
                </a:cxn>
                <a:cxn ang="0">
                  <a:pos x="237" y="10"/>
                </a:cxn>
                <a:cxn ang="0">
                  <a:pos x="238" y="8"/>
                </a:cxn>
                <a:cxn ang="0">
                  <a:pos x="240" y="6"/>
                </a:cxn>
                <a:cxn ang="0">
                  <a:pos x="238" y="2"/>
                </a:cxn>
                <a:cxn ang="0">
                  <a:pos x="236" y="0"/>
                </a:cxn>
                <a:cxn ang="0">
                  <a:pos x="233" y="0"/>
                </a:cxn>
                <a:cxn ang="0">
                  <a:pos x="230" y="0"/>
                </a:cxn>
                <a:cxn ang="0">
                  <a:pos x="230" y="0"/>
                </a:cxn>
              </a:cxnLst>
              <a:rect l="0" t="0" r="r" b="b"/>
              <a:pathLst>
                <a:path w="240" h="215">
                  <a:moveTo>
                    <a:pt x="230" y="0"/>
                  </a:moveTo>
                  <a:lnTo>
                    <a:pt x="230" y="0"/>
                  </a:lnTo>
                  <a:lnTo>
                    <a:pt x="217" y="8"/>
                  </a:lnTo>
                  <a:lnTo>
                    <a:pt x="206" y="17"/>
                  </a:lnTo>
                  <a:lnTo>
                    <a:pt x="194" y="27"/>
                  </a:lnTo>
                  <a:lnTo>
                    <a:pt x="182" y="39"/>
                  </a:lnTo>
                  <a:lnTo>
                    <a:pt x="161" y="61"/>
                  </a:lnTo>
                  <a:lnTo>
                    <a:pt x="140" y="85"/>
                  </a:lnTo>
                  <a:lnTo>
                    <a:pt x="140" y="85"/>
                  </a:lnTo>
                  <a:lnTo>
                    <a:pt x="110" y="115"/>
                  </a:lnTo>
                  <a:lnTo>
                    <a:pt x="77" y="145"/>
                  </a:lnTo>
                  <a:lnTo>
                    <a:pt x="45" y="172"/>
                  </a:lnTo>
                  <a:lnTo>
                    <a:pt x="11" y="200"/>
                  </a:lnTo>
                  <a:lnTo>
                    <a:pt x="11" y="200"/>
                  </a:lnTo>
                  <a:lnTo>
                    <a:pt x="8" y="200"/>
                  </a:lnTo>
                  <a:lnTo>
                    <a:pt x="5" y="202"/>
                  </a:lnTo>
                  <a:lnTo>
                    <a:pt x="5" y="202"/>
                  </a:lnTo>
                  <a:lnTo>
                    <a:pt x="3" y="205"/>
                  </a:lnTo>
                  <a:lnTo>
                    <a:pt x="3" y="205"/>
                  </a:lnTo>
                  <a:lnTo>
                    <a:pt x="0" y="209"/>
                  </a:lnTo>
                  <a:lnTo>
                    <a:pt x="0" y="212"/>
                  </a:lnTo>
                  <a:lnTo>
                    <a:pt x="2" y="215"/>
                  </a:lnTo>
                  <a:lnTo>
                    <a:pt x="3" y="215"/>
                  </a:lnTo>
                  <a:lnTo>
                    <a:pt x="5" y="215"/>
                  </a:lnTo>
                  <a:lnTo>
                    <a:pt x="5" y="215"/>
                  </a:lnTo>
                  <a:lnTo>
                    <a:pt x="9" y="215"/>
                  </a:lnTo>
                  <a:lnTo>
                    <a:pt x="13" y="214"/>
                  </a:lnTo>
                  <a:lnTo>
                    <a:pt x="15" y="212"/>
                  </a:lnTo>
                  <a:lnTo>
                    <a:pt x="16" y="209"/>
                  </a:lnTo>
                  <a:lnTo>
                    <a:pt x="16" y="209"/>
                  </a:lnTo>
                  <a:lnTo>
                    <a:pt x="45" y="187"/>
                  </a:lnTo>
                  <a:lnTo>
                    <a:pt x="72" y="163"/>
                  </a:lnTo>
                  <a:lnTo>
                    <a:pt x="100" y="140"/>
                  </a:lnTo>
                  <a:lnTo>
                    <a:pt x="126" y="115"/>
                  </a:lnTo>
                  <a:lnTo>
                    <a:pt x="126" y="115"/>
                  </a:lnTo>
                  <a:lnTo>
                    <a:pt x="155" y="86"/>
                  </a:lnTo>
                  <a:lnTo>
                    <a:pt x="182" y="56"/>
                  </a:lnTo>
                  <a:lnTo>
                    <a:pt x="182" y="56"/>
                  </a:lnTo>
                  <a:lnTo>
                    <a:pt x="195" y="43"/>
                  </a:lnTo>
                  <a:lnTo>
                    <a:pt x="208" y="31"/>
                  </a:lnTo>
                  <a:lnTo>
                    <a:pt x="221" y="19"/>
                  </a:lnTo>
                  <a:lnTo>
                    <a:pt x="237" y="10"/>
                  </a:lnTo>
                  <a:lnTo>
                    <a:pt x="237" y="10"/>
                  </a:lnTo>
                  <a:lnTo>
                    <a:pt x="238" y="8"/>
                  </a:lnTo>
                  <a:lnTo>
                    <a:pt x="240" y="6"/>
                  </a:lnTo>
                  <a:lnTo>
                    <a:pt x="238" y="2"/>
                  </a:lnTo>
                  <a:lnTo>
                    <a:pt x="236" y="0"/>
                  </a:lnTo>
                  <a:lnTo>
                    <a:pt x="233" y="0"/>
                  </a:lnTo>
                  <a:lnTo>
                    <a:pt x="230" y="0"/>
                  </a:lnTo>
                  <a:lnTo>
                    <a:pt x="23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5" name="Freeform 881"/>
            <p:cNvSpPr/>
            <p:nvPr/>
          </p:nvSpPr>
          <p:spPr bwMode="auto">
            <a:xfrm>
              <a:off x="3589338" y="3135313"/>
              <a:ext cx="92075" cy="92075"/>
            </a:xfrm>
            <a:custGeom>
              <a:avLst/>
              <a:gdLst/>
              <a:ahLst/>
              <a:cxnLst>
                <a:cxn ang="0">
                  <a:pos x="225" y="1"/>
                </a:cxn>
                <a:cxn ang="0">
                  <a:pos x="225" y="1"/>
                </a:cxn>
                <a:cxn ang="0">
                  <a:pos x="205" y="22"/>
                </a:cxn>
                <a:cxn ang="0">
                  <a:pos x="194" y="31"/>
                </a:cxn>
                <a:cxn ang="0">
                  <a:pos x="185" y="43"/>
                </a:cxn>
                <a:cxn ang="0">
                  <a:pos x="185" y="43"/>
                </a:cxn>
                <a:cxn ang="0">
                  <a:pos x="171" y="59"/>
                </a:cxn>
                <a:cxn ang="0">
                  <a:pos x="155" y="74"/>
                </a:cxn>
                <a:cxn ang="0">
                  <a:pos x="140" y="89"/>
                </a:cxn>
                <a:cxn ang="0">
                  <a:pos x="127" y="106"/>
                </a:cxn>
                <a:cxn ang="0">
                  <a:pos x="127" y="106"/>
                </a:cxn>
                <a:cxn ang="0">
                  <a:pos x="114" y="123"/>
                </a:cxn>
                <a:cxn ang="0">
                  <a:pos x="100" y="139"/>
                </a:cxn>
                <a:cxn ang="0">
                  <a:pos x="86" y="154"/>
                </a:cxn>
                <a:cxn ang="0">
                  <a:pos x="70" y="170"/>
                </a:cxn>
                <a:cxn ang="0">
                  <a:pos x="70" y="170"/>
                </a:cxn>
                <a:cxn ang="0">
                  <a:pos x="53" y="184"/>
                </a:cxn>
                <a:cxn ang="0">
                  <a:pos x="36" y="197"/>
                </a:cxn>
                <a:cxn ang="0">
                  <a:pos x="19" y="210"/>
                </a:cxn>
                <a:cxn ang="0">
                  <a:pos x="3" y="225"/>
                </a:cxn>
                <a:cxn ang="0">
                  <a:pos x="3" y="225"/>
                </a:cxn>
                <a:cxn ang="0">
                  <a:pos x="0" y="226"/>
                </a:cxn>
                <a:cxn ang="0">
                  <a:pos x="0" y="229"/>
                </a:cxn>
                <a:cxn ang="0">
                  <a:pos x="3" y="233"/>
                </a:cxn>
                <a:cxn ang="0">
                  <a:pos x="6" y="234"/>
                </a:cxn>
                <a:cxn ang="0">
                  <a:pos x="8" y="234"/>
                </a:cxn>
                <a:cxn ang="0">
                  <a:pos x="11" y="233"/>
                </a:cxn>
                <a:cxn ang="0">
                  <a:pos x="11" y="233"/>
                </a:cxn>
                <a:cxn ang="0">
                  <a:pos x="25" y="220"/>
                </a:cxn>
                <a:cxn ang="0">
                  <a:pos x="41" y="208"/>
                </a:cxn>
                <a:cxn ang="0">
                  <a:pos x="55" y="197"/>
                </a:cxn>
                <a:cxn ang="0">
                  <a:pos x="71" y="184"/>
                </a:cxn>
                <a:cxn ang="0">
                  <a:pos x="71" y="184"/>
                </a:cxn>
                <a:cxn ang="0">
                  <a:pos x="99" y="157"/>
                </a:cxn>
                <a:cxn ang="0">
                  <a:pos x="113" y="142"/>
                </a:cxn>
                <a:cxn ang="0">
                  <a:pos x="125" y="128"/>
                </a:cxn>
                <a:cxn ang="0">
                  <a:pos x="125" y="128"/>
                </a:cxn>
                <a:cxn ang="0">
                  <a:pos x="151" y="97"/>
                </a:cxn>
                <a:cxn ang="0">
                  <a:pos x="177" y="67"/>
                </a:cxn>
                <a:cxn ang="0">
                  <a:pos x="205" y="38"/>
                </a:cxn>
                <a:cxn ang="0">
                  <a:pos x="233" y="10"/>
                </a:cxn>
                <a:cxn ang="0">
                  <a:pos x="233" y="10"/>
                </a:cxn>
                <a:cxn ang="0">
                  <a:pos x="235" y="8"/>
                </a:cxn>
                <a:cxn ang="0">
                  <a:pos x="235" y="5"/>
                </a:cxn>
                <a:cxn ang="0">
                  <a:pos x="233" y="1"/>
                </a:cxn>
                <a:cxn ang="0">
                  <a:pos x="229" y="0"/>
                </a:cxn>
                <a:cxn ang="0">
                  <a:pos x="227" y="0"/>
                </a:cxn>
                <a:cxn ang="0">
                  <a:pos x="225" y="1"/>
                </a:cxn>
                <a:cxn ang="0">
                  <a:pos x="225" y="1"/>
                </a:cxn>
              </a:cxnLst>
              <a:rect l="0" t="0" r="r" b="b"/>
              <a:pathLst>
                <a:path w="235" h="234">
                  <a:moveTo>
                    <a:pt x="225" y="1"/>
                  </a:moveTo>
                  <a:lnTo>
                    <a:pt x="225" y="1"/>
                  </a:lnTo>
                  <a:lnTo>
                    <a:pt x="205" y="22"/>
                  </a:lnTo>
                  <a:lnTo>
                    <a:pt x="194" y="31"/>
                  </a:lnTo>
                  <a:lnTo>
                    <a:pt x="185" y="43"/>
                  </a:lnTo>
                  <a:lnTo>
                    <a:pt x="185" y="43"/>
                  </a:lnTo>
                  <a:lnTo>
                    <a:pt x="171" y="59"/>
                  </a:lnTo>
                  <a:lnTo>
                    <a:pt x="155" y="74"/>
                  </a:lnTo>
                  <a:lnTo>
                    <a:pt x="140" y="89"/>
                  </a:lnTo>
                  <a:lnTo>
                    <a:pt x="127" y="106"/>
                  </a:lnTo>
                  <a:lnTo>
                    <a:pt x="127" y="106"/>
                  </a:lnTo>
                  <a:lnTo>
                    <a:pt x="114" y="123"/>
                  </a:lnTo>
                  <a:lnTo>
                    <a:pt x="100" y="139"/>
                  </a:lnTo>
                  <a:lnTo>
                    <a:pt x="86" y="154"/>
                  </a:lnTo>
                  <a:lnTo>
                    <a:pt x="70" y="170"/>
                  </a:lnTo>
                  <a:lnTo>
                    <a:pt x="70" y="170"/>
                  </a:lnTo>
                  <a:lnTo>
                    <a:pt x="53" y="184"/>
                  </a:lnTo>
                  <a:lnTo>
                    <a:pt x="36" y="197"/>
                  </a:lnTo>
                  <a:lnTo>
                    <a:pt x="19" y="210"/>
                  </a:lnTo>
                  <a:lnTo>
                    <a:pt x="3" y="225"/>
                  </a:lnTo>
                  <a:lnTo>
                    <a:pt x="3" y="225"/>
                  </a:lnTo>
                  <a:lnTo>
                    <a:pt x="0" y="226"/>
                  </a:lnTo>
                  <a:lnTo>
                    <a:pt x="0" y="229"/>
                  </a:lnTo>
                  <a:lnTo>
                    <a:pt x="3" y="233"/>
                  </a:lnTo>
                  <a:lnTo>
                    <a:pt x="6" y="234"/>
                  </a:lnTo>
                  <a:lnTo>
                    <a:pt x="8" y="234"/>
                  </a:lnTo>
                  <a:lnTo>
                    <a:pt x="11" y="233"/>
                  </a:lnTo>
                  <a:lnTo>
                    <a:pt x="11" y="233"/>
                  </a:lnTo>
                  <a:lnTo>
                    <a:pt x="25" y="220"/>
                  </a:lnTo>
                  <a:lnTo>
                    <a:pt x="41" y="208"/>
                  </a:lnTo>
                  <a:lnTo>
                    <a:pt x="55" y="197"/>
                  </a:lnTo>
                  <a:lnTo>
                    <a:pt x="71" y="184"/>
                  </a:lnTo>
                  <a:lnTo>
                    <a:pt x="71" y="184"/>
                  </a:lnTo>
                  <a:lnTo>
                    <a:pt x="99" y="157"/>
                  </a:lnTo>
                  <a:lnTo>
                    <a:pt x="113" y="142"/>
                  </a:lnTo>
                  <a:lnTo>
                    <a:pt x="125" y="128"/>
                  </a:lnTo>
                  <a:lnTo>
                    <a:pt x="125" y="128"/>
                  </a:lnTo>
                  <a:lnTo>
                    <a:pt x="151" y="97"/>
                  </a:lnTo>
                  <a:lnTo>
                    <a:pt x="177" y="67"/>
                  </a:lnTo>
                  <a:lnTo>
                    <a:pt x="205" y="38"/>
                  </a:lnTo>
                  <a:lnTo>
                    <a:pt x="233" y="10"/>
                  </a:lnTo>
                  <a:lnTo>
                    <a:pt x="233" y="10"/>
                  </a:lnTo>
                  <a:lnTo>
                    <a:pt x="235" y="8"/>
                  </a:lnTo>
                  <a:lnTo>
                    <a:pt x="235" y="5"/>
                  </a:lnTo>
                  <a:lnTo>
                    <a:pt x="233" y="1"/>
                  </a:lnTo>
                  <a:lnTo>
                    <a:pt x="229" y="0"/>
                  </a:lnTo>
                  <a:lnTo>
                    <a:pt x="227" y="0"/>
                  </a:lnTo>
                  <a:lnTo>
                    <a:pt x="225" y="1"/>
                  </a:lnTo>
                  <a:lnTo>
                    <a:pt x="22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6" name="Freeform 882"/>
            <p:cNvSpPr/>
            <p:nvPr/>
          </p:nvSpPr>
          <p:spPr bwMode="auto">
            <a:xfrm>
              <a:off x="3629026" y="3171826"/>
              <a:ext cx="68263" cy="60325"/>
            </a:xfrm>
            <a:custGeom>
              <a:avLst/>
              <a:gdLst/>
              <a:ahLst/>
              <a:cxnLst>
                <a:cxn ang="0">
                  <a:pos x="161" y="2"/>
                </a:cxn>
                <a:cxn ang="0">
                  <a:pos x="161" y="2"/>
                </a:cxn>
                <a:cxn ang="0">
                  <a:pos x="120" y="36"/>
                </a:cxn>
                <a:cxn ang="0">
                  <a:pos x="80" y="71"/>
                </a:cxn>
                <a:cxn ang="0">
                  <a:pos x="40" y="108"/>
                </a:cxn>
                <a:cxn ang="0">
                  <a:pos x="1" y="144"/>
                </a:cxn>
                <a:cxn ang="0">
                  <a:pos x="1" y="144"/>
                </a:cxn>
                <a:cxn ang="0">
                  <a:pos x="0" y="147"/>
                </a:cxn>
                <a:cxn ang="0">
                  <a:pos x="0" y="148"/>
                </a:cxn>
                <a:cxn ang="0">
                  <a:pos x="1" y="152"/>
                </a:cxn>
                <a:cxn ang="0">
                  <a:pos x="5" y="155"/>
                </a:cxn>
                <a:cxn ang="0">
                  <a:pos x="8" y="153"/>
                </a:cxn>
                <a:cxn ang="0">
                  <a:pos x="9" y="152"/>
                </a:cxn>
                <a:cxn ang="0">
                  <a:pos x="9" y="152"/>
                </a:cxn>
                <a:cxn ang="0">
                  <a:pos x="48" y="116"/>
                </a:cxn>
                <a:cxn ang="0">
                  <a:pos x="87" y="79"/>
                </a:cxn>
                <a:cxn ang="0">
                  <a:pos x="128" y="44"/>
                </a:cxn>
                <a:cxn ang="0">
                  <a:pos x="170" y="10"/>
                </a:cxn>
                <a:cxn ang="0">
                  <a:pos x="170" y="10"/>
                </a:cxn>
                <a:cxn ang="0">
                  <a:pos x="171" y="8"/>
                </a:cxn>
                <a:cxn ang="0">
                  <a:pos x="171" y="6"/>
                </a:cxn>
                <a:cxn ang="0">
                  <a:pos x="171" y="4"/>
                </a:cxn>
                <a:cxn ang="0">
                  <a:pos x="170" y="3"/>
                </a:cxn>
                <a:cxn ang="0">
                  <a:pos x="166" y="0"/>
                </a:cxn>
                <a:cxn ang="0">
                  <a:pos x="163" y="0"/>
                </a:cxn>
                <a:cxn ang="0">
                  <a:pos x="161" y="2"/>
                </a:cxn>
                <a:cxn ang="0">
                  <a:pos x="161" y="2"/>
                </a:cxn>
              </a:cxnLst>
              <a:rect l="0" t="0" r="r" b="b"/>
              <a:pathLst>
                <a:path w="171" h="155">
                  <a:moveTo>
                    <a:pt x="161" y="2"/>
                  </a:moveTo>
                  <a:lnTo>
                    <a:pt x="161" y="2"/>
                  </a:lnTo>
                  <a:lnTo>
                    <a:pt x="120" y="36"/>
                  </a:lnTo>
                  <a:lnTo>
                    <a:pt x="80" y="71"/>
                  </a:lnTo>
                  <a:lnTo>
                    <a:pt x="40" y="108"/>
                  </a:lnTo>
                  <a:lnTo>
                    <a:pt x="1" y="144"/>
                  </a:lnTo>
                  <a:lnTo>
                    <a:pt x="1" y="144"/>
                  </a:lnTo>
                  <a:lnTo>
                    <a:pt x="0" y="147"/>
                  </a:lnTo>
                  <a:lnTo>
                    <a:pt x="0" y="148"/>
                  </a:lnTo>
                  <a:lnTo>
                    <a:pt x="1" y="152"/>
                  </a:lnTo>
                  <a:lnTo>
                    <a:pt x="5" y="155"/>
                  </a:lnTo>
                  <a:lnTo>
                    <a:pt x="8" y="153"/>
                  </a:lnTo>
                  <a:lnTo>
                    <a:pt x="9" y="152"/>
                  </a:lnTo>
                  <a:lnTo>
                    <a:pt x="9" y="152"/>
                  </a:lnTo>
                  <a:lnTo>
                    <a:pt x="48" y="116"/>
                  </a:lnTo>
                  <a:lnTo>
                    <a:pt x="87" y="79"/>
                  </a:lnTo>
                  <a:lnTo>
                    <a:pt x="128" y="44"/>
                  </a:lnTo>
                  <a:lnTo>
                    <a:pt x="170" y="10"/>
                  </a:lnTo>
                  <a:lnTo>
                    <a:pt x="170" y="10"/>
                  </a:lnTo>
                  <a:lnTo>
                    <a:pt x="171" y="8"/>
                  </a:lnTo>
                  <a:lnTo>
                    <a:pt x="171" y="6"/>
                  </a:lnTo>
                  <a:lnTo>
                    <a:pt x="171" y="4"/>
                  </a:lnTo>
                  <a:lnTo>
                    <a:pt x="170" y="3"/>
                  </a:lnTo>
                  <a:lnTo>
                    <a:pt x="166" y="0"/>
                  </a:lnTo>
                  <a:lnTo>
                    <a:pt x="163" y="0"/>
                  </a:lnTo>
                  <a:lnTo>
                    <a:pt x="161" y="2"/>
                  </a:lnTo>
                  <a:lnTo>
                    <a:pt x="16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7" name="Freeform 883"/>
            <p:cNvSpPr/>
            <p:nvPr/>
          </p:nvSpPr>
          <p:spPr bwMode="auto">
            <a:xfrm>
              <a:off x="3644901" y="3186113"/>
              <a:ext cx="73025" cy="68263"/>
            </a:xfrm>
            <a:custGeom>
              <a:avLst/>
              <a:gdLst/>
              <a:ahLst/>
              <a:cxnLst>
                <a:cxn ang="0">
                  <a:pos x="174" y="2"/>
                </a:cxn>
                <a:cxn ang="0">
                  <a:pos x="174" y="2"/>
                </a:cxn>
                <a:cxn ang="0">
                  <a:pos x="157" y="22"/>
                </a:cxn>
                <a:cxn ang="0">
                  <a:pos x="149" y="31"/>
                </a:cxn>
                <a:cxn ang="0">
                  <a:pos x="140" y="40"/>
                </a:cxn>
                <a:cxn ang="0">
                  <a:pos x="140" y="40"/>
                </a:cxn>
                <a:cxn ang="0">
                  <a:pos x="128" y="49"/>
                </a:cxn>
                <a:cxn ang="0">
                  <a:pos x="115" y="59"/>
                </a:cxn>
                <a:cxn ang="0">
                  <a:pos x="103" y="68"/>
                </a:cxn>
                <a:cxn ang="0">
                  <a:pos x="92" y="78"/>
                </a:cxn>
                <a:cxn ang="0">
                  <a:pos x="92" y="78"/>
                </a:cxn>
                <a:cxn ang="0">
                  <a:pos x="68" y="98"/>
                </a:cxn>
                <a:cxn ang="0">
                  <a:pos x="45" y="119"/>
                </a:cxn>
                <a:cxn ang="0">
                  <a:pos x="31" y="129"/>
                </a:cxn>
                <a:cxn ang="0">
                  <a:pos x="21" y="140"/>
                </a:cxn>
                <a:cxn ang="0">
                  <a:pos x="11" y="151"/>
                </a:cxn>
                <a:cxn ang="0">
                  <a:pos x="1" y="163"/>
                </a:cxn>
                <a:cxn ang="0">
                  <a:pos x="1" y="163"/>
                </a:cxn>
                <a:cxn ang="0">
                  <a:pos x="0" y="166"/>
                </a:cxn>
                <a:cxn ang="0">
                  <a:pos x="0" y="167"/>
                </a:cxn>
                <a:cxn ang="0">
                  <a:pos x="3" y="171"/>
                </a:cxn>
                <a:cxn ang="0">
                  <a:pos x="8" y="171"/>
                </a:cxn>
                <a:cxn ang="0">
                  <a:pos x="9" y="171"/>
                </a:cxn>
                <a:cxn ang="0">
                  <a:pos x="12" y="168"/>
                </a:cxn>
                <a:cxn ang="0">
                  <a:pos x="12" y="168"/>
                </a:cxn>
                <a:cxn ang="0">
                  <a:pos x="18" y="159"/>
                </a:cxn>
                <a:cxn ang="0">
                  <a:pos x="28" y="150"/>
                </a:cxn>
                <a:cxn ang="0">
                  <a:pos x="47" y="134"/>
                </a:cxn>
                <a:cxn ang="0">
                  <a:pos x="47" y="134"/>
                </a:cxn>
                <a:cxn ang="0">
                  <a:pos x="73" y="110"/>
                </a:cxn>
                <a:cxn ang="0">
                  <a:pos x="99" y="86"/>
                </a:cxn>
                <a:cxn ang="0">
                  <a:pos x="99" y="86"/>
                </a:cxn>
                <a:cxn ang="0">
                  <a:pos x="111" y="76"/>
                </a:cxn>
                <a:cxn ang="0">
                  <a:pos x="124" y="66"/>
                </a:cxn>
                <a:cxn ang="0">
                  <a:pos x="148" y="48"/>
                </a:cxn>
                <a:cxn ang="0">
                  <a:pos x="148" y="48"/>
                </a:cxn>
                <a:cxn ang="0">
                  <a:pos x="157" y="39"/>
                </a:cxn>
                <a:cxn ang="0">
                  <a:pos x="166" y="30"/>
                </a:cxn>
                <a:cxn ang="0">
                  <a:pos x="182" y="10"/>
                </a:cxn>
                <a:cxn ang="0">
                  <a:pos x="182" y="10"/>
                </a:cxn>
                <a:cxn ang="0">
                  <a:pos x="183" y="8"/>
                </a:cxn>
                <a:cxn ang="0">
                  <a:pos x="183" y="6"/>
                </a:cxn>
                <a:cxn ang="0">
                  <a:pos x="181" y="2"/>
                </a:cxn>
                <a:cxn ang="0">
                  <a:pos x="179" y="1"/>
                </a:cxn>
                <a:cxn ang="0">
                  <a:pos x="178" y="0"/>
                </a:cxn>
                <a:cxn ang="0">
                  <a:pos x="175" y="1"/>
                </a:cxn>
                <a:cxn ang="0">
                  <a:pos x="174" y="2"/>
                </a:cxn>
                <a:cxn ang="0">
                  <a:pos x="174" y="2"/>
                </a:cxn>
              </a:cxnLst>
              <a:rect l="0" t="0" r="r" b="b"/>
              <a:pathLst>
                <a:path w="183" h="171">
                  <a:moveTo>
                    <a:pt x="174" y="2"/>
                  </a:moveTo>
                  <a:lnTo>
                    <a:pt x="174" y="2"/>
                  </a:lnTo>
                  <a:lnTo>
                    <a:pt x="157" y="22"/>
                  </a:lnTo>
                  <a:lnTo>
                    <a:pt x="149" y="31"/>
                  </a:lnTo>
                  <a:lnTo>
                    <a:pt x="140" y="40"/>
                  </a:lnTo>
                  <a:lnTo>
                    <a:pt x="140" y="40"/>
                  </a:lnTo>
                  <a:lnTo>
                    <a:pt x="128" y="49"/>
                  </a:lnTo>
                  <a:lnTo>
                    <a:pt x="115" y="59"/>
                  </a:lnTo>
                  <a:lnTo>
                    <a:pt x="103" y="68"/>
                  </a:lnTo>
                  <a:lnTo>
                    <a:pt x="92" y="78"/>
                  </a:lnTo>
                  <a:lnTo>
                    <a:pt x="92" y="78"/>
                  </a:lnTo>
                  <a:lnTo>
                    <a:pt x="68" y="98"/>
                  </a:lnTo>
                  <a:lnTo>
                    <a:pt x="45" y="119"/>
                  </a:lnTo>
                  <a:lnTo>
                    <a:pt x="31" y="129"/>
                  </a:lnTo>
                  <a:lnTo>
                    <a:pt x="21" y="140"/>
                  </a:lnTo>
                  <a:lnTo>
                    <a:pt x="11" y="151"/>
                  </a:lnTo>
                  <a:lnTo>
                    <a:pt x="1" y="163"/>
                  </a:lnTo>
                  <a:lnTo>
                    <a:pt x="1" y="163"/>
                  </a:lnTo>
                  <a:lnTo>
                    <a:pt x="0" y="166"/>
                  </a:lnTo>
                  <a:lnTo>
                    <a:pt x="0" y="167"/>
                  </a:lnTo>
                  <a:lnTo>
                    <a:pt x="3" y="171"/>
                  </a:lnTo>
                  <a:lnTo>
                    <a:pt x="8" y="171"/>
                  </a:lnTo>
                  <a:lnTo>
                    <a:pt x="9" y="171"/>
                  </a:lnTo>
                  <a:lnTo>
                    <a:pt x="12" y="168"/>
                  </a:lnTo>
                  <a:lnTo>
                    <a:pt x="12" y="168"/>
                  </a:lnTo>
                  <a:lnTo>
                    <a:pt x="18" y="159"/>
                  </a:lnTo>
                  <a:lnTo>
                    <a:pt x="28" y="150"/>
                  </a:lnTo>
                  <a:lnTo>
                    <a:pt x="47" y="134"/>
                  </a:lnTo>
                  <a:lnTo>
                    <a:pt x="47" y="134"/>
                  </a:lnTo>
                  <a:lnTo>
                    <a:pt x="73" y="110"/>
                  </a:lnTo>
                  <a:lnTo>
                    <a:pt x="99" y="86"/>
                  </a:lnTo>
                  <a:lnTo>
                    <a:pt x="99" y="86"/>
                  </a:lnTo>
                  <a:lnTo>
                    <a:pt x="111" y="76"/>
                  </a:lnTo>
                  <a:lnTo>
                    <a:pt x="124" y="66"/>
                  </a:lnTo>
                  <a:lnTo>
                    <a:pt x="148" y="48"/>
                  </a:lnTo>
                  <a:lnTo>
                    <a:pt x="148" y="48"/>
                  </a:lnTo>
                  <a:lnTo>
                    <a:pt x="157" y="39"/>
                  </a:lnTo>
                  <a:lnTo>
                    <a:pt x="166" y="30"/>
                  </a:lnTo>
                  <a:lnTo>
                    <a:pt x="182" y="10"/>
                  </a:lnTo>
                  <a:lnTo>
                    <a:pt x="182" y="10"/>
                  </a:lnTo>
                  <a:lnTo>
                    <a:pt x="183" y="8"/>
                  </a:lnTo>
                  <a:lnTo>
                    <a:pt x="183" y="6"/>
                  </a:lnTo>
                  <a:lnTo>
                    <a:pt x="181" y="2"/>
                  </a:lnTo>
                  <a:lnTo>
                    <a:pt x="179" y="1"/>
                  </a:lnTo>
                  <a:lnTo>
                    <a:pt x="178" y="0"/>
                  </a:lnTo>
                  <a:lnTo>
                    <a:pt x="175" y="1"/>
                  </a:lnTo>
                  <a:lnTo>
                    <a:pt x="174" y="2"/>
                  </a:lnTo>
                  <a:lnTo>
                    <a:pt x="17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8" name="Freeform 884"/>
            <p:cNvSpPr/>
            <p:nvPr/>
          </p:nvSpPr>
          <p:spPr bwMode="auto">
            <a:xfrm>
              <a:off x="3673476" y="3219451"/>
              <a:ext cx="49213" cy="42863"/>
            </a:xfrm>
            <a:custGeom>
              <a:avLst/>
              <a:gdLst/>
              <a:ahLst/>
              <a:cxnLst>
                <a:cxn ang="0">
                  <a:pos x="116" y="1"/>
                </a:cxn>
                <a:cxn ang="0">
                  <a:pos x="116" y="1"/>
                </a:cxn>
                <a:cxn ang="0">
                  <a:pos x="110" y="5"/>
                </a:cxn>
                <a:cxn ang="0">
                  <a:pos x="102" y="8"/>
                </a:cxn>
                <a:cxn ang="0">
                  <a:pos x="96" y="10"/>
                </a:cxn>
                <a:cxn ang="0">
                  <a:pos x="91" y="15"/>
                </a:cxn>
                <a:cxn ang="0">
                  <a:pos x="91" y="15"/>
                </a:cxn>
                <a:cxn ang="0">
                  <a:pos x="76" y="30"/>
                </a:cxn>
                <a:cxn ang="0">
                  <a:pos x="61" y="43"/>
                </a:cxn>
                <a:cxn ang="0">
                  <a:pos x="61" y="43"/>
                </a:cxn>
                <a:cxn ang="0">
                  <a:pos x="45" y="55"/>
                </a:cxn>
                <a:cxn ang="0">
                  <a:pos x="29" y="68"/>
                </a:cxn>
                <a:cxn ang="0">
                  <a:pos x="15" y="82"/>
                </a:cxn>
                <a:cxn ang="0">
                  <a:pos x="2" y="98"/>
                </a:cxn>
                <a:cxn ang="0">
                  <a:pos x="2" y="98"/>
                </a:cxn>
                <a:cxn ang="0">
                  <a:pos x="0" y="100"/>
                </a:cxn>
                <a:cxn ang="0">
                  <a:pos x="0" y="102"/>
                </a:cxn>
                <a:cxn ang="0">
                  <a:pos x="3" y="106"/>
                </a:cxn>
                <a:cxn ang="0">
                  <a:pos x="4" y="107"/>
                </a:cxn>
                <a:cxn ang="0">
                  <a:pos x="6" y="108"/>
                </a:cxn>
                <a:cxn ang="0">
                  <a:pos x="8" y="107"/>
                </a:cxn>
                <a:cxn ang="0">
                  <a:pos x="10" y="106"/>
                </a:cxn>
                <a:cxn ang="0">
                  <a:pos x="10" y="106"/>
                </a:cxn>
                <a:cxn ang="0">
                  <a:pos x="25" y="89"/>
                </a:cxn>
                <a:cxn ang="0">
                  <a:pos x="41" y="73"/>
                </a:cxn>
                <a:cxn ang="0">
                  <a:pos x="59" y="59"/>
                </a:cxn>
                <a:cxn ang="0">
                  <a:pos x="78" y="44"/>
                </a:cxn>
                <a:cxn ang="0">
                  <a:pos x="78" y="44"/>
                </a:cxn>
                <a:cxn ang="0">
                  <a:pos x="88" y="34"/>
                </a:cxn>
                <a:cxn ang="0">
                  <a:pos x="98" y="23"/>
                </a:cxn>
                <a:cxn ang="0">
                  <a:pos x="98" y="23"/>
                </a:cxn>
                <a:cxn ang="0">
                  <a:pos x="104" y="19"/>
                </a:cxn>
                <a:cxn ang="0">
                  <a:pos x="110" y="15"/>
                </a:cxn>
                <a:cxn ang="0">
                  <a:pos x="118" y="13"/>
                </a:cxn>
                <a:cxn ang="0">
                  <a:pos x="125" y="9"/>
                </a:cxn>
                <a:cxn ang="0">
                  <a:pos x="125" y="9"/>
                </a:cxn>
                <a:cxn ang="0">
                  <a:pos x="126" y="8"/>
                </a:cxn>
                <a:cxn ang="0">
                  <a:pos x="126" y="5"/>
                </a:cxn>
                <a:cxn ang="0">
                  <a:pos x="126" y="4"/>
                </a:cxn>
                <a:cxn ang="0">
                  <a:pos x="125" y="1"/>
                </a:cxn>
                <a:cxn ang="0">
                  <a:pos x="121" y="0"/>
                </a:cxn>
                <a:cxn ang="0">
                  <a:pos x="118" y="0"/>
                </a:cxn>
                <a:cxn ang="0">
                  <a:pos x="116" y="1"/>
                </a:cxn>
                <a:cxn ang="0">
                  <a:pos x="116" y="1"/>
                </a:cxn>
              </a:cxnLst>
              <a:rect l="0" t="0" r="r" b="b"/>
              <a:pathLst>
                <a:path w="126" h="108">
                  <a:moveTo>
                    <a:pt x="116" y="1"/>
                  </a:moveTo>
                  <a:lnTo>
                    <a:pt x="116" y="1"/>
                  </a:lnTo>
                  <a:lnTo>
                    <a:pt x="110" y="5"/>
                  </a:lnTo>
                  <a:lnTo>
                    <a:pt x="102" y="8"/>
                  </a:lnTo>
                  <a:lnTo>
                    <a:pt x="96" y="10"/>
                  </a:lnTo>
                  <a:lnTo>
                    <a:pt x="91" y="15"/>
                  </a:lnTo>
                  <a:lnTo>
                    <a:pt x="91" y="15"/>
                  </a:lnTo>
                  <a:lnTo>
                    <a:pt x="76" y="30"/>
                  </a:lnTo>
                  <a:lnTo>
                    <a:pt x="61" y="43"/>
                  </a:lnTo>
                  <a:lnTo>
                    <a:pt x="61" y="43"/>
                  </a:lnTo>
                  <a:lnTo>
                    <a:pt x="45" y="55"/>
                  </a:lnTo>
                  <a:lnTo>
                    <a:pt x="29" y="68"/>
                  </a:lnTo>
                  <a:lnTo>
                    <a:pt x="15" y="82"/>
                  </a:lnTo>
                  <a:lnTo>
                    <a:pt x="2" y="98"/>
                  </a:lnTo>
                  <a:lnTo>
                    <a:pt x="2" y="98"/>
                  </a:lnTo>
                  <a:lnTo>
                    <a:pt x="0" y="100"/>
                  </a:lnTo>
                  <a:lnTo>
                    <a:pt x="0" y="102"/>
                  </a:lnTo>
                  <a:lnTo>
                    <a:pt x="3" y="106"/>
                  </a:lnTo>
                  <a:lnTo>
                    <a:pt x="4" y="107"/>
                  </a:lnTo>
                  <a:lnTo>
                    <a:pt x="6" y="108"/>
                  </a:lnTo>
                  <a:lnTo>
                    <a:pt x="8" y="107"/>
                  </a:lnTo>
                  <a:lnTo>
                    <a:pt x="10" y="106"/>
                  </a:lnTo>
                  <a:lnTo>
                    <a:pt x="10" y="106"/>
                  </a:lnTo>
                  <a:lnTo>
                    <a:pt x="25" y="89"/>
                  </a:lnTo>
                  <a:lnTo>
                    <a:pt x="41" y="73"/>
                  </a:lnTo>
                  <a:lnTo>
                    <a:pt x="59" y="59"/>
                  </a:lnTo>
                  <a:lnTo>
                    <a:pt x="78" y="44"/>
                  </a:lnTo>
                  <a:lnTo>
                    <a:pt x="78" y="44"/>
                  </a:lnTo>
                  <a:lnTo>
                    <a:pt x="88" y="34"/>
                  </a:lnTo>
                  <a:lnTo>
                    <a:pt x="98" y="23"/>
                  </a:lnTo>
                  <a:lnTo>
                    <a:pt x="98" y="23"/>
                  </a:lnTo>
                  <a:lnTo>
                    <a:pt x="104" y="19"/>
                  </a:lnTo>
                  <a:lnTo>
                    <a:pt x="110" y="15"/>
                  </a:lnTo>
                  <a:lnTo>
                    <a:pt x="118" y="13"/>
                  </a:lnTo>
                  <a:lnTo>
                    <a:pt x="125" y="9"/>
                  </a:lnTo>
                  <a:lnTo>
                    <a:pt x="125" y="9"/>
                  </a:lnTo>
                  <a:lnTo>
                    <a:pt x="126" y="8"/>
                  </a:lnTo>
                  <a:lnTo>
                    <a:pt x="126" y="5"/>
                  </a:lnTo>
                  <a:lnTo>
                    <a:pt x="126" y="4"/>
                  </a:lnTo>
                  <a:lnTo>
                    <a:pt x="125" y="1"/>
                  </a:lnTo>
                  <a:lnTo>
                    <a:pt x="121" y="0"/>
                  </a:lnTo>
                  <a:lnTo>
                    <a:pt x="118" y="0"/>
                  </a:lnTo>
                  <a:lnTo>
                    <a:pt x="116" y="1"/>
                  </a:lnTo>
                  <a:lnTo>
                    <a:pt x="116"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19" name="Freeform 885"/>
            <p:cNvSpPr/>
            <p:nvPr/>
          </p:nvSpPr>
          <p:spPr bwMode="auto">
            <a:xfrm>
              <a:off x="3289301" y="3514726"/>
              <a:ext cx="87313" cy="93663"/>
            </a:xfrm>
            <a:custGeom>
              <a:avLst/>
              <a:gdLst/>
              <a:ahLst/>
              <a:cxnLst>
                <a:cxn ang="0">
                  <a:pos x="212" y="0"/>
                </a:cxn>
                <a:cxn ang="0">
                  <a:pos x="212" y="0"/>
                </a:cxn>
                <a:cxn ang="0">
                  <a:pos x="204" y="1"/>
                </a:cxn>
                <a:cxn ang="0">
                  <a:pos x="196" y="3"/>
                </a:cxn>
                <a:cxn ang="0">
                  <a:pos x="190" y="6"/>
                </a:cxn>
                <a:cxn ang="0">
                  <a:pos x="184" y="10"/>
                </a:cxn>
                <a:cxn ang="0">
                  <a:pos x="173" y="19"/>
                </a:cxn>
                <a:cxn ang="0">
                  <a:pos x="162" y="30"/>
                </a:cxn>
                <a:cxn ang="0">
                  <a:pos x="162" y="30"/>
                </a:cxn>
                <a:cxn ang="0">
                  <a:pos x="145" y="47"/>
                </a:cxn>
                <a:cxn ang="0">
                  <a:pos x="127" y="62"/>
                </a:cxn>
                <a:cxn ang="0">
                  <a:pos x="110" y="79"/>
                </a:cxn>
                <a:cxn ang="0">
                  <a:pos x="93" y="96"/>
                </a:cxn>
                <a:cxn ang="0">
                  <a:pos x="93" y="96"/>
                </a:cxn>
                <a:cxn ang="0">
                  <a:pos x="65" y="129"/>
                </a:cxn>
                <a:cxn ang="0">
                  <a:pos x="39" y="163"/>
                </a:cxn>
                <a:cxn ang="0">
                  <a:pos x="39" y="163"/>
                </a:cxn>
                <a:cxn ang="0">
                  <a:pos x="17" y="194"/>
                </a:cxn>
                <a:cxn ang="0">
                  <a:pos x="8" y="210"/>
                </a:cxn>
                <a:cxn ang="0">
                  <a:pos x="0" y="227"/>
                </a:cxn>
                <a:cxn ang="0">
                  <a:pos x="0" y="227"/>
                </a:cxn>
                <a:cxn ang="0">
                  <a:pos x="0" y="230"/>
                </a:cxn>
                <a:cxn ang="0">
                  <a:pos x="1" y="231"/>
                </a:cxn>
                <a:cxn ang="0">
                  <a:pos x="3" y="232"/>
                </a:cxn>
                <a:cxn ang="0">
                  <a:pos x="4" y="234"/>
                </a:cxn>
                <a:cxn ang="0">
                  <a:pos x="8" y="234"/>
                </a:cxn>
                <a:cxn ang="0">
                  <a:pos x="10" y="232"/>
                </a:cxn>
                <a:cxn ang="0">
                  <a:pos x="12" y="230"/>
                </a:cxn>
                <a:cxn ang="0">
                  <a:pos x="12" y="230"/>
                </a:cxn>
                <a:cxn ang="0">
                  <a:pos x="18" y="214"/>
                </a:cxn>
                <a:cxn ang="0">
                  <a:pos x="27" y="198"/>
                </a:cxn>
                <a:cxn ang="0">
                  <a:pos x="38" y="183"/>
                </a:cxn>
                <a:cxn ang="0">
                  <a:pos x="48" y="168"/>
                </a:cxn>
                <a:cxn ang="0">
                  <a:pos x="72" y="139"/>
                </a:cxn>
                <a:cxn ang="0">
                  <a:pos x="96" y="111"/>
                </a:cxn>
                <a:cxn ang="0">
                  <a:pos x="96" y="111"/>
                </a:cxn>
                <a:cxn ang="0">
                  <a:pos x="106" y="99"/>
                </a:cxn>
                <a:cxn ang="0">
                  <a:pos x="118" y="86"/>
                </a:cxn>
                <a:cxn ang="0">
                  <a:pos x="143" y="64"/>
                </a:cxn>
                <a:cxn ang="0">
                  <a:pos x="143" y="64"/>
                </a:cxn>
                <a:cxn ang="0">
                  <a:pos x="157" y="48"/>
                </a:cxn>
                <a:cxn ang="0">
                  <a:pos x="174" y="32"/>
                </a:cxn>
                <a:cxn ang="0">
                  <a:pos x="183" y="24"/>
                </a:cxn>
                <a:cxn ang="0">
                  <a:pos x="192" y="18"/>
                </a:cxn>
                <a:cxn ang="0">
                  <a:pos x="201" y="14"/>
                </a:cxn>
                <a:cxn ang="0">
                  <a:pos x="212" y="11"/>
                </a:cxn>
                <a:cxn ang="0">
                  <a:pos x="212" y="11"/>
                </a:cxn>
                <a:cxn ang="0">
                  <a:pos x="213" y="10"/>
                </a:cxn>
                <a:cxn ang="0">
                  <a:pos x="216" y="9"/>
                </a:cxn>
                <a:cxn ang="0">
                  <a:pos x="217" y="5"/>
                </a:cxn>
                <a:cxn ang="0">
                  <a:pos x="217" y="3"/>
                </a:cxn>
                <a:cxn ang="0">
                  <a:pos x="216" y="1"/>
                </a:cxn>
                <a:cxn ang="0">
                  <a:pos x="213" y="0"/>
                </a:cxn>
                <a:cxn ang="0">
                  <a:pos x="212" y="0"/>
                </a:cxn>
                <a:cxn ang="0">
                  <a:pos x="212" y="0"/>
                </a:cxn>
              </a:cxnLst>
              <a:rect l="0" t="0" r="r" b="b"/>
              <a:pathLst>
                <a:path w="217" h="234">
                  <a:moveTo>
                    <a:pt x="212" y="0"/>
                  </a:moveTo>
                  <a:lnTo>
                    <a:pt x="212" y="0"/>
                  </a:lnTo>
                  <a:lnTo>
                    <a:pt x="204" y="1"/>
                  </a:lnTo>
                  <a:lnTo>
                    <a:pt x="196" y="3"/>
                  </a:lnTo>
                  <a:lnTo>
                    <a:pt x="190" y="6"/>
                  </a:lnTo>
                  <a:lnTo>
                    <a:pt x="184" y="10"/>
                  </a:lnTo>
                  <a:lnTo>
                    <a:pt x="173" y="19"/>
                  </a:lnTo>
                  <a:lnTo>
                    <a:pt x="162" y="30"/>
                  </a:lnTo>
                  <a:lnTo>
                    <a:pt x="162" y="30"/>
                  </a:lnTo>
                  <a:lnTo>
                    <a:pt x="145" y="47"/>
                  </a:lnTo>
                  <a:lnTo>
                    <a:pt x="127" y="62"/>
                  </a:lnTo>
                  <a:lnTo>
                    <a:pt x="110" y="79"/>
                  </a:lnTo>
                  <a:lnTo>
                    <a:pt x="93" y="96"/>
                  </a:lnTo>
                  <a:lnTo>
                    <a:pt x="93" y="96"/>
                  </a:lnTo>
                  <a:lnTo>
                    <a:pt x="65" y="129"/>
                  </a:lnTo>
                  <a:lnTo>
                    <a:pt x="39" y="163"/>
                  </a:lnTo>
                  <a:lnTo>
                    <a:pt x="39" y="163"/>
                  </a:lnTo>
                  <a:lnTo>
                    <a:pt x="17" y="194"/>
                  </a:lnTo>
                  <a:lnTo>
                    <a:pt x="8" y="210"/>
                  </a:lnTo>
                  <a:lnTo>
                    <a:pt x="0" y="227"/>
                  </a:lnTo>
                  <a:lnTo>
                    <a:pt x="0" y="227"/>
                  </a:lnTo>
                  <a:lnTo>
                    <a:pt x="0" y="230"/>
                  </a:lnTo>
                  <a:lnTo>
                    <a:pt x="1" y="231"/>
                  </a:lnTo>
                  <a:lnTo>
                    <a:pt x="3" y="232"/>
                  </a:lnTo>
                  <a:lnTo>
                    <a:pt x="4" y="234"/>
                  </a:lnTo>
                  <a:lnTo>
                    <a:pt x="8" y="234"/>
                  </a:lnTo>
                  <a:lnTo>
                    <a:pt x="10" y="232"/>
                  </a:lnTo>
                  <a:lnTo>
                    <a:pt x="12" y="230"/>
                  </a:lnTo>
                  <a:lnTo>
                    <a:pt x="12" y="230"/>
                  </a:lnTo>
                  <a:lnTo>
                    <a:pt x="18" y="214"/>
                  </a:lnTo>
                  <a:lnTo>
                    <a:pt x="27" y="198"/>
                  </a:lnTo>
                  <a:lnTo>
                    <a:pt x="38" y="183"/>
                  </a:lnTo>
                  <a:lnTo>
                    <a:pt x="48" y="168"/>
                  </a:lnTo>
                  <a:lnTo>
                    <a:pt x="72" y="139"/>
                  </a:lnTo>
                  <a:lnTo>
                    <a:pt x="96" y="111"/>
                  </a:lnTo>
                  <a:lnTo>
                    <a:pt x="96" y="111"/>
                  </a:lnTo>
                  <a:lnTo>
                    <a:pt x="106" y="99"/>
                  </a:lnTo>
                  <a:lnTo>
                    <a:pt x="118" y="86"/>
                  </a:lnTo>
                  <a:lnTo>
                    <a:pt x="143" y="64"/>
                  </a:lnTo>
                  <a:lnTo>
                    <a:pt x="143" y="64"/>
                  </a:lnTo>
                  <a:lnTo>
                    <a:pt x="157" y="48"/>
                  </a:lnTo>
                  <a:lnTo>
                    <a:pt x="174" y="32"/>
                  </a:lnTo>
                  <a:lnTo>
                    <a:pt x="183" y="24"/>
                  </a:lnTo>
                  <a:lnTo>
                    <a:pt x="192" y="18"/>
                  </a:lnTo>
                  <a:lnTo>
                    <a:pt x="201" y="14"/>
                  </a:lnTo>
                  <a:lnTo>
                    <a:pt x="212" y="11"/>
                  </a:lnTo>
                  <a:lnTo>
                    <a:pt x="212" y="11"/>
                  </a:lnTo>
                  <a:lnTo>
                    <a:pt x="213" y="10"/>
                  </a:lnTo>
                  <a:lnTo>
                    <a:pt x="216" y="9"/>
                  </a:lnTo>
                  <a:lnTo>
                    <a:pt x="217" y="5"/>
                  </a:lnTo>
                  <a:lnTo>
                    <a:pt x="217" y="3"/>
                  </a:lnTo>
                  <a:lnTo>
                    <a:pt x="216" y="1"/>
                  </a:lnTo>
                  <a:lnTo>
                    <a:pt x="213" y="0"/>
                  </a:lnTo>
                  <a:lnTo>
                    <a:pt x="212" y="0"/>
                  </a:lnTo>
                  <a:lnTo>
                    <a:pt x="212"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0" name="Freeform 886"/>
            <p:cNvSpPr/>
            <p:nvPr/>
          </p:nvSpPr>
          <p:spPr bwMode="auto">
            <a:xfrm>
              <a:off x="3252788" y="3548063"/>
              <a:ext cx="125413" cy="130175"/>
            </a:xfrm>
            <a:custGeom>
              <a:avLst/>
              <a:gdLst/>
              <a:ahLst/>
              <a:cxnLst>
                <a:cxn ang="0">
                  <a:pos x="305" y="1"/>
                </a:cxn>
                <a:cxn ang="0">
                  <a:pos x="305" y="1"/>
                </a:cxn>
                <a:cxn ang="0">
                  <a:pos x="296" y="6"/>
                </a:cxn>
                <a:cxn ang="0">
                  <a:pos x="287" y="13"/>
                </a:cxn>
                <a:cxn ang="0">
                  <a:pos x="278" y="18"/>
                </a:cxn>
                <a:cxn ang="0">
                  <a:pos x="270" y="24"/>
                </a:cxn>
                <a:cxn ang="0">
                  <a:pos x="270" y="24"/>
                </a:cxn>
                <a:cxn ang="0">
                  <a:pos x="249" y="45"/>
                </a:cxn>
                <a:cxn ang="0">
                  <a:pos x="227" y="65"/>
                </a:cxn>
                <a:cxn ang="0">
                  <a:pos x="227" y="65"/>
                </a:cxn>
                <a:cxn ang="0">
                  <a:pos x="181" y="107"/>
                </a:cxn>
                <a:cxn ang="0">
                  <a:pos x="159" y="129"/>
                </a:cxn>
                <a:cxn ang="0">
                  <a:pos x="138" y="151"/>
                </a:cxn>
                <a:cxn ang="0">
                  <a:pos x="138" y="151"/>
                </a:cxn>
                <a:cxn ang="0">
                  <a:pos x="95" y="200"/>
                </a:cxn>
                <a:cxn ang="0">
                  <a:pos x="50" y="247"/>
                </a:cxn>
                <a:cxn ang="0">
                  <a:pos x="50" y="247"/>
                </a:cxn>
                <a:cxn ang="0">
                  <a:pos x="36" y="264"/>
                </a:cxn>
                <a:cxn ang="0">
                  <a:pos x="21" y="282"/>
                </a:cxn>
                <a:cxn ang="0">
                  <a:pos x="10" y="302"/>
                </a:cxn>
                <a:cxn ang="0">
                  <a:pos x="4" y="312"/>
                </a:cxn>
                <a:cxn ang="0">
                  <a:pos x="0" y="323"/>
                </a:cxn>
                <a:cxn ang="0">
                  <a:pos x="0" y="323"/>
                </a:cxn>
                <a:cxn ang="0">
                  <a:pos x="0" y="325"/>
                </a:cxn>
                <a:cxn ang="0">
                  <a:pos x="2" y="327"/>
                </a:cxn>
                <a:cxn ang="0">
                  <a:pos x="4" y="329"/>
                </a:cxn>
                <a:cxn ang="0">
                  <a:pos x="10" y="329"/>
                </a:cxn>
                <a:cxn ang="0">
                  <a:pos x="11" y="328"/>
                </a:cxn>
                <a:cxn ang="0">
                  <a:pos x="12" y="325"/>
                </a:cxn>
                <a:cxn ang="0">
                  <a:pos x="12" y="325"/>
                </a:cxn>
                <a:cxn ang="0">
                  <a:pos x="17" y="313"/>
                </a:cxn>
                <a:cxn ang="0">
                  <a:pos x="23" y="302"/>
                </a:cxn>
                <a:cxn ang="0">
                  <a:pos x="31" y="290"/>
                </a:cxn>
                <a:cxn ang="0">
                  <a:pos x="38" y="279"/>
                </a:cxn>
                <a:cxn ang="0">
                  <a:pos x="55" y="259"/>
                </a:cxn>
                <a:cxn ang="0">
                  <a:pos x="74" y="239"/>
                </a:cxn>
                <a:cxn ang="0">
                  <a:pos x="74" y="239"/>
                </a:cxn>
                <a:cxn ang="0">
                  <a:pos x="113" y="196"/>
                </a:cxn>
                <a:cxn ang="0">
                  <a:pos x="154" y="151"/>
                </a:cxn>
                <a:cxn ang="0">
                  <a:pos x="154" y="151"/>
                </a:cxn>
                <a:cxn ang="0">
                  <a:pos x="172" y="130"/>
                </a:cxn>
                <a:cxn ang="0">
                  <a:pos x="193" y="111"/>
                </a:cxn>
                <a:cxn ang="0">
                  <a:pos x="235" y="73"/>
                </a:cxn>
                <a:cxn ang="0">
                  <a:pos x="235" y="73"/>
                </a:cxn>
                <a:cxn ang="0">
                  <a:pos x="271" y="39"/>
                </a:cxn>
                <a:cxn ang="0">
                  <a:pos x="271" y="39"/>
                </a:cxn>
                <a:cxn ang="0">
                  <a:pos x="280" y="31"/>
                </a:cxn>
                <a:cxn ang="0">
                  <a:pos x="292" y="23"/>
                </a:cxn>
                <a:cxn ang="0">
                  <a:pos x="303" y="17"/>
                </a:cxn>
                <a:cxn ang="0">
                  <a:pos x="313" y="9"/>
                </a:cxn>
                <a:cxn ang="0">
                  <a:pos x="313" y="9"/>
                </a:cxn>
                <a:cxn ang="0">
                  <a:pos x="314" y="6"/>
                </a:cxn>
                <a:cxn ang="0">
                  <a:pos x="316" y="5"/>
                </a:cxn>
                <a:cxn ang="0">
                  <a:pos x="314" y="2"/>
                </a:cxn>
                <a:cxn ang="0">
                  <a:pos x="313" y="1"/>
                </a:cxn>
                <a:cxn ang="0">
                  <a:pos x="309" y="0"/>
                </a:cxn>
                <a:cxn ang="0">
                  <a:pos x="308" y="0"/>
                </a:cxn>
                <a:cxn ang="0">
                  <a:pos x="305" y="1"/>
                </a:cxn>
                <a:cxn ang="0">
                  <a:pos x="305" y="1"/>
                </a:cxn>
              </a:cxnLst>
              <a:rect l="0" t="0" r="r" b="b"/>
              <a:pathLst>
                <a:path w="316" h="329">
                  <a:moveTo>
                    <a:pt x="305" y="1"/>
                  </a:moveTo>
                  <a:lnTo>
                    <a:pt x="305" y="1"/>
                  </a:lnTo>
                  <a:lnTo>
                    <a:pt x="296" y="6"/>
                  </a:lnTo>
                  <a:lnTo>
                    <a:pt x="287" y="13"/>
                  </a:lnTo>
                  <a:lnTo>
                    <a:pt x="278" y="18"/>
                  </a:lnTo>
                  <a:lnTo>
                    <a:pt x="270" y="24"/>
                  </a:lnTo>
                  <a:lnTo>
                    <a:pt x="270" y="24"/>
                  </a:lnTo>
                  <a:lnTo>
                    <a:pt x="249" y="45"/>
                  </a:lnTo>
                  <a:lnTo>
                    <a:pt x="227" y="65"/>
                  </a:lnTo>
                  <a:lnTo>
                    <a:pt x="227" y="65"/>
                  </a:lnTo>
                  <a:lnTo>
                    <a:pt x="181" y="107"/>
                  </a:lnTo>
                  <a:lnTo>
                    <a:pt x="159" y="129"/>
                  </a:lnTo>
                  <a:lnTo>
                    <a:pt x="138" y="151"/>
                  </a:lnTo>
                  <a:lnTo>
                    <a:pt x="138" y="151"/>
                  </a:lnTo>
                  <a:lnTo>
                    <a:pt x="95" y="200"/>
                  </a:lnTo>
                  <a:lnTo>
                    <a:pt x="50" y="247"/>
                  </a:lnTo>
                  <a:lnTo>
                    <a:pt x="50" y="247"/>
                  </a:lnTo>
                  <a:lnTo>
                    <a:pt x="36" y="264"/>
                  </a:lnTo>
                  <a:lnTo>
                    <a:pt x="21" y="282"/>
                  </a:lnTo>
                  <a:lnTo>
                    <a:pt x="10" y="302"/>
                  </a:lnTo>
                  <a:lnTo>
                    <a:pt x="4" y="312"/>
                  </a:lnTo>
                  <a:lnTo>
                    <a:pt x="0" y="323"/>
                  </a:lnTo>
                  <a:lnTo>
                    <a:pt x="0" y="323"/>
                  </a:lnTo>
                  <a:lnTo>
                    <a:pt x="0" y="325"/>
                  </a:lnTo>
                  <a:lnTo>
                    <a:pt x="2" y="327"/>
                  </a:lnTo>
                  <a:lnTo>
                    <a:pt x="4" y="329"/>
                  </a:lnTo>
                  <a:lnTo>
                    <a:pt x="10" y="329"/>
                  </a:lnTo>
                  <a:lnTo>
                    <a:pt x="11" y="328"/>
                  </a:lnTo>
                  <a:lnTo>
                    <a:pt x="12" y="325"/>
                  </a:lnTo>
                  <a:lnTo>
                    <a:pt x="12" y="325"/>
                  </a:lnTo>
                  <a:lnTo>
                    <a:pt x="17" y="313"/>
                  </a:lnTo>
                  <a:lnTo>
                    <a:pt x="23" y="302"/>
                  </a:lnTo>
                  <a:lnTo>
                    <a:pt x="31" y="290"/>
                  </a:lnTo>
                  <a:lnTo>
                    <a:pt x="38" y="279"/>
                  </a:lnTo>
                  <a:lnTo>
                    <a:pt x="55" y="259"/>
                  </a:lnTo>
                  <a:lnTo>
                    <a:pt x="74" y="239"/>
                  </a:lnTo>
                  <a:lnTo>
                    <a:pt x="74" y="239"/>
                  </a:lnTo>
                  <a:lnTo>
                    <a:pt x="113" y="196"/>
                  </a:lnTo>
                  <a:lnTo>
                    <a:pt x="154" y="151"/>
                  </a:lnTo>
                  <a:lnTo>
                    <a:pt x="154" y="151"/>
                  </a:lnTo>
                  <a:lnTo>
                    <a:pt x="172" y="130"/>
                  </a:lnTo>
                  <a:lnTo>
                    <a:pt x="193" y="111"/>
                  </a:lnTo>
                  <a:lnTo>
                    <a:pt x="235" y="73"/>
                  </a:lnTo>
                  <a:lnTo>
                    <a:pt x="235" y="73"/>
                  </a:lnTo>
                  <a:lnTo>
                    <a:pt x="271" y="39"/>
                  </a:lnTo>
                  <a:lnTo>
                    <a:pt x="271" y="39"/>
                  </a:lnTo>
                  <a:lnTo>
                    <a:pt x="280" y="31"/>
                  </a:lnTo>
                  <a:lnTo>
                    <a:pt x="292" y="23"/>
                  </a:lnTo>
                  <a:lnTo>
                    <a:pt x="303" y="17"/>
                  </a:lnTo>
                  <a:lnTo>
                    <a:pt x="313" y="9"/>
                  </a:lnTo>
                  <a:lnTo>
                    <a:pt x="313" y="9"/>
                  </a:lnTo>
                  <a:lnTo>
                    <a:pt x="314" y="6"/>
                  </a:lnTo>
                  <a:lnTo>
                    <a:pt x="316" y="5"/>
                  </a:lnTo>
                  <a:lnTo>
                    <a:pt x="314" y="2"/>
                  </a:lnTo>
                  <a:lnTo>
                    <a:pt x="313" y="1"/>
                  </a:lnTo>
                  <a:lnTo>
                    <a:pt x="309" y="0"/>
                  </a:lnTo>
                  <a:lnTo>
                    <a:pt x="308" y="0"/>
                  </a:lnTo>
                  <a:lnTo>
                    <a:pt x="305" y="1"/>
                  </a:lnTo>
                  <a:lnTo>
                    <a:pt x="305"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1" name="Freeform 887"/>
            <p:cNvSpPr/>
            <p:nvPr/>
          </p:nvSpPr>
          <p:spPr bwMode="auto">
            <a:xfrm>
              <a:off x="3255963" y="3578226"/>
              <a:ext cx="133350" cy="146050"/>
            </a:xfrm>
            <a:custGeom>
              <a:avLst/>
              <a:gdLst/>
              <a:ahLst/>
              <a:cxnLst>
                <a:cxn ang="0">
                  <a:pos x="328" y="1"/>
                </a:cxn>
                <a:cxn ang="0">
                  <a:pos x="277" y="42"/>
                </a:cxn>
                <a:cxn ang="0">
                  <a:pos x="230" y="86"/>
                </a:cxn>
                <a:cxn ang="0">
                  <a:pos x="186" y="136"/>
                </a:cxn>
                <a:cxn ang="0">
                  <a:pos x="144" y="184"/>
                </a:cxn>
                <a:cxn ang="0">
                  <a:pos x="122" y="208"/>
                </a:cxn>
                <a:cxn ang="0">
                  <a:pos x="73" y="252"/>
                </a:cxn>
                <a:cxn ang="0">
                  <a:pos x="50" y="275"/>
                </a:cxn>
                <a:cxn ang="0">
                  <a:pos x="26" y="303"/>
                </a:cxn>
                <a:cxn ang="0">
                  <a:pos x="12" y="324"/>
                </a:cxn>
                <a:cxn ang="0">
                  <a:pos x="3" y="348"/>
                </a:cxn>
                <a:cxn ang="0">
                  <a:pos x="0" y="360"/>
                </a:cxn>
                <a:cxn ang="0">
                  <a:pos x="3" y="365"/>
                </a:cxn>
                <a:cxn ang="0">
                  <a:pos x="9" y="365"/>
                </a:cxn>
                <a:cxn ang="0">
                  <a:pos x="16" y="358"/>
                </a:cxn>
                <a:cxn ang="0">
                  <a:pos x="17" y="353"/>
                </a:cxn>
                <a:cxn ang="0">
                  <a:pos x="13" y="349"/>
                </a:cxn>
                <a:cxn ang="0">
                  <a:pos x="17" y="337"/>
                </a:cxn>
                <a:cxn ang="0">
                  <a:pos x="30" y="315"/>
                </a:cxn>
                <a:cxn ang="0">
                  <a:pos x="55" y="285"/>
                </a:cxn>
                <a:cxn ang="0">
                  <a:pos x="72" y="268"/>
                </a:cxn>
                <a:cxn ang="0">
                  <a:pos x="116" y="228"/>
                </a:cxn>
                <a:cxn ang="0">
                  <a:pos x="149" y="196"/>
                </a:cxn>
                <a:cxn ang="0">
                  <a:pos x="158" y="186"/>
                </a:cxn>
                <a:cxn ang="0">
                  <a:pos x="220" y="115"/>
                </a:cxn>
                <a:cxn ang="0">
                  <a:pos x="263" y="71"/>
                </a:cxn>
                <a:cxn ang="0">
                  <a:pos x="309" y="30"/>
                </a:cxn>
                <a:cxn ang="0">
                  <a:pos x="334" y="12"/>
                </a:cxn>
                <a:cxn ang="0">
                  <a:pos x="336" y="8"/>
                </a:cxn>
                <a:cxn ang="0">
                  <a:pos x="334" y="1"/>
                </a:cxn>
                <a:cxn ang="0">
                  <a:pos x="330" y="0"/>
                </a:cxn>
                <a:cxn ang="0">
                  <a:pos x="328" y="1"/>
                </a:cxn>
              </a:cxnLst>
              <a:rect l="0" t="0" r="r" b="b"/>
              <a:pathLst>
                <a:path w="336" h="366">
                  <a:moveTo>
                    <a:pt x="328" y="1"/>
                  </a:moveTo>
                  <a:lnTo>
                    <a:pt x="328" y="1"/>
                  </a:lnTo>
                  <a:lnTo>
                    <a:pt x="302" y="21"/>
                  </a:lnTo>
                  <a:lnTo>
                    <a:pt x="277" y="42"/>
                  </a:lnTo>
                  <a:lnTo>
                    <a:pt x="252" y="64"/>
                  </a:lnTo>
                  <a:lnTo>
                    <a:pt x="230" y="86"/>
                  </a:lnTo>
                  <a:lnTo>
                    <a:pt x="208" y="111"/>
                  </a:lnTo>
                  <a:lnTo>
                    <a:pt x="186" y="136"/>
                  </a:lnTo>
                  <a:lnTo>
                    <a:pt x="144" y="184"/>
                  </a:lnTo>
                  <a:lnTo>
                    <a:pt x="144" y="184"/>
                  </a:lnTo>
                  <a:lnTo>
                    <a:pt x="133" y="198"/>
                  </a:lnTo>
                  <a:lnTo>
                    <a:pt x="122" y="208"/>
                  </a:lnTo>
                  <a:lnTo>
                    <a:pt x="98" y="230"/>
                  </a:lnTo>
                  <a:lnTo>
                    <a:pt x="73" y="252"/>
                  </a:lnTo>
                  <a:lnTo>
                    <a:pt x="50" y="275"/>
                  </a:lnTo>
                  <a:lnTo>
                    <a:pt x="50" y="275"/>
                  </a:lnTo>
                  <a:lnTo>
                    <a:pt x="34" y="293"/>
                  </a:lnTo>
                  <a:lnTo>
                    <a:pt x="26" y="303"/>
                  </a:lnTo>
                  <a:lnTo>
                    <a:pt x="18" y="314"/>
                  </a:lnTo>
                  <a:lnTo>
                    <a:pt x="12" y="324"/>
                  </a:lnTo>
                  <a:lnTo>
                    <a:pt x="7" y="336"/>
                  </a:lnTo>
                  <a:lnTo>
                    <a:pt x="3" y="348"/>
                  </a:lnTo>
                  <a:lnTo>
                    <a:pt x="0" y="360"/>
                  </a:lnTo>
                  <a:lnTo>
                    <a:pt x="0" y="360"/>
                  </a:lnTo>
                  <a:lnTo>
                    <a:pt x="0" y="364"/>
                  </a:lnTo>
                  <a:lnTo>
                    <a:pt x="3" y="365"/>
                  </a:lnTo>
                  <a:lnTo>
                    <a:pt x="7" y="366"/>
                  </a:lnTo>
                  <a:lnTo>
                    <a:pt x="9" y="365"/>
                  </a:lnTo>
                  <a:lnTo>
                    <a:pt x="16" y="358"/>
                  </a:lnTo>
                  <a:lnTo>
                    <a:pt x="16" y="358"/>
                  </a:lnTo>
                  <a:lnTo>
                    <a:pt x="17" y="356"/>
                  </a:lnTo>
                  <a:lnTo>
                    <a:pt x="17" y="353"/>
                  </a:lnTo>
                  <a:lnTo>
                    <a:pt x="16" y="352"/>
                  </a:lnTo>
                  <a:lnTo>
                    <a:pt x="13" y="349"/>
                  </a:lnTo>
                  <a:lnTo>
                    <a:pt x="13" y="349"/>
                  </a:lnTo>
                  <a:lnTo>
                    <a:pt x="17" y="337"/>
                  </a:lnTo>
                  <a:lnTo>
                    <a:pt x="24" y="327"/>
                  </a:lnTo>
                  <a:lnTo>
                    <a:pt x="30" y="315"/>
                  </a:lnTo>
                  <a:lnTo>
                    <a:pt x="38" y="305"/>
                  </a:lnTo>
                  <a:lnTo>
                    <a:pt x="55" y="285"/>
                  </a:lnTo>
                  <a:lnTo>
                    <a:pt x="72" y="268"/>
                  </a:lnTo>
                  <a:lnTo>
                    <a:pt x="72" y="268"/>
                  </a:lnTo>
                  <a:lnTo>
                    <a:pt x="94" y="247"/>
                  </a:lnTo>
                  <a:lnTo>
                    <a:pt x="116" y="228"/>
                  </a:lnTo>
                  <a:lnTo>
                    <a:pt x="139" y="207"/>
                  </a:lnTo>
                  <a:lnTo>
                    <a:pt x="149" y="196"/>
                  </a:lnTo>
                  <a:lnTo>
                    <a:pt x="158" y="186"/>
                  </a:lnTo>
                  <a:lnTo>
                    <a:pt x="158" y="186"/>
                  </a:lnTo>
                  <a:lnTo>
                    <a:pt x="199" y="139"/>
                  </a:lnTo>
                  <a:lnTo>
                    <a:pt x="220" y="115"/>
                  </a:lnTo>
                  <a:lnTo>
                    <a:pt x="241" y="93"/>
                  </a:lnTo>
                  <a:lnTo>
                    <a:pt x="263" y="71"/>
                  </a:lnTo>
                  <a:lnTo>
                    <a:pt x="285" y="50"/>
                  </a:lnTo>
                  <a:lnTo>
                    <a:pt x="309" y="30"/>
                  </a:lnTo>
                  <a:lnTo>
                    <a:pt x="334" y="12"/>
                  </a:lnTo>
                  <a:lnTo>
                    <a:pt x="334" y="12"/>
                  </a:lnTo>
                  <a:lnTo>
                    <a:pt x="335" y="9"/>
                  </a:lnTo>
                  <a:lnTo>
                    <a:pt x="336" y="8"/>
                  </a:lnTo>
                  <a:lnTo>
                    <a:pt x="335" y="3"/>
                  </a:lnTo>
                  <a:lnTo>
                    <a:pt x="334" y="1"/>
                  </a:lnTo>
                  <a:lnTo>
                    <a:pt x="332" y="0"/>
                  </a:lnTo>
                  <a:lnTo>
                    <a:pt x="330" y="0"/>
                  </a:lnTo>
                  <a:lnTo>
                    <a:pt x="328" y="1"/>
                  </a:lnTo>
                  <a:lnTo>
                    <a:pt x="32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2" name="Freeform 888"/>
            <p:cNvSpPr/>
            <p:nvPr/>
          </p:nvSpPr>
          <p:spPr bwMode="auto">
            <a:xfrm>
              <a:off x="3267076" y="3592513"/>
              <a:ext cx="152400" cy="169863"/>
            </a:xfrm>
            <a:custGeom>
              <a:avLst/>
              <a:gdLst/>
              <a:ahLst/>
              <a:cxnLst>
                <a:cxn ang="0">
                  <a:pos x="371" y="2"/>
                </a:cxn>
                <a:cxn ang="0">
                  <a:pos x="371" y="2"/>
                </a:cxn>
                <a:cxn ang="0">
                  <a:pos x="319" y="51"/>
                </a:cxn>
                <a:cxn ang="0">
                  <a:pos x="293" y="76"/>
                </a:cxn>
                <a:cxn ang="0">
                  <a:pos x="267" y="100"/>
                </a:cxn>
                <a:cxn ang="0">
                  <a:pos x="267" y="100"/>
                </a:cxn>
                <a:cxn ang="0">
                  <a:pos x="212" y="147"/>
                </a:cxn>
                <a:cxn ang="0">
                  <a:pos x="186" y="172"/>
                </a:cxn>
                <a:cxn ang="0">
                  <a:pos x="161" y="199"/>
                </a:cxn>
                <a:cxn ang="0">
                  <a:pos x="161" y="199"/>
                </a:cxn>
                <a:cxn ang="0">
                  <a:pos x="149" y="212"/>
                </a:cxn>
                <a:cxn ang="0">
                  <a:pos x="138" y="228"/>
                </a:cxn>
                <a:cxn ang="0">
                  <a:pos x="119" y="258"/>
                </a:cxn>
                <a:cxn ang="0">
                  <a:pos x="99" y="289"/>
                </a:cxn>
                <a:cxn ang="0">
                  <a:pos x="81" y="321"/>
                </a:cxn>
                <a:cxn ang="0">
                  <a:pos x="81" y="321"/>
                </a:cxn>
                <a:cxn ang="0">
                  <a:pos x="63" y="346"/>
                </a:cxn>
                <a:cxn ang="0">
                  <a:pos x="46" y="372"/>
                </a:cxn>
                <a:cxn ang="0">
                  <a:pos x="46" y="372"/>
                </a:cxn>
                <a:cxn ang="0">
                  <a:pos x="38" y="385"/>
                </a:cxn>
                <a:cxn ang="0">
                  <a:pos x="29" y="399"/>
                </a:cxn>
                <a:cxn ang="0">
                  <a:pos x="22" y="406"/>
                </a:cxn>
                <a:cxn ang="0">
                  <a:pos x="17" y="411"/>
                </a:cxn>
                <a:cxn ang="0">
                  <a:pos x="10" y="415"/>
                </a:cxn>
                <a:cxn ang="0">
                  <a:pos x="4" y="416"/>
                </a:cxn>
                <a:cxn ang="0">
                  <a:pos x="4" y="416"/>
                </a:cxn>
                <a:cxn ang="0">
                  <a:pos x="1" y="418"/>
                </a:cxn>
                <a:cxn ang="0">
                  <a:pos x="0" y="419"/>
                </a:cxn>
                <a:cxn ang="0">
                  <a:pos x="0" y="421"/>
                </a:cxn>
                <a:cxn ang="0">
                  <a:pos x="0" y="423"/>
                </a:cxn>
                <a:cxn ang="0">
                  <a:pos x="2" y="427"/>
                </a:cxn>
                <a:cxn ang="0">
                  <a:pos x="4" y="428"/>
                </a:cxn>
                <a:cxn ang="0">
                  <a:pos x="6" y="428"/>
                </a:cxn>
                <a:cxn ang="0">
                  <a:pos x="6" y="428"/>
                </a:cxn>
                <a:cxn ang="0">
                  <a:pos x="15" y="425"/>
                </a:cxn>
                <a:cxn ang="0">
                  <a:pos x="25" y="419"/>
                </a:cxn>
                <a:cxn ang="0">
                  <a:pos x="31" y="412"/>
                </a:cxn>
                <a:cxn ang="0">
                  <a:pos x="39" y="403"/>
                </a:cxn>
                <a:cxn ang="0">
                  <a:pos x="51" y="385"/>
                </a:cxn>
                <a:cxn ang="0">
                  <a:pos x="61" y="368"/>
                </a:cxn>
                <a:cxn ang="0">
                  <a:pos x="61" y="368"/>
                </a:cxn>
                <a:cxn ang="0">
                  <a:pos x="153" y="229"/>
                </a:cxn>
                <a:cxn ang="0">
                  <a:pos x="153" y="229"/>
                </a:cxn>
                <a:cxn ang="0">
                  <a:pos x="163" y="212"/>
                </a:cxn>
                <a:cxn ang="0">
                  <a:pos x="176" y="197"/>
                </a:cxn>
                <a:cxn ang="0">
                  <a:pos x="191" y="182"/>
                </a:cxn>
                <a:cxn ang="0">
                  <a:pos x="205" y="168"/>
                </a:cxn>
                <a:cxn ang="0">
                  <a:pos x="235" y="140"/>
                </a:cxn>
                <a:cxn ang="0">
                  <a:pos x="267" y="114"/>
                </a:cxn>
                <a:cxn ang="0">
                  <a:pos x="267" y="114"/>
                </a:cxn>
                <a:cxn ang="0">
                  <a:pos x="295" y="89"/>
                </a:cxn>
                <a:cxn ang="0">
                  <a:pos x="324" y="63"/>
                </a:cxn>
                <a:cxn ang="0">
                  <a:pos x="380" y="10"/>
                </a:cxn>
                <a:cxn ang="0">
                  <a:pos x="380" y="10"/>
                </a:cxn>
                <a:cxn ang="0">
                  <a:pos x="382" y="8"/>
                </a:cxn>
                <a:cxn ang="0">
                  <a:pos x="382" y="6"/>
                </a:cxn>
                <a:cxn ang="0">
                  <a:pos x="380" y="2"/>
                </a:cxn>
                <a:cxn ang="0">
                  <a:pos x="377" y="0"/>
                </a:cxn>
                <a:cxn ang="0">
                  <a:pos x="374" y="0"/>
                </a:cxn>
                <a:cxn ang="0">
                  <a:pos x="371" y="2"/>
                </a:cxn>
                <a:cxn ang="0">
                  <a:pos x="371" y="2"/>
                </a:cxn>
              </a:cxnLst>
              <a:rect l="0" t="0" r="r" b="b"/>
              <a:pathLst>
                <a:path w="382" h="428">
                  <a:moveTo>
                    <a:pt x="371" y="2"/>
                  </a:moveTo>
                  <a:lnTo>
                    <a:pt x="371" y="2"/>
                  </a:lnTo>
                  <a:lnTo>
                    <a:pt x="319" y="51"/>
                  </a:lnTo>
                  <a:lnTo>
                    <a:pt x="293" y="76"/>
                  </a:lnTo>
                  <a:lnTo>
                    <a:pt x="267" y="100"/>
                  </a:lnTo>
                  <a:lnTo>
                    <a:pt x="267" y="100"/>
                  </a:lnTo>
                  <a:lnTo>
                    <a:pt x="212" y="147"/>
                  </a:lnTo>
                  <a:lnTo>
                    <a:pt x="186" y="172"/>
                  </a:lnTo>
                  <a:lnTo>
                    <a:pt x="161" y="199"/>
                  </a:lnTo>
                  <a:lnTo>
                    <a:pt x="161" y="199"/>
                  </a:lnTo>
                  <a:lnTo>
                    <a:pt x="149" y="212"/>
                  </a:lnTo>
                  <a:lnTo>
                    <a:pt x="138" y="228"/>
                  </a:lnTo>
                  <a:lnTo>
                    <a:pt x="119" y="258"/>
                  </a:lnTo>
                  <a:lnTo>
                    <a:pt x="99" y="289"/>
                  </a:lnTo>
                  <a:lnTo>
                    <a:pt x="81" y="321"/>
                  </a:lnTo>
                  <a:lnTo>
                    <a:pt x="81" y="321"/>
                  </a:lnTo>
                  <a:lnTo>
                    <a:pt x="63" y="346"/>
                  </a:lnTo>
                  <a:lnTo>
                    <a:pt x="46" y="372"/>
                  </a:lnTo>
                  <a:lnTo>
                    <a:pt x="46" y="372"/>
                  </a:lnTo>
                  <a:lnTo>
                    <a:pt x="38" y="385"/>
                  </a:lnTo>
                  <a:lnTo>
                    <a:pt x="29" y="399"/>
                  </a:lnTo>
                  <a:lnTo>
                    <a:pt x="22" y="406"/>
                  </a:lnTo>
                  <a:lnTo>
                    <a:pt x="17" y="411"/>
                  </a:lnTo>
                  <a:lnTo>
                    <a:pt x="10" y="415"/>
                  </a:lnTo>
                  <a:lnTo>
                    <a:pt x="4" y="416"/>
                  </a:lnTo>
                  <a:lnTo>
                    <a:pt x="4" y="416"/>
                  </a:lnTo>
                  <a:lnTo>
                    <a:pt x="1" y="418"/>
                  </a:lnTo>
                  <a:lnTo>
                    <a:pt x="0" y="419"/>
                  </a:lnTo>
                  <a:lnTo>
                    <a:pt x="0" y="421"/>
                  </a:lnTo>
                  <a:lnTo>
                    <a:pt x="0" y="423"/>
                  </a:lnTo>
                  <a:lnTo>
                    <a:pt x="2" y="427"/>
                  </a:lnTo>
                  <a:lnTo>
                    <a:pt x="4" y="428"/>
                  </a:lnTo>
                  <a:lnTo>
                    <a:pt x="6" y="428"/>
                  </a:lnTo>
                  <a:lnTo>
                    <a:pt x="6" y="428"/>
                  </a:lnTo>
                  <a:lnTo>
                    <a:pt x="15" y="425"/>
                  </a:lnTo>
                  <a:lnTo>
                    <a:pt x="25" y="419"/>
                  </a:lnTo>
                  <a:lnTo>
                    <a:pt x="31" y="412"/>
                  </a:lnTo>
                  <a:lnTo>
                    <a:pt x="39" y="403"/>
                  </a:lnTo>
                  <a:lnTo>
                    <a:pt x="51" y="385"/>
                  </a:lnTo>
                  <a:lnTo>
                    <a:pt x="61" y="368"/>
                  </a:lnTo>
                  <a:lnTo>
                    <a:pt x="61" y="368"/>
                  </a:lnTo>
                  <a:lnTo>
                    <a:pt x="153" y="229"/>
                  </a:lnTo>
                  <a:lnTo>
                    <a:pt x="153" y="229"/>
                  </a:lnTo>
                  <a:lnTo>
                    <a:pt x="163" y="212"/>
                  </a:lnTo>
                  <a:lnTo>
                    <a:pt x="176" y="197"/>
                  </a:lnTo>
                  <a:lnTo>
                    <a:pt x="191" y="182"/>
                  </a:lnTo>
                  <a:lnTo>
                    <a:pt x="205" y="168"/>
                  </a:lnTo>
                  <a:lnTo>
                    <a:pt x="235" y="140"/>
                  </a:lnTo>
                  <a:lnTo>
                    <a:pt x="267" y="114"/>
                  </a:lnTo>
                  <a:lnTo>
                    <a:pt x="267" y="114"/>
                  </a:lnTo>
                  <a:lnTo>
                    <a:pt x="295" y="89"/>
                  </a:lnTo>
                  <a:lnTo>
                    <a:pt x="324" y="63"/>
                  </a:lnTo>
                  <a:lnTo>
                    <a:pt x="380" y="10"/>
                  </a:lnTo>
                  <a:lnTo>
                    <a:pt x="380" y="10"/>
                  </a:lnTo>
                  <a:lnTo>
                    <a:pt x="382" y="8"/>
                  </a:lnTo>
                  <a:lnTo>
                    <a:pt x="382" y="6"/>
                  </a:lnTo>
                  <a:lnTo>
                    <a:pt x="380" y="2"/>
                  </a:lnTo>
                  <a:lnTo>
                    <a:pt x="377" y="0"/>
                  </a:lnTo>
                  <a:lnTo>
                    <a:pt x="374" y="0"/>
                  </a:lnTo>
                  <a:lnTo>
                    <a:pt x="371" y="2"/>
                  </a:lnTo>
                  <a:lnTo>
                    <a:pt x="371"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3" name="Freeform 889"/>
            <p:cNvSpPr/>
            <p:nvPr/>
          </p:nvSpPr>
          <p:spPr bwMode="auto">
            <a:xfrm>
              <a:off x="3327401" y="3587751"/>
              <a:ext cx="139700" cy="176213"/>
            </a:xfrm>
            <a:custGeom>
              <a:avLst/>
              <a:gdLst/>
              <a:ahLst/>
              <a:cxnLst>
                <a:cxn ang="0">
                  <a:pos x="340" y="1"/>
                </a:cxn>
                <a:cxn ang="0">
                  <a:pos x="323" y="15"/>
                </a:cxn>
                <a:cxn ang="0">
                  <a:pos x="310" y="34"/>
                </a:cxn>
                <a:cxn ang="0">
                  <a:pos x="298" y="49"/>
                </a:cxn>
                <a:cxn ang="0">
                  <a:pos x="264" y="94"/>
                </a:cxn>
                <a:cxn ang="0">
                  <a:pos x="214" y="162"/>
                </a:cxn>
                <a:cxn ang="0">
                  <a:pos x="161" y="227"/>
                </a:cxn>
                <a:cxn ang="0">
                  <a:pos x="110" y="285"/>
                </a:cxn>
                <a:cxn ang="0">
                  <a:pos x="74" y="329"/>
                </a:cxn>
                <a:cxn ang="0">
                  <a:pos x="64" y="345"/>
                </a:cxn>
                <a:cxn ang="0">
                  <a:pos x="25" y="405"/>
                </a:cxn>
                <a:cxn ang="0">
                  <a:pos x="9" y="421"/>
                </a:cxn>
                <a:cxn ang="0">
                  <a:pos x="2" y="429"/>
                </a:cxn>
                <a:cxn ang="0">
                  <a:pos x="0" y="439"/>
                </a:cxn>
                <a:cxn ang="0">
                  <a:pos x="1" y="442"/>
                </a:cxn>
                <a:cxn ang="0">
                  <a:pos x="6" y="444"/>
                </a:cxn>
                <a:cxn ang="0">
                  <a:pos x="12" y="442"/>
                </a:cxn>
                <a:cxn ang="0">
                  <a:pos x="12" y="439"/>
                </a:cxn>
                <a:cxn ang="0">
                  <a:pos x="16" y="431"/>
                </a:cxn>
                <a:cxn ang="0">
                  <a:pos x="33" y="412"/>
                </a:cxn>
                <a:cxn ang="0">
                  <a:pos x="40" y="402"/>
                </a:cxn>
                <a:cxn ang="0">
                  <a:pos x="65" y="363"/>
                </a:cxn>
                <a:cxn ang="0">
                  <a:pos x="74" y="350"/>
                </a:cxn>
                <a:cxn ang="0">
                  <a:pos x="123" y="289"/>
                </a:cxn>
                <a:cxn ang="0">
                  <a:pos x="175" y="227"/>
                </a:cxn>
                <a:cxn ang="0">
                  <a:pos x="217" y="176"/>
                </a:cxn>
                <a:cxn ang="0">
                  <a:pos x="256" y="124"/>
                </a:cxn>
                <a:cxn ang="0">
                  <a:pos x="301" y="65"/>
                </a:cxn>
                <a:cxn ang="0">
                  <a:pos x="311" y="51"/>
                </a:cxn>
                <a:cxn ang="0">
                  <a:pos x="327" y="28"/>
                </a:cxn>
                <a:cxn ang="0">
                  <a:pos x="339" y="15"/>
                </a:cxn>
                <a:cxn ang="0">
                  <a:pos x="345" y="10"/>
                </a:cxn>
                <a:cxn ang="0">
                  <a:pos x="349" y="6"/>
                </a:cxn>
                <a:cxn ang="0">
                  <a:pos x="344" y="0"/>
                </a:cxn>
                <a:cxn ang="0">
                  <a:pos x="340" y="1"/>
                </a:cxn>
              </a:cxnLst>
              <a:rect l="0" t="0" r="r" b="b"/>
              <a:pathLst>
                <a:path w="349" h="444">
                  <a:moveTo>
                    <a:pt x="340" y="1"/>
                  </a:moveTo>
                  <a:lnTo>
                    <a:pt x="340" y="1"/>
                  </a:lnTo>
                  <a:lnTo>
                    <a:pt x="329" y="7"/>
                  </a:lnTo>
                  <a:lnTo>
                    <a:pt x="323" y="15"/>
                  </a:lnTo>
                  <a:lnTo>
                    <a:pt x="316" y="23"/>
                  </a:lnTo>
                  <a:lnTo>
                    <a:pt x="310" y="34"/>
                  </a:lnTo>
                  <a:lnTo>
                    <a:pt x="310" y="34"/>
                  </a:lnTo>
                  <a:lnTo>
                    <a:pt x="298" y="49"/>
                  </a:lnTo>
                  <a:lnTo>
                    <a:pt x="286" y="64"/>
                  </a:lnTo>
                  <a:lnTo>
                    <a:pt x="264" y="94"/>
                  </a:lnTo>
                  <a:lnTo>
                    <a:pt x="264" y="94"/>
                  </a:lnTo>
                  <a:lnTo>
                    <a:pt x="214" y="162"/>
                  </a:lnTo>
                  <a:lnTo>
                    <a:pt x="188" y="194"/>
                  </a:lnTo>
                  <a:lnTo>
                    <a:pt x="161" y="227"/>
                  </a:lnTo>
                  <a:lnTo>
                    <a:pt x="161" y="227"/>
                  </a:lnTo>
                  <a:lnTo>
                    <a:pt x="110" y="285"/>
                  </a:lnTo>
                  <a:lnTo>
                    <a:pt x="86" y="313"/>
                  </a:lnTo>
                  <a:lnTo>
                    <a:pt x="74" y="329"/>
                  </a:lnTo>
                  <a:lnTo>
                    <a:pt x="64" y="345"/>
                  </a:lnTo>
                  <a:lnTo>
                    <a:pt x="64" y="345"/>
                  </a:lnTo>
                  <a:lnTo>
                    <a:pt x="25" y="405"/>
                  </a:lnTo>
                  <a:lnTo>
                    <a:pt x="25" y="405"/>
                  </a:lnTo>
                  <a:lnTo>
                    <a:pt x="18" y="413"/>
                  </a:lnTo>
                  <a:lnTo>
                    <a:pt x="9" y="421"/>
                  </a:lnTo>
                  <a:lnTo>
                    <a:pt x="6" y="425"/>
                  </a:lnTo>
                  <a:lnTo>
                    <a:pt x="2" y="429"/>
                  </a:lnTo>
                  <a:lnTo>
                    <a:pt x="1" y="434"/>
                  </a:lnTo>
                  <a:lnTo>
                    <a:pt x="0" y="439"/>
                  </a:lnTo>
                  <a:lnTo>
                    <a:pt x="0" y="439"/>
                  </a:lnTo>
                  <a:lnTo>
                    <a:pt x="1" y="442"/>
                  </a:lnTo>
                  <a:lnTo>
                    <a:pt x="2" y="443"/>
                  </a:lnTo>
                  <a:lnTo>
                    <a:pt x="6" y="444"/>
                  </a:lnTo>
                  <a:lnTo>
                    <a:pt x="10" y="443"/>
                  </a:lnTo>
                  <a:lnTo>
                    <a:pt x="12" y="442"/>
                  </a:lnTo>
                  <a:lnTo>
                    <a:pt x="12" y="439"/>
                  </a:lnTo>
                  <a:lnTo>
                    <a:pt x="12" y="439"/>
                  </a:lnTo>
                  <a:lnTo>
                    <a:pt x="13" y="435"/>
                  </a:lnTo>
                  <a:lnTo>
                    <a:pt x="16" y="431"/>
                  </a:lnTo>
                  <a:lnTo>
                    <a:pt x="23" y="421"/>
                  </a:lnTo>
                  <a:lnTo>
                    <a:pt x="33" y="412"/>
                  </a:lnTo>
                  <a:lnTo>
                    <a:pt x="40" y="402"/>
                  </a:lnTo>
                  <a:lnTo>
                    <a:pt x="40" y="402"/>
                  </a:lnTo>
                  <a:lnTo>
                    <a:pt x="56" y="376"/>
                  </a:lnTo>
                  <a:lnTo>
                    <a:pt x="65" y="363"/>
                  </a:lnTo>
                  <a:lnTo>
                    <a:pt x="74" y="350"/>
                  </a:lnTo>
                  <a:lnTo>
                    <a:pt x="74" y="350"/>
                  </a:lnTo>
                  <a:lnTo>
                    <a:pt x="98" y="319"/>
                  </a:lnTo>
                  <a:lnTo>
                    <a:pt x="123" y="289"/>
                  </a:lnTo>
                  <a:lnTo>
                    <a:pt x="175" y="227"/>
                  </a:lnTo>
                  <a:lnTo>
                    <a:pt x="175" y="227"/>
                  </a:lnTo>
                  <a:lnTo>
                    <a:pt x="196" y="202"/>
                  </a:lnTo>
                  <a:lnTo>
                    <a:pt x="217" y="176"/>
                  </a:lnTo>
                  <a:lnTo>
                    <a:pt x="256" y="124"/>
                  </a:lnTo>
                  <a:lnTo>
                    <a:pt x="256" y="124"/>
                  </a:lnTo>
                  <a:lnTo>
                    <a:pt x="278" y="94"/>
                  </a:lnTo>
                  <a:lnTo>
                    <a:pt x="301" y="65"/>
                  </a:lnTo>
                  <a:lnTo>
                    <a:pt x="301" y="65"/>
                  </a:lnTo>
                  <a:lnTo>
                    <a:pt x="311" y="51"/>
                  </a:lnTo>
                  <a:lnTo>
                    <a:pt x="322" y="35"/>
                  </a:lnTo>
                  <a:lnTo>
                    <a:pt x="327" y="28"/>
                  </a:lnTo>
                  <a:lnTo>
                    <a:pt x="332" y="21"/>
                  </a:lnTo>
                  <a:lnTo>
                    <a:pt x="339" y="15"/>
                  </a:lnTo>
                  <a:lnTo>
                    <a:pt x="345" y="10"/>
                  </a:lnTo>
                  <a:lnTo>
                    <a:pt x="345" y="10"/>
                  </a:lnTo>
                  <a:lnTo>
                    <a:pt x="348" y="9"/>
                  </a:lnTo>
                  <a:lnTo>
                    <a:pt x="349" y="6"/>
                  </a:lnTo>
                  <a:lnTo>
                    <a:pt x="348" y="2"/>
                  </a:lnTo>
                  <a:lnTo>
                    <a:pt x="344" y="0"/>
                  </a:lnTo>
                  <a:lnTo>
                    <a:pt x="343" y="0"/>
                  </a:lnTo>
                  <a:lnTo>
                    <a:pt x="340" y="1"/>
                  </a:lnTo>
                  <a:lnTo>
                    <a:pt x="34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4" name="Freeform 890"/>
            <p:cNvSpPr/>
            <p:nvPr/>
          </p:nvSpPr>
          <p:spPr bwMode="auto">
            <a:xfrm>
              <a:off x="3362326" y="3660776"/>
              <a:ext cx="88900" cy="106363"/>
            </a:xfrm>
            <a:custGeom>
              <a:avLst/>
              <a:gdLst/>
              <a:ahLst/>
              <a:cxnLst>
                <a:cxn ang="0">
                  <a:pos x="213" y="1"/>
                </a:cxn>
                <a:cxn ang="0">
                  <a:pos x="213" y="1"/>
                </a:cxn>
                <a:cxn ang="0">
                  <a:pos x="185" y="31"/>
                </a:cxn>
                <a:cxn ang="0">
                  <a:pos x="156" y="62"/>
                </a:cxn>
                <a:cxn ang="0">
                  <a:pos x="128" y="94"/>
                </a:cxn>
                <a:cxn ang="0">
                  <a:pos x="102" y="127"/>
                </a:cxn>
                <a:cxn ang="0">
                  <a:pos x="102" y="127"/>
                </a:cxn>
                <a:cxn ang="0">
                  <a:pos x="75" y="163"/>
                </a:cxn>
                <a:cxn ang="0">
                  <a:pos x="47" y="201"/>
                </a:cxn>
                <a:cxn ang="0">
                  <a:pos x="47" y="201"/>
                </a:cxn>
                <a:cxn ang="0">
                  <a:pos x="35" y="215"/>
                </a:cxn>
                <a:cxn ang="0">
                  <a:pos x="22" y="229"/>
                </a:cxn>
                <a:cxn ang="0">
                  <a:pos x="11" y="243"/>
                </a:cxn>
                <a:cxn ang="0">
                  <a:pos x="0" y="259"/>
                </a:cxn>
                <a:cxn ang="0">
                  <a:pos x="0" y="259"/>
                </a:cxn>
                <a:cxn ang="0">
                  <a:pos x="0" y="261"/>
                </a:cxn>
                <a:cxn ang="0">
                  <a:pos x="0" y="264"/>
                </a:cxn>
                <a:cxn ang="0">
                  <a:pos x="3" y="266"/>
                </a:cxn>
                <a:cxn ang="0">
                  <a:pos x="7" y="268"/>
                </a:cxn>
                <a:cxn ang="0">
                  <a:pos x="9" y="266"/>
                </a:cxn>
                <a:cxn ang="0">
                  <a:pos x="11" y="265"/>
                </a:cxn>
                <a:cxn ang="0">
                  <a:pos x="11" y="265"/>
                </a:cxn>
                <a:cxn ang="0">
                  <a:pos x="16" y="256"/>
                </a:cxn>
                <a:cxn ang="0">
                  <a:pos x="22" y="247"/>
                </a:cxn>
                <a:cxn ang="0">
                  <a:pos x="34" y="231"/>
                </a:cxn>
                <a:cxn ang="0">
                  <a:pos x="49" y="217"/>
                </a:cxn>
                <a:cxn ang="0">
                  <a:pos x="62" y="201"/>
                </a:cxn>
                <a:cxn ang="0">
                  <a:pos x="62" y="201"/>
                </a:cxn>
                <a:cxn ang="0">
                  <a:pos x="84" y="171"/>
                </a:cxn>
                <a:cxn ang="0">
                  <a:pos x="106" y="141"/>
                </a:cxn>
                <a:cxn ang="0">
                  <a:pos x="106" y="141"/>
                </a:cxn>
                <a:cxn ang="0">
                  <a:pos x="132" y="107"/>
                </a:cxn>
                <a:cxn ang="0">
                  <a:pos x="161" y="73"/>
                </a:cxn>
                <a:cxn ang="0">
                  <a:pos x="191" y="40"/>
                </a:cxn>
                <a:cxn ang="0">
                  <a:pos x="221" y="9"/>
                </a:cxn>
                <a:cxn ang="0">
                  <a:pos x="221" y="9"/>
                </a:cxn>
                <a:cxn ang="0">
                  <a:pos x="223" y="8"/>
                </a:cxn>
                <a:cxn ang="0">
                  <a:pos x="223" y="5"/>
                </a:cxn>
                <a:cxn ang="0">
                  <a:pos x="221" y="1"/>
                </a:cxn>
                <a:cxn ang="0">
                  <a:pos x="217" y="0"/>
                </a:cxn>
                <a:cxn ang="0">
                  <a:pos x="215" y="0"/>
                </a:cxn>
                <a:cxn ang="0">
                  <a:pos x="213" y="1"/>
                </a:cxn>
                <a:cxn ang="0">
                  <a:pos x="213" y="1"/>
                </a:cxn>
              </a:cxnLst>
              <a:rect l="0" t="0" r="r" b="b"/>
              <a:pathLst>
                <a:path w="223" h="268">
                  <a:moveTo>
                    <a:pt x="213" y="1"/>
                  </a:moveTo>
                  <a:lnTo>
                    <a:pt x="213" y="1"/>
                  </a:lnTo>
                  <a:lnTo>
                    <a:pt x="185" y="31"/>
                  </a:lnTo>
                  <a:lnTo>
                    <a:pt x="156" y="62"/>
                  </a:lnTo>
                  <a:lnTo>
                    <a:pt x="128" y="94"/>
                  </a:lnTo>
                  <a:lnTo>
                    <a:pt x="102" y="127"/>
                  </a:lnTo>
                  <a:lnTo>
                    <a:pt x="102" y="127"/>
                  </a:lnTo>
                  <a:lnTo>
                    <a:pt x="75" y="163"/>
                  </a:lnTo>
                  <a:lnTo>
                    <a:pt x="47" y="201"/>
                  </a:lnTo>
                  <a:lnTo>
                    <a:pt x="47" y="201"/>
                  </a:lnTo>
                  <a:lnTo>
                    <a:pt x="35" y="215"/>
                  </a:lnTo>
                  <a:lnTo>
                    <a:pt x="22" y="229"/>
                  </a:lnTo>
                  <a:lnTo>
                    <a:pt x="11" y="243"/>
                  </a:lnTo>
                  <a:lnTo>
                    <a:pt x="0" y="259"/>
                  </a:lnTo>
                  <a:lnTo>
                    <a:pt x="0" y="259"/>
                  </a:lnTo>
                  <a:lnTo>
                    <a:pt x="0" y="261"/>
                  </a:lnTo>
                  <a:lnTo>
                    <a:pt x="0" y="264"/>
                  </a:lnTo>
                  <a:lnTo>
                    <a:pt x="3" y="266"/>
                  </a:lnTo>
                  <a:lnTo>
                    <a:pt x="7" y="268"/>
                  </a:lnTo>
                  <a:lnTo>
                    <a:pt x="9" y="266"/>
                  </a:lnTo>
                  <a:lnTo>
                    <a:pt x="11" y="265"/>
                  </a:lnTo>
                  <a:lnTo>
                    <a:pt x="11" y="265"/>
                  </a:lnTo>
                  <a:lnTo>
                    <a:pt x="16" y="256"/>
                  </a:lnTo>
                  <a:lnTo>
                    <a:pt x="22" y="247"/>
                  </a:lnTo>
                  <a:lnTo>
                    <a:pt x="34" y="231"/>
                  </a:lnTo>
                  <a:lnTo>
                    <a:pt x="49" y="217"/>
                  </a:lnTo>
                  <a:lnTo>
                    <a:pt x="62" y="201"/>
                  </a:lnTo>
                  <a:lnTo>
                    <a:pt x="62" y="201"/>
                  </a:lnTo>
                  <a:lnTo>
                    <a:pt x="84" y="171"/>
                  </a:lnTo>
                  <a:lnTo>
                    <a:pt x="106" y="141"/>
                  </a:lnTo>
                  <a:lnTo>
                    <a:pt x="106" y="141"/>
                  </a:lnTo>
                  <a:lnTo>
                    <a:pt x="132" y="107"/>
                  </a:lnTo>
                  <a:lnTo>
                    <a:pt x="161" y="73"/>
                  </a:lnTo>
                  <a:lnTo>
                    <a:pt x="191" y="40"/>
                  </a:lnTo>
                  <a:lnTo>
                    <a:pt x="221" y="9"/>
                  </a:lnTo>
                  <a:lnTo>
                    <a:pt x="221" y="9"/>
                  </a:lnTo>
                  <a:lnTo>
                    <a:pt x="223" y="8"/>
                  </a:lnTo>
                  <a:lnTo>
                    <a:pt x="223" y="5"/>
                  </a:lnTo>
                  <a:lnTo>
                    <a:pt x="221" y="1"/>
                  </a:lnTo>
                  <a:lnTo>
                    <a:pt x="217" y="0"/>
                  </a:lnTo>
                  <a:lnTo>
                    <a:pt x="215" y="0"/>
                  </a:lnTo>
                  <a:lnTo>
                    <a:pt x="213" y="1"/>
                  </a:lnTo>
                  <a:lnTo>
                    <a:pt x="21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5" name="Freeform 891"/>
            <p:cNvSpPr/>
            <p:nvPr/>
          </p:nvSpPr>
          <p:spPr bwMode="auto">
            <a:xfrm>
              <a:off x="3398838" y="3705226"/>
              <a:ext cx="47625" cy="66675"/>
            </a:xfrm>
            <a:custGeom>
              <a:avLst/>
              <a:gdLst/>
              <a:ahLst/>
              <a:cxnLst>
                <a:cxn ang="0">
                  <a:pos x="108" y="4"/>
                </a:cxn>
                <a:cxn ang="0">
                  <a:pos x="108" y="4"/>
                </a:cxn>
                <a:cxn ang="0">
                  <a:pos x="106" y="14"/>
                </a:cxn>
                <a:cxn ang="0">
                  <a:pos x="102" y="21"/>
                </a:cxn>
                <a:cxn ang="0">
                  <a:pos x="97" y="29"/>
                </a:cxn>
                <a:cxn ang="0">
                  <a:pos x="90" y="37"/>
                </a:cxn>
                <a:cxn ang="0">
                  <a:pos x="76" y="53"/>
                </a:cxn>
                <a:cxn ang="0">
                  <a:pos x="64" y="67"/>
                </a:cxn>
                <a:cxn ang="0">
                  <a:pos x="64" y="67"/>
                </a:cxn>
                <a:cxn ang="0">
                  <a:pos x="48" y="89"/>
                </a:cxn>
                <a:cxn ang="0">
                  <a:pos x="34" y="113"/>
                </a:cxn>
                <a:cxn ang="0">
                  <a:pos x="18" y="135"/>
                </a:cxn>
                <a:cxn ang="0">
                  <a:pos x="10" y="146"/>
                </a:cxn>
                <a:cxn ang="0">
                  <a:pos x="1" y="156"/>
                </a:cxn>
                <a:cxn ang="0">
                  <a:pos x="1" y="156"/>
                </a:cxn>
                <a:cxn ang="0">
                  <a:pos x="0" y="159"/>
                </a:cxn>
                <a:cxn ang="0">
                  <a:pos x="0" y="160"/>
                </a:cxn>
                <a:cxn ang="0">
                  <a:pos x="1" y="164"/>
                </a:cxn>
                <a:cxn ang="0">
                  <a:pos x="5" y="167"/>
                </a:cxn>
                <a:cxn ang="0">
                  <a:pos x="8" y="165"/>
                </a:cxn>
                <a:cxn ang="0">
                  <a:pos x="9" y="164"/>
                </a:cxn>
                <a:cxn ang="0">
                  <a:pos x="9" y="164"/>
                </a:cxn>
                <a:cxn ang="0">
                  <a:pos x="26" y="144"/>
                </a:cxn>
                <a:cxn ang="0">
                  <a:pos x="40" y="123"/>
                </a:cxn>
                <a:cxn ang="0">
                  <a:pos x="68" y="80"/>
                </a:cxn>
                <a:cxn ang="0">
                  <a:pos x="68" y="80"/>
                </a:cxn>
                <a:cxn ang="0">
                  <a:pos x="74" y="71"/>
                </a:cxn>
                <a:cxn ang="0">
                  <a:pos x="82" y="63"/>
                </a:cxn>
                <a:cxn ang="0">
                  <a:pos x="98" y="46"/>
                </a:cxn>
                <a:cxn ang="0">
                  <a:pos x="104" y="37"/>
                </a:cxn>
                <a:cxn ang="0">
                  <a:pos x="111" y="28"/>
                </a:cxn>
                <a:cxn ang="0">
                  <a:pos x="116" y="17"/>
                </a:cxn>
                <a:cxn ang="0">
                  <a:pos x="119" y="7"/>
                </a:cxn>
                <a:cxn ang="0">
                  <a:pos x="119" y="7"/>
                </a:cxn>
                <a:cxn ang="0">
                  <a:pos x="119" y="6"/>
                </a:cxn>
                <a:cxn ang="0">
                  <a:pos x="117" y="3"/>
                </a:cxn>
                <a:cxn ang="0">
                  <a:pos x="115" y="0"/>
                </a:cxn>
                <a:cxn ang="0">
                  <a:pos x="112" y="0"/>
                </a:cxn>
                <a:cxn ang="0">
                  <a:pos x="111" y="0"/>
                </a:cxn>
                <a:cxn ang="0">
                  <a:pos x="108" y="2"/>
                </a:cxn>
                <a:cxn ang="0">
                  <a:pos x="108" y="4"/>
                </a:cxn>
                <a:cxn ang="0">
                  <a:pos x="108" y="4"/>
                </a:cxn>
              </a:cxnLst>
              <a:rect l="0" t="0" r="r" b="b"/>
              <a:pathLst>
                <a:path w="119" h="167">
                  <a:moveTo>
                    <a:pt x="108" y="4"/>
                  </a:moveTo>
                  <a:lnTo>
                    <a:pt x="108" y="4"/>
                  </a:lnTo>
                  <a:lnTo>
                    <a:pt x="106" y="14"/>
                  </a:lnTo>
                  <a:lnTo>
                    <a:pt x="102" y="21"/>
                  </a:lnTo>
                  <a:lnTo>
                    <a:pt x="97" y="29"/>
                  </a:lnTo>
                  <a:lnTo>
                    <a:pt x="90" y="37"/>
                  </a:lnTo>
                  <a:lnTo>
                    <a:pt x="76" y="53"/>
                  </a:lnTo>
                  <a:lnTo>
                    <a:pt x="64" y="67"/>
                  </a:lnTo>
                  <a:lnTo>
                    <a:pt x="64" y="67"/>
                  </a:lnTo>
                  <a:lnTo>
                    <a:pt x="48" y="89"/>
                  </a:lnTo>
                  <a:lnTo>
                    <a:pt x="34" y="113"/>
                  </a:lnTo>
                  <a:lnTo>
                    <a:pt x="18" y="135"/>
                  </a:lnTo>
                  <a:lnTo>
                    <a:pt x="10" y="146"/>
                  </a:lnTo>
                  <a:lnTo>
                    <a:pt x="1" y="156"/>
                  </a:lnTo>
                  <a:lnTo>
                    <a:pt x="1" y="156"/>
                  </a:lnTo>
                  <a:lnTo>
                    <a:pt x="0" y="159"/>
                  </a:lnTo>
                  <a:lnTo>
                    <a:pt x="0" y="160"/>
                  </a:lnTo>
                  <a:lnTo>
                    <a:pt x="1" y="164"/>
                  </a:lnTo>
                  <a:lnTo>
                    <a:pt x="5" y="167"/>
                  </a:lnTo>
                  <a:lnTo>
                    <a:pt x="8" y="165"/>
                  </a:lnTo>
                  <a:lnTo>
                    <a:pt x="9" y="164"/>
                  </a:lnTo>
                  <a:lnTo>
                    <a:pt x="9" y="164"/>
                  </a:lnTo>
                  <a:lnTo>
                    <a:pt x="26" y="144"/>
                  </a:lnTo>
                  <a:lnTo>
                    <a:pt x="40" y="123"/>
                  </a:lnTo>
                  <a:lnTo>
                    <a:pt x="68" y="80"/>
                  </a:lnTo>
                  <a:lnTo>
                    <a:pt x="68" y="80"/>
                  </a:lnTo>
                  <a:lnTo>
                    <a:pt x="74" y="71"/>
                  </a:lnTo>
                  <a:lnTo>
                    <a:pt x="82" y="63"/>
                  </a:lnTo>
                  <a:lnTo>
                    <a:pt x="98" y="46"/>
                  </a:lnTo>
                  <a:lnTo>
                    <a:pt x="104" y="37"/>
                  </a:lnTo>
                  <a:lnTo>
                    <a:pt x="111" y="28"/>
                  </a:lnTo>
                  <a:lnTo>
                    <a:pt x="116" y="17"/>
                  </a:lnTo>
                  <a:lnTo>
                    <a:pt x="119" y="7"/>
                  </a:lnTo>
                  <a:lnTo>
                    <a:pt x="119" y="7"/>
                  </a:lnTo>
                  <a:lnTo>
                    <a:pt x="119" y="6"/>
                  </a:lnTo>
                  <a:lnTo>
                    <a:pt x="117" y="3"/>
                  </a:lnTo>
                  <a:lnTo>
                    <a:pt x="115" y="0"/>
                  </a:lnTo>
                  <a:lnTo>
                    <a:pt x="112" y="0"/>
                  </a:lnTo>
                  <a:lnTo>
                    <a:pt x="111" y="0"/>
                  </a:lnTo>
                  <a:lnTo>
                    <a:pt x="108" y="2"/>
                  </a:lnTo>
                  <a:lnTo>
                    <a:pt x="108" y="4"/>
                  </a:lnTo>
                  <a:lnTo>
                    <a:pt x="108"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6" name="Freeform 892"/>
            <p:cNvSpPr/>
            <p:nvPr/>
          </p:nvSpPr>
          <p:spPr bwMode="auto">
            <a:xfrm>
              <a:off x="3432176" y="3724276"/>
              <a:ext cx="47625" cy="53975"/>
            </a:xfrm>
            <a:custGeom>
              <a:avLst/>
              <a:gdLst/>
              <a:ahLst/>
              <a:cxnLst>
                <a:cxn ang="0">
                  <a:pos x="110" y="2"/>
                </a:cxn>
                <a:cxn ang="0">
                  <a:pos x="110" y="2"/>
                </a:cxn>
                <a:cxn ang="0">
                  <a:pos x="74" y="38"/>
                </a:cxn>
                <a:cxn ang="0">
                  <a:pos x="57" y="56"/>
                </a:cxn>
                <a:cxn ang="0">
                  <a:pos x="42" y="76"/>
                </a:cxn>
                <a:cxn ang="0">
                  <a:pos x="42" y="76"/>
                </a:cxn>
                <a:cxn ang="0">
                  <a:pos x="30" y="89"/>
                </a:cxn>
                <a:cxn ang="0">
                  <a:pos x="18" y="101"/>
                </a:cxn>
                <a:cxn ang="0">
                  <a:pos x="13" y="107"/>
                </a:cxn>
                <a:cxn ang="0">
                  <a:pos x="8" y="114"/>
                </a:cxn>
                <a:cxn ang="0">
                  <a:pos x="4" y="122"/>
                </a:cxn>
                <a:cxn ang="0">
                  <a:pos x="0" y="130"/>
                </a:cxn>
                <a:cxn ang="0">
                  <a:pos x="0" y="130"/>
                </a:cxn>
                <a:cxn ang="0">
                  <a:pos x="0" y="132"/>
                </a:cxn>
                <a:cxn ang="0">
                  <a:pos x="1" y="134"/>
                </a:cxn>
                <a:cxn ang="0">
                  <a:pos x="4" y="136"/>
                </a:cxn>
                <a:cxn ang="0">
                  <a:pos x="8" y="136"/>
                </a:cxn>
                <a:cxn ang="0">
                  <a:pos x="10" y="135"/>
                </a:cxn>
                <a:cxn ang="0">
                  <a:pos x="12" y="132"/>
                </a:cxn>
                <a:cxn ang="0">
                  <a:pos x="12" y="132"/>
                </a:cxn>
                <a:cxn ang="0">
                  <a:pos x="14" y="124"/>
                </a:cxn>
                <a:cxn ang="0">
                  <a:pos x="19" y="117"/>
                </a:cxn>
                <a:cxn ang="0">
                  <a:pos x="25" y="109"/>
                </a:cxn>
                <a:cxn ang="0">
                  <a:pos x="31" y="102"/>
                </a:cxn>
                <a:cxn ang="0">
                  <a:pos x="43" y="89"/>
                </a:cxn>
                <a:cxn ang="0">
                  <a:pos x="56" y="76"/>
                </a:cxn>
                <a:cxn ang="0">
                  <a:pos x="56" y="76"/>
                </a:cxn>
                <a:cxn ang="0">
                  <a:pos x="70" y="59"/>
                </a:cxn>
                <a:cxn ang="0">
                  <a:pos x="86" y="42"/>
                </a:cxn>
                <a:cxn ang="0">
                  <a:pos x="119" y="9"/>
                </a:cxn>
                <a:cxn ang="0">
                  <a:pos x="119" y="9"/>
                </a:cxn>
                <a:cxn ang="0">
                  <a:pos x="120" y="8"/>
                </a:cxn>
                <a:cxn ang="0">
                  <a:pos x="120" y="5"/>
                </a:cxn>
                <a:cxn ang="0">
                  <a:pos x="117" y="2"/>
                </a:cxn>
                <a:cxn ang="0">
                  <a:pos x="115" y="0"/>
                </a:cxn>
                <a:cxn ang="0">
                  <a:pos x="112" y="0"/>
                </a:cxn>
                <a:cxn ang="0">
                  <a:pos x="110" y="2"/>
                </a:cxn>
                <a:cxn ang="0">
                  <a:pos x="110" y="2"/>
                </a:cxn>
              </a:cxnLst>
              <a:rect l="0" t="0" r="r" b="b"/>
              <a:pathLst>
                <a:path w="120" h="136">
                  <a:moveTo>
                    <a:pt x="110" y="2"/>
                  </a:moveTo>
                  <a:lnTo>
                    <a:pt x="110" y="2"/>
                  </a:lnTo>
                  <a:lnTo>
                    <a:pt x="74" y="38"/>
                  </a:lnTo>
                  <a:lnTo>
                    <a:pt x="57" y="56"/>
                  </a:lnTo>
                  <a:lnTo>
                    <a:pt x="42" y="76"/>
                  </a:lnTo>
                  <a:lnTo>
                    <a:pt x="42" y="76"/>
                  </a:lnTo>
                  <a:lnTo>
                    <a:pt x="30" y="89"/>
                  </a:lnTo>
                  <a:lnTo>
                    <a:pt x="18" y="101"/>
                  </a:lnTo>
                  <a:lnTo>
                    <a:pt x="13" y="107"/>
                  </a:lnTo>
                  <a:lnTo>
                    <a:pt x="8" y="114"/>
                  </a:lnTo>
                  <a:lnTo>
                    <a:pt x="4" y="122"/>
                  </a:lnTo>
                  <a:lnTo>
                    <a:pt x="0" y="130"/>
                  </a:lnTo>
                  <a:lnTo>
                    <a:pt x="0" y="130"/>
                  </a:lnTo>
                  <a:lnTo>
                    <a:pt x="0" y="132"/>
                  </a:lnTo>
                  <a:lnTo>
                    <a:pt x="1" y="134"/>
                  </a:lnTo>
                  <a:lnTo>
                    <a:pt x="4" y="136"/>
                  </a:lnTo>
                  <a:lnTo>
                    <a:pt x="8" y="136"/>
                  </a:lnTo>
                  <a:lnTo>
                    <a:pt x="10" y="135"/>
                  </a:lnTo>
                  <a:lnTo>
                    <a:pt x="12" y="132"/>
                  </a:lnTo>
                  <a:lnTo>
                    <a:pt x="12" y="132"/>
                  </a:lnTo>
                  <a:lnTo>
                    <a:pt x="14" y="124"/>
                  </a:lnTo>
                  <a:lnTo>
                    <a:pt x="19" y="117"/>
                  </a:lnTo>
                  <a:lnTo>
                    <a:pt x="25" y="109"/>
                  </a:lnTo>
                  <a:lnTo>
                    <a:pt x="31" y="102"/>
                  </a:lnTo>
                  <a:lnTo>
                    <a:pt x="43" y="89"/>
                  </a:lnTo>
                  <a:lnTo>
                    <a:pt x="56" y="76"/>
                  </a:lnTo>
                  <a:lnTo>
                    <a:pt x="56" y="76"/>
                  </a:lnTo>
                  <a:lnTo>
                    <a:pt x="70" y="59"/>
                  </a:lnTo>
                  <a:lnTo>
                    <a:pt x="86" y="42"/>
                  </a:lnTo>
                  <a:lnTo>
                    <a:pt x="119" y="9"/>
                  </a:lnTo>
                  <a:lnTo>
                    <a:pt x="119" y="9"/>
                  </a:lnTo>
                  <a:lnTo>
                    <a:pt x="120" y="8"/>
                  </a:lnTo>
                  <a:lnTo>
                    <a:pt x="120" y="5"/>
                  </a:lnTo>
                  <a:lnTo>
                    <a:pt x="117" y="2"/>
                  </a:lnTo>
                  <a:lnTo>
                    <a:pt x="115" y="0"/>
                  </a:lnTo>
                  <a:lnTo>
                    <a:pt x="112" y="0"/>
                  </a:lnTo>
                  <a:lnTo>
                    <a:pt x="110" y="2"/>
                  </a:lnTo>
                  <a:lnTo>
                    <a:pt x="110"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7" name="Freeform 893"/>
            <p:cNvSpPr/>
            <p:nvPr/>
          </p:nvSpPr>
          <p:spPr bwMode="auto">
            <a:xfrm>
              <a:off x="3463926" y="3732213"/>
              <a:ext cx="38100" cy="47625"/>
            </a:xfrm>
            <a:custGeom>
              <a:avLst/>
              <a:gdLst/>
              <a:ahLst/>
              <a:cxnLst>
                <a:cxn ang="0">
                  <a:pos x="86" y="3"/>
                </a:cxn>
                <a:cxn ang="0">
                  <a:pos x="86" y="3"/>
                </a:cxn>
                <a:cxn ang="0">
                  <a:pos x="74" y="23"/>
                </a:cxn>
                <a:cxn ang="0">
                  <a:pos x="60" y="41"/>
                </a:cxn>
                <a:cxn ang="0">
                  <a:pos x="44" y="58"/>
                </a:cxn>
                <a:cxn ang="0">
                  <a:pos x="27" y="74"/>
                </a:cxn>
                <a:cxn ang="0">
                  <a:pos x="27" y="74"/>
                </a:cxn>
                <a:cxn ang="0">
                  <a:pos x="18" y="82"/>
                </a:cxn>
                <a:cxn ang="0">
                  <a:pos x="7" y="92"/>
                </a:cxn>
                <a:cxn ang="0">
                  <a:pos x="3" y="99"/>
                </a:cxn>
                <a:cxn ang="0">
                  <a:pos x="1" y="104"/>
                </a:cxn>
                <a:cxn ang="0">
                  <a:pos x="0" y="110"/>
                </a:cxn>
                <a:cxn ang="0">
                  <a:pos x="0" y="117"/>
                </a:cxn>
                <a:cxn ang="0">
                  <a:pos x="0" y="117"/>
                </a:cxn>
                <a:cxn ang="0">
                  <a:pos x="1" y="118"/>
                </a:cxn>
                <a:cxn ang="0">
                  <a:pos x="3" y="119"/>
                </a:cxn>
                <a:cxn ang="0">
                  <a:pos x="7" y="121"/>
                </a:cxn>
                <a:cxn ang="0">
                  <a:pos x="10" y="118"/>
                </a:cxn>
                <a:cxn ang="0">
                  <a:pos x="11" y="116"/>
                </a:cxn>
                <a:cxn ang="0">
                  <a:pos x="11" y="113"/>
                </a:cxn>
                <a:cxn ang="0">
                  <a:pos x="11" y="113"/>
                </a:cxn>
                <a:cxn ang="0">
                  <a:pos x="11" y="109"/>
                </a:cxn>
                <a:cxn ang="0">
                  <a:pos x="14" y="102"/>
                </a:cxn>
                <a:cxn ang="0">
                  <a:pos x="18" y="97"/>
                </a:cxn>
                <a:cxn ang="0">
                  <a:pos x="23" y="92"/>
                </a:cxn>
                <a:cxn ang="0">
                  <a:pos x="35" y="82"/>
                </a:cxn>
                <a:cxn ang="0">
                  <a:pos x="44" y="74"/>
                </a:cxn>
                <a:cxn ang="0">
                  <a:pos x="44" y="74"/>
                </a:cxn>
                <a:cxn ang="0">
                  <a:pos x="58" y="59"/>
                </a:cxn>
                <a:cxn ang="0">
                  <a:pos x="73" y="44"/>
                </a:cxn>
                <a:cxn ang="0">
                  <a:pos x="86" y="27"/>
                </a:cxn>
                <a:cxn ang="0">
                  <a:pos x="96" y="10"/>
                </a:cxn>
                <a:cxn ang="0">
                  <a:pos x="96" y="10"/>
                </a:cxn>
                <a:cxn ang="0">
                  <a:pos x="96" y="7"/>
                </a:cxn>
                <a:cxn ang="0">
                  <a:pos x="96" y="4"/>
                </a:cxn>
                <a:cxn ang="0">
                  <a:pos x="94" y="2"/>
                </a:cxn>
                <a:cxn ang="0">
                  <a:pos x="90" y="0"/>
                </a:cxn>
                <a:cxn ang="0">
                  <a:pos x="88" y="2"/>
                </a:cxn>
                <a:cxn ang="0">
                  <a:pos x="86" y="3"/>
                </a:cxn>
                <a:cxn ang="0">
                  <a:pos x="86" y="3"/>
                </a:cxn>
              </a:cxnLst>
              <a:rect l="0" t="0" r="r" b="b"/>
              <a:pathLst>
                <a:path w="96" h="121">
                  <a:moveTo>
                    <a:pt x="86" y="3"/>
                  </a:moveTo>
                  <a:lnTo>
                    <a:pt x="86" y="3"/>
                  </a:lnTo>
                  <a:lnTo>
                    <a:pt x="74" y="23"/>
                  </a:lnTo>
                  <a:lnTo>
                    <a:pt x="60" y="41"/>
                  </a:lnTo>
                  <a:lnTo>
                    <a:pt x="44" y="58"/>
                  </a:lnTo>
                  <a:lnTo>
                    <a:pt x="27" y="74"/>
                  </a:lnTo>
                  <a:lnTo>
                    <a:pt x="27" y="74"/>
                  </a:lnTo>
                  <a:lnTo>
                    <a:pt x="18" y="82"/>
                  </a:lnTo>
                  <a:lnTo>
                    <a:pt x="7" y="92"/>
                  </a:lnTo>
                  <a:lnTo>
                    <a:pt x="3" y="99"/>
                  </a:lnTo>
                  <a:lnTo>
                    <a:pt x="1" y="104"/>
                  </a:lnTo>
                  <a:lnTo>
                    <a:pt x="0" y="110"/>
                  </a:lnTo>
                  <a:lnTo>
                    <a:pt x="0" y="117"/>
                  </a:lnTo>
                  <a:lnTo>
                    <a:pt x="0" y="117"/>
                  </a:lnTo>
                  <a:lnTo>
                    <a:pt x="1" y="118"/>
                  </a:lnTo>
                  <a:lnTo>
                    <a:pt x="3" y="119"/>
                  </a:lnTo>
                  <a:lnTo>
                    <a:pt x="7" y="121"/>
                  </a:lnTo>
                  <a:lnTo>
                    <a:pt x="10" y="118"/>
                  </a:lnTo>
                  <a:lnTo>
                    <a:pt x="11" y="116"/>
                  </a:lnTo>
                  <a:lnTo>
                    <a:pt x="11" y="113"/>
                  </a:lnTo>
                  <a:lnTo>
                    <a:pt x="11" y="113"/>
                  </a:lnTo>
                  <a:lnTo>
                    <a:pt x="11" y="109"/>
                  </a:lnTo>
                  <a:lnTo>
                    <a:pt x="14" y="102"/>
                  </a:lnTo>
                  <a:lnTo>
                    <a:pt x="18" y="97"/>
                  </a:lnTo>
                  <a:lnTo>
                    <a:pt x="23" y="92"/>
                  </a:lnTo>
                  <a:lnTo>
                    <a:pt x="35" y="82"/>
                  </a:lnTo>
                  <a:lnTo>
                    <a:pt x="44" y="74"/>
                  </a:lnTo>
                  <a:lnTo>
                    <a:pt x="44" y="74"/>
                  </a:lnTo>
                  <a:lnTo>
                    <a:pt x="58" y="59"/>
                  </a:lnTo>
                  <a:lnTo>
                    <a:pt x="73" y="44"/>
                  </a:lnTo>
                  <a:lnTo>
                    <a:pt x="86" y="27"/>
                  </a:lnTo>
                  <a:lnTo>
                    <a:pt x="96" y="10"/>
                  </a:lnTo>
                  <a:lnTo>
                    <a:pt x="96" y="10"/>
                  </a:lnTo>
                  <a:lnTo>
                    <a:pt x="96" y="7"/>
                  </a:lnTo>
                  <a:lnTo>
                    <a:pt x="96" y="4"/>
                  </a:lnTo>
                  <a:lnTo>
                    <a:pt x="94" y="2"/>
                  </a:lnTo>
                  <a:lnTo>
                    <a:pt x="90" y="0"/>
                  </a:lnTo>
                  <a:lnTo>
                    <a:pt x="88" y="2"/>
                  </a:lnTo>
                  <a:lnTo>
                    <a:pt x="86" y="3"/>
                  </a:lnTo>
                  <a:lnTo>
                    <a:pt x="86"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8" name="Freeform 894"/>
            <p:cNvSpPr/>
            <p:nvPr/>
          </p:nvSpPr>
          <p:spPr bwMode="auto">
            <a:xfrm>
              <a:off x="3511551" y="3668713"/>
              <a:ext cx="79375" cy="104775"/>
            </a:xfrm>
            <a:custGeom>
              <a:avLst/>
              <a:gdLst/>
              <a:ahLst/>
              <a:cxnLst>
                <a:cxn ang="0">
                  <a:pos x="190" y="1"/>
                </a:cxn>
                <a:cxn ang="0">
                  <a:pos x="190" y="1"/>
                </a:cxn>
                <a:cxn ang="0">
                  <a:pos x="161" y="33"/>
                </a:cxn>
                <a:cxn ang="0">
                  <a:pos x="132" y="65"/>
                </a:cxn>
                <a:cxn ang="0">
                  <a:pos x="106" y="98"/>
                </a:cxn>
                <a:cxn ang="0">
                  <a:pos x="80" y="132"/>
                </a:cxn>
                <a:cxn ang="0">
                  <a:pos x="80" y="132"/>
                </a:cxn>
                <a:cxn ang="0">
                  <a:pos x="67" y="153"/>
                </a:cxn>
                <a:cxn ang="0">
                  <a:pos x="54" y="174"/>
                </a:cxn>
                <a:cxn ang="0">
                  <a:pos x="40" y="193"/>
                </a:cxn>
                <a:cxn ang="0">
                  <a:pos x="33" y="204"/>
                </a:cxn>
                <a:cxn ang="0">
                  <a:pos x="25" y="213"/>
                </a:cxn>
                <a:cxn ang="0">
                  <a:pos x="25" y="213"/>
                </a:cxn>
                <a:cxn ang="0">
                  <a:pos x="16" y="222"/>
                </a:cxn>
                <a:cxn ang="0">
                  <a:pos x="9" y="233"/>
                </a:cxn>
                <a:cxn ang="0">
                  <a:pos x="3" y="244"/>
                </a:cxn>
                <a:cxn ang="0">
                  <a:pos x="0" y="258"/>
                </a:cxn>
                <a:cxn ang="0">
                  <a:pos x="0" y="258"/>
                </a:cxn>
                <a:cxn ang="0">
                  <a:pos x="0" y="259"/>
                </a:cxn>
                <a:cxn ang="0">
                  <a:pos x="1" y="261"/>
                </a:cxn>
                <a:cxn ang="0">
                  <a:pos x="3" y="261"/>
                </a:cxn>
                <a:cxn ang="0">
                  <a:pos x="5" y="263"/>
                </a:cxn>
                <a:cxn ang="0">
                  <a:pos x="9" y="261"/>
                </a:cxn>
                <a:cxn ang="0">
                  <a:pos x="10" y="259"/>
                </a:cxn>
                <a:cxn ang="0">
                  <a:pos x="12" y="258"/>
                </a:cxn>
                <a:cxn ang="0">
                  <a:pos x="12" y="258"/>
                </a:cxn>
                <a:cxn ang="0">
                  <a:pos x="13" y="248"/>
                </a:cxn>
                <a:cxn ang="0">
                  <a:pos x="17" y="241"/>
                </a:cxn>
                <a:cxn ang="0">
                  <a:pos x="22" y="233"/>
                </a:cxn>
                <a:cxn ang="0">
                  <a:pos x="27" y="225"/>
                </a:cxn>
                <a:cxn ang="0">
                  <a:pos x="40" y="210"/>
                </a:cxn>
                <a:cxn ang="0">
                  <a:pos x="51" y="196"/>
                </a:cxn>
                <a:cxn ang="0">
                  <a:pos x="51" y="196"/>
                </a:cxn>
                <a:cxn ang="0">
                  <a:pos x="76" y="159"/>
                </a:cxn>
                <a:cxn ang="0">
                  <a:pos x="88" y="141"/>
                </a:cxn>
                <a:cxn ang="0">
                  <a:pos x="101" y="124"/>
                </a:cxn>
                <a:cxn ang="0">
                  <a:pos x="101" y="124"/>
                </a:cxn>
                <a:cxn ang="0">
                  <a:pos x="148" y="65"/>
                </a:cxn>
                <a:cxn ang="0">
                  <a:pos x="173" y="37"/>
                </a:cxn>
                <a:cxn ang="0">
                  <a:pos x="197" y="10"/>
                </a:cxn>
                <a:cxn ang="0">
                  <a:pos x="197" y="10"/>
                </a:cxn>
                <a:cxn ang="0">
                  <a:pos x="199" y="8"/>
                </a:cxn>
                <a:cxn ang="0">
                  <a:pos x="200" y="5"/>
                </a:cxn>
                <a:cxn ang="0">
                  <a:pos x="197" y="1"/>
                </a:cxn>
                <a:cxn ang="0">
                  <a:pos x="193" y="0"/>
                </a:cxn>
                <a:cxn ang="0">
                  <a:pos x="192" y="0"/>
                </a:cxn>
                <a:cxn ang="0">
                  <a:pos x="190" y="1"/>
                </a:cxn>
                <a:cxn ang="0">
                  <a:pos x="190" y="1"/>
                </a:cxn>
              </a:cxnLst>
              <a:rect l="0" t="0" r="r" b="b"/>
              <a:pathLst>
                <a:path w="200" h="263">
                  <a:moveTo>
                    <a:pt x="190" y="1"/>
                  </a:moveTo>
                  <a:lnTo>
                    <a:pt x="190" y="1"/>
                  </a:lnTo>
                  <a:lnTo>
                    <a:pt x="161" y="33"/>
                  </a:lnTo>
                  <a:lnTo>
                    <a:pt x="132" y="65"/>
                  </a:lnTo>
                  <a:lnTo>
                    <a:pt x="106" y="98"/>
                  </a:lnTo>
                  <a:lnTo>
                    <a:pt x="80" y="132"/>
                  </a:lnTo>
                  <a:lnTo>
                    <a:pt x="80" y="132"/>
                  </a:lnTo>
                  <a:lnTo>
                    <a:pt x="67" y="153"/>
                  </a:lnTo>
                  <a:lnTo>
                    <a:pt x="54" y="174"/>
                  </a:lnTo>
                  <a:lnTo>
                    <a:pt x="40" y="193"/>
                  </a:lnTo>
                  <a:lnTo>
                    <a:pt x="33" y="204"/>
                  </a:lnTo>
                  <a:lnTo>
                    <a:pt x="25" y="213"/>
                  </a:lnTo>
                  <a:lnTo>
                    <a:pt x="25" y="213"/>
                  </a:lnTo>
                  <a:lnTo>
                    <a:pt x="16" y="222"/>
                  </a:lnTo>
                  <a:lnTo>
                    <a:pt x="9" y="233"/>
                  </a:lnTo>
                  <a:lnTo>
                    <a:pt x="3" y="244"/>
                  </a:lnTo>
                  <a:lnTo>
                    <a:pt x="0" y="258"/>
                  </a:lnTo>
                  <a:lnTo>
                    <a:pt x="0" y="258"/>
                  </a:lnTo>
                  <a:lnTo>
                    <a:pt x="0" y="259"/>
                  </a:lnTo>
                  <a:lnTo>
                    <a:pt x="1" y="261"/>
                  </a:lnTo>
                  <a:lnTo>
                    <a:pt x="3" y="261"/>
                  </a:lnTo>
                  <a:lnTo>
                    <a:pt x="5" y="263"/>
                  </a:lnTo>
                  <a:lnTo>
                    <a:pt x="9" y="261"/>
                  </a:lnTo>
                  <a:lnTo>
                    <a:pt x="10" y="259"/>
                  </a:lnTo>
                  <a:lnTo>
                    <a:pt x="12" y="258"/>
                  </a:lnTo>
                  <a:lnTo>
                    <a:pt x="12" y="258"/>
                  </a:lnTo>
                  <a:lnTo>
                    <a:pt x="13" y="248"/>
                  </a:lnTo>
                  <a:lnTo>
                    <a:pt x="17" y="241"/>
                  </a:lnTo>
                  <a:lnTo>
                    <a:pt x="22" y="233"/>
                  </a:lnTo>
                  <a:lnTo>
                    <a:pt x="27" y="225"/>
                  </a:lnTo>
                  <a:lnTo>
                    <a:pt x="40" y="210"/>
                  </a:lnTo>
                  <a:lnTo>
                    <a:pt x="51" y="196"/>
                  </a:lnTo>
                  <a:lnTo>
                    <a:pt x="51" y="196"/>
                  </a:lnTo>
                  <a:lnTo>
                    <a:pt x="76" y="159"/>
                  </a:lnTo>
                  <a:lnTo>
                    <a:pt x="88" y="141"/>
                  </a:lnTo>
                  <a:lnTo>
                    <a:pt x="101" y="124"/>
                  </a:lnTo>
                  <a:lnTo>
                    <a:pt x="101" y="124"/>
                  </a:lnTo>
                  <a:lnTo>
                    <a:pt x="148" y="65"/>
                  </a:lnTo>
                  <a:lnTo>
                    <a:pt x="173" y="37"/>
                  </a:lnTo>
                  <a:lnTo>
                    <a:pt x="197" y="10"/>
                  </a:lnTo>
                  <a:lnTo>
                    <a:pt x="197" y="10"/>
                  </a:lnTo>
                  <a:lnTo>
                    <a:pt x="199" y="8"/>
                  </a:lnTo>
                  <a:lnTo>
                    <a:pt x="200" y="5"/>
                  </a:lnTo>
                  <a:lnTo>
                    <a:pt x="197" y="1"/>
                  </a:lnTo>
                  <a:lnTo>
                    <a:pt x="193" y="0"/>
                  </a:lnTo>
                  <a:lnTo>
                    <a:pt x="192" y="0"/>
                  </a:lnTo>
                  <a:lnTo>
                    <a:pt x="190" y="1"/>
                  </a:lnTo>
                  <a:lnTo>
                    <a:pt x="190"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29" name="Freeform 895"/>
            <p:cNvSpPr/>
            <p:nvPr/>
          </p:nvSpPr>
          <p:spPr bwMode="auto">
            <a:xfrm>
              <a:off x="3559176" y="3678238"/>
              <a:ext cx="74613" cy="98425"/>
            </a:xfrm>
            <a:custGeom>
              <a:avLst/>
              <a:gdLst/>
              <a:ahLst/>
              <a:cxnLst>
                <a:cxn ang="0">
                  <a:pos x="178" y="2"/>
                </a:cxn>
                <a:cxn ang="0">
                  <a:pos x="178" y="2"/>
                </a:cxn>
                <a:cxn ang="0">
                  <a:pos x="165" y="12"/>
                </a:cxn>
                <a:cxn ang="0">
                  <a:pos x="151" y="24"/>
                </a:cxn>
                <a:cxn ang="0">
                  <a:pos x="136" y="36"/>
                </a:cxn>
                <a:cxn ang="0">
                  <a:pos x="131" y="42"/>
                </a:cxn>
                <a:cxn ang="0">
                  <a:pos x="126" y="49"/>
                </a:cxn>
                <a:cxn ang="0">
                  <a:pos x="126" y="49"/>
                </a:cxn>
                <a:cxn ang="0">
                  <a:pos x="104" y="82"/>
                </a:cxn>
                <a:cxn ang="0">
                  <a:pos x="80" y="116"/>
                </a:cxn>
                <a:cxn ang="0">
                  <a:pos x="80" y="116"/>
                </a:cxn>
                <a:cxn ang="0">
                  <a:pos x="68" y="133"/>
                </a:cxn>
                <a:cxn ang="0">
                  <a:pos x="56" y="151"/>
                </a:cxn>
                <a:cxn ang="0">
                  <a:pos x="34" y="189"/>
                </a:cxn>
                <a:cxn ang="0">
                  <a:pos x="34" y="189"/>
                </a:cxn>
                <a:cxn ang="0">
                  <a:pos x="25" y="201"/>
                </a:cxn>
                <a:cxn ang="0">
                  <a:pos x="15" y="212"/>
                </a:cxn>
                <a:cxn ang="0">
                  <a:pos x="5" y="224"/>
                </a:cxn>
                <a:cxn ang="0">
                  <a:pos x="2" y="231"/>
                </a:cxn>
                <a:cxn ang="0">
                  <a:pos x="0" y="238"/>
                </a:cxn>
                <a:cxn ang="0">
                  <a:pos x="0" y="238"/>
                </a:cxn>
                <a:cxn ang="0">
                  <a:pos x="0" y="241"/>
                </a:cxn>
                <a:cxn ang="0">
                  <a:pos x="0" y="242"/>
                </a:cxn>
                <a:cxn ang="0">
                  <a:pos x="4" y="245"/>
                </a:cxn>
                <a:cxn ang="0">
                  <a:pos x="8" y="245"/>
                </a:cxn>
                <a:cxn ang="0">
                  <a:pos x="9" y="244"/>
                </a:cxn>
                <a:cxn ang="0">
                  <a:pos x="11" y="241"/>
                </a:cxn>
                <a:cxn ang="0">
                  <a:pos x="11" y="241"/>
                </a:cxn>
                <a:cxn ang="0">
                  <a:pos x="13" y="235"/>
                </a:cxn>
                <a:cxn ang="0">
                  <a:pos x="17" y="228"/>
                </a:cxn>
                <a:cxn ang="0">
                  <a:pos x="29" y="219"/>
                </a:cxn>
                <a:cxn ang="0">
                  <a:pos x="29" y="219"/>
                </a:cxn>
                <a:cxn ang="0">
                  <a:pos x="33" y="214"/>
                </a:cxn>
                <a:cxn ang="0">
                  <a:pos x="37" y="207"/>
                </a:cxn>
                <a:cxn ang="0">
                  <a:pos x="45" y="195"/>
                </a:cxn>
                <a:cxn ang="0">
                  <a:pos x="45" y="195"/>
                </a:cxn>
                <a:cxn ang="0">
                  <a:pos x="84" y="129"/>
                </a:cxn>
                <a:cxn ang="0">
                  <a:pos x="84" y="129"/>
                </a:cxn>
                <a:cxn ang="0">
                  <a:pos x="94" y="114"/>
                </a:cxn>
                <a:cxn ang="0">
                  <a:pos x="104" y="100"/>
                </a:cxn>
                <a:cxn ang="0">
                  <a:pos x="124" y="72"/>
                </a:cxn>
                <a:cxn ang="0">
                  <a:pos x="124" y="72"/>
                </a:cxn>
                <a:cxn ang="0">
                  <a:pos x="131" y="63"/>
                </a:cxn>
                <a:cxn ang="0">
                  <a:pos x="138" y="54"/>
                </a:cxn>
                <a:cxn ang="0">
                  <a:pos x="153" y="40"/>
                </a:cxn>
                <a:cxn ang="0">
                  <a:pos x="186" y="10"/>
                </a:cxn>
                <a:cxn ang="0">
                  <a:pos x="186" y="10"/>
                </a:cxn>
                <a:cxn ang="0">
                  <a:pos x="187" y="7"/>
                </a:cxn>
                <a:cxn ang="0">
                  <a:pos x="189" y="6"/>
                </a:cxn>
                <a:cxn ang="0">
                  <a:pos x="186" y="2"/>
                </a:cxn>
                <a:cxn ang="0">
                  <a:pos x="182" y="0"/>
                </a:cxn>
                <a:cxn ang="0">
                  <a:pos x="181" y="0"/>
                </a:cxn>
                <a:cxn ang="0">
                  <a:pos x="178" y="2"/>
                </a:cxn>
                <a:cxn ang="0">
                  <a:pos x="178" y="2"/>
                </a:cxn>
              </a:cxnLst>
              <a:rect l="0" t="0" r="r" b="b"/>
              <a:pathLst>
                <a:path w="189" h="245">
                  <a:moveTo>
                    <a:pt x="178" y="2"/>
                  </a:moveTo>
                  <a:lnTo>
                    <a:pt x="178" y="2"/>
                  </a:lnTo>
                  <a:lnTo>
                    <a:pt x="165" y="12"/>
                  </a:lnTo>
                  <a:lnTo>
                    <a:pt x="151" y="24"/>
                  </a:lnTo>
                  <a:lnTo>
                    <a:pt x="136" y="36"/>
                  </a:lnTo>
                  <a:lnTo>
                    <a:pt x="131" y="42"/>
                  </a:lnTo>
                  <a:lnTo>
                    <a:pt x="126" y="49"/>
                  </a:lnTo>
                  <a:lnTo>
                    <a:pt x="126" y="49"/>
                  </a:lnTo>
                  <a:lnTo>
                    <a:pt x="104" y="82"/>
                  </a:lnTo>
                  <a:lnTo>
                    <a:pt x="80" y="116"/>
                  </a:lnTo>
                  <a:lnTo>
                    <a:pt x="80" y="116"/>
                  </a:lnTo>
                  <a:lnTo>
                    <a:pt x="68" y="133"/>
                  </a:lnTo>
                  <a:lnTo>
                    <a:pt x="56" y="151"/>
                  </a:lnTo>
                  <a:lnTo>
                    <a:pt x="34" y="189"/>
                  </a:lnTo>
                  <a:lnTo>
                    <a:pt x="34" y="189"/>
                  </a:lnTo>
                  <a:lnTo>
                    <a:pt x="25" y="201"/>
                  </a:lnTo>
                  <a:lnTo>
                    <a:pt x="15" y="212"/>
                  </a:lnTo>
                  <a:lnTo>
                    <a:pt x="5" y="224"/>
                  </a:lnTo>
                  <a:lnTo>
                    <a:pt x="2" y="231"/>
                  </a:lnTo>
                  <a:lnTo>
                    <a:pt x="0" y="238"/>
                  </a:lnTo>
                  <a:lnTo>
                    <a:pt x="0" y="238"/>
                  </a:lnTo>
                  <a:lnTo>
                    <a:pt x="0" y="241"/>
                  </a:lnTo>
                  <a:lnTo>
                    <a:pt x="0" y="242"/>
                  </a:lnTo>
                  <a:lnTo>
                    <a:pt x="4" y="245"/>
                  </a:lnTo>
                  <a:lnTo>
                    <a:pt x="8" y="245"/>
                  </a:lnTo>
                  <a:lnTo>
                    <a:pt x="9" y="244"/>
                  </a:lnTo>
                  <a:lnTo>
                    <a:pt x="11" y="241"/>
                  </a:lnTo>
                  <a:lnTo>
                    <a:pt x="11" y="241"/>
                  </a:lnTo>
                  <a:lnTo>
                    <a:pt x="13" y="235"/>
                  </a:lnTo>
                  <a:lnTo>
                    <a:pt x="17" y="228"/>
                  </a:lnTo>
                  <a:lnTo>
                    <a:pt x="29" y="219"/>
                  </a:lnTo>
                  <a:lnTo>
                    <a:pt x="29" y="219"/>
                  </a:lnTo>
                  <a:lnTo>
                    <a:pt x="33" y="214"/>
                  </a:lnTo>
                  <a:lnTo>
                    <a:pt x="37" y="207"/>
                  </a:lnTo>
                  <a:lnTo>
                    <a:pt x="45" y="195"/>
                  </a:lnTo>
                  <a:lnTo>
                    <a:pt x="45" y="195"/>
                  </a:lnTo>
                  <a:lnTo>
                    <a:pt x="84" y="129"/>
                  </a:lnTo>
                  <a:lnTo>
                    <a:pt x="84" y="129"/>
                  </a:lnTo>
                  <a:lnTo>
                    <a:pt x="94" y="114"/>
                  </a:lnTo>
                  <a:lnTo>
                    <a:pt x="104" y="100"/>
                  </a:lnTo>
                  <a:lnTo>
                    <a:pt x="124" y="72"/>
                  </a:lnTo>
                  <a:lnTo>
                    <a:pt x="124" y="72"/>
                  </a:lnTo>
                  <a:lnTo>
                    <a:pt x="131" y="63"/>
                  </a:lnTo>
                  <a:lnTo>
                    <a:pt x="138" y="54"/>
                  </a:lnTo>
                  <a:lnTo>
                    <a:pt x="153" y="40"/>
                  </a:lnTo>
                  <a:lnTo>
                    <a:pt x="186" y="10"/>
                  </a:lnTo>
                  <a:lnTo>
                    <a:pt x="186" y="10"/>
                  </a:lnTo>
                  <a:lnTo>
                    <a:pt x="187" y="7"/>
                  </a:lnTo>
                  <a:lnTo>
                    <a:pt x="189" y="6"/>
                  </a:lnTo>
                  <a:lnTo>
                    <a:pt x="186" y="2"/>
                  </a:lnTo>
                  <a:lnTo>
                    <a:pt x="182" y="0"/>
                  </a:lnTo>
                  <a:lnTo>
                    <a:pt x="181" y="0"/>
                  </a:lnTo>
                  <a:lnTo>
                    <a:pt x="178" y="2"/>
                  </a:lnTo>
                  <a:lnTo>
                    <a:pt x="178"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0" name="Freeform 896"/>
            <p:cNvSpPr/>
            <p:nvPr/>
          </p:nvSpPr>
          <p:spPr bwMode="auto">
            <a:xfrm>
              <a:off x="3594101" y="3630613"/>
              <a:ext cx="122238" cy="152400"/>
            </a:xfrm>
            <a:custGeom>
              <a:avLst/>
              <a:gdLst/>
              <a:ahLst/>
              <a:cxnLst>
                <a:cxn ang="0">
                  <a:pos x="298" y="1"/>
                </a:cxn>
                <a:cxn ang="0">
                  <a:pos x="298" y="1"/>
                </a:cxn>
                <a:cxn ang="0">
                  <a:pos x="280" y="22"/>
                </a:cxn>
                <a:cxn ang="0">
                  <a:pos x="263" y="43"/>
                </a:cxn>
                <a:cxn ang="0">
                  <a:pos x="228" y="86"/>
                </a:cxn>
                <a:cxn ang="0">
                  <a:pos x="228" y="86"/>
                </a:cxn>
                <a:cxn ang="0">
                  <a:pos x="190" y="132"/>
                </a:cxn>
                <a:cxn ang="0">
                  <a:pos x="173" y="154"/>
                </a:cxn>
                <a:cxn ang="0">
                  <a:pos x="156" y="179"/>
                </a:cxn>
                <a:cxn ang="0">
                  <a:pos x="156" y="179"/>
                </a:cxn>
                <a:cxn ang="0">
                  <a:pos x="135" y="205"/>
                </a:cxn>
                <a:cxn ang="0">
                  <a:pos x="114" y="230"/>
                </a:cxn>
                <a:cxn ang="0">
                  <a:pos x="70" y="280"/>
                </a:cxn>
                <a:cxn ang="0">
                  <a:pos x="70" y="280"/>
                </a:cxn>
                <a:cxn ang="0">
                  <a:pos x="53" y="302"/>
                </a:cxn>
                <a:cxn ang="0">
                  <a:pos x="36" y="327"/>
                </a:cxn>
                <a:cxn ang="0">
                  <a:pos x="20" y="351"/>
                </a:cxn>
                <a:cxn ang="0">
                  <a:pos x="11" y="361"/>
                </a:cxn>
                <a:cxn ang="0">
                  <a:pos x="2" y="373"/>
                </a:cxn>
                <a:cxn ang="0">
                  <a:pos x="2" y="373"/>
                </a:cxn>
                <a:cxn ang="0">
                  <a:pos x="0" y="375"/>
                </a:cxn>
                <a:cxn ang="0">
                  <a:pos x="0" y="377"/>
                </a:cxn>
                <a:cxn ang="0">
                  <a:pos x="3" y="381"/>
                </a:cxn>
                <a:cxn ang="0">
                  <a:pos x="5" y="382"/>
                </a:cxn>
                <a:cxn ang="0">
                  <a:pos x="8" y="382"/>
                </a:cxn>
                <a:cxn ang="0">
                  <a:pos x="9" y="381"/>
                </a:cxn>
                <a:cxn ang="0">
                  <a:pos x="9" y="381"/>
                </a:cxn>
                <a:cxn ang="0">
                  <a:pos x="26" y="360"/>
                </a:cxn>
                <a:cxn ang="0">
                  <a:pos x="41" y="339"/>
                </a:cxn>
                <a:cxn ang="0">
                  <a:pos x="55" y="317"/>
                </a:cxn>
                <a:cxn ang="0">
                  <a:pos x="71" y="296"/>
                </a:cxn>
                <a:cxn ang="0">
                  <a:pos x="71" y="296"/>
                </a:cxn>
                <a:cxn ang="0">
                  <a:pos x="91" y="272"/>
                </a:cxn>
                <a:cxn ang="0">
                  <a:pos x="111" y="250"/>
                </a:cxn>
                <a:cxn ang="0">
                  <a:pos x="153" y="204"/>
                </a:cxn>
                <a:cxn ang="0">
                  <a:pos x="153" y="204"/>
                </a:cxn>
                <a:cxn ang="0">
                  <a:pos x="161" y="194"/>
                </a:cxn>
                <a:cxn ang="0">
                  <a:pos x="169" y="182"/>
                </a:cxn>
                <a:cxn ang="0">
                  <a:pos x="183" y="158"/>
                </a:cxn>
                <a:cxn ang="0">
                  <a:pos x="183" y="158"/>
                </a:cxn>
                <a:cxn ang="0">
                  <a:pos x="206" y="130"/>
                </a:cxn>
                <a:cxn ang="0">
                  <a:pos x="229" y="102"/>
                </a:cxn>
                <a:cxn ang="0">
                  <a:pos x="229" y="102"/>
                </a:cxn>
                <a:cxn ang="0">
                  <a:pos x="267" y="55"/>
                </a:cxn>
                <a:cxn ang="0">
                  <a:pos x="287" y="32"/>
                </a:cxn>
                <a:cxn ang="0">
                  <a:pos x="306" y="9"/>
                </a:cxn>
                <a:cxn ang="0">
                  <a:pos x="306" y="9"/>
                </a:cxn>
                <a:cxn ang="0">
                  <a:pos x="308" y="8"/>
                </a:cxn>
                <a:cxn ang="0">
                  <a:pos x="309" y="5"/>
                </a:cxn>
                <a:cxn ang="0">
                  <a:pos x="306" y="1"/>
                </a:cxn>
                <a:cxn ang="0">
                  <a:pos x="302" y="0"/>
                </a:cxn>
                <a:cxn ang="0">
                  <a:pos x="301" y="0"/>
                </a:cxn>
                <a:cxn ang="0">
                  <a:pos x="298" y="1"/>
                </a:cxn>
                <a:cxn ang="0">
                  <a:pos x="298" y="1"/>
                </a:cxn>
              </a:cxnLst>
              <a:rect l="0" t="0" r="r" b="b"/>
              <a:pathLst>
                <a:path w="309" h="382">
                  <a:moveTo>
                    <a:pt x="298" y="1"/>
                  </a:moveTo>
                  <a:lnTo>
                    <a:pt x="298" y="1"/>
                  </a:lnTo>
                  <a:lnTo>
                    <a:pt x="280" y="22"/>
                  </a:lnTo>
                  <a:lnTo>
                    <a:pt x="263" y="43"/>
                  </a:lnTo>
                  <a:lnTo>
                    <a:pt x="228" y="86"/>
                  </a:lnTo>
                  <a:lnTo>
                    <a:pt x="228" y="86"/>
                  </a:lnTo>
                  <a:lnTo>
                    <a:pt x="190" y="132"/>
                  </a:lnTo>
                  <a:lnTo>
                    <a:pt x="173" y="154"/>
                  </a:lnTo>
                  <a:lnTo>
                    <a:pt x="156" y="179"/>
                  </a:lnTo>
                  <a:lnTo>
                    <a:pt x="156" y="179"/>
                  </a:lnTo>
                  <a:lnTo>
                    <a:pt x="135" y="205"/>
                  </a:lnTo>
                  <a:lnTo>
                    <a:pt x="114" y="230"/>
                  </a:lnTo>
                  <a:lnTo>
                    <a:pt x="70" y="280"/>
                  </a:lnTo>
                  <a:lnTo>
                    <a:pt x="70" y="280"/>
                  </a:lnTo>
                  <a:lnTo>
                    <a:pt x="53" y="302"/>
                  </a:lnTo>
                  <a:lnTo>
                    <a:pt x="36" y="327"/>
                  </a:lnTo>
                  <a:lnTo>
                    <a:pt x="20" y="351"/>
                  </a:lnTo>
                  <a:lnTo>
                    <a:pt x="11" y="361"/>
                  </a:lnTo>
                  <a:lnTo>
                    <a:pt x="2" y="373"/>
                  </a:lnTo>
                  <a:lnTo>
                    <a:pt x="2" y="373"/>
                  </a:lnTo>
                  <a:lnTo>
                    <a:pt x="0" y="375"/>
                  </a:lnTo>
                  <a:lnTo>
                    <a:pt x="0" y="377"/>
                  </a:lnTo>
                  <a:lnTo>
                    <a:pt x="3" y="381"/>
                  </a:lnTo>
                  <a:lnTo>
                    <a:pt x="5" y="382"/>
                  </a:lnTo>
                  <a:lnTo>
                    <a:pt x="8" y="382"/>
                  </a:lnTo>
                  <a:lnTo>
                    <a:pt x="9" y="381"/>
                  </a:lnTo>
                  <a:lnTo>
                    <a:pt x="9" y="381"/>
                  </a:lnTo>
                  <a:lnTo>
                    <a:pt x="26" y="360"/>
                  </a:lnTo>
                  <a:lnTo>
                    <a:pt x="41" y="339"/>
                  </a:lnTo>
                  <a:lnTo>
                    <a:pt x="55" y="317"/>
                  </a:lnTo>
                  <a:lnTo>
                    <a:pt x="71" y="296"/>
                  </a:lnTo>
                  <a:lnTo>
                    <a:pt x="71" y="296"/>
                  </a:lnTo>
                  <a:lnTo>
                    <a:pt x="91" y="272"/>
                  </a:lnTo>
                  <a:lnTo>
                    <a:pt x="111" y="250"/>
                  </a:lnTo>
                  <a:lnTo>
                    <a:pt x="153" y="204"/>
                  </a:lnTo>
                  <a:lnTo>
                    <a:pt x="153" y="204"/>
                  </a:lnTo>
                  <a:lnTo>
                    <a:pt x="161" y="194"/>
                  </a:lnTo>
                  <a:lnTo>
                    <a:pt x="169" y="182"/>
                  </a:lnTo>
                  <a:lnTo>
                    <a:pt x="183" y="158"/>
                  </a:lnTo>
                  <a:lnTo>
                    <a:pt x="183" y="158"/>
                  </a:lnTo>
                  <a:lnTo>
                    <a:pt x="206" y="130"/>
                  </a:lnTo>
                  <a:lnTo>
                    <a:pt x="229" y="102"/>
                  </a:lnTo>
                  <a:lnTo>
                    <a:pt x="229" y="102"/>
                  </a:lnTo>
                  <a:lnTo>
                    <a:pt x="267" y="55"/>
                  </a:lnTo>
                  <a:lnTo>
                    <a:pt x="287" y="32"/>
                  </a:lnTo>
                  <a:lnTo>
                    <a:pt x="306" y="9"/>
                  </a:lnTo>
                  <a:lnTo>
                    <a:pt x="306" y="9"/>
                  </a:lnTo>
                  <a:lnTo>
                    <a:pt x="308" y="8"/>
                  </a:lnTo>
                  <a:lnTo>
                    <a:pt x="309" y="5"/>
                  </a:lnTo>
                  <a:lnTo>
                    <a:pt x="306" y="1"/>
                  </a:lnTo>
                  <a:lnTo>
                    <a:pt x="302" y="0"/>
                  </a:lnTo>
                  <a:lnTo>
                    <a:pt x="301" y="0"/>
                  </a:lnTo>
                  <a:lnTo>
                    <a:pt x="298" y="1"/>
                  </a:lnTo>
                  <a:lnTo>
                    <a:pt x="298"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1" name="Freeform 897"/>
            <p:cNvSpPr/>
            <p:nvPr/>
          </p:nvSpPr>
          <p:spPr bwMode="auto">
            <a:xfrm>
              <a:off x="3629026" y="3665538"/>
              <a:ext cx="88900" cy="111125"/>
            </a:xfrm>
            <a:custGeom>
              <a:avLst/>
              <a:gdLst/>
              <a:ahLst/>
              <a:cxnLst>
                <a:cxn ang="0">
                  <a:pos x="222" y="5"/>
                </a:cxn>
                <a:cxn ang="0">
                  <a:pos x="220" y="1"/>
                </a:cxn>
                <a:cxn ang="0">
                  <a:pos x="216" y="1"/>
                </a:cxn>
                <a:cxn ang="0">
                  <a:pos x="212" y="5"/>
                </a:cxn>
                <a:cxn ang="0">
                  <a:pos x="212" y="8"/>
                </a:cxn>
                <a:cxn ang="0">
                  <a:pos x="210" y="13"/>
                </a:cxn>
                <a:cxn ang="0">
                  <a:pos x="201" y="28"/>
                </a:cxn>
                <a:cxn ang="0">
                  <a:pos x="180" y="50"/>
                </a:cxn>
                <a:cxn ang="0">
                  <a:pos x="170" y="60"/>
                </a:cxn>
                <a:cxn ang="0">
                  <a:pos x="124" y="123"/>
                </a:cxn>
                <a:cxn ang="0">
                  <a:pos x="107" y="144"/>
                </a:cxn>
                <a:cxn ang="0">
                  <a:pos x="51" y="207"/>
                </a:cxn>
                <a:cxn ang="0">
                  <a:pos x="39" y="219"/>
                </a:cxn>
                <a:cxn ang="0">
                  <a:pos x="29" y="232"/>
                </a:cxn>
                <a:cxn ang="0">
                  <a:pos x="23" y="242"/>
                </a:cxn>
                <a:cxn ang="0">
                  <a:pos x="12" y="262"/>
                </a:cxn>
                <a:cxn ang="0">
                  <a:pos x="2" y="270"/>
                </a:cxn>
                <a:cxn ang="0">
                  <a:pos x="0" y="273"/>
                </a:cxn>
                <a:cxn ang="0">
                  <a:pos x="2" y="280"/>
                </a:cxn>
                <a:cxn ang="0">
                  <a:pos x="6" y="280"/>
                </a:cxn>
                <a:cxn ang="0">
                  <a:pos x="8" y="280"/>
                </a:cxn>
                <a:cxn ang="0">
                  <a:pos x="21" y="267"/>
                </a:cxn>
                <a:cxn ang="0">
                  <a:pos x="40" y="237"/>
                </a:cxn>
                <a:cxn ang="0">
                  <a:pos x="51" y="222"/>
                </a:cxn>
                <a:cxn ang="0">
                  <a:pos x="129" y="136"/>
                </a:cxn>
                <a:cxn ang="0">
                  <a:pos x="138" y="124"/>
                </a:cxn>
                <a:cxn ang="0">
                  <a:pos x="162" y="90"/>
                </a:cxn>
                <a:cxn ang="0">
                  <a:pos x="187" y="56"/>
                </a:cxn>
                <a:cxn ang="0">
                  <a:pos x="197" y="46"/>
                </a:cxn>
                <a:cxn ang="0">
                  <a:pos x="216" y="28"/>
                </a:cxn>
                <a:cxn ang="0">
                  <a:pos x="221" y="17"/>
                </a:cxn>
                <a:cxn ang="0">
                  <a:pos x="222" y="5"/>
                </a:cxn>
              </a:cxnLst>
              <a:rect l="0" t="0" r="r" b="b"/>
              <a:pathLst>
                <a:path w="222" h="280">
                  <a:moveTo>
                    <a:pt x="222" y="5"/>
                  </a:moveTo>
                  <a:lnTo>
                    <a:pt x="222" y="5"/>
                  </a:lnTo>
                  <a:lnTo>
                    <a:pt x="221" y="3"/>
                  </a:lnTo>
                  <a:lnTo>
                    <a:pt x="220" y="1"/>
                  </a:lnTo>
                  <a:lnTo>
                    <a:pt x="218" y="0"/>
                  </a:lnTo>
                  <a:lnTo>
                    <a:pt x="216" y="1"/>
                  </a:lnTo>
                  <a:lnTo>
                    <a:pt x="212" y="3"/>
                  </a:lnTo>
                  <a:lnTo>
                    <a:pt x="212" y="5"/>
                  </a:lnTo>
                  <a:lnTo>
                    <a:pt x="212" y="8"/>
                  </a:lnTo>
                  <a:lnTo>
                    <a:pt x="212" y="8"/>
                  </a:lnTo>
                  <a:lnTo>
                    <a:pt x="212" y="11"/>
                  </a:lnTo>
                  <a:lnTo>
                    <a:pt x="210" y="13"/>
                  </a:lnTo>
                  <a:lnTo>
                    <a:pt x="206" y="20"/>
                  </a:lnTo>
                  <a:lnTo>
                    <a:pt x="201" y="28"/>
                  </a:lnTo>
                  <a:lnTo>
                    <a:pt x="195" y="35"/>
                  </a:lnTo>
                  <a:lnTo>
                    <a:pt x="180" y="50"/>
                  </a:lnTo>
                  <a:lnTo>
                    <a:pt x="170" y="60"/>
                  </a:lnTo>
                  <a:lnTo>
                    <a:pt x="170" y="60"/>
                  </a:lnTo>
                  <a:lnTo>
                    <a:pt x="140" y="102"/>
                  </a:lnTo>
                  <a:lnTo>
                    <a:pt x="124" y="123"/>
                  </a:lnTo>
                  <a:lnTo>
                    <a:pt x="107" y="144"/>
                  </a:lnTo>
                  <a:lnTo>
                    <a:pt x="107" y="144"/>
                  </a:lnTo>
                  <a:lnTo>
                    <a:pt x="80" y="175"/>
                  </a:lnTo>
                  <a:lnTo>
                    <a:pt x="51" y="207"/>
                  </a:lnTo>
                  <a:lnTo>
                    <a:pt x="51" y="207"/>
                  </a:lnTo>
                  <a:lnTo>
                    <a:pt x="39" y="219"/>
                  </a:lnTo>
                  <a:lnTo>
                    <a:pt x="34" y="225"/>
                  </a:lnTo>
                  <a:lnTo>
                    <a:pt x="29" y="232"/>
                  </a:lnTo>
                  <a:lnTo>
                    <a:pt x="29" y="232"/>
                  </a:lnTo>
                  <a:lnTo>
                    <a:pt x="23" y="242"/>
                  </a:lnTo>
                  <a:lnTo>
                    <a:pt x="18" y="253"/>
                  </a:lnTo>
                  <a:lnTo>
                    <a:pt x="12" y="262"/>
                  </a:lnTo>
                  <a:lnTo>
                    <a:pt x="2" y="270"/>
                  </a:lnTo>
                  <a:lnTo>
                    <a:pt x="2" y="270"/>
                  </a:lnTo>
                  <a:lnTo>
                    <a:pt x="1" y="271"/>
                  </a:lnTo>
                  <a:lnTo>
                    <a:pt x="0" y="273"/>
                  </a:lnTo>
                  <a:lnTo>
                    <a:pt x="1" y="277"/>
                  </a:lnTo>
                  <a:lnTo>
                    <a:pt x="2" y="280"/>
                  </a:lnTo>
                  <a:lnTo>
                    <a:pt x="4" y="280"/>
                  </a:lnTo>
                  <a:lnTo>
                    <a:pt x="6" y="280"/>
                  </a:lnTo>
                  <a:lnTo>
                    <a:pt x="8" y="280"/>
                  </a:lnTo>
                  <a:lnTo>
                    <a:pt x="8" y="280"/>
                  </a:lnTo>
                  <a:lnTo>
                    <a:pt x="16" y="273"/>
                  </a:lnTo>
                  <a:lnTo>
                    <a:pt x="21" y="267"/>
                  </a:lnTo>
                  <a:lnTo>
                    <a:pt x="31" y="253"/>
                  </a:lnTo>
                  <a:lnTo>
                    <a:pt x="40" y="237"/>
                  </a:lnTo>
                  <a:lnTo>
                    <a:pt x="51" y="222"/>
                  </a:lnTo>
                  <a:lnTo>
                    <a:pt x="51" y="222"/>
                  </a:lnTo>
                  <a:lnTo>
                    <a:pt x="90" y="179"/>
                  </a:lnTo>
                  <a:lnTo>
                    <a:pt x="129" y="136"/>
                  </a:lnTo>
                  <a:lnTo>
                    <a:pt x="129" y="136"/>
                  </a:lnTo>
                  <a:lnTo>
                    <a:pt x="138" y="124"/>
                  </a:lnTo>
                  <a:lnTo>
                    <a:pt x="146" y="114"/>
                  </a:lnTo>
                  <a:lnTo>
                    <a:pt x="162" y="90"/>
                  </a:lnTo>
                  <a:lnTo>
                    <a:pt x="178" y="67"/>
                  </a:lnTo>
                  <a:lnTo>
                    <a:pt x="187" y="56"/>
                  </a:lnTo>
                  <a:lnTo>
                    <a:pt x="197" y="46"/>
                  </a:lnTo>
                  <a:lnTo>
                    <a:pt x="197" y="46"/>
                  </a:lnTo>
                  <a:lnTo>
                    <a:pt x="206" y="37"/>
                  </a:lnTo>
                  <a:lnTo>
                    <a:pt x="216" y="28"/>
                  </a:lnTo>
                  <a:lnTo>
                    <a:pt x="218" y="22"/>
                  </a:lnTo>
                  <a:lnTo>
                    <a:pt x="221" y="17"/>
                  </a:lnTo>
                  <a:lnTo>
                    <a:pt x="222" y="12"/>
                  </a:lnTo>
                  <a:lnTo>
                    <a:pt x="222" y="5"/>
                  </a:lnTo>
                  <a:lnTo>
                    <a:pt x="222" y="5"/>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2" name="Freeform 898"/>
            <p:cNvSpPr/>
            <p:nvPr/>
          </p:nvSpPr>
          <p:spPr bwMode="auto">
            <a:xfrm>
              <a:off x="3668713" y="3692526"/>
              <a:ext cx="60325" cy="80963"/>
            </a:xfrm>
            <a:custGeom>
              <a:avLst/>
              <a:gdLst/>
              <a:ahLst/>
              <a:cxnLst>
                <a:cxn ang="0">
                  <a:pos x="142" y="4"/>
                </a:cxn>
                <a:cxn ang="0">
                  <a:pos x="142" y="4"/>
                </a:cxn>
                <a:cxn ang="0">
                  <a:pos x="141" y="8"/>
                </a:cxn>
                <a:cxn ang="0">
                  <a:pos x="138" y="14"/>
                </a:cxn>
                <a:cxn ang="0">
                  <a:pos x="130" y="24"/>
                </a:cxn>
                <a:cxn ang="0">
                  <a:pos x="121" y="34"/>
                </a:cxn>
                <a:cxn ang="0">
                  <a:pos x="115" y="42"/>
                </a:cxn>
                <a:cxn ang="0">
                  <a:pos x="115" y="42"/>
                </a:cxn>
                <a:cxn ang="0">
                  <a:pos x="95" y="70"/>
                </a:cxn>
                <a:cxn ang="0">
                  <a:pos x="77" y="97"/>
                </a:cxn>
                <a:cxn ang="0">
                  <a:pos x="77" y="97"/>
                </a:cxn>
                <a:cxn ang="0">
                  <a:pos x="68" y="110"/>
                </a:cxn>
                <a:cxn ang="0">
                  <a:pos x="58" y="122"/>
                </a:cxn>
                <a:cxn ang="0">
                  <a:pos x="38" y="147"/>
                </a:cxn>
                <a:cxn ang="0">
                  <a:pos x="18" y="170"/>
                </a:cxn>
                <a:cxn ang="0">
                  <a:pos x="9" y="184"/>
                </a:cxn>
                <a:cxn ang="0">
                  <a:pos x="1" y="197"/>
                </a:cxn>
                <a:cxn ang="0">
                  <a:pos x="1" y="197"/>
                </a:cxn>
                <a:cxn ang="0">
                  <a:pos x="0" y="199"/>
                </a:cxn>
                <a:cxn ang="0">
                  <a:pos x="0" y="202"/>
                </a:cxn>
                <a:cxn ang="0">
                  <a:pos x="2" y="204"/>
                </a:cxn>
                <a:cxn ang="0">
                  <a:pos x="6" y="206"/>
                </a:cxn>
                <a:cxn ang="0">
                  <a:pos x="9" y="204"/>
                </a:cxn>
                <a:cxn ang="0">
                  <a:pos x="10" y="203"/>
                </a:cxn>
                <a:cxn ang="0">
                  <a:pos x="10" y="203"/>
                </a:cxn>
                <a:cxn ang="0">
                  <a:pos x="19" y="189"/>
                </a:cxn>
                <a:cxn ang="0">
                  <a:pos x="30" y="177"/>
                </a:cxn>
                <a:cxn ang="0">
                  <a:pos x="51" y="152"/>
                </a:cxn>
                <a:cxn ang="0">
                  <a:pos x="51" y="152"/>
                </a:cxn>
                <a:cxn ang="0">
                  <a:pos x="69" y="129"/>
                </a:cxn>
                <a:cxn ang="0">
                  <a:pos x="87" y="102"/>
                </a:cxn>
                <a:cxn ang="0">
                  <a:pos x="87" y="102"/>
                </a:cxn>
                <a:cxn ang="0">
                  <a:pos x="124" y="49"/>
                </a:cxn>
                <a:cxn ang="0">
                  <a:pos x="124" y="49"/>
                </a:cxn>
                <a:cxn ang="0">
                  <a:pos x="133" y="38"/>
                </a:cxn>
                <a:cxn ang="0">
                  <a:pos x="141" y="29"/>
                </a:cxn>
                <a:cxn ang="0">
                  <a:pos x="149" y="19"/>
                </a:cxn>
                <a:cxn ang="0">
                  <a:pos x="151" y="14"/>
                </a:cxn>
                <a:cxn ang="0">
                  <a:pos x="154" y="7"/>
                </a:cxn>
                <a:cxn ang="0">
                  <a:pos x="154" y="7"/>
                </a:cxn>
                <a:cxn ang="0">
                  <a:pos x="154" y="4"/>
                </a:cxn>
                <a:cxn ang="0">
                  <a:pos x="153" y="3"/>
                </a:cxn>
                <a:cxn ang="0">
                  <a:pos x="149" y="0"/>
                </a:cxn>
                <a:cxn ang="0">
                  <a:pos x="145" y="0"/>
                </a:cxn>
                <a:cxn ang="0">
                  <a:pos x="144" y="2"/>
                </a:cxn>
                <a:cxn ang="0">
                  <a:pos x="142" y="4"/>
                </a:cxn>
                <a:cxn ang="0">
                  <a:pos x="142" y="4"/>
                </a:cxn>
              </a:cxnLst>
              <a:rect l="0" t="0" r="r" b="b"/>
              <a:pathLst>
                <a:path w="154" h="206">
                  <a:moveTo>
                    <a:pt x="142" y="4"/>
                  </a:moveTo>
                  <a:lnTo>
                    <a:pt x="142" y="4"/>
                  </a:lnTo>
                  <a:lnTo>
                    <a:pt x="141" y="8"/>
                  </a:lnTo>
                  <a:lnTo>
                    <a:pt x="138" y="14"/>
                  </a:lnTo>
                  <a:lnTo>
                    <a:pt x="130" y="24"/>
                  </a:lnTo>
                  <a:lnTo>
                    <a:pt x="121" y="34"/>
                  </a:lnTo>
                  <a:lnTo>
                    <a:pt x="115" y="42"/>
                  </a:lnTo>
                  <a:lnTo>
                    <a:pt x="115" y="42"/>
                  </a:lnTo>
                  <a:lnTo>
                    <a:pt x="95" y="70"/>
                  </a:lnTo>
                  <a:lnTo>
                    <a:pt x="77" y="97"/>
                  </a:lnTo>
                  <a:lnTo>
                    <a:pt x="77" y="97"/>
                  </a:lnTo>
                  <a:lnTo>
                    <a:pt x="68" y="110"/>
                  </a:lnTo>
                  <a:lnTo>
                    <a:pt x="58" y="122"/>
                  </a:lnTo>
                  <a:lnTo>
                    <a:pt x="38" y="147"/>
                  </a:lnTo>
                  <a:lnTo>
                    <a:pt x="18" y="170"/>
                  </a:lnTo>
                  <a:lnTo>
                    <a:pt x="9" y="184"/>
                  </a:lnTo>
                  <a:lnTo>
                    <a:pt x="1" y="197"/>
                  </a:lnTo>
                  <a:lnTo>
                    <a:pt x="1" y="197"/>
                  </a:lnTo>
                  <a:lnTo>
                    <a:pt x="0" y="199"/>
                  </a:lnTo>
                  <a:lnTo>
                    <a:pt x="0" y="202"/>
                  </a:lnTo>
                  <a:lnTo>
                    <a:pt x="2" y="204"/>
                  </a:lnTo>
                  <a:lnTo>
                    <a:pt x="6" y="206"/>
                  </a:lnTo>
                  <a:lnTo>
                    <a:pt x="9" y="204"/>
                  </a:lnTo>
                  <a:lnTo>
                    <a:pt x="10" y="203"/>
                  </a:lnTo>
                  <a:lnTo>
                    <a:pt x="10" y="203"/>
                  </a:lnTo>
                  <a:lnTo>
                    <a:pt x="19" y="189"/>
                  </a:lnTo>
                  <a:lnTo>
                    <a:pt x="30" y="177"/>
                  </a:lnTo>
                  <a:lnTo>
                    <a:pt x="51" y="152"/>
                  </a:lnTo>
                  <a:lnTo>
                    <a:pt x="51" y="152"/>
                  </a:lnTo>
                  <a:lnTo>
                    <a:pt x="69" y="129"/>
                  </a:lnTo>
                  <a:lnTo>
                    <a:pt x="87" y="102"/>
                  </a:lnTo>
                  <a:lnTo>
                    <a:pt x="87" y="102"/>
                  </a:lnTo>
                  <a:lnTo>
                    <a:pt x="124" y="49"/>
                  </a:lnTo>
                  <a:lnTo>
                    <a:pt x="124" y="49"/>
                  </a:lnTo>
                  <a:lnTo>
                    <a:pt x="133" y="38"/>
                  </a:lnTo>
                  <a:lnTo>
                    <a:pt x="141" y="29"/>
                  </a:lnTo>
                  <a:lnTo>
                    <a:pt x="149" y="19"/>
                  </a:lnTo>
                  <a:lnTo>
                    <a:pt x="151" y="14"/>
                  </a:lnTo>
                  <a:lnTo>
                    <a:pt x="154" y="7"/>
                  </a:lnTo>
                  <a:lnTo>
                    <a:pt x="154" y="7"/>
                  </a:lnTo>
                  <a:lnTo>
                    <a:pt x="154" y="4"/>
                  </a:lnTo>
                  <a:lnTo>
                    <a:pt x="153" y="3"/>
                  </a:lnTo>
                  <a:lnTo>
                    <a:pt x="149" y="0"/>
                  </a:lnTo>
                  <a:lnTo>
                    <a:pt x="145" y="0"/>
                  </a:lnTo>
                  <a:lnTo>
                    <a:pt x="144" y="2"/>
                  </a:lnTo>
                  <a:lnTo>
                    <a:pt x="142" y="4"/>
                  </a:lnTo>
                  <a:lnTo>
                    <a:pt x="142"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3" name="Freeform 899"/>
            <p:cNvSpPr/>
            <p:nvPr/>
          </p:nvSpPr>
          <p:spPr bwMode="auto">
            <a:xfrm>
              <a:off x="3697288" y="3721101"/>
              <a:ext cx="41275" cy="50800"/>
            </a:xfrm>
            <a:custGeom>
              <a:avLst/>
              <a:gdLst/>
              <a:ahLst/>
              <a:cxnLst>
                <a:cxn ang="0">
                  <a:pos x="93" y="2"/>
                </a:cxn>
                <a:cxn ang="0">
                  <a:pos x="93" y="2"/>
                </a:cxn>
                <a:cxn ang="0">
                  <a:pos x="80" y="15"/>
                </a:cxn>
                <a:cxn ang="0">
                  <a:pos x="68" y="30"/>
                </a:cxn>
                <a:cxn ang="0">
                  <a:pos x="46" y="59"/>
                </a:cxn>
                <a:cxn ang="0">
                  <a:pos x="24" y="87"/>
                </a:cxn>
                <a:cxn ang="0">
                  <a:pos x="1" y="116"/>
                </a:cxn>
                <a:cxn ang="0">
                  <a:pos x="1" y="116"/>
                </a:cxn>
                <a:cxn ang="0">
                  <a:pos x="0" y="119"/>
                </a:cxn>
                <a:cxn ang="0">
                  <a:pos x="0" y="120"/>
                </a:cxn>
                <a:cxn ang="0">
                  <a:pos x="1" y="124"/>
                </a:cxn>
                <a:cxn ang="0">
                  <a:pos x="4" y="125"/>
                </a:cxn>
                <a:cxn ang="0">
                  <a:pos x="5" y="127"/>
                </a:cxn>
                <a:cxn ang="0">
                  <a:pos x="8" y="125"/>
                </a:cxn>
                <a:cxn ang="0">
                  <a:pos x="9" y="124"/>
                </a:cxn>
                <a:cxn ang="0">
                  <a:pos x="9" y="124"/>
                </a:cxn>
                <a:cxn ang="0">
                  <a:pos x="32" y="95"/>
                </a:cxn>
                <a:cxn ang="0">
                  <a:pos x="54" y="66"/>
                </a:cxn>
                <a:cxn ang="0">
                  <a:pos x="76" y="38"/>
                </a:cxn>
                <a:cxn ang="0">
                  <a:pos x="89" y="23"/>
                </a:cxn>
                <a:cxn ang="0">
                  <a:pos x="101" y="10"/>
                </a:cxn>
                <a:cxn ang="0">
                  <a:pos x="101" y="10"/>
                </a:cxn>
                <a:cxn ang="0">
                  <a:pos x="102" y="8"/>
                </a:cxn>
                <a:cxn ang="0">
                  <a:pos x="102" y="6"/>
                </a:cxn>
                <a:cxn ang="0">
                  <a:pos x="101" y="2"/>
                </a:cxn>
                <a:cxn ang="0">
                  <a:pos x="97" y="0"/>
                </a:cxn>
                <a:cxn ang="0">
                  <a:pos x="94" y="1"/>
                </a:cxn>
                <a:cxn ang="0">
                  <a:pos x="93" y="2"/>
                </a:cxn>
                <a:cxn ang="0">
                  <a:pos x="93" y="2"/>
                </a:cxn>
              </a:cxnLst>
              <a:rect l="0" t="0" r="r" b="b"/>
              <a:pathLst>
                <a:path w="102" h="127">
                  <a:moveTo>
                    <a:pt x="93" y="2"/>
                  </a:moveTo>
                  <a:lnTo>
                    <a:pt x="93" y="2"/>
                  </a:lnTo>
                  <a:lnTo>
                    <a:pt x="80" y="15"/>
                  </a:lnTo>
                  <a:lnTo>
                    <a:pt x="68" y="30"/>
                  </a:lnTo>
                  <a:lnTo>
                    <a:pt x="46" y="59"/>
                  </a:lnTo>
                  <a:lnTo>
                    <a:pt x="24" y="87"/>
                  </a:lnTo>
                  <a:lnTo>
                    <a:pt x="1" y="116"/>
                  </a:lnTo>
                  <a:lnTo>
                    <a:pt x="1" y="116"/>
                  </a:lnTo>
                  <a:lnTo>
                    <a:pt x="0" y="119"/>
                  </a:lnTo>
                  <a:lnTo>
                    <a:pt x="0" y="120"/>
                  </a:lnTo>
                  <a:lnTo>
                    <a:pt x="1" y="124"/>
                  </a:lnTo>
                  <a:lnTo>
                    <a:pt x="4" y="125"/>
                  </a:lnTo>
                  <a:lnTo>
                    <a:pt x="5" y="127"/>
                  </a:lnTo>
                  <a:lnTo>
                    <a:pt x="8" y="125"/>
                  </a:lnTo>
                  <a:lnTo>
                    <a:pt x="9" y="124"/>
                  </a:lnTo>
                  <a:lnTo>
                    <a:pt x="9" y="124"/>
                  </a:lnTo>
                  <a:lnTo>
                    <a:pt x="32" y="95"/>
                  </a:lnTo>
                  <a:lnTo>
                    <a:pt x="54" y="66"/>
                  </a:lnTo>
                  <a:lnTo>
                    <a:pt x="76" y="38"/>
                  </a:lnTo>
                  <a:lnTo>
                    <a:pt x="89" y="23"/>
                  </a:lnTo>
                  <a:lnTo>
                    <a:pt x="101" y="10"/>
                  </a:lnTo>
                  <a:lnTo>
                    <a:pt x="101" y="10"/>
                  </a:lnTo>
                  <a:lnTo>
                    <a:pt x="102" y="8"/>
                  </a:lnTo>
                  <a:lnTo>
                    <a:pt x="102" y="6"/>
                  </a:lnTo>
                  <a:lnTo>
                    <a:pt x="101" y="2"/>
                  </a:lnTo>
                  <a:lnTo>
                    <a:pt x="97" y="0"/>
                  </a:lnTo>
                  <a:lnTo>
                    <a:pt x="94" y="1"/>
                  </a:lnTo>
                  <a:lnTo>
                    <a:pt x="93" y="2"/>
                  </a:lnTo>
                  <a:lnTo>
                    <a:pt x="93"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4" name="Freeform 900"/>
            <p:cNvSpPr/>
            <p:nvPr/>
          </p:nvSpPr>
          <p:spPr bwMode="auto">
            <a:xfrm>
              <a:off x="3511551" y="3597276"/>
              <a:ext cx="38100" cy="52388"/>
            </a:xfrm>
            <a:custGeom>
              <a:avLst/>
              <a:gdLst/>
              <a:ahLst/>
              <a:cxnLst>
                <a:cxn ang="0">
                  <a:pos x="86" y="4"/>
                </a:cxn>
                <a:cxn ang="0">
                  <a:pos x="86" y="4"/>
                </a:cxn>
                <a:cxn ang="0">
                  <a:pos x="68" y="35"/>
                </a:cxn>
                <a:cxn ang="0">
                  <a:pos x="48" y="65"/>
                </a:cxn>
                <a:cxn ang="0">
                  <a:pos x="26" y="95"/>
                </a:cxn>
                <a:cxn ang="0">
                  <a:pos x="1" y="121"/>
                </a:cxn>
                <a:cxn ang="0">
                  <a:pos x="1" y="121"/>
                </a:cxn>
                <a:cxn ang="0">
                  <a:pos x="0" y="124"/>
                </a:cxn>
                <a:cxn ang="0">
                  <a:pos x="0" y="127"/>
                </a:cxn>
                <a:cxn ang="0">
                  <a:pos x="1" y="129"/>
                </a:cxn>
                <a:cxn ang="0">
                  <a:pos x="5" y="132"/>
                </a:cxn>
                <a:cxn ang="0">
                  <a:pos x="8" y="132"/>
                </a:cxn>
                <a:cxn ang="0">
                  <a:pos x="9" y="131"/>
                </a:cxn>
                <a:cxn ang="0">
                  <a:pos x="9" y="131"/>
                </a:cxn>
                <a:cxn ang="0">
                  <a:pos x="35" y="102"/>
                </a:cxn>
                <a:cxn ang="0">
                  <a:pos x="57" y="73"/>
                </a:cxn>
                <a:cxn ang="0">
                  <a:pos x="78" y="42"/>
                </a:cxn>
                <a:cxn ang="0">
                  <a:pos x="95" y="9"/>
                </a:cxn>
                <a:cxn ang="0">
                  <a:pos x="95" y="9"/>
                </a:cxn>
                <a:cxn ang="0">
                  <a:pos x="97" y="6"/>
                </a:cxn>
                <a:cxn ang="0">
                  <a:pos x="97" y="4"/>
                </a:cxn>
                <a:cxn ang="0">
                  <a:pos x="94" y="1"/>
                </a:cxn>
                <a:cxn ang="0">
                  <a:pos x="90" y="0"/>
                </a:cxn>
                <a:cxn ang="0">
                  <a:pos x="88" y="1"/>
                </a:cxn>
                <a:cxn ang="0">
                  <a:pos x="86" y="4"/>
                </a:cxn>
                <a:cxn ang="0">
                  <a:pos x="86" y="4"/>
                </a:cxn>
              </a:cxnLst>
              <a:rect l="0" t="0" r="r" b="b"/>
              <a:pathLst>
                <a:path w="97" h="132">
                  <a:moveTo>
                    <a:pt x="86" y="4"/>
                  </a:moveTo>
                  <a:lnTo>
                    <a:pt x="86" y="4"/>
                  </a:lnTo>
                  <a:lnTo>
                    <a:pt x="68" y="35"/>
                  </a:lnTo>
                  <a:lnTo>
                    <a:pt x="48" y="65"/>
                  </a:lnTo>
                  <a:lnTo>
                    <a:pt x="26" y="95"/>
                  </a:lnTo>
                  <a:lnTo>
                    <a:pt x="1" y="121"/>
                  </a:lnTo>
                  <a:lnTo>
                    <a:pt x="1" y="121"/>
                  </a:lnTo>
                  <a:lnTo>
                    <a:pt x="0" y="124"/>
                  </a:lnTo>
                  <a:lnTo>
                    <a:pt x="0" y="127"/>
                  </a:lnTo>
                  <a:lnTo>
                    <a:pt x="1" y="129"/>
                  </a:lnTo>
                  <a:lnTo>
                    <a:pt x="5" y="132"/>
                  </a:lnTo>
                  <a:lnTo>
                    <a:pt x="8" y="132"/>
                  </a:lnTo>
                  <a:lnTo>
                    <a:pt x="9" y="131"/>
                  </a:lnTo>
                  <a:lnTo>
                    <a:pt x="9" y="131"/>
                  </a:lnTo>
                  <a:lnTo>
                    <a:pt x="35" y="102"/>
                  </a:lnTo>
                  <a:lnTo>
                    <a:pt x="57" y="73"/>
                  </a:lnTo>
                  <a:lnTo>
                    <a:pt x="78" y="42"/>
                  </a:lnTo>
                  <a:lnTo>
                    <a:pt x="95" y="9"/>
                  </a:lnTo>
                  <a:lnTo>
                    <a:pt x="95" y="9"/>
                  </a:lnTo>
                  <a:lnTo>
                    <a:pt x="97" y="6"/>
                  </a:lnTo>
                  <a:lnTo>
                    <a:pt x="97" y="4"/>
                  </a:lnTo>
                  <a:lnTo>
                    <a:pt x="94" y="1"/>
                  </a:lnTo>
                  <a:lnTo>
                    <a:pt x="90" y="0"/>
                  </a:lnTo>
                  <a:lnTo>
                    <a:pt x="88" y="1"/>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5" name="Freeform 901"/>
            <p:cNvSpPr/>
            <p:nvPr/>
          </p:nvSpPr>
          <p:spPr bwMode="auto">
            <a:xfrm>
              <a:off x="3522663" y="3532188"/>
              <a:ext cx="114300" cy="157163"/>
            </a:xfrm>
            <a:custGeom>
              <a:avLst/>
              <a:gdLst/>
              <a:ahLst/>
              <a:cxnLst>
                <a:cxn ang="0">
                  <a:pos x="273" y="4"/>
                </a:cxn>
                <a:cxn ang="0">
                  <a:pos x="267" y="18"/>
                </a:cxn>
                <a:cxn ang="0">
                  <a:pos x="233" y="55"/>
                </a:cxn>
                <a:cxn ang="0">
                  <a:pos x="223" y="65"/>
                </a:cxn>
                <a:cxn ang="0">
                  <a:pos x="200" y="98"/>
                </a:cxn>
                <a:cxn ang="0">
                  <a:pos x="163" y="157"/>
                </a:cxn>
                <a:cxn ang="0">
                  <a:pos x="127" y="216"/>
                </a:cxn>
                <a:cxn ang="0">
                  <a:pos x="89" y="264"/>
                </a:cxn>
                <a:cxn ang="0">
                  <a:pos x="62" y="300"/>
                </a:cxn>
                <a:cxn ang="0">
                  <a:pos x="53" y="313"/>
                </a:cxn>
                <a:cxn ang="0">
                  <a:pos x="25" y="358"/>
                </a:cxn>
                <a:cxn ang="0">
                  <a:pos x="14" y="375"/>
                </a:cxn>
                <a:cxn ang="0">
                  <a:pos x="6" y="387"/>
                </a:cxn>
                <a:cxn ang="0">
                  <a:pos x="5" y="388"/>
                </a:cxn>
                <a:cxn ang="0">
                  <a:pos x="1" y="390"/>
                </a:cxn>
                <a:cxn ang="0">
                  <a:pos x="1" y="398"/>
                </a:cxn>
                <a:cxn ang="0">
                  <a:pos x="5" y="399"/>
                </a:cxn>
                <a:cxn ang="0">
                  <a:pos x="11" y="398"/>
                </a:cxn>
                <a:cxn ang="0">
                  <a:pos x="22" y="387"/>
                </a:cxn>
                <a:cxn ang="0">
                  <a:pos x="35" y="364"/>
                </a:cxn>
                <a:cxn ang="0">
                  <a:pos x="43" y="352"/>
                </a:cxn>
                <a:cxn ang="0">
                  <a:pos x="52" y="340"/>
                </a:cxn>
                <a:cxn ang="0">
                  <a:pos x="73" y="302"/>
                </a:cxn>
                <a:cxn ang="0">
                  <a:pos x="79" y="293"/>
                </a:cxn>
                <a:cxn ang="0">
                  <a:pos x="95" y="277"/>
                </a:cxn>
                <a:cxn ang="0">
                  <a:pos x="103" y="269"/>
                </a:cxn>
                <a:cxn ang="0">
                  <a:pos x="119" y="246"/>
                </a:cxn>
                <a:cxn ang="0">
                  <a:pos x="141" y="213"/>
                </a:cxn>
                <a:cxn ang="0">
                  <a:pos x="204" y="114"/>
                </a:cxn>
                <a:cxn ang="0">
                  <a:pos x="215" y="96"/>
                </a:cxn>
                <a:cxn ang="0">
                  <a:pos x="255" y="48"/>
                </a:cxn>
                <a:cxn ang="0">
                  <a:pos x="272" y="29"/>
                </a:cxn>
                <a:cxn ang="0">
                  <a:pos x="282" y="13"/>
                </a:cxn>
                <a:cxn ang="0">
                  <a:pos x="285" y="7"/>
                </a:cxn>
                <a:cxn ang="0">
                  <a:pos x="284" y="3"/>
                </a:cxn>
                <a:cxn ang="0">
                  <a:pos x="277" y="0"/>
                </a:cxn>
                <a:cxn ang="0">
                  <a:pos x="273" y="4"/>
                </a:cxn>
              </a:cxnLst>
              <a:rect l="0" t="0" r="r" b="b"/>
              <a:pathLst>
                <a:path w="285" h="399">
                  <a:moveTo>
                    <a:pt x="273" y="4"/>
                  </a:moveTo>
                  <a:lnTo>
                    <a:pt x="273" y="4"/>
                  </a:lnTo>
                  <a:lnTo>
                    <a:pt x="270" y="11"/>
                  </a:lnTo>
                  <a:lnTo>
                    <a:pt x="267" y="18"/>
                  </a:lnTo>
                  <a:lnTo>
                    <a:pt x="256" y="31"/>
                  </a:lnTo>
                  <a:lnTo>
                    <a:pt x="233" y="55"/>
                  </a:lnTo>
                  <a:lnTo>
                    <a:pt x="233" y="55"/>
                  </a:lnTo>
                  <a:lnTo>
                    <a:pt x="223" y="65"/>
                  </a:lnTo>
                  <a:lnTo>
                    <a:pt x="215" y="76"/>
                  </a:lnTo>
                  <a:lnTo>
                    <a:pt x="200" y="98"/>
                  </a:lnTo>
                  <a:lnTo>
                    <a:pt x="200" y="98"/>
                  </a:lnTo>
                  <a:lnTo>
                    <a:pt x="163" y="157"/>
                  </a:lnTo>
                  <a:lnTo>
                    <a:pt x="127" y="216"/>
                  </a:lnTo>
                  <a:lnTo>
                    <a:pt x="127" y="216"/>
                  </a:lnTo>
                  <a:lnTo>
                    <a:pt x="108" y="241"/>
                  </a:lnTo>
                  <a:lnTo>
                    <a:pt x="89" y="264"/>
                  </a:lnTo>
                  <a:lnTo>
                    <a:pt x="70" y="288"/>
                  </a:lnTo>
                  <a:lnTo>
                    <a:pt x="62" y="300"/>
                  </a:lnTo>
                  <a:lnTo>
                    <a:pt x="53" y="313"/>
                  </a:lnTo>
                  <a:lnTo>
                    <a:pt x="53" y="313"/>
                  </a:lnTo>
                  <a:lnTo>
                    <a:pt x="40" y="336"/>
                  </a:lnTo>
                  <a:lnTo>
                    <a:pt x="25" y="358"/>
                  </a:lnTo>
                  <a:lnTo>
                    <a:pt x="25" y="358"/>
                  </a:lnTo>
                  <a:lnTo>
                    <a:pt x="14" y="375"/>
                  </a:lnTo>
                  <a:lnTo>
                    <a:pt x="9" y="385"/>
                  </a:lnTo>
                  <a:lnTo>
                    <a:pt x="6" y="387"/>
                  </a:lnTo>
                  <a:lnTo>
                    <a:pt x="5" y="388"/>
                  </a:lnTo>
                  <a:lnTo>
                    <a:pt x="5" y="388"/>
                  </a:lnTo>
                  <a:lnTo>
                    <a:pt x="2" y="388"/>
                  </a:lnTo>
                  <a:lnTo>
                    <a:pt x="1" y="390"/>
                  </a:lnTo>
                  <a:lnTo>
                    <a:pt x="0" y="394"/>
                  </a:lnTo>
                  <a:lnTo>
                    <a:pt x="1" y="398"/>
                  </a:lnTo>
                  <a:lnTo>
                    <a:pt x="2" y="399"/>
                  </a:lnTo>
                  <a:lnTo>
                    <a:pt x="5" y="399"/>
                  </a:lnTo>
                  <a:lnTo>
                    <a:pt x="5" y="399"/>
                  </a:lnTo>
                  <a:lnTo>
                    <a:pt x="11" y="398"/>
                  </a:lnTo>
                  <a:lnTo>
                    <a:pt x="17" y="394"/>
                  </a:lnTo>
                  <a:lnTo>
                    <a:pt x="22" y="387"/>
                  </a:lnTo>
                  <a:lnTo>
                    <a:pt x="27" y="379"/>
                  </a:lnTo>
                  <a:lnTo>
                    <a:pt x="35" y="364"/>
                  </a:lnTo>
                  <a:lnTo>
                    <a:pt x="39" y="357"/>
                  </a:lnTo>
                  <a:lnTo>
                    <a:pt x="43" y="352"/>
                  </a:lnTo>
                  <a:lnTo>
                    <a:pt x="43" y="352"/>
                  </a:lnTo>
                  <a:lnTo>
                    <a:pt x="52" y="340"/>
                  </a:lnTo>
                  <a:lnTo>
                    <a:pt x="60" y="327"/>
                  </a:lnTo>
                  <a:lnTo>
                    <a:pt x="73" y="302"/>
                  </a:lnTo>
                  <a:lnTo>
                    <a:pt x="73" y="302"/>
                  </a:lnTo>
                  <a:lnTo>
                    <a:pt x="79" y="293"/>
                  </a:lnTo>
                  <a:lnTo>
                    <a:pt x="87" y="285"/>
                  </a:lnTo>
                  <a:lnTo>
                    <a:pt x="95" y="277"/>
                  </a:lnTo>
                  <a:lnTo>
                    <a:pt x="103" y="269"/>
                  </a:lnTo>
                  <a:lnTo>
                    <a:pt x="103" y="269"/>
                  </a:lnTo>
                  <a:lnTo>
                    <a:pt x="111" y="258"/>
                  </a:lnTo>
                  <a:lnTo>
                    <a:pt x="119" y="246"/>
                  </a:lnTo>
                  <a:lnTo>
                    <a:pt x="119" y="246"/>
                  </a:lnTo>
                  <a:lnTo>
                    <a:pt x="141" y="213"/>
                  </a:lnTo>
                  <a:lnTo>
                    <a:pt x="162" y="181"/>
                  </a:lnTo>
                  <a:lnTo>
                    <a:pt x="204" y="114"/>
                  </a:lnTo>
                  <a:lnTo>
                    <a:pt x="204" y="114"/>
                  </a:lnTo>
                  <a:lnTo>
                    <a:pt x="215" y="96"/>
                  </a:lnTo>
                  <a:lnTo>
                    <a:pt x="227" y="80"/>
                  </a:lnTo>
                  <a:lnTo>
                    <a:pt x="255" y="48"/>
                  </a:lnTo>
                  <a:lnTo>
                    <a:pt x="255" y="48"/>
                  </a:lnTo>
                  <a:lnTo>
                    <a:pt x="272" y="29"/>
                  </a:lnTo>
                  <a:lnTo>
                    <a:pt x="280" y="18"/>
                  </a:lnTo>
                  <a:lnTo>
                    <a:pt x="282" y="13"/>
                  </a:lnTo>
                  <a:lnTo>
                    <a:pt x="285" y="7"/>
                  </a:lnTo>
                  <a:lnTo>
                    <a:pt x="285" y="7"/>
                  </a:lnTo>
                  <a:lnTo>
                    <a:pt x="285" y="5"/>
                  </a:lnTo>
                  <a:lnTo>
                    <a:pt x="284" y="3"/>
                  </a:lnTo>
                  <a:lnTo>
                    <a:pt x="281" y="0"/>
                  </a:lnTo>
                  <a:lnTo>
                    <a:pt x="277" y="0"/>
                  </a:lnTo>
                  <a:lnTo>
                    <a:pt x="274" y="1"/>
                  </a:lnTo>
                  <a:lnTo>
                    <a:pt x="273" y="4"/>
                  </a:lnTo>
                  <a:lnTo>
                    <a:pt x="273"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6" name="Freeform 902"/>
            <p:cNvSpPr/>
            <p:nvPr/>
          </p:nvSpPr>
          <p:spPr bwMode="auto">
            <a:xfrm>
              <a:off x="3600451" y="3543301"/>
              <a:ext cx="68263" cy="95250"/>
            </a:xfrm>
            <a:custGeom>
              <a:avLst/>
              <a:gdLst/>
              <a:ahLst/>
              <a:cxnLst>
                <a:cxn ang="0">
                  <a:pos x="162" y="1"/>
                </a:cxn>
                <a:cxn ang="0">
                  <a:pos x="162" y="1"/>
                </a:cxn>
                <a:cxn ang="0">
                  <a:pos x="152" y="12"/>
                </a:cxn>
                <a:cxn ang="0">
                  <a:pos x="144" y="23"/>
                </a:cxn>
                <a:cxn ang="0">
                  <a:pos x="128" y="46"/>
                </a:cxn>
                <a:cxn ang="0">
                  <a:pos x="114" y="70"/>
                </a:cxn>
                <a:cxn ang="0">
                  <a:pos x="100" y="95"/>
                </a:cxn>
                <a:cxn ang="0">
                  <a:pos x="100" y="95"/>
                </a:cxn>
                <a:cxn ang="0">
                  <a:pos x="92" y="108"/>
                </a:cxn>
                <a:cxn ang="0">
                  <a:pos x="81" y="121"/>
                </a:cxn>
                <a:cxn ang="0">
                  <a:pos x="60" y="148"/>
                </a:cxn>
                <a:cxn ang="0">
                  <a:pos x="60" y="148"/>
                </a:cxn>
                <a:cxn ang="0">
                  <a:pos x="38" y="175"/>
                </a:cxn>
                <a:cxn ang="0">
                  <a:pos x="17" y="203"/>
                </a:cxn>
                <a:cxn ang="0">
                  <a:pos x="17" y="203"/>
                </a:cxn>
                <a:cxn ang="0">
                  <a:pos x="5" y="217"/>
                </a:cxn>
                <a:cxn ang="0">
                  <a:pos x="2" y="227"/>
                </a:cxn>
                <a:cxn ang="0">
                  <a:pos x="0" y="231"/>
                </a:cxn>
                <a:cxn ang="0">
                  <a:pos x="0" y="235"/>
                </a:cxn>
                <a:cxn ang="0">
                  <a:pos x="0" y="235"/>
                </a:cxn>
                <a:cxn ang="0">
                  <a:pos x="2" y="237"/>
                </a:cxn>
                <a:cxn ang="0">
                  <a:pos x="4" y="238"/>
                </a:cxn>
                <a:cxn ang="0">
                  <a:pos x="8" y="239"/>
                </a:cxn>
                <a:cxn ang="0">
                  <a:pos x="9" y="238"/>
                </a:cxn>
                <a:cxn ang="0">
                  <a:pos x="12" y="237"/>
                </a:cxn>
                <a:cxn ang="0">
                  <a:pos x="12" y="234"/>
                </a:cxn>
                <a:cxn ang="0">
                  <a:pos x="12" y="231"/>
                </a:cxn>
                <a:cxn ang="0">
                  <a:pos x="12" y="231"/>
                </a:cxn>
                <a:cxn ang="0">
                  <a:pos x="12" y="229"/>
                </a:cxn>
                <a:cxn ang="0">
                  <a:pos x="15" y="225"/>
                </a:cxn>
                <a:cxn ang="0">
                  <a:pos x="22" y="213"/>
                </a:cxn>
                <a:cxn ang="0">
                  <a:pos x="37" y="195"/>
                </a:cxn>
                <a:cxn ang="0">
                  <a:pos x="37" y="195"/>
                </a:cxn>
                <a:cxn ang="0">
                  <a:pos x="58" y="169"/>
                </a:cxn>
                <a:cxn ang="0">
                  <a:pos x="79" y="144"/>
                </a:cxn>
                <a:cxn ang="0">
                  <a:pos x="79" y="144"/>
                </a:cxn>
                <a:cxn ang="0">
                  <a:pos x="91" y="127"/>
                </a:cxn>
                <a:cxn ang="0">
                  <a:pos x="102" y="110"/>
                </a:cxn>
                <a:cxn ang="0">
                  <a:pos x="123" y="76"/>
                </a:cxn>
                <a:cxn ang="0">
                  <a:pos x="134" y="59"/>
                </a:cxn>
                <a:cxn ang="0">
                  <a:pos x="144" y="40"/>
                </a:cxn>
                <a:cxn ang="0">
                  <a:pos x="157" y="25"/>
                </a:cxn>
                <a:cxn ang="0">
                  <a:pos x="170" y="9"/>
                </a:cxn>
                <a:cxn ang="0">
                  <a:pos x="170" y="9"/>
                </a:cxn>
                <a:cxn ang="0">
                  <a:pos x="172" y="8"/>
                </a:cxn>
                <a:cxn ang="0">
                  <a:pos x="172" y="5"/>
                </a:cxn>
                <a:cxn ang="0">
                  <a:pos x="170" y="1"/>
                </a:cxn>
                <a:cxn ang="0">
                  <a:pos x="166" y="0"/>
                </a:cxn>
                <a:cxn ang="0">
                  <a:pos x="164" y="0"/>
                </a:cxn>
                <a:cxn ang="0">
                  <a:pos x="162" y="1"/>
                </a:cxn>
                <a:cxn ang="0">
                  <a:pos x="162" y="1"/>
                </a:cxn>
              </a:cxnLst>
              <a:rect l="0" t="0" r="r" b="b"/>
              <a:pathLst>
                <a:path w="172" h="239">
                  <a:moveTo>
                    <a:pt x="162" y="1"/>
                  </a:moveTo>
                  <a:lnTo>
                    <a:pt x="162" y="1"/>
                  </a:lnTo>
                  <a:lnTo>
                    <a:pt x="152" y="12"/>
                  </a:lnTo>
                  <a:lnTo>
                    <a:pt x="144" y="23"/>
                  </a:lnTo>
                  <a:lnTo>
                    <a:pt x="128" y="46"/>
                  </a:lnTo>
                  <a:lnTo>
                    <a:pt x="114" y="70"/>
                  </a:lnTo>
                  <a:lnTo>
                    <a:pt x="100" y="95"/>
                  </a:lnTo>
                  <a:lnTo>
                    <a:pt x="100" y="95"/>
                  </a:lnTo>
                  <a:lnTo>
                    <a:pt x="92" y="108"/>
                  </a:lnTo>
                  <a:lnTo>
                    <a:pt x="81" y="121"/>
                  </a:lnTo>
                  <a:lnTo>
                    <a:pt x="60" y="148"/>
                  </a:lnTo>
                  <a:lnTo>
                    <a:pt x="60" y="148"/>
                  </a:lnTo>
                  <a:lnTo>
                    <a:pt x="38" y="175"/>
                  </a:lnTo>
                  <a:lnTo>
                    <a:pt x="17" y="203"/>
                  </a:lnTo>
                  <a:lnTo>
                    <a:pt x="17" y="203"/>
                  </a:lnTo>
                  <a:lnTo>
                    <a:pt x="5" y="217"/>
                  </a:lnTo>
                  <a:lnTo>
                    <a:pt x="2" y="227"/>
                  </a:lnTo>
                  <a:lnTo>
                    <a:pt x="0" y="231"/>
                  </a:lnTo>
                  <a:lnTo>
                    <a:pt x="0" y="235"/>
                  </a:lnTo>
                  <a:lnTo>
                    <a:pt x="0" y="235"/>
                  </a:lnTo>
                  <a:lnTo>
                    <a:pt x="2" y="237"/>
                  </a:lnTo>
                  <a:lnTo>
                    <a:pt x="4" y="238"/>
                  </a:lnTo>
                  <a:lnTo>
                    <a:pt x="8" y="239"/>
                  </a:lnTo>
                  <a:lnTo>
                    <a:pt x="9" y="238"/>
                  </a:lnTo>
                  <a:lnTo>
                    <a:pt x="12" y="237"/>
                  </a:lnTo>
                  <a:lnTo>
                    <a:pt x="12" y="234"/>
                  </a:lnTo>
                  <a:lnTo>
                    <a:pt x="12" y="231"/>
                  </a:lnTo>
                  <a:lnTo>
                    <a:pt x="12" y="231"/>
                  </a:lnTo>
                  <a:lnTo>
                    <a:pt x="12" y="229"/>
                  </a:lnTo>
                  <a:lnTo>
                    <a:pt x="15" y="225"/>
                  </a:lnTo>
                  <a:lnTo>
                    <a:pt x="22" y="213"/>
                  </a:lnTo>
                  <a:lnTo>
                    <a:pt x="37" y="195"/>
                  </a:lnTo>
                  <a:lnTo>
                    <a:pt x="37" y="195"/>
                  </a:lnTo>
                  <a:lnTo>
                    <a:pt x="58" y="169"/>
                  </a:lnTo>
                  <a:lnTo>
                    <a:pt x="79" y="144"/>
                  </a:lnTo>
                  <a:lnTo>
                    <a:pt x="79" y="144"/>
                  </a:lnTo>
                  <a:lnTo>
                    <a:pt x="91" y="127"/>
                  </a:lnTo>
                  <a:lnTo>
                    <a:pt x="102" y="110"/>
                  </a:lnTo>
                  <a:lnTo>
                    <a:pt x="123" y="76"/>
                  </a:lnTo>
                  <a:lnTo>
                    <a:pt x="134" y="59"/>
                  </a:lnTo>
                  <a:lnTo>
                    <a:pt x="144" y="40"/>
                  </a:lnTo>
                  <a:lnTo>
                    <a:pt x="157" y="25"/>
                  </a:lnTo>
                  <a:lnTo>
                    <a:pt x="170" y="9"/>
                  </a:lnTo>
                  <a:lnTo>
                    <a:pt x="170" y="9"/>
                  </a:lnTo>
                  <a:lnTo>
                    <a:pt x="172" y="8"/>
                  </a:lnTo>
                  <a:lnTo>
                    <a:pt x="172" y="5"/>
                  </a:lnTo>
                  <a:lnTo>
                    <a:pt x="170" y="1"/>
                  </a:lnTo>
                  <a:lnTo>
                    <a:pt x="166" y="0"/>
                  </a:lnTo>
                  <a:lnTo>
                    <a:pt x="164" y="0"/>
                  </a:lnTo>
                  <a:lnTo>
                    <a:pt x="162" y="1"/>
                  </a:lnTo>
                  <a:lnTo>
                    <a:pt x="16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7" name="Freeform 903"/>
            <p:cNvSpPr/>
            <p:nvPr/>
          </p:nvSpPr>
          <p:spPr bwMode="auto">
            <a:xfrm>
              <a:off x="3633788" y="3560763"/>
              <a:ext cx="53975" cy="80963"/>
            </a:xfrm>
            <a:custGeom>
              <a:avLst/>
              <a:gdLst/>
              <a:ahLst/>
              <a:cxnLst>
                <a:cxn ang="0">
                  <a:pos x="125" y="2"/>
                </a:cxn>
                <a:cxn ang="0">
                  <a:pos x="125" y="2"/>
                </a:cxn>
                <a:cxn ang="0">
                  <a:pos x="119" y="17"/>
                </a:cxn>
                <a:cxn ang="0">
                  <a:pos x="111" y="31"/>
                </a:cxn>
                <a:cxn ang="0">
                  <a:pos x="94" y="58"/>
                </a:cxn>
                <a:cxn ang="0">
                  <a:pos x="57" y="113"/>
                </a:cxn>
                <a:cxn ang="0">
                  <a:pos x="57" y="113"/>
                </a:cxn>
                <a:cxn ang="0">
                  <a:pos x="22" y="164"/>
                </a:cxn>
                <a:cxn ang="0">
                  <a:pos x="22" y="164"/>
                </a:cxn>
                <a:cxn ang="0">
                  <a:pos x="15" y="172"/>
                </a:cxn>
                <a:cxn ang="0">
                  <a:pos x="9" y="180"/>
                </a:cxn>
                <a:cxn ang="0">
                  <a:pos x="4" y="188"/>
                </a:cxn>
                <a:cxn ang="0">
                  <a:pos x="1" y="192"/>
                </a:cxn>
                <a:cxn ang="0">
                  <a:pos x="0" y="197"/>
                </a:cxn>
                <a:cxn ang="0">
                  <a:pos x="0" y="197"/>
                </a:cxn>
                <a:cxn ang="0">
                  <a:pos x="0" y="200"/>
                </a:cxn>
                <a:cxn ang="0">
                  <a:pos x="0" y="202"/>
                </a:cxn>
                <a:cxn ang="0">
                  <a:pos x="4" y="204"/>
                </a:cxn>
                <a:cxn ang="0">
                  <a:pos x="6" y="205"/>
                </a:cxn>
                <a:cxn ang="0">
                  <a:pos x="7" y="204"/>
                </a:cxn>
                <a:cxn ang="0">
                  <a:pos x="9" y="202"/>
                </a:cxn>
                <a:cxn ang="0">
                  <a:pos x="10" y="201"/>
                </a:cxn>
                <a:cxn ang="0">
                  <a:pos x="10" y="201"/>
                </a:cxn>
                <a:cxn ang="0">
                  <a:pos x="11" y="196"/>
                </a:cxn>
                <a:cxn ang="0">
                  <a:pos x="14" y="192"/>
                </a:cxn>
                <a:cxn ang="0">
                  <a:pos x="22" y="180"/>
                </a:cxn>
                <a:cxn ang="0">
                  <a:pos x="31" y="171"/>
                </a:cxn>
                <a:cxn ang="0">
                  <a:pos x="38" y="162"/>
                </a:cxn>
                <a:cxn ang="0">
                  <a:pos x="38" y="162"/>
                </a:cxn>
                <a:cxn ang="0">
                  <a:pos x="56" y="136"/>
                </a:cxn>
                <a:cxn ang="0">
                  <a:pos x="73" y="111"/>
                </a:cxn>
                <a:cxn ang="0">
                  <a:pos x="73" y="111"/>
                </a:cxn>
                <a:cxn ang="0">
                  <a:pos x="107" y="60"/>
                </a:cxn>
                <a:cxn ang="0">
                  <a:pos x="123" y="35"/>
                </a:cxn>
                <a:cxn ang="0">
                  <a:pos x="136" y="7"/>
                </a:cxn>
                <a:cxn ang="0">
                  <a:pos x="136" y="7"/>
                </a:cxn>
                <a:cxn ang="0">
                  <a:pos x="136" y="5"/>
                </a:cxn>
                <a:cxn ang="0">
                  <a:pos x="136" y="4"/>
                </a:cxn>
                <a:cxn ang="0">
                  <a:pos x="133" y="0"/>
                </a:cxn>
                <a:cxn ang="0">
                  <a:pos x="130" y="0"/>
                </a:cxn>
                <a:cxn ang="0">
                  <a:pos x="129" y="0"/>
                </a:cxn>
                <a:cxn ang="0">
                  <a:pos x="126" y="0"/>
                </a:cxn>
                <a:cxn ang="0">
                  <a:pos x="125" y="2"/>
                </a:cxn>
                <a:cxn ang="0">
                  <a:pos x="125" y="2"/>
                </a:cxn>
              </a:cxnLst>
              <a:rect l="0" t="0" r="r" b="b"/>
              <a:pathLst>
                <a:path w="136" h="205">
                  <a:moveTo>
                    <a:pt x="125" y="2"/>
                  </a:moveTo>
                  <a:lnTo>
                    <a:pt x="125" y="2"/>
                  </a:lnTo>
                  <a:lnTo>
                    <a:pt x="119" y="17"/>
                  </a:lnTo>
                  <a:lnTo>
                    <a:pt x="111" y="31"/>
                  </a:lnTo>
                  <a:lnTo>
                    <a:pt x="94" y="58"/>
                  </a:lnTo>
                  <a:lnTo>
                    <a:pt x="57" y="113"/>
                  </a:lnTo>
                  <a:lnTo>
                    <a:pt x="57" y="113"/>
                  </a:lnTo>
                  <a:lnTo>
                    <a:pt x="22" y="164"/>
                  </a:lnTo>
                  <a:lnTo>
                    <a:pt x="22" y="164"/>
                  </a:lnTo>
                  <a:lnTo>
                    <a:pt x="15" y="172"/>
                  </a:lnTo>
                  <a:lnTo>
                    <a:pt x="9" y="180"/>
                  </a:lnTo>
                  <a:lnTo>
                    <a:pt x="4" y="188"/>
                  </a:lnTo>
                  <a:lnTo>
                    <a:pt x="1" y="192"/>
                  </a:lnTo>
                  <a:lnTo>
                    <a:pt x="0" y="197"/>
                  </a:lnTo>
                  <a:lnTo>
                    <a:pt x="0" y="197"/>
                  </a:lnTo>
                  <a:lnTo>
                    <a:pt x="0" y="200"/>
                  </a:lnTo>
                  <a:lnTo>
                    <a:pt x="0" y="202"/>
                  </a:lnTo>
                  <a:lnTo>
                    <a:pt x="4" y="204"/>
                  </a:lnTo>
                  <a:lnTo>
                    <a:pt x="6" y="205"/>
                  </a:lnTo>
                  <a:lnTo>
                    <a:pt x="7" y="204"/>
                  </a:lnTo>
                  <a:lnTo>
                    <a:pt x="9" y="202"/>
                  </a:lnTo>
                  <a:lnTo>
                    <a:pt x="10" y="201"/>
                  </a:lnTo>
                  <a:lnTo>
                    <a:pt x="10" y="201"/>
                  </a:lnTo>
                  <a:lnTo>
                    <a:pt x="11" y="196"/>
                  </a:lnTo>
                  <a:lnTo>
                    <a:pt x="14" y="192"/>
                  </a:lnTo>
                  <a:lnTo>
                    <a:pt x="22" y="180"/>
                  </a:lnTo>
                  <a:lnTo>
                    <a:pt x="31" y="171"/>
                  </a:lnTo>
                  <a:lnTo>
                    <a:pt x="38" y="162"/>
                  </a:lnTo>
                  <a:lnTo>
                    <a:pt x="38" y="162"/>
                  </a:lnTo>
                  <a:lnTo>
                    <a:pt x="56" y="136"/>
                  </a:lnTo>
                  <a:lnTo>
                    <a:pt x="73" y="111"/>
                  </a:lnTo>
                  <a:lnTo>
                    <a:pt x="73" y="111"/>
                  </a:lnTo>
                  <a:lnTo>
                    <a:pt x="107" y="60"/>
                  </a:lnTo>
                  <a:lnTo>
                    <a:pt x="123" y="35"/>
                  </a:lnTo>
                  <a:lnTo>
                    <a:pt x="136" y="7"/>
                  </a:lnTo>
                  <a:lnTo>
                    <a:pt x="136" y="7"/>
                  </a:lnTo>
                  <a:lnTo>
                    <a:pt x="136" y="5"/>
                  </a:lnTo>
                  <a:lnTo>
                    <a:pt x="136" y="4"/>
                  </a:lnTo>
                  <a:lnTo>
                    <a:pt x="133" y="0"/>
                  </a:lnTo>
                  <a:lnTo>
                    <a:pt x="130" y="0"/>
                  </a:lnTo>
                  <a:lnTo>
                    <a:pt x="129" y="0"/>
                  </a:lnTo>
                  <a:lnTo>
                    <a:pt x="126" y="0"/>
                  </a:lnTo>
                  <a:lnTo>
                    <a:pt x="125" y="2"/>
                  </a:lnTo>
                  <a:lnTo>
                    <a:pt x="12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8" name="Freeform 904"/>
            <p:cNvSpPr/>
            <p:nvPr/>
          </p:nvSpPr>
          <p:spPr bwMode="auto">
            <a:xfrm>
              <a:off x="3668713" y="3586163"/>
              <a:ext cx="38100" cy="55563"/>
            </a:xfrm>
            <a:custGeom>
              <a:avLst/>
              <a:gdLst/>
              <a:ahLst/>
              <a:cxnLst>
                <a:cxn ang="0">
                  <a:pos x="86" y="4"/>
                </a:cxn>
                <a:cxn ang="0">
                  <a:pos x="86" y="4"/>
                </a:cxn>
                <a:cxn ang="0">
                  <a:pos x="75" y="25"/>
                </a:cxn>
                <a:cxn ang="0">
                  <a:pos x="64" y="46"/>
                </a:cxn>
                <a:cxn ang="0">
                  <a:pos x="49" y="64"/>
                </a:cxn>
                <a:cxn ang="0">
                  <a:pos x="34" y="83"/>
                </a:cxn>
                <a:cxn ang="0">
                  <a:pos x="34" y="83"/>
                </a:cxn>
                <a:cxn ang="0">
                  <a:pos x="22" y="95"/>
                </a:cxn>
                <a:cxn ang="0">
                  <a:pos x="13" y="106"/>
                </a:cxn>
                <a:cxn ang="0">
                  <a:pos x="5" y="121"/>
                </a:cxn>
                <a:cxn ang="0">
                  <a:pos x="2" y="127"/>
                </a:cxn>
                <a:cxn ang="0">
                  <a:pos x="0" y="135"/>
                </a:cxn>
                <a:cxn ang="0">
                  <a:pos x="0" y="135"/>
                </a:cxn>
                <a:cxn ang="0">
                  <a:pos x="0" y="138"/>
                </a:cxn>
                <a:cxn ang="0">
                  <a:pos x="1" y="140"/>
                </a:cxn>
                <a:cxn ang="0">
                  <a:pos x="4" y="142"/>
                </a:cxn>
                <a:cxn ang="0">
                  <a:pos x="9" y="142"/>
                </a:cxn>
                <a:cxn ang="0">
                  <a:pos x="10" y="140"/>
                </a:cxn>
                <a:cxn ang="0">
                  <a:pos x="11" y="139"/>
                </a:cxn>
                <a:cxn ang="0">
                  <a:pos x="11" y="139"/>
                </a:cxn>
                <a:cxn ang="0">
                  <a:pos x="14" y="129"/>
                </a:cxn>
                <a:cxn ang="0">
                  <a:pos x="19" y="118"/>
                </a:cxn>
                <a:cxn ang="0">
                  <a:pos x="24" y="110"/>
                </a:cxn>
                <a:cxn ang="0">
                  <a:pos x="31" y="101"/>
                </a:cxn>
                <a:cxn ang="0">
                  <a:pos x="45" y="87"/>
                </a:cxn>
                <a:cxn ang="0">
                  <a:pos x="61" y="71"/>
                </a:cxn>
                <a:cxn ang="0">
                  <a:pos x="61" y="71"/>
                </a:cxn>
                <a:cxn ang="0">
                  <a:pos x="72" y="57"/>
                </a:cxn>
                <a:cxn ang="0">
                  <a:pos x="81" y="41"/>
                </a:cxn>
                <a:cxn ang="0">
                  <a:pos x="90" y="24"/>
                </a:cxn>
                <a:cxn ang="0">
                  <a:pos x="96" y="7"/>
                </a:cxn>
                <a:cxn ang="0">
                  <a:pos x="96" y="7"/>
                </a:cxn>
                <a:cxn ang="0">
                  <a:pos x="96" y="4"/>
                </a:cxn>
                <a:cxn ang="0">
                  <a:pos x="96" y="3"/>
                </a:cxn>
                <a:cxn ang="0">
                  <a:pos x="95" y="2"/>
                </a:cxn>
                <a:cxn ang="0">
                  <a:pos x="92" y="0"/>
                </a:cxn>
                <a:cxn ang="0">
                  <a:pos x="89" y="0"/>
                </a:cxn>
                <a:cxn ang="0">
                  <a:pos x="87" y="2"/>
                </a:cxn>
                <a:cxn ang="0">
                  <a:pos x="86" y="4"/>
                </a:cxn>
                <a:cxn ang="0">
                  <a:pos x="86" y="4"/>
                </a:cxn>
              </a:cxnLst>
              <a:rect l="0" t="0" r="r" b="b"/>
              <a:pathLst>
                <a:path w="96" h="142">
                  <a:moveTo>
                    <a:pt x="86" y="4"/>
                  </a:moveTo>
                  <a:lnTo>
                    <a:pt x="86" y="4"/>
                  </a:lnTo>
                  <a:lnTo>
                    <a:pt x="75" y="25"/>
                  </a:lnTo>
                  <a:lnTo>
                    <a:pt x="64" y="46"/>
                  </a:lnTo>
                  <a:lnTo>
                    <a:pt x="49" y="64"/>
                  </a:lnTo>
                  <a:lnTo>
                    <a:pt x="34" y="83"/>
                  </a:lnTo>
                  <a:lnTo>
                    <a:pt x="34" y="83"/>
                  </a:lnTo>
                  <a:lnTo>
                    <a:pt x="22" y="95"/>
                  </a:lnTo>
                  <a:lnTo>
                    <a:pt x="13" y="106"/>
                  </a:lnTo>
                  <a:lnTo>
                    <a:pt x="5" y="121"/>
                  </a:lnTo>
                  <a:lnTo>
                    <a:pt x="2" y="127"/>
                  </a:lnTo>
                  <a:lnTo>
                    <a:pt x="0" y="135"/>
                  </a:lnTo>
                  <a:lnTo>
                    <a:pt x="0" y="135"/>
                  </a:lnTo>
                  <a:lnTo>
                    <a:pt x="0" y="138"/>
                  </a:lnTo>
                  <a:lnTo>
                    <a:pt x="1" y="140"/>
                  </a:lnTo>
                  <a:lnTo>
                    <a:pt x="4" y="142"/>
                  </a:lnTo>
                  <a:lnTo>
                    <a:pt x="9" y="142"/>
                  </a:lnTo>
                  <a:lnTo>
                    <a:pt x="10" y="140"/>
                  </a:lnTo>
                  <a:lnTo>
                    <a:pt x="11" y="139"/>
                  </a:lnTo>
                  <a:lnTo>
                    <a:pt x="11" y="139"/>
                  </a:lnTo>
                  <a:lnTo>
                    <a:pt x="14" y="129"/>
                  </a:lnTo>
                  <a:lnTo>
                    <a:pt x="19" y="118"/>
                  </a:lnTo>
                  <a:lnTo>
                    <a:pt x="24" y="110"/>
                  </a:lnTo>
                  <a:lnTo>
                    <a:pt x="31" y="101"/>
                  </a:lnTo>
                  <a:lnTo>
                    <a:pt x="45" y="87"/>
                  </a:lnTo>
                  <a:lnTo>
                    <a:pt x="61" y="71"/>
                  </a:lnTo>
                  <a:lnTo>
                    <a:pt x="61" y="71"/>
                  </a:lnTo>
                  <a:lnTo>
                    <a:pt x="72" y="57"/>
                  </a:lnTo>
                  <a:lnTo>
                    <a:pt x="81" y="41"/>
                  </a:lnTo>
                  <a:lnTo>
                    <a:pt x="90" y="24"/>
                  </a:lnTo>
                  <a:lnTo>
                    <a:pt x="96" y="7"/>
                  </a:lnTo>
                  <a:lnTo>
                    <a:pt x="96" y="7"/>
                  </a:lnTo>
                  <a:lnTo>
                    <a:pt x="96" y="4"/>
                  </a:lnTo>
                  <a:lnTo>
                    <a:pt x="96" y="3"/>
                  </a:lnTo>
                  <a:lnTo>
                    <a:pt x="95" y="2"/>
                  </a:lnTo>
                  <a:lnTo>
                    <a:pt x="92" y="0"/>
                  </a:lnTo>
                  <a:lnTo>
                    <a:pt x="89" y="0"/>
                  </a:lnTo>
                  <a:lnTo>
                    <a:pt x="87" y="2"/>
                  </a:lnTo>
                  <a:lnTo>
                    <a:pt x="86" y="4"/>
                  </a:lnTo>
                  <a:lnTo>
                    <a:pt x="86" y="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39" name="Freeform 905"/>
            <p:cNvSpPr/>
            <p:nvPr/>
          </p:nvSpPr>
          <p:spPr bwMode="auto">
            <a:xfrm>
              <a:off x="3271838" y="3430588"/>
              <a:ext cx="15875" cy="17463"/>
            </a:xfrm>
            <a:custGeom>
              <a:avLst/>
              <a:gdLst/>
              <a:ahLst/>
              <a:cxnLst>
                <a:cxn ang="0">
                  <a:pos x="34" y="2"/>
                </a:cxn>
                <a:cxn ang="0">
                  <a:pos x="34" y="2"/>
                </a:cxn>
                <a:cxn ang="0">
                  <a:pos x="25" y="8"/>
                </a:cxn>
                <a:cxn ang="0">
                  <a:pos x="16" y="16"/>
                </a:cxn>
                <a:cxn ang="0">
                  <a:pos x="8" y="25"/>
                </a:cxn>
                <a:cxn ang="0">
                  <a:pos x="2" y="34"/>
                </a:cxn>
                <a:cxn ang="0">
                  <a:pos x="2" y="34"/>
                </a:cxn>
                <a:cxn ang="0">
                  <a:pos x="0" y="37"/>
                </a:cxn>
                <a:cxn ang="0">
                  <a:pos x="0" y="38"/>
                </a:cxn>
                <a:cxn ang="0">
                  <a:pos x="2" y="40"/>
                </a:cxn>
                <a:cxn ang="0">
                  <a:pos x="3" y="41"/>
                </a:cxn>
                <a:cxn ang="0">
                  <a:pos x="7" y="42"/>
                </a:cxn>
                <a:cxn ang="0">
                  <a:pos x="9" y="42"/>
                </a:cxn>
                <a:cxn ang="0">
                  <a:pos x="11" y="40"/>
                </a:cxn>
                <a:cxn ang="0">
                  <a:pos x="11" y="40"/>
                </a:cxn>
                <a:cxn ang="0">
                  <a:pos x="17" y="32"/>
                </a:cxn>
                <a:cxn ang="0">
                  <a:pos x="24" y="24"/>
                </a:cxn>
                <a:cxn ang="0">
                  <a:pos x="32" y="17"/>
                </a:cxn>
                <a:cxn ang="0">
                  <a:pos x="39" y="11"/>
                </a:cxn>
                <a:cxn ang="0">
                  <a:pos x="39" y="11"/>
                </a:cxn>
                <a:cxn ang="0">
                  <a:pos x="41" y="10"/>
                </a:cxn>
                <a:cxn ang="0">
                  <a:pos x="42" y="8"/>
                </a:cxn>
                <a:cxn ang="0">
                  <a:pos x="41" y="3"/>
                </a:cxn>
                <a:cxn ang="0">
                  <a:pos x="39" y="2"/>
                </a:cxn>
                <a:cxn ang="0">
                  <a:pos x="38" y="0"/>
                </a:cxn>
                <a:cxn ang="0">
                  <a:pos x="36" y="0"/>
                </a:cxn>
                <a:cxn ang="0">
                  <a:pos x="34" y="2"/>
                </a:cxn>
                <a:cxn ang="0">
                  <a:pos x="34" y="2"/>
                </a:cxn>
              </a:cxnLst>
              <a:rect l="0" t="0" r="r" b="b"/>
              <a:pathLst>
                <a:path w="42" h="42">
                  <a:moveTo>
                    <a:pt x="34" y="2"/>
                  </a:moveTo>
                  <a:lnTo>
                    <a:pt x="34" y="2"/>
                  </a:lnTo>
                  <a:lnTo>
                    <a:pt x="25" y="8"/>
                  </a:lnTo>
                  <a:lnTo>
                    <a:pt x="16" y="16"/>
                  </a:lnTo>
                  <a:lnTo>
                    <a:pt x="8" y="25"/>
                  </a:lnTo>
                  <a:lnTo>
                    <a:pt x="2" y="34"/>
                  </a:lnTo>
                  <a:lnTo>
                    <a:pt x="2" y="34"/>
                  </a:lnTo>
                  <a:lnTo>
                    <a:pt x="0" y="37"/>
                  </a:lnTo>
                  <a:lnTo>
                    <a:pt x="0" y="38"/>
                  </a:lnTo>
                  <a:lnTo>
                    <a:pt x="2" y="40"/>
                  </a:lnTo>
                  <a:lnTo>
                    <a:pt x="3" y="41"/>
                  </a:lnTo>
                  <a:lnTo>
                    <a:pt x="7" y="42"/>
                  </a:lnTo>
                  <a:lnTo>
                    <a:pt x="9" y="42"/>
                  </a:lnTo>
                  <a:lnTo>
                    <a:pt x="11" y="40"/>
                  </a:lnTo>
                  <a:lnTo>
                    <a:pt x="11" y="40"/>
                  </a:lnTo>
                  <a:lnTo>
                    <a:pt x="17" y="32"/>
                  </a:lnTo>
                  <a:lnTo>
                    <a:pt x="24" y="24"/>
                  </a:lnTo>
                  <a:lnTo>
                    <a:pt x="32" y="17"/>
                  </a:lnTo>
                  <a:lnTo>
                    <a:pt x="39" y="11"/>
                  </a:lnTo>
                  <a:lnTo>
                    <a:pt x="39" y="11"/>
                  </a:lnTo>
                  <a:lnTo>
                    <a:pt x="41" y="10"/>
                  </a:lnTo>
                  <a:lnTo>
                    <a:pt x="42" y="8"/>
                  </a:lnTo>
                  <a:lnTo>
                    <a:pt x="41" y="3"/>
                  </a:lnTo>
                  <a:lnTo>
                    <a:pt x="39" y="2"/>
                  </a:lnTo>
                  <a:lnTo>
                    <a:pt x="38" y="0"/>
                  </a:lnTo>
                  <a:lnTo>
                    <a:pt x="36" y="0"/>
                  </a:lnTo>
                  <a:lnTo>
                    <a:pt x="34" y="2"/>
                  </a:lnTo>
                  <a:lnTo>
                    <a:pt x="34"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0" name="Freeform 906"/>
            <p:cNvSpPr/>
            <p:nvPr/>
          </p:nvSpPr>
          <p:spPr bwMode="auto">
            <a:xfrm>
              <a:off x="3295651" y="3446463"/>
              <a:ext cx="20638" cy="20638"/>
            </a:xfrm>
            <a:custGeom>
              <a:avLst/>
              <a:gdLst/>
              <a:ahLst/>
              <a:cxnLst>
                <a:cxn ang="0">
                  <a:pos x="40" y="0"/>
                </a:cxn>
                <a:cxn ang="0">
                  <a:pos x="40" y="0"/>
                </a:cxn>
                <a:cxn ang="0">
                  <a:pos x="28" y="7"/>
                </a:cxn>
                <a:cxn ang="0">
                  <a:pos x="17" y="19"/>
                </a:cxn>
                <a:cxn ang="0">
                  <a:pos x="8" y="31"/>
                </a:cxn>
                <a:cxn ang="0">
                  <a:pos x="0" y="44"/>
                </a:cxn>
                <a:cxn ang="0">
                  <a:pos x="0" y="44"/>
                </a:cxn>
                <a:cxn ang="0">
                  <a:pos x="0" y="45"/>
                </a:cxn>
                <a:cxn ang="0">
                  <a:pos x="0" y="48"/>
                </a:cxn>
                <a:cxn ang="0">
                  <a:pos x="2" y="52"/>
                </a:cxn>
                <a:cxn ang="0">
                  <a:pos x="6" y="52"/>
                </a:cxn>
                <a:cxn ang="0">
                  <a:pos x="9" y="51"/>
                </a:cxn>
                <a:cxn ang="0">
                  <a:pos x="10" y="49"/>
                </a:cxn>
                <a:cxn ang="0">
                  <a:pos x="10" y="49"/>
                </a:cxn>
                <a:cxn ang="0">
                  <a:pos x="17" y="38"/>
                </a:cxn>
                <a:cxn ang="0">
                  <a:pos x="25" y="27"/>
                </a:cxn>
                <a:cxn ang="0">
                  <a:pos x="35" y="17"/>
                </a:cxn>
                <a:cxn ang="0">
                  <a:pos x="46" y="10"/>
                </a:cxn>
                <a:cxn ang="0">
                  <a:pos x="46" y="10"/>
                </a:cxn>
                <a:cxn ang="0">
                  <a:pos x="48" y="7"/>
                </a:cxn>
                <a:cxn ang="0">
                  <a:pos x="49" y="6"/>
                </a:cxn>
                <a:cxn ang="0">
                  <a:pos x="48" y="2"/>
                </a:cxn>
                <a:cxn ang="0">
                  <a:pos x="46" y="0"/>
                </a:cxn>
                <a:cxn ang="0">
                  <a:pos x="43" y="0"/>
                </a:cxn>
                <a:cxn ang="0">
                  <a:pos x="40" y="0"/>
                </a:cxn>
                <a:cxn ang="0">
                  <a:pos x="40" y="0"/>
                </a:cxn>
              </a:cxnLst>
              <a:rect l="0" t="0" r="r" b="b"/>
              <a:pathLst>
                <a:path w="49" h="52">
                  <a:moveTo>
                    <a:pt x="40" y="0"/>
                  </a:moveTo>
                  <a:lnTo>
                    <a:pt x="40" y="0"/>
                  </a:lnTo>
                  <a:lnTo>
                    <a:pt x="28" y="7"/>
                  </a:lnTo>
                  <a:lnTo>
                    <a:pt x="17" y="19"/>
                  </a:lnTo>
                  <a:lnTo>
                    <a:pt x="8" y="31"/>
                  </a:lnTo>
                  <a:lnTo>
                    <a:pt x="0" y="44"/>
                  </a:lnTo>
                  <a:lnTo>
                    <a:pt x="0" y="44"/>
                  </a:lnTo>
                  <a:lnTo>
                    <a:pt x="0" y="45"/>
                  </a:lnTo>
                  <a:lnTo>
                    <a:pt x="0" y="48"/>
                  </a:lnTo>
                  <a:lnTo>
                    <a:pt x="2" y="52"/>
                  </a:lnTo>
                  <a:lnTo>
                    <a:pt x="6" y="52"/>
                  </a:lnTo>
                  <a:lnTo>
                    <a:pt x="9" y="51"/>
                  </a:lnTo>
                  <a:lnTo>
                    <a:pt x="10" y="49"/>
                  </a:lnTo>
                  <a:lnTo>
                    <a:pt x="10" y="49"/>
                  </a:lnTo>
                  <a:lnTo>
                    <a:pt x="17" y="38"/>
                  </a:lnTo>
                  <a:lnTo>
                    <a:pt x="25" y="27"/>
                  </a:lnTo>
                  <a:lnTo>
                    <a:pt x="35" y="17"/>
                  </a:lnTo>
                  <a:lnTo>
                    <a:pt x="46" y="10"/>
                  </a:lnTo>
                  <a:lnTo>
                    <a:pt x="46" y="10"/>
                  </a:lnTo>
                  <a:lnTo>
                    <a:pt x="48" y="7"/>
                  </a:lnTo>
                  <a:lnTo>
                    <a:pt x="49" y="6"/>
                  </a:lnTo>
                  <a:lnTo>
                    <a:pt x="48" y="2"/>
                  </a:lnTo>
                  <a:lnTo>
                    <a:pt x="46" y="0"/>
                  </a:lnTo>
                  <a:lnTo>
                    <a:pt x="43" y="0"/>
                  </a:lnTo>
                  <a:lnTo>
                    <a:pt x="40" y="0"/>
                  </a:lnTo>
                  <a:lnTo>
                    <a:pt x="40"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1" name="Freeform 907"/>
            <p:cNvSpPr/>
            <p:nvPr/>
          </p:nvSpPr>
          <p:spPr bwMode="auto">
            <a:xfrm>
              <a:off x="3322638" y="3460751"/>
              <a:ext cx="19050" cy="20638"/>
            </a:xfrm>
            <a:custGeom>
              <a:avLst/>
              <a:gdLst/>
              <a:ahLst/>
              <a:cxnLst>
                <a:cxn ang="0">
                  <a:pos x="35" y="2"/>
                </a:cxn>
                <a:cxn ang="0">
                  <a:pos x="35" y="2"/>
                </a:cxn>
                <a:cxn ang="0">
                  <a:pos x="31" y="7"/>
                </a:cxn>
                <a:cxn ang="0">
                  <a:pos x="27" y="13"/>
                </a:cxn>
                <a:cxn ang="0">
                  <a:pos x="18" y="22"/>
                </a:cxn>
                <a:cxn ang="0">
                  <a:pos x="8" y="32"/>
                </a:cxn>
                <a:cxn ang="0">
                  <a:pos x="4" y="37"/>
                </a:cxn>
                <a:cxn ang="0">
                  <a:pos x="1" y="44"/>
                </a:cxn>
                <a:cxn ang="0">
                  <a:pos x="1" y="44"/>
                </a:cxn>
                <a:cxn ang="0">
                  <a:pos x="0" y="47"/>
                </a:cxn>
                <a:cxn ang="0">
                  <a:pos x="1" y="48"/>
                </a:cxn>
                <a:cxn ang="0">
                  <a:pos x="4" y="52"/>
                </a:cxn>
                <a:cxn ang="0">
                  <a:pos x="5" y="52"/>
                </a:cxn>
                <a:cxn ang="0">
                  <a:pos x="8" y="52"/>
                </a:cxn>
                <a:cxn ang="0">
                  <a:pos x="9" y="52"/>
                </a:cxn>
                <a:cxn ang="0">
                  <a:pos x="10" y="49"/>
                </a:cxn>
                <a:cxn ang="0">
                  <a:pos x="10" y="49"/>
                </a:cxn>
                <a:cxn ang="0">
                  <a:pos x="14" y="43"/>
                </a:cxn>
                <a:cxn ang="0">
                  <a:pos x="18" y="37"/>
                </a:cxn>
                <a:cxn ang="0">
                  <a:pos x="27" y="28"/>
                </a:cxn>
                <a:cxn ang="0">
                  <a:pos x="36" y="19"/>
                </a:cxn>
                <a:cxn ang="0">
                  <a:pos x="42" y="14"/>
                </a:cxn>
                <a:cxn ang="0">
                  <a:pos x="46" y="7"/>
                </a:cxn>
                <a:cxn ang="0">
                  <a:pos x="46" y="7"/>
                </a:cxn>
                <a:cxn ang="0">
                  <a:pos x="46" y="5"/>
                </a:cxn>
                <a:cxn ang="0">
                  <a:pos x="46" y="3"/>
                </a:cxn>
                <a:cxn ang="0">
                  <a:pos x="43" y="0"/>
                </a:cxn>
                <a:cxn ang="0">
                  <a:pos x="39" y="0"/>
                </a:cxn>
                <a:cxn ang="0">
                  <a:pos x="36" y="0"/>
                </a:cxn>
                <a:cxn ang="0">
                  <a:pos x="35" y="2"/>
                </a:cxn>
                <a:cxn ang="0">
                  <a:pos x="35" y="2"/>
                </a:cxn>
              </a:cxnLst>
              <a:rect l="0" t="0" r="r" b="b"/>
              <a:pathLst>
                <a:path w="46" h="52">
                  <a:moveTo>
                    <a:pt x="35" y="2"/>
                  </a:moveTo>
                  <a:lnTo>
                    <a:pt x="35" y="2"/>
                  </a:lnTo>
                  <a:lnTo>
                    <a:pt x="31" y="7"/>
                  </a:lnTo>
                  <a:lnTo>
                    <a:pt x="27" y="13"/>
                  </a:lnTo>
                  <a:lnTo>
                    <a:pt x="18" y="22"/>
                  </a:lnTo>
                  <a:lnTo>
                    <a:pt x="8" y="32"/>
                  </a:lnTo>
                  <a:lnTo>
                    <a:pt x="4" y="37"/>
                  </a:lnTo>
                  <a:lnTo>
                    <a:pt x="1" y="44"/>
                  </a:lnTo>
                  <a:lnTo>
                    <a:pt x="1" y="44"/>
                  </a:lnTo>
                  <a:lnTo>
                    <a:pt x="0" y="47"/>
                  </a:lnTo>
                  <a:lnTo>
                    <a:pt x="1" y="48"/>
                  </a:lnTo>
                  <a:lnTo>
                    <a:pt x="4" y="52"/>
                  </a:lnTo>
                  <a:lnTo>
                    <a:pt x="5" y="52"/>
                  </a:lnTo>
                  <a:lnTo>
                    <a:pt x="8" y="52"/>
                  </a:lnTo>
                  <a:lnTo>
                    <a:pt x="9" y="52"/>
                  </a:lnTo>
                  <a:lnTo>
                    <a:pt x="10" y="49"/>
                  </a:lnTo>
                  <a:lnTo>
                    <a:pt x="10" y="49"/>
                  </a:lnTo>
                  <a:lnTo>
                    <a:pt x="14" y="43"/>
                  </a:lnTo>
                  <a:lnTo>
                    <a:pt x="18" y="37"/>
                  </a:lnTo>
                  <a:lnTo>
                    <a:pt x="27" y="28"/>
                  </a:lnTo>
                  <a:lnTo>
                    <a:pt x="36" y="19"/>
                  </a:lnTo>
                  <a:lnTo>
                    <a:pt x="42" y="14"/>
                  </a:lnTo>
                  <a:lnTo>
                    <a:pt x="46" y="7"/>
                  </a:lnTo>
                  <a:lnTo>
                    <a:pt x="46" y="7"/>
                  </a:lnTo>
                  <a:lnTo>
                    <a:pt x="46" y="5"/>
                  </a:lnTo>
                  <a:lnTo>
                    <a:pt x="46" y="3"/>
                  </a:lnTo>
                  <a:lnTo>
                    <a:pt x="43" y="0"/>
                  </a:lnTo>
                  <a:lnTo>
                    <a:pt x="39" y="0"/>
                  </a:lnTo>
                  <a:lnTo>
                    <a:pt x="36" y="0"/>
                  </a:lnTo>
                  <a:lnTo>
                    <a:pt x="35" y="2"/>
                  </a:lnTo>
                  <a:lnTo>
                    <a:pt x="35"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2" name="Freeform 908"/>
            <p:cNvSpPr/>
            <p:nvPr/>
          </p:nvSpPr>
          <p:spPr bwMode="auto">
            <a:xfrm>
              <a:off x="3348038" y="3482976"/>
              <a:ext cx="23813" cy="26988"/>
            </a:xfrm>
            <a:custGeom>
              <a:avLst/>
              <a:gdLst/>
              <a:ahLst/>
              <a:cxnLst>
                <a:cxn ang="0">
                  <a:pos x="53" y="1"/>
                </a:cxn>
                <a:cxn ang="0">
                  <a:pos x="53" y="1"/>
                </a:cxn>
                <a:cxn ang="0">
                  <a:pos x="43" y="8"/>
                </a:cxn>
                <a:cxn ang="0">
                  <a:pos x="36" y="14"/>
                </a:cxn>
                <a:cxn ang="0">
                  <a:pos x="29" y="22"/>
                </a:cxn>
                <a:cxn ang="0">
                  <a:pos x="22" y="30"/>
                </a:cxn>
                <a:cxn ang="0">
                  <a:pos x="22" y="30"/>
                </a:cxn>
                <a:cxn ang="0">
                  <a:pos x="9" y="46"/>
                </a:cxn>
                <a:cxn ang="0">
                  <a:pos x="4" y="52"/>
                </a:cxn>
                <a:cxn ang="0">
                  <a:pos x="0" y="61"/>
                </a:cxn>
                <a:cxn ang="0">
                  <a:pos x="0" y="61"/>
                </a:cxn>
                <a:cxn ang="0">
                  <a:pos x="0" y="64"/>
                </a:cxn>
                <a:cxn ang="0">
                  <a:pos x="0" y="65"/>
                </a:cxn>
                <a:cxn ang="0">
                  <a:pos x="2" y="66"/>
                </a:cxn>
                <a:cxn ang="0">
                  <a:pos x="4" y="68"/>
                </a:cxn>
                <a:cxn ang="0">
                  <a:pos x="8" y="68"/>
                </a:cxn>
                <a:cxn ang="0">
                  <a:pos x="9" y="66"/>
                </a:cxn>
                <a:cxn ang="0">
                  <a:pos x="11" y="64"/>
                </a:cxn>
                <a:cxn ang="0">
                  <a:pos x="11" y="64"/>
                </a:cxn>
                <a:cxn ang="0">
                  <a:pos x="15" y="57"/>
                </a:cxn>
                <a:cxn ang="0">
                  <a:pos x="20" y="51"/>
                </a:cxn>
                <a:cxn ang="0">
                  <a:pos x="29" y="39"/>
                </a:cxn>
                <a:cxn ang="0">
                  <a:pos x="29" y="39"/>
                </a:cxn>
                <a:cxn ang="0">
                  <a:pos x="36" y="31"/>
                </a:cxn>
                <a:cxn ang="0">
                  <a:pos x="42" y="23"/>
                </a:cxn>
                <a:cxn ang="0">
                  <a:pos x="50" y="17"/>
                </a:cxn>
                <a:cxn ang="0">
                  <a:pos x="58" y="10"/>
                </a:cxn>
                <a:cxn ang="0">
                  <a:pos x="58" y="10"/>
                </a:cxn>
                <a:cxn ang="0">
                  <a:pos x="59" y="9"/>
                </a:cxn>
                <a:cxn ang="0">
                  <a:pos x="60" y="6"/>
                </a:cxn>
                <a:cxn ang="0">
                  <a:pos x="59" y="2"/>
                </a:cxn>
                <a:cxn ang="0">
                  <a:pos x="58" y="1"/>
                </a:cxn>
                <a:cxn ang="0">
                  <a:pos x="56" y="0"/>
                </a:cxn>
                <a:cxn ang="0">
                  <a:pos x="54" y="0"/>
                </a:cxn>
                <a:cxn ang="0">
                  <a:pos x="53" y="1"/>
                </a:cxn>
                <a:cxn ang="0">
                  <a:pos x="53" y="1"/>
                </a:cxn>
              </a:cxnLst>
              <a:rect l="0" t="0" r="r" b="b"/>
              <a:pathLst>
                <a:path w="60" h="68">
                  <a:moveTo>
                    <a:pt x="53" y="1"/>
                  </a:moveTo>
                  <a:lnTo>
                    <a:pt x="53" y="1"/>
                  </a:lnTo>
                  <a:lnTo>
                    <a:pt x="43" y="8"/>
                  </a:lnTo>
                  <a:lnTo>
                    <a:pt x="36" y="14"/>
                  </a:lnTo>
                  <a:lnTo>
                    <a:pt x="29" y="22"/>
                  </a:lnTo>
                  <a:lnTo>
                    <a:pt x="22" y="30"/>
                  </a:lnTo>
                  <a:lnTo>
                    <a:pt x="22" y="30"/>
                  </a:lnTo>
                  <a:lnTo>
                    <a:pt x="9" y="46"/>
                  </a:lnTo>
                  <a:lnTo>
                    <a:pt x="4" y="52"/>
                  </a:lnTo>
                  <a:lnTo>
                    <a:pt x="0" y="61"/>
                  </a:lnTo>
                  <a:lnTo>
                    <a:pt x="0" y="61"/>
                  </a:lnTo>
                  <a:lnTo>
                    <a:pt x="0" y="64"/>
                  </a:lnTo>
                  <a:lnTo>
                    <a:pt x="0" y="65"/>
                  </a:lnTo>
                  <a:lnTo>
                    <a:pt x="2" y="66"/>
                  </a:lnTo>
                  <a:lnTo>
                    <a:pt x="4" y="68"/>
                  </a:lnTo>
                  <a:lnTo>
                    <a:pt x="8" y="68"/>
                  </a:lnTo>
                  <a:lnTo>
                    <a:pt x="9" y="66"/>
                  </a:lnTo>
                  <a:lnTo>
                    <a:pt x="11" y="64"/>
                  </a:lnTo>
                  <a:lnTo>
                    <a:pt x="11" y="64"/>
                  </a:lnTo>
                  <a:lnTo>
                    <a:pt x="15" y="57"/>
                  </a:lnTo>
                  <a:lnTo>
                    <a:pt x="20" y="51"/>
                  </a:lnTo>
                  <a:lnTo>
                    <a:pt x="29" y="39"/>
                  </a:lnTo>
                  <a:lnTo>
                    <a:pt x="29" y="39"/>
                  </a:lnTo>
                  <a:lnTo>
                    <a:pt x="36" y="31"/>
                  </a:lnTo>
                  <a:lnTo>
                    <a:pt x="42" y="23"/>
                  </a:lnTo>
                  <a:lnTo>
                    <a:pt x="50" y="17"/>
                  </a:lnTo>
                  <a:lnTo>
                    <a:pt x="58" y="10"/>
                  </a:lnTo>
                  <a:lnTo>
                    <a:pt x="58" y="10"/>
                  </a:lnTo>
                  <a:lnTo>
                    <a:pt x="59" y="9"/>
                  </a:lnTo>
                  <a:lnTo>
                    <a:pt x="60" y="6"/>
                  </a:lnTo>
                  <a:lnTo>
                    <a:pt x="59" y="2"/>
                  </a:lnTo>
                  <a:lnTo>
                    <a:pt x="58" y="1"/>
                  </a:lnTo>
                  <a:lnTo>
                    <a:pt x="56" y="0"/>
                  </a:lnTo>
                  <a:lnTo>
                    <a:pt x="54" y="0"/>
                  </a:lnTo>
                  <a:lnTo>
                    <a:pt x="53" y="1"/>
                  </a:lnTo>
                  <a:lnTo>
                    <a:pt x="5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3" name="Freeform 909"/>
            <p:cNvSpPr/>
            <p:nvPr/>
          </p:nvSpPr>
          <p:spPr bwMode="auto">
            <a:xfrm>
              <a:off x="3398838" y="3498851"/>
              <a:ext cx="20638" cy="30163"/>
            </a:xfrm>
            <a:custGeom>
              <a:avLst/>
              <a:gdLst/>
              <a:ahLst/>
              <a:cxnLst>
                <a:cxn ang="0">
                  <a:pos x="42" y="1"/>
                </a:cxn>
                <a:cxn ang="0">
                  <a:pos x="42" y="1"/>
                </a:cxn>
                <a:cxn ang="0">
                  <a:pos x="31" y="20"/>
                </a:cxn>
                <a:cxn ang="0">
                  <a:pos x="31" y="20"/>
                </a:cxn>
                <a:cxn ang="0">
                  <a:pos x="25" y="31"/>
                </a:cxn>
                <a:cxn ang="0">
                  <a:pos x="22" y="37"/>
                </a:cxn>
                <a:cxn ang="0">
                  <a:pos x="18" y="42"/>
                </a:cxn>
                <a:cxn ang="0">
                  <a:pos x="18" y="42"/>
                </a:cxn>
                <a:cxn ang="0">
                  <a:pos x="6" y="54"/>
                </a:cxn>
                <a:cxn ang="0">
                  <a:pos x="2" y="60"/>
                </a:cxn>
                <a:cxn ang="0">
                  <a:pos x="0" y="68"/>
                </a:cxn>
                <a:cxn ang="0">
                  <a:pos x="0" y="68"/>
                </a:cxn>
                <a:cxn ang="0">
                  <a:pos x="0" y="71"/>
                </a:cxn>
                <a:cxn ang="0">
                  <a:pos x="1" y="72"/>
                </a:cxn>
                <a:cxn ang="0">
                  <a:pos x="4" y="75"/>
                </a:cxn>
                <a:cxn ang="0">
                  <a:pos x="6" y="75"/>
                </a:cxn>
                <a:cxn ang="0">
                  <a:pos x="9" y="75"/>
                </a:cxn>
                <a:cxn ang="0">
                  <a:pos x="10" y="73"/>
                </a:cxn>
                <a:cxn ang="0">
                  <a:pos x="10" y="71"/>
                </a:cxn>
                <a:cxn ang="0">
                  <a:pos x="10" y="71"/>
                </a:cxn>
                <a:cxn ang="0">
                  <a:pos x="11" y="67"/>
                </a:cxn>
                <a:cxn ang="0">
                  <a:pos x="13" y="64"/>
                </a:cxn>
                <a:cxn ang="0">
                  <a:pos x="18" y="58"/>
                </a:cxn>
                <a:cxn ang="0">
                  <a:pos x="25" y="52"/>
                </a:cxn>
                <a:cxn ang="0">
                  <a:pos x="28" y="46"/>
                </a:cxn>
                <a:cxn ang="0">
                  <a:pos x="28" y="46"/>
                </a:cxn>
                <a:cxn ang="0">
                  <a:pos x="40" y="26"/>
                </a:cxn>
                <a:cxn ang="0">
                  <a:pos x="52" y="8"/>
                </a:cxn>
                <a:cxn ang="0">
                  <a:pos x="52" y="8"/>
                </a:cxn>
                <a:cxn ang="0">
                  <a:pos x="53" y="5"/>
                </a:cxn>
                <a:cxn ang="0">
                  <a:pos x="52" y="4"/>
                </a:cxn>
                <a:cxn ang="0">
                  <a:pos x="49" y="0"/>
                </a:cxn>
                <a:cxn ang="0">
                  <a:pos x="46" y="0"/>
                </a:cxn>
                <a:cxn ang="0">
                  <a:pos x="44" y="0"/>
                </a:cxn>
                <a:cxn ang="0">
                  <a:pos x="42" y="1"/>
                </a:cxn>
                <a:cxn ang="0">
                  <a:pos x="42" y="1"/>
                </a:cxn>
              </a:cxnLst>
              <a:rect l="0" t="0" r="r" b="b"/>
              <a:pathLst>
                <a:path w="53" h="75">
                  <a:moveTo>
                    <a:pt x="42" y="1"/>
                  </a:moveTo>
                  <a:lnTo>
                    <a:pt x="42" y="1"/>
                  </a:lnTo>
                  <a:lnTo>
                    <a:pt x="31" y="20"/>
                  </a:lnTo>
                  <a:lnTo>
                    <a:pt x="31" y="20"/>
                  </a:lnTo>
                  <a:lnTo>
                    <a:pt x="25" y="31"/>
                  </a:lnTo>
                  <a:lnTo>
                    <a:pt x="22" y="37"/>
                  </a:lnTo>
                  <a:lnTo>
                    <a:pt x="18" y="42"/>
                  </a:lnTo>
                  <a:lnTo>
                    <a:pt x="18" y="42"/>
                  </a:lnTo>
                  <a:lnTo>
                    <a:pt x="6" y="54"/>
                  </a:lnTo>
                  <a:lnTo>
                    <a:pt x="2" y="60"/>
                  </a:lnTo>
                  <a:lnTo>
                    <a:pt x="0" y="68"/>
                  </a:lnTo>
                  <a:lnTo>
                    <a:pt x="0" y="68"/>
                  </a:lnTo>
                  <a:lnTo>
                    <a:pt x="0" y="71"/>
                  </a:lnTo>
                  <a:lnTo>
                    <a:pt x="1" y="72"/>
                  </a:lnTo>
                  <a:lnTo>
                    <a:pt x="4" y="75"/>
                  </a:lnTo>
                  <a:lnTo>
                    <a:pt x="6" y="75"/>
                  </a:lnTo>
                  <a:lnTo>
                    <a:pt x="9" y="75"/>
                  </a:lnTo>
                  <a:lnTo>
                    <a:pt x="10" y="73"/>
                  </a:lnTo>
                  <a:lnTo>
                    <a:pt x="10" y="71"/>
                  </a:lnTo>
                  <a:lnTo>
                    <a:pt x="10" y="71"/>
                  </a:lnTo>
                  <a:lnTo>
                    <a:pt x="11" y="67"/>
                  </a:lnTo>
                  <a:lnTo>
                    <a:pt x="13" y="64"/>
                  </a:lnTo>
                  <a:lnTo>
                    <a:pt x="18" y="58"/>
                  </a:lnTo>
                  <a:lnTo>
                    <a:pt x="25" y="52"/>
                  </a:lnTo>
                  <a:lnTo>
                    <a:pt x="28" y="46"/>
                  </a:lnTo>
                  <a:lnTo>
                    <a:pt x="28" y="46"/>
                  </a:lnTo>
                  <a:lnTo>
                    <a:pt x="40" y="26"/>
                  </a:lnTo>
                  <a:lnTo>
                    <a:pt x="52" y="8"/>
                  </a:lnTo>
                  <a:lnTo>
                    <a:pt x="52" y="8"/>
                  </a:lnTo>
                  <a:lnTo>
                    <a:pt x="53" y="5"/>
                  </a:lnTo>
                  <a:lnTo>
                    <a:pt x="52" y="4"/>
                  </a:lnTo>
                  <a:lnTo>
                    <a:pt x="49" y="0"/>
                  </a:lnTo>
                  <a:lnTo>
                    <a:pt x="46" y="0"/>
                  </a:lnTo>
                  <a:lnTo>
                    <a:pt x="44" y="0"/>
                  </a:lnTo>
                  <a:lnTo>
                    <a:pt x="42" y="1"/>
                  </a:lnTo>
                  <a:lnTo>
                    <a:pt x="42"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4" name="Freeform 910"/>
            <p:cNvSpPr/>
            <p:nvPr/>
          </p:nvSpPr>
          <p:spPr bwMode="auto">
            <a:xfrm>
              <a:off x="3460751" y="3505201"/>
              <a:ext cx="17463" cy="26988"/>
            </a:xfrm>
            <a:custGeom>
              <a:avLst/>
              <a:gdLst/>
              <a:ahLst/>
              <a:cxnLst>
                <a:cxn ang="0">
                  <a:pos x="36" y="2"/>
                </a:cxn>
                <a:cxn ang="0">
                  <a:pos x="36" y="2"/>
                </a:cxn>
                <a:cxn ang="0">
                  <a:pos x="30" y="8"/>
                </a:cxn>
                <a:cxn ang="0">
                  <a:pos x="27" y="16"/>
                </a:cxn>
                <a:cxn ang="0">
                  <a:pos x="17" y="30"/>
                </a:cxn>
                <a:cxn ang="0">
                  <a:pos x="11" y="46"/>
                </a:cxn>
                <a:cxn ang="0">
                  <a:pos x="2" y="61"/>
                </a:cxn>
                <a:cxn ang="0">
                  <a:pos x="2" y="61"/>
                </a:cxn>
                <a:cxn ang="0">
                  <a:pos x="0" y="62"/>
                </a:cxn>
                <a:cxn ang="0">
                  <a:pos x="0" y="64"/>
                </a:cxn>
                <a:cxn ang="0">
                  <a:pos x="2" y="66"/>
                </a:cxn>
                <a:cxn ang="0">
                  <a:pos x="3" y="67"/>
                </a:cxn>
                <a:cxn ang="0">
                  <a:pos x="7" y="68"/>
                </a:cxn>
                <a:cxn ang="0">
                  <a:pos x="10" y="67"/>
                </a:cxn>
                <a:cxn ang="0">
                  <a:pos x="11" y="66"/>
                </a:cxn>
                <a:cxn ang="0">
                  <a:pos x="11" y="66"/>
                </a:cxn>
                <a:cxn ang="0">
                  <a:pos x="20" y="53"/>
                </a:cxn>
                <a:cxn ang="0">
                  <a:pos x="27" y="37"/>
                </a:cxn>
                <a:cxn ang="0">
                  <a:pos x="34" y="23"/>
                </a:cxn>
                <a:cxn ang="0">
                  <a:pos x="40" y="16"/>
                </a:cxn>
                <a:cxn ang="0">
                  <a:pos x="45" y="10"/>
                </a:cxn>
                <a:cxn ang="0">
                  <a:pos x="45" y="10"/>
                </a:cxn>
                <a:cxn ang="0">
                  <a:pos x="46" y="8"/>
                </a:cxn>
                <a:cxn ang="0">
                  <a:pos x="46" y="6"/>
                </a:cxn>
                <a:cxn ang="0">
                  <a:pos x="44" y="2"/>
                </a:cxn>
                <a:cxn ang="0">
                  <a:pos x="41" y="0"/>
                </a:cxn>
                <a:cxn ang="0">
                  <a:pos x="38" y="0"/>
                </a:cxn>
                <a:cxn ang="0">
                  <a:pos x="36" y="2"/>
                </a:cxn>
                <a:cxn ang="0">
                  <a:pos x="36" y="2"/>
                </a:cxn>
              </a:cxnLst>
              <a:rect l="0" t="0" r="r" b="b"/>
              <a:pathLst>
                <a:path w="46" h="68">
                  <a:moveTo>
                    <a:pt x="36" y="2"/>
                  </a:moveTo>
                  <a:lnTo>
                    <a:pt x="36" y="2"/>
                  </a:lnTo>
                  <a:lnTo>
                    <a:pt x="30" y="8"/>
                  </a:lnTo>
                  <a:lnTo>
                    <a:pt x="27" y="16"/>
                  </a:lnTo>
                  <a:lnTo>
                    <a:pt x="17" y="30"/>
                  </a:lnTo>
                  <a:lnTo>
                    <a:pt x="11" y="46"/>
                  </a:lnTo>
                  <a:lnTo>
                    <a:pt x="2" y="61"/>
                  </a:lnTo>
                  <a:lnTo>
                    <a:pt x="2" y="61"/>
                  </a:lnTo>
                  <a:lnTo>
                    <a:pt x="0" y="62"/>
                  </a:lnTo>
                  <a:lnTo>
                    <a:pt x="0" y="64"/>
                  </a:lnTo>
                  <a:lnTo>
                    <a:pt x="2" y="66"/>
                  </a:lnTo>
                  <a:lnTo>
                    <a:pt x="3" y="67"/>
                  </a:lnTo>
                  <a:lnTo>
                    <a:pt x="7" y="68"/>
                  </a:lnTo>
                  <a:lnTo>
                    <a:pt x="10" y="67"/>
                  </a:lnTo>
                  <a:lnTo>
                    <a:pt x="11" y="66"/>
                  </a:lnTo>
                  <a:lnTo>
                    <a:pt x="11" y="66"/>
                  </a:lnTo>
                  <a:lnTo>
                    <a:pt x="20" y="53"/>
                  </a:lnTo>
                  <a:lnTo>
                    <a:pt x="27" y="37"/>
                  </a:lnTo>
                  <a:lnTo>
                    <a:pt x="34" y="23"/>
                  </a:lnTo>
                  <a:lnTo>
                    <a:pt x="40" y="16"/>
                  </a:lnTo>
                  <a:lnTo>
                    <a:pt x="45" y="10"/>
                  </a:lnTo>
                  <a:lnTo>
                    <a:pt x="45" y="10"/>
                  </a:lnTo>
                  <a:lnTo>
                    <a:pt x="46" y="8"/>
                  </a:lnTo>
                  <a:lnTo>
                    <a:pt x="46" y="6"/>
                  </a:lnTo>
                  <a:lnTo>
                    <a:pt x="44" y="2"/>
                  </a:lnTo>
                  <a:lnTo>
                    <a:pt x="41" y="0"/>
                  </a:lnTo>
                  <a:lnTo>
                    <a:pt x="38" y="0"/>
                  </a:lnTo>
                  <a:lnTo>
                    <a:pt x="36" y="2"/>
                  </a:lnTo>
                  <a:lnTo>
                    <a:pt x="36"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5" name="Freeform 911"/>
            <p:cNvSpPr/>
            <p:nvPr/>
          </p:nvSpPr>
          <p:spPr bwMode="auto">
            <a:xfrm>
              <a:off x="3506788" y="3503613"/>
              <a:ext cx="25400" cy="31750"/>
            </a:xfrm>
            <a:custGeom>
              <a:avLst/>
              <a:gdLst/>
              <a:ahLst/>
              <a:cxnLst>
                <a:cxn ang="0">
                  <a:pos x="52" y="2"/>
                </a:cxn>
                <a:cxn ang="0">
                  <a:pos x="52" y="2"/>
                </a:cxn>
                <a:cxn ang="0">
                  <a:pos x="43" y="8"/>
                </a:cxn>
                <a:cxn ang="0">
                  <a:pos x="34" y="15"/>
                </a:cxn>
                <a:cxn ang="0">
                  <a:pos x="26" y="24"/>
                </a:cxn>
                <a:cxn ang="0">
                  <a:pos x="20" y="32"/>
                </a:cxn>
                <a:cxn ang="0">
                  <a:pos x="13" y="42"/>
                </a:cxn>
                <a:cxn ang="0">
                  <a:pos x="9" y="51"/>
                </a:cxn>
                <a:cxn ang="0">
                  <a:pos x="4" y="62"/>
                </a:cxn>
                <a:cxn ang="0">
                  <a:pos x="0" y="74"/>
                </a:cxn>
                <a:cxn ang="0">
                  <a:pos x="0" y="74"/>
                </a:cxn>
                <a:cxn ang="0">
                  <a:pos x="0" y="75"/>
                </a:cxn>
                <a:cxn ang="0">
                  <a:pos x="1" y="78"/>
                </a:cxn>
                <a:cxn ang="0">
                  <a:pos x="4" y="80"/>
                </a:cxn>
                <a:cxn ang="0">
                  <a:pos x="9" y="80"/>
                </a:cxn>
                <a:cxn ang="0">
                  <a:pos x="11" y="79"/>
                </a:cxn>
                <a:cxn ang="0">
                  <a:pos x="12" y="76"/>
                </a:cxn>
                <a:cxn ang="0">
                  <a:pos x="12" y="76"/>
                </a:cxn>
                <a:cxn ang="0">
                  <a:pos x="18" y="57"/>
                </a:cxn>
                <a:cxn ang="0">
                  <a:pos x="24" y="48"/>
                </a:cxn>
                <a:cxn ang="0">
                  <a:pos x="29" y="40"/>
                </a:cxn>
                <a:cxn ang="0">
                  <a:pos x="35" y="31"/>
                </a:cxn>
                <a:cxn ang="0">
                  <a:pos x="42" y="24"/>
                </a:cxn>
                <a:cxn ang="0">
                  <a:pos x="50" y="17"/>
                </a:cxn>
                <a:cxn ang="0">
                  <a:pos x="59" y="11"/>
                </a:cxn>
                <a:cxn ang="0">
                  <a:pos x="59" y="11"/>
                </a:cxn>
                <a:cxn ang="0">
                  <a:pos x="60" y="10"/>
                </a:cxn>
                <a:cxn ang="0">
                  <a:pos x="62" y="7"/>
                </a:cxn>
                <a:cxn ang="0">
                  <a:pos x="60" y="3"/>
                </a:cxn>
                <a:cxn ang="0">
                  <a:pos x="58" y="0"/>
                </a:cxn>
                <a:cxn ang="0">
                  <a:pos x="55" y="0"/>
                </a:cxn>
                <a:cxn ang="0">
                  <a:pos x="52" y="2"/>
                </a:cxn>
                <a:cxn ang="0">
                  <a:pos x="52" y="2"/>
                </a:cxn>
              </a:cxnLst>
              <a:rect l="0" t="0" r="r" b="b"/>
              <a:pathLst>
                <a:path w="62" h="80">
                  <a:moveTo>
                    <a:pt x="52" y="2"/>
                  </a:moveTo>
                  <a:lnTo>
                    <a:pt x="52" y="2"/>
                  </a:lnTo>
                  <a:lnTo>
                    <a:pt x="43" y="8"/>
                  </a:lnTo>
                  <a:lnTo>
                    <a:pt x="34" y="15"/>
                  </a:lnTo>
                  <a:lnTo>
                    <a:pt x="26" y="24"/>
                  </a:lnTo>
                  <a:lnTo>
                    <a:pt x="20" y="32"/>
                  </a:lnTo>
                  <a:lnTo>
                    <a:pt x="13" y="42"/>
                  </a:lnTo>
                  <a:lnTo>
                    <a:pt x="9" y="51"/>
                  </a:lnTo>
                  <a:lnTo>
                    <a:pt x="4" y="62"/>
                  </a:lnTo>
                  <a:lnTo>
                    <a:pt x="0" y="74"/>
                  </a:lnTo>
                  <a:lnTo>
                    <a:pt x="0" y="74"/>
                  </a:lnTo>
                  <a:lnTo>
                    <a:pt x="0" y="75"/>
                  </a:lnTo>
                  <a:lnTo>
                    <a:pt x="1" y="78"/>
                  </a:lnTo>
                  <a:lnTo>
                    <a:pt x="4" y="80"/>
                  </a:lnTo>
                  <a:lnTo>
                    <a:pt x="9" y="80"/>
                  </a:lnTo>
                  <a:lnTo>
                    <a:pt x="11" y="79"/>
                  </a:lnTo>
                  <a:lnTo>
                    <a:pt x="12" y="76"/>
                  </a:lnTo>
                  <a:lnTo>
                    <a:pt x="12" y="76"/>
                  </a:lnTo>
                  <a:lnTo>
                    <a:pt x="18" y="57"/>
                  </a:lnTo>
                  <a:lnTo>
                    <a:pt x="24" y="48"/>
                  </a:lnTo>
                  <a:lnTo>
                    <a:pt x="29" y="40"/>
                  </a:lnTo>
                  <a:lnTo>
                    <a:pt x="35" y="31"/>
                  </a:lnTo>
                  <a:lnTo>
                    <a:pt x="42" y="24"/>
                  </a:lnTo>
                  <a:lnTo>
                    <a:pt x="50" y="17"/>
                  </a:lnTo>
                  <a:lnTo>
                    <a:pt x="59" y="11"/>
                  </a:lnTo>
                  <a:lnTo>
                    <a:pt x="59" y="11"/>
                  </a:lnTo>
                  <a:lnTo>
                    <a:pt x="60" y="10"/>
                  </a:lnTo>
                  <a:lnTo>
                    <a:pt x="62" y="7"/>
                  </a:lnTo>
                  <a:lnTo>
                    <a:pt x="60" y="3"/>
                  </a:lnTo>
                  <a:lnTo>
                    <a:pt x="58" y="0"/>
                  </a:lnTo>
                  <a:lnTo>
                    <a:pt x="55" y="0"/>
                  </a:lnTo>
                  <a:lnTo>
                    <a:pt x="52" y="2"/>
                  </a:lnTo>
                  <a:lnTo>
                    <a:pt x="52" y="2"/>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6" name="Freeform 912"/>
            <p:cNvSpPr/>
            <p:nvPr/>
          </p:nvSpPr>
          <p:spPr bwMode="auto">
            <a:xfrm>
              <a:off x="3549651" y="3498851"/>
              <a:ext cx="23813" cy="34925"/>
            </a:xfrm>
            <a:custGeom>
              <a:avLst/>
              <a:gdLst/>
              <a:ahLst/>
              <a:cxnLst>
                <a:cxn ang="0">
                  <a:pos x="49" y="6"/>
                </a:cxn>
                <a:cxn ang="0">
                  <a:pos x="49" y="6"/>
                </a:cxn>
                <a:cxn ang="0">
                  <a:pos x="46" y="14"/>
                </a:cxn>
                <a:cxn ang="0">
                  <a:pos x="41" y="23"/>
                </a:cxn>
                <a:cxn ang="0">
                  <a:pos x="34" y="32"/>
                </a:cxn>
                <a:cxn ang="0">
                  <a:pos x="29" y="39"/>
                </a:cxn>
                <a:cxn ang="0">
                  <a:pos x="29" y="39"/>
                </a:cxn>
                <a:cxn ang="0">
                  <a:pos x="20" y="48"/>
                </a:cxn>
                <a:cxn ang="0">
                  <a:pos x="13" y="59"/>
                </a:cxn>
                <a:cxn ang="0">
                  <a:pos x="7" y="69"/>
                </a:cxn>
                <a:cxn ang="0">
                  <a:pos x="0" y="79"/>
                </a:cxn>
                <a:cxn ang="0">
                  <a:pos x="0" y="79"/>
                </a:cxn>
                <a:cxn ang="0">
                  <a:pos x="0" y="81"/>
                </a:cxn>
                <a:cxn ang="0">
                  <a:pos x="0" y="83"/>
                </a:cxn>
                <a:cxn ang="0">
                  <a:pos x="3" y="87"/>
                </a:cxn>
                <a:cxn ang="0">
                  <a:pos x="7" y="87"/>
                </a:cxn>
                <a:cxn ang="0">
                  <a:pos x="10" y="87"/>
                </a:cxn>
                <a:cxn ang="0">
                  <a:pos x="11" y="85"/>
                </a:cxn>
                <a:cxn ang="0">
                  <a:pos x="11" y="85"/>
                </a:cxn>
                <a:cxn ang="0">
                  <a:pos x="17" y="73"/>
                </a:cxn>
                <a:cxn ang="0">
                  <a:pos x="24" y="62"/>
                </a:cxn>
                <a:cxn ang="0">
                  <a:pos x="24" y="62"/>
                </a:cxn>
                <a:cxn ang="0">
                  <a:pos x="33" y="52"/>
                </a:cxn>
                <a:cxn ang="0">
                  <a:pos x="38" y="47"/>
                </a:cxn>
                <a:cxn ang="0">
                  <a:pos x="42" y="40"/>
                </a:cxn>
                <a:cxn ang="0">
                  <a:pos x="42" y="40"/>
                </a:cxn>
                <a:cxn ang="0">
                  <a:pos x="54" y="25"/>
                </a:cxn>
                <a:cxn ang="0">
                  <a:pos x="58" y="15"/>
                </a:cxn>
                <a:cxn ang="0">
                  <a:pos x="59" y="11"/>
                </a:cxn>
                <a:cxn ang="0">
                  <a:pos x="61" y="6"/>
                </a:cxn>
                <a:cxn ang="0">
                  <a:pos x="61" y="6"/>
                </a:cxn>
                <a:cxn ang="0">
                  <a:pos x="61" y="4"/>
                </a:cxn>
                <a:cxn ang="0">
                  <a:pos x="59" y="2"/>
                </a:cxn>
                <a:cxn ang="0">
                  <a:pos x="58" y="1"/>
                </a:cxn>
                <a:cxn ang="0">
                  <a:pos x="55" y="0"/>
                </a:cxn>
                <a:cxn ang="0">
                  <a:pos x="51" y="2"/>
                </a:cxn>
                <a:cxn ang="0">
                  <a:pos x="50" y="4"/>
                </a:cxn>
                <a:cxn ang="0">
                  <a:pos x="49" y="6"/>
                </a:cxn>
                <a:cxn ang="0">
                  <a:pos x="49" y="6"/>
                </a:cxn>
              </a:cxnLst>
              <a:rect l="0" t="0" r="r" b="b"/>
              <a:pathLst>
                <a:path w="61" h="87">
                  <a:moveTo>
                    <a:pt x="49" y="6"/>
                  </a:moveTo>
                  <a:lnTo>
                    <a:pt x="49" y="6"/>
                  </a:lnTo>
                  <a:lnTo>
                    <a:pt x="46" y="14"/>
                  </a:lnTo>
                  <a:lnTo>
                    <a:pt x="41" y="23"/>
                  </a:lnTo>
                  <a:lnTo>
                    <a:pt x="34" y="32"/>
                  </a:lnTo>
                  <a:lnTo>
                    <a:pt x="29" y="39"/>
                  </a:lnTo>
                  <a:lnTo>
                    <a:pt x="29" y="39"/>
                  </a:lnTo>
                  <a:lnTo>
                    <a:pt x="20" y="48"/>
                  </a:lnTo>
                  <a:lnTo>
                    <a:pt x="13" y="59"/>
                  </a:lnTo>
                  <a:lnTo>
                    <a:pt x="7" y="69"/>
                  </a:lnTo>
                  <a:lnTo>
                    <a:pt x="0" y="79"/>
                  </a:lnTo>
                  <a:lnTo>
                    <a:pt x="0" y="79"/>
                  </a:lnTo>
                  <a:lnTo>
                    <a:pt x="0" y="81"/>
                  </a:lnTo>
                  <a:lnTo>
                    <a:pt x="0" y="83"/>
                  </a:lnTo>
                  <a:lnTo>
                    <a:pt x="3" y="87"/>
                  </a:lnTo>
                  <a:lnTo>
                    <a:pt x="7" y="87"/>
                  </a:lnTo>
                  <a:lnTo>
                    <a:pt x="10" y="87"/>
                  </a:lnTo>
                  <a:lnTo>
                    <a:pt x="11" y="85"/>
                  </a:lnTo>
                  <a:lnTo>
                    <a:pt x="11" y="85"/>
                  </a:lnTo>
                  <a:lnTo>
                    <a:pt x="17" y="73"/>
                  </a:lnTo>
                  <a:lnTo>
                    <a:pt x="24" y="62"/>
                  </a:lnTo>
                  <a:lnTo>
                    <a:pt x="24" y="62"/>
                  </a:lnTo>
                  <a:lnTo>
                    <a:pt x="33" y="52"/>
                  </a:lnTo>
                  <a:lnTo>
                    <a:pt x="38" y="47"/>
                  </a:lnTo>
                  <a:lnTo>
                    <a:pt x="42" y="40"/>
                  </a:lnTo>
                  <a:lnTo>
                    <a:pt x="42" y="40"/>
                  </a:lnTo>
                  <a:lnTo>
                    <a:pt x="54" y="25"/>
                  </a:lnTo>
                  <a:lnTo>
                    <a:pt x="58" y="15"/>
                  </a:lnTo>
                  <a:lnTo>
                    <a:pt x="59" y="11"/>
                  </a:lnTo>
                  <a:lnTo>
                    <a:pt x="61" y="6"/>
                  </a:lnTo>
                  <a:lnTo>
                    <a:pt x="61" y="6"/>
                  </a:lnTo>
                  <a:lnTo>
                    <a:pt x="61" y="4"/>
                  </a:lnTo>
                  <a:lnTo>
                    <a:pt x="59" y="2"/>
                  </a:lnTo>
                  <a:lnTo>
                    <a:pt x="58" y="1"/>
                  </a:lnTo>
                  <a:lnTo>
                    <a:pt x="55" y="0"/>
                  </a:lnTo>
                  <a:lnTo>
                    <a:pt x="51" y="2"/>
                  </a:lnTo>
                  <a:lnTo>
                    <a:pt x="50" y="4"/>
                  </a:lnTo>
                  <a:lnTo>
                    <a:pt x="49" y="6"/>
                  </a:lnTo>
                  <a:lnTo>
                    <a:pt x="49" y="6"/>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7" name="Freeform 913"/>
            <p:cNvSpPr/>
            <p:nvPr/>
          </p:nvSpPr>
          <p:spPr bwMode="auto">
            <a:xfrm>
              <a:off x="3594101" y="3487738"/>
              <a:ext cx="28575" cy="36513"/>
            </a:xfrm>
            <a:custGeom>
              <a:avLst/>
              <a:gdLst/>
              <a:ahLst/>
              <a:cxnLst>
                <a:cxn ang="0">
                  <a:pos x="63" y="1"/>
                </a:cxn>
                <a:cxn ang="0">
                  <a:pos x="63" y="1"/>
                </a:cxn>
                <a:cxn ang="0">
                  <a:pos x="45" y="19"/>
                </a:cxn>
                <a:cxn ang="0">
                  <a:pos x="29" y="39"/>
                </a:cxn>
                <a:cxn ang="0">
                  <a:pos x="15" y="60"/>
                </a:cxn>
                <a:cxn ang="0">
                  <a:pos x="2" y="82"/>
                </a:cxn>
                <a:cxn ang="0">
                  <a:pos x="2" y="82"/>
                </a:cxn>
                <a:cxn ang="0">
                  <a:pos x="0" y="85"/>
                </a:cxn>
                <a:cxn ang="0">
                  <a:pos x="0" y="87"/>
                </a:cxn>
                <a:cxn ang="0">
                  <a:pos x="3" y="90"/>
                </a:cxn>
                <a:cxn ang="0">
                  <a:pos x="8" y="91"/>
                </a:cxn>
                <a:cxn ang="0">
                  <a:pos x="9" y="90"/>
                </a:cxn>
                <a:cxn ang="0">
                  <a:pos x="11" y="88"/>
                </a:cxn>
                <a:cxn ang="0">
                  <a:pos x="11" y="88"/>
                </a:cxn>
                <a:cxn ang="0">
                  <a:pos x="24" y="66"/>
                </a:cxn>
                <a:cxn ang="0">
                  <a:pos x="38" y="47"/>
                </a:cxn>
                <a:cxn ang="0">
                  <a:pos x="54" y="27"/>
                </a:cxn>
                <a:cxn ang="0">
                  <a:pos x="71" y="9"/>
                </a:cxn>
                <a:cxn ang="0">
                  <a:pos x="71" y="9"/>
                </a:cxn>
                <a:cxn ang="0">
                  <a:pos x="72" y="7"/>
                </a:cxn>
                <a:cxn ang="0">
                  <a:pos x="72" y="5"/>
                </a:cxn>
                <a:cxn ang="0">
                  <a:pos x="71" y="1"/>
                </a:cxn>
                <a:cxn ang="0">
                  <a:pos x="67" y="0"/>
                </a:cxn>
                <a:cxn ang="0">
                  <a:pos x="64" y="0"/>
                </a:cxn>
                <a:cxn ang="0">
                  <a:pos x="63" y="1"/>
                </a:cxn>
                <a:cxn ang="0">
                  <a:pos x="63" y="1"/>
                </a:cxn>
              </a:cxnLst>
              <a:rect l="0" t="0" r="r" b="b"/>
              <a:pathLst>
                <a:path w="72" h="91">
                  <a:moveTo>
                    <a:pt x="63" y="1"/>
                  </a:moveTo>
                  <a:lnTo>
                    <a:pt x="63" y="1"/>
                  </a:lnTo>
                  <a:lnTo>
                    <a:pt x="45" y="19"/>
                  </a:lnTo>
                  <a:lnTo>
                    <a:pt x="29" y="39"/>
                  </a:lnTo>
                  <a:lnTo>
                    <a:pt x="15" y="60"/>
                  </a:lnTo>
                  <a:lnTo>
                    <a:pt x="2" y="82"/>
                  </a:lnTo>
                  <a:lnTo>
                    <a:pt x="2" y="82"/>
                  </a:lnTo>
                  <a:lnTo>
                    <a:pt x="0" y="85"/>
                  </a:lnTo>
                  <a:lnTo>
                    <a:pt x="0" y="87"/>
                  </a:lnTo>
                  <a:lnTo>
                    <a:pt x="3" y="90"/>
                  </a:lnTo>
                  <a:lnTo>
                    <a:pt x="8" y="91"/>
                  </a:lnTo>
                  <a:lnTo>
                    <a:pt x="9" y="90"/>
                  </a:lnTo>
                  <a:lnTo>
                    <a:pt x="11" y="88"/>
                  </a:lnTo>
                  <a:lnTo>
                    <a:pt x="11" y="88"/>
                  </a:lnTo>
                  <a:lnTo>
                    <a:pt x="24" y="66"/>
                  </a:lnTo>
                  <a:lnTo>
                    <a:pt x="38" y="47"/>
                  </a:lnTo>
                  <a:lnTo>
                    <a:pt x="54" y="27"/>
                  </a:lnTo>
                  <a:lnTo>
                    <a:pt x="71" y="9"/>
                  </a:lnTo>
                  <a:lnTo>
                    <a:pt x="71" y="9"/>
                  </a:lnTo>
                  <a:lnTo>
                    <a:pt x="72" y="7"/>
                  </a:lnTo>
                  <a:lnTo>
                    <a:pt x="72" y="5"/>
                  </a:lnTo>
                  <a:lnTo>
                    <a:pt x="71" y="1"/>
                  </a:lnTo>
                  <a:lnTo>
                    <a:pt x="67" y="0"/>
                  </a:lnTo>
                  <a:lnTo>
                    <a:pt x="64" y="0"/>
                  </a:lnTo>
                  <a:lnTo>
                    <a:pt x="63" y="1"/>
                  </a:lnTo>
                  <a:lnTo>
                    <a:pt x="63" y="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8" name="Freeform 914"/>
            <p:cNvSpPr/>
            <p:nvPr/>
          </p:nvSpPr>
          <p:spPr bwMode="auto">
            <a:xfrm>
              <a:off x="3641726" y="3463926"/>
              <a:ext cx="25400" cy="36513"/>
            </a:xfrm>
            <a:custGeom>
              <a:avLst/>
              <a:gdLst/>
              <a:ahLst/>
              <a:cxnLst>
                <a:cxn ang="0">
                  <a:pos x="55" y="3"/>
                </a:cxn>
                <a:cxn ang="0">
                  <a:pos x="55" y="3"/>
                </a:cxn>
                <a:cxn ang="0">
                  <a:pos x="50" y="11"/>
                </a:cxn>
                <a:cxn ang="0">
                  <a:pos x="44" y="18"/>
                </a:cxn>
                <a:cxn ang="0">
                  <a:pos x="34" y="35"/>
                </a:cxn>
                <a:cxn ang="0">
                  <a:pos x="34" y="35"/>
                </a:cxn>
                <a:cxn ang="0">
                  <a:pos x="27" y="48"/>
                </a:cxn>
                <a:cxn ang="0">
                  <a:pos x="20" y="60"/>
                </a:cxn>
                <a:cxn ang="0">
                  <a:pos x="1" y="82"/>
                </a:cxn>
                <a:cxn ang="0">
                  <a:pos x="1" y="82"/>
                </a:cxn>
                <a:cxn ang="0">
                  <a:pos x="1" y="84"/>
                </a:cxn>
                <a:cxn ang="0">
                  <a:pos x="0" y="86"/>
                </a:cxn>
                <a:cxn ang="0">
                  <a:pos x="3" y="90"/>
                </a:cxn>
                <a:cxn ang="0">
                  <a:pos x="4" y="92"/>
                </a:cxn>
                <a:cxn ang="0">
                  <a:pos x="6" y="92"/>
                </a:cxn>
                <a:cxn ang="0">
                  <a:pos x="8" y="92"/>
                </a:cxn>
                <a:cxn ang="0">
                  <a:pos x="10" y="90"/>
                </a:cxn>
                <a:cxn ang="0">
                  <a:pos x="10" y="90"/>
                </a:cxn>
                <a:cxn ang="0">
                  <a:pos x="25" y="71"/>
                </a:cxn>
                <a:cxn ang="0">
                  <a:pos x="39" y="51"/>
                </a:cxn>
                <a:cxn ang="0">
                  <a:pos x="39" y="51"/>
                </a:cxn>
                <a:cxn ang="0">
                  <a:pos x="44" y="41"/>
                </a:cxn>
                <a:cxn ang="0">
                  <a:pos x="51" y="30"/>
                </a:cxn>
                <a:cxn ang="0">
                  <a:pos x="56" y="20"/>
                </a:cxn>
                <a:cxn ang="0">
                  <a:pos x="63" y="11"/>
                </a:cxn>
                <a:cxn ang="0">
                  <a:pos x="63" y="11"/>
                </a:cxn>
                <a:cxn ang="0">
                  <a:pos x="64" y="8"/>
                </a:cxn>
                <a:cxn ang="0">
                  <a:pos x="64" y="5"/>
                </a:cxn>
                <a:cxn ang="0">
                  <a:pos x="63" y="3"/>
                </a:cxn>
                <a:cxn ang="0">
                  <a:pos x="61" y="1"/>
                </a:cxn>
                <a:cxn ang="0">
                  <a:pos x="59" y="0"/>
                </a:cxn>
                <a:cxn ang="0">
                  <a:pos x="57" y="1"/>
                </a:cxn>
                <a:cxn ang="0">
                  <a:pos x="55" y="3"/>
                </a:cxn>
                <a:cxn ang="0">
                  <a:pos x="55" y="3"/>
                </a:cxn>
              </a:cxnLst>
              <a:rect l="0" t="0" r="r" b="b"/>
              <a:pathLst>
                <a:path w="64" h="92">
                  <a:moveTo>
                    <a:pt x="55" y="3"/>
                  </a:moveTo>
                  <a:lnTo>
                    <a:pt x="55" y="3"/>
                  </a:lnTo>
                  <a:lnTo>
                    <a:pt x="50" y="11"/>
                  </a:lnTo>
                  <a:lnTo>
                    <a:pt x="44" y="18"/>
                  </a:lnTo>
                  <a:lnTo>
                    <a:pt x="34" y="35"/>
                  </a:lnTo>
                  <a:lnTo>
                    <a:pt x="34" y="35"/>
                  </a:lnTo>
                  <a:lnTo>
                    <a:pt x="27" y="48"/>
                  </a:lnTo>
                  <a:lnTo>
                    <a:pt x="20" y="60"/>
                  </a:lnTo>
                  <a:lnTo>
                    <a:pt x="1" y="82"/>
                  </a:lnTo>
                  <a:lnTo>
                    <a:pt x="1" y="82"/>
                  </a:lnTo>
                  <a:lnTo>
                    <a:pt x="1" y="84"/>
                  </a:lnTo>
                  <a:lnTo>
                    <a:pt x="0" y="86"/>
                  </a:lnTo>
                  <a:lnTo>
                    <a:pt x="3" y="90"/>
                  </a:lnTo>
                  <a:lnTo>
                    <a:pt x="4" y="92"/>
                  </a:lnTo>
                  <a:lnTo>
                    <a:pt x="6" y="92"/>
                  </a:lnTo>
                  <a:lnTo>
                    <a:pt x="8" y="92"/>
                  </a:lnTo>
                  <a:lnTo>
                    <a:pt x="10" y="90"/>
                  </a:lnTo>
                  <a:lnTo>
                    <a:pt x="10" y="90"/>
                  </a:lnTo>
                  <a:lnTo>
                    <a:pt x="25" y="71"/>
                  </a:lnTo>
                  <a:lnTo>
                    <a:pt x="39" y="51"/>
                  </a:lnTo>
                  <a:lnTo>
                    <a:pt x="39" y="51"/>
                  </a:lnTo>
                  <a:lnTo>
                    <a:pt x="44" y="41"/>
                  </a:lnTo>
                  <a:lnTo>
                    <a:pt x="51" y="30"/>
                  </a:lnTo>
                  <a:lnTo>
                    <a:pt x="56" y="20"/>
                  </a:lnTo>
                  <a:lnTo>
                    <a:pt x="63" y="11"/>
                  </a:lnTo>
                  <a:lnTo>
                    <a:pt x="63" y="11"/>
                  </a:lnTo>
                  <a:lnTo>
                    <a:pt x="64" y="8"/>
                  </a:lnTo>
                  <a:lnTo>
                    <a:pt x="64" y="5"/>
                  </a:lnTo>
                  <a:lnTo>
                    <a:pt x="63" y="3"/>
                  </a:lnTo>
                  <a:lnTo>
                    <a:pt x="61" y="1"/>
                  </a:lnTo>
                  <a:lnTo>
                    <a:pt x="59" y="0"/>
                  </a:lnTo>
                  <a:lnTo>
                    <a:pt x="57" y="1"/>
                  </a:lnTo>
                  <a:lnTo>
                    <a:pt x="55" y="3"/>
                  </a:lnTo>
                  <a:lnTo>
                    <a:pt x="55" y="3"/>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49" name="Freeform 915"/>
            <p:cNvSpPr/>
            <p:nvPr/>
          </p:nvSpPr>
          <p:spPr bwMode="auto">
            <a:xfrm>
              <a:off x="3375026" y="3309938"/>
              <a:ext cx="42863" cy="44450"/>
            </a:xfrm>
            <a:custGeom>
              <a:avLst/>
              <a:gdLst/>
              <a:ahLst/>
              <a:cxnLst>
                <a:cxn ang="0">
                  <a:pos x="55" y="0"/>
                </a:cxn>
                <a:cxn ang="0">
                  <a:pos x="55" y="0"/>
                </a:cxn>
                <a:cxn ang="0">
                  <a:pos x="42" y="2"/>
                </a:cxn>
                <a:cxn ang="0">
                  <a:pos x="32" y="6"/>
                </a:cxn>
                <a:cxn ang="0">
                  <a:pos x="22" y="11"/>
                </a:cxn>
                <a:cxn ang="0">
                  <a:pos x="15" y="19"/>
                </a:cxn>
                <a:cxn ang="0">
                  <a:pos x="8" y="26"/>
                </a:cxn>
                <a:cxn ang="0">
                  <a:pos x="4" y="37"/>
                </a:cxn>
                <a:cxn ang="0">
                  <a:pos x="2" y="47"/>
                </a:cxn>
                <a:cxn ang="0">
                  <a:pos x="0" y="58"/>
                </a:cxn>
                <a:cxn ang="0">
                  <a:pos x="2" y="68"/>
                </a:cxn>
                <a:cxn ang="0">
                  <a:pos x="4" y="79"/>
                </a:cxn>
                <a:cxn ang="0">
                  <a:pos x="8" y="88"/>
                </a:cxn>
                <a:cxn ang="0">
                  <a:pos x="15" y="97"/>
                </a:cxn>
                <a:cxn ang="0">
                  <a:pos x="22" y="104"/>
                </a:cxn>
                <a:cxn ang="0">
                  <a:pos x="32" y="110"/>
                </a:cxn>
                <a:cxn ang="0">
                  <a:pos x="42" y="113"/>
                </a:cxn>
                <a:cxn ang="0">
                  <a:pos x="55" y="114"/>
                </a:cxn>
                <a:cxn ang="0">
                  <a:pos x="55" y="114"/>
                </a:cxn>
                <a:cxn ang="0">
                  <a:pos x="68" y="113"/>
                </a:cxn>
                <a:cxn ang="0">
                  <a:pos x="80" y="110"/>
                </a:cxn>
                <a:cxn ang="0">
                  <a:pos x="89" y="104"/>
                </a:cxn>
                <a:cxn ang="0">
                  <a:pos x="97" y="97"/>
                </a:cxn>
                <a:cxn ang="0">
                  <a:pos x="104" y="88"/>
                </a:cxn>
                <a:cxn ang="0">
                  <a:pos x="108" y="79"/>
                </a:cxn>
                <a:cxn ang="0">
                  <a:pos x="110" y="68"/>
                </a:cxn>
                <a:cxn ang="0">
                  <a:pos x="111" y="58"/>
                </a:cxn>
                <a:cxn ang="0">
                  <a:pos x="110" y="47"/>
                </a:cxn>
                <a:cxn ang="0">
                  <a:pos x="108" y="37"/>
                </a:cxn>
                <a:cxn ang="0">
                  <a:pos x="104" y="26"/>
                </a:cxn>
                <a:cxn ang="0">
                  <a:pos x="97" y="19"/>
                </a:cxn>
                <a:cxn ang="0">
                  <a:pos x="89" y="11"/>
                </a:cxn>
                <a:cxn ang="0">
                  <a:pos x="80" y="6"/>
                </a:cxn>
                <a:cxn ang="0">
                  <a:pos x="68" y="2"/>
                </a:cxn>
                <a:cxn ang="0">
                  <a:pos x="55" y="0"/>
                </a:cxn>
                <a:cxn ang="0">
                  <a:pos x="55" y="0"/>
                </a:cxn>
              </a:cxnLst>
              <a:rect l="0" t="0" r="r" b="b"/>
              <a:pathLst>
                <a:path w="111" h="114">
                  <a:moveTo>
                    <a:pt x="55" y="0"/>
                  </a:moveTo>
                  <a:lnTo>
                    <a:pt x="55" y="0"/>
                  </a:lnTo>
                  <a:lnTo>
                    <a:pt x="42" y="2"/>
                  </a:lnTo>
                  <a:lnTo>
                    <a:pt x="32" y="6"/>
                  </a:lnTo>
                  <a:lnTo>
                    <a:pt x="22" y="11"/>
                  </a:lnTo>
                  <a:lnTo>
                    <a:pt x="15" y="19"/>
                  </a:lnTo>
                  <a:lnTo>
                    <a:pt x="8" y="26"/>
                  </a:lnTo>
                  <a:lnTo>
                    <a:pt x="4" y="37"/>
                  </a:lnTo>
                  <a:lnTo>
                    <a:pt x="2" y="47"/>
                  </a:lnTo>
                  <a:lnTo>
                    <a:pt x="0" y="58"/>
                  </a:lnTo>
                  <a:lnTo>
                    <a:pt x="2" y="68"/>
                  </a:lnTo>
                  <a:lnTo>
                    <a:pt x="4" y="79"/>
                  </a:lnTo>
                  <a:lnTo>
                    <a:pt x="8" y="88"/>
                  </a:lnTo>
                  <a:lnTo>
                    <a:pt x="15" y="97"/>
                  </a:lnTo>
                  <a:lnTo>
                    <a:pt x="22" y="104"/>
                  </a:lnTo>
                  <a:lnTo>
                    <a:pt x="32" y="110"/>
                  </a:lnTo>
                  <a:lnTo>
                    <a:pt x="42" y="113"/>
                  </a:lnTo>
                  <a:lnTo>
                    <a:pt x="55" y="114"/>
                  </a:lnTo>
                  <a:lnTo>
                    <a:pt x="55" y="114"/>
                  </a:lnTo>
                  <a:lnTo>
                    <a:pt x="68" y="113"/>
                  </a:lnTo>
                  <a:lnTo>
                    <a:pt x="80" y="110"/>
                  </a:lnTo>
                  <a:lnTo>
                    <a:pt x="89" y="104"/>
                  </a:lnTo>
                  <a:lnTo>
                    <a:pt x="97" y="97"/>
                  </a:lnTo>
                  <a:lnTo>
                    <a:pt x="104" y="88"/>
                  </a:lnTo>
                  <a:lnTo>
                    <a:pt x="108" y="79"/>
                  </a:lnTo>
                  <a:lnTo>
                    <a:pt x="110" y="68"/>
                  </a:lnTo>
                  <a:lnTo>
                    <a:pt x="111" y="58"/>
                  </a:lnTo>
                  <a:lnTo>
                    <a:pt x="110" y="47"/>
                  </a:lnTo>
                  <a:lnTo>
                    <a:pt x="108" y="37"/>
                  </a:lnTo>
                  <a:lnTo>
                    <a:pt x="104" y="26"/>
                  </a:lnTo>
                  <a:lnTo>
                    <a:pt x="97" y="19"/>
                  </a:lnTo>
                  <a:lnTo>
                    <a:pt x="89" y="11"/>
                  </a:lnTo>
                  <a:lnTo>
                    <a:pt x="80" y="6"/>
                  </a:lnTo>
                  <a:lnTo>
                    <a:pt x="68" y="2"/>
                  </a:lnTo>
                  <a:lnTo>
                    <a:pt x="55" y="0"/>
                  </a:lnTo>
                  <a:lnTo>
                    <a:pt x="55"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0" name="Freeform 916"/>
            <p:cNvSpPr/>
            <p:nvPr/>
          </p:nvSpPr>
          <p:spPr bwMode="auto">
            <a:xfrm>
              <a:off x="3533776" y="3309938"/>
              <a:ext cx="42863" cy="44450"/>
            </a:xfrm>
            <a:custGeom>
              <a:avLst/>
              <a:gdLst/>
              <a:ahLst/>
              <a:cxnLst>
                <a:cxn ang="0">
                  <a:pos x="54" y="0"/>
                </a:cxn>
                <a:cxn ang="0">
                  <a:pos x="54" y="0"/>
                </a:cxn>
                <a:cxn ang="0">
                  <a:pos x="41" y="2"/>
                </a:cxn>
                <a:cxn ang="0">
                  <a:pos x="30" y="6"/>
                </a:cxn>
                <a:cxn ang="0">
                  <a:pos x="20" y="11"/>
                </a:cxn>
                <a:cxn ang="0">
                  <a:pos x="13" y="19"/>
                </a:cxn>
                <a:cxn ang="0">
                  <a:pos x="7" y="26"/>
                </a:cxn>
                <a:cxn ang="0">
                  <a:pos x="2" y="37"/>
                </a:cxn>
                <a:cxn ang="0">
                  <a:pos x="0" y="47"/>
                </a:cxn>
                <a:cxn ang="0">
                  <a:pos x="0" y="58"/>
                </a:cxn>
                <a:cxn ang="0">
                  <a:pos x="0" y="68"/>
                </a:cxn>
                <a:cxn ang="0">
                  <a:pos x="2" y="79"/>
                </a:cxn>
                <a:cxn ang="0">
                  <a:pos x="7" y="88"/>
                </a:cxn>
                <a:cxn ang="0">
                  <a:pos x="13" y="97"/>
                </a:cxn>
                <a:cxn ang="0">
                  <a:pos x="20" y="104"/>
                </a:cxn>
                <a:cxn ang="0">
                  <a:pos x="30" y="110"/>
                </a:cxn>
                <a:cxn ang="0">
                  <a:pos x="41" y="113"/>
                </a:cxn>
                <a:cxn ang="0">
                  <a:pos x="54" y="114"/>
                </a:cxn>
                <a:cxn ang="0">
                  <a:pos x="54" y="114"/>
                </a:cxn>
                <a:cxn ang="0">
                  <a:pos x="68" y="113"/>
                </a:cxn>
                <a:cxn ang="0">
                  <a:pos x="78" y="110"/>
                </a:cxn>
                <a:cxn ang="0">
                  <a:pos x="88" y="104"/>
                </a:cxn>
                <a:cxn ang="0">
                  <a:pos x="95" y="97"/>
                </a:cxn>
                <a:cxn ang="0">
                  <a:pos x="102" y="88"/>
                </a:cxn>
                <a:cxn ang="0">
                  <a:pos x="105" y="79"/>
                </a:cxn>
                <a:cxn ang="0">
                  <a:pos x="108" y="68"/>
                </a:cxn>
                <a:cxn ang="0">
                  <a:pos x="109" y="58"/>
                </a:cxn>
                <a:cxn ang="0">
                  <a:pos x="108" y="47"/>
                </a:cxn>
                <a:cxn ang="0">
                  <a:pos x="105" y="37"/>
                </a:cxn>
                <a:cxn ang="0">
                  <a:pos x="102" y="26"/>
                </a:cxn>
                <a:cxn ang="0">
                  <a:pos x="95" y="19"/>
                </a:cxn>
                <a:cxn ang="0">
                  <a:pos x="88" y="11"/>
                </a:cxn>
                <a:cxn ang="0">
                  <a:pos x="78" y="6"/>
                </a:cxn>
                <a:cxn ang="0">
                  <a:pos x="68" y="2"/>
                </a:cxn>
                <a:cxn ang="0">
                  <a:pos x="54" y="0"/>
                </a:cxn>
                <a:cxn ang="0">
                  <a:pos x="54" y="0"/>
                </a:cxn>
              </a:cxnLst>
              <a:rect l="0" t="0" r="r" b="b"/>
              <a:pathLst>
                <a:path w="109" h="114">
                  <a:moveTo>
                    <a:pt x="54" y="0"/>
                  </a:moveTo>
                  <a:lnTo>
                    <a:pt x="54" y="0"/>
                  </a:lnTo>
                  <a:lnTo>
                    <a:pt x="41" y="2"/>
                  </a:lnTo>
                  <a:lnTo>
                    <a:pt x="30" y="6"/>
                  </a:lnTo>
                  <a:lnTo>
                    <a:pt x="20" y="11"/>
                  </a:lnTo>
                  <a:lnTo>
                    <a:pt x="13" y="19"/>
                  </a:lnTo>
                  <a:lnTo>
                    <a:pt x="7" y="26"/>
                  </a:lnTo>
                  <a:lnTo>
                    <a:pt x="2" y="37"/>
                  </a:lnTo>
                  <a:lnTo>
                    <a:pt x="0" y="47"/>
                  </a:lnTo>
                  <a:lnTo>
                    <a:pt x="0" y="58"/>
                  </a:lnTo>
                  <a:lnTo>
                    <a:pt x="0" y="68"/>
                  </a:lnTo>
                  <a:lnTo>
                    <a:pt x="2" y="79"/>
                  </a:lnTo>
                  <a:lnTo>
                    <a:pt x="7" y="88"/>
                  </a:lnTo>
                  <a:lnTo>
                    <a:pt x="13" y="97"/>
                  </a:lnTo>
                  <a:lnTo>
                    <a:pt x="20" y="104"/>
                  </a:lnTo>
                  <a:lnTo>
                    <a:pt x="30" y="110"/>
                  </a:lnTo>
                  <a:lnTo>
                    <a:pt x="41" y="113"/>
                  </a:lnTo>
                  <a:lnTo>
                    <a:pt x="54" y="114"/>
                  </a:lnTo>
                  <a:lnTo>
                    <a:pt x="54" y="114"/>
                  </a:lnTo>
                  <a:lnTo>
                    <a:pt x="68" y="113"/>
                  </a:lnTo>
                  <a:lnTo>
                    <a:pt x="78" y="110"/>
                  </a:lnTo>
                  <a:lnTo>
                    <a:pt x="88" y="104"/>
                  </a:lnTo>
                  <a:lnTo>
                    <a:pt x="95" y="97"/>
                  </a:lnTo>
                  <a:lnTo>
                    <a:pt x="102" y="88"/>
                  </a:lnTo>
                  <a:lnTo>
                    <a:pt x="105" y="79"/>
                  </a:lnTo>
                  <a:lnTo>
                    <a:pt x="108" y="68"/>
                  </a:lnTo>
                  <a:lnTo>
                    <a:pt x="109" y="58"/>
                  </a:lnTo>
                  <a:lnTo>
                    <a:pt x="108" y="47"/>
                  </a:lnTo>
                  <a:lnTo>
                    <a:pt x="105" y="37"/>
                  </a:lnTo>
                  <a:lnTo>
                    <a:pt x="102" y="26"/>
                  </a:lnTo>
                  <a:lnTo>
                    <a:pt x="95" y="19"/>
                  </a:lnTo>
                  <a:lnTo>
                    <a:pt x="88" y="11"/>
                  </a:lnTo>
                  <a:lnTo>
                    <a:pt x="78" y="6"/>
                  </a:lnTo>
                  <a:lnTo>
                    <a:pt x="68" y="2"/>
                  </a:lnTo>
                  <a:lnTo>
                    <a:pt x="54" y="0"/>
                  </a:lnTo>
                  <a:lnTo>
                    <a:pt x="54" y="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1" name="Freeform 917"/>
            <p:cNvSpPr>
              <a:spLocks noEditPoints="1"/>
            </p:cNvSpPr>
            <p:nvPr/>
          </p:nvSpPr>
          <p:spPr bwMode="auto">
            <a:xfrm>
              <a:off x="3213101" y="3067051"/>
              <a:ext cx="527050" cy="474663"/>
            </a:xfrm>
            <a:custGeom>
              <a:avLst/>
              <a:gdLst/>
              <a:ahLst/>
              <a:cxnLst>
                <a:cxn ang="0">
                  <a:pos x="509" y="1190"/>
                </a:cxn>
                <a:cxn ang="0">
                  <a:pos x="373" y="1160"/>
                </a:cxn>
                <a:cxn ang="0">
                  <a:pos x="292" y="1118"/>
                </a:cxn>
                <a:cxn ang="0">
                  <a:pos x="163" y="1012"/>
                </a:cxn>
                <a:cxn ang="0">
                  <a:pos x="97" y="938"/>
                </a:cxn>
                <a:cxn ang="0">
                  <a:pos x="45" y="821"/>
                </a:cxn>
                <a:cxn ang="0">
                  <a:pos x="16" y="706"/>
                </a:cxn>
                <a:cxn ang="0">
                  <a:pos x="2" y="565"/>
                </a:cxn>
                <a:cxn ang="0">
                  <a:pos x="8" y="433"/>
                </a:cxn>
                <a:cxn ang="0">
                  <a:pos x="33" y="331"/>
                </a:cxn>
                <a:cxn ang="0">
                  <a:pos x="87" y="218"/>
                </a:cxn>
                <a:cxn ang="0">
                  <a:pos x="164" y="131"/>
                </a:cxn>
                <a:cxn ang="0">
                  <a:pos x="242" y="78"/>
                </a:cxn>
                <a:cxn ang="0">
                  <a:pos x="363" y="33"/>
                </a:cxn>
                <a:cxn ang="0">
                  <a:pos x="541" y="9"/>
                </a:cxn>
                <a:cxn ang="0">
                  <a:pos x="671" y="6"/>
                </a:cxn>
                <a:cxn ang="0">
                  <a:pos x="709" y="0"/>
                </a:cxn>
                <a:cxn ang="0">
                  <a:pos x="902" y="27"/>
                </a:cxn>
                <a:cxn ang="0">
                  <a:pos x="1042" y="78"/>
                </a:cxn>
                <a:cxn ang="0">
                  <a:pos x="1140" y="137"/>
                </a:cxn>
                <a:cxn ang="0">
                  <a:pos x="1222" y="213"/>
                </a:cxn>
                <a:cxn ang="0">
                  <a:pos x="1293" y="309"/>
                </a:cxn>
                <a:cxn ang="0">
                  <a:pos x="1318" y="379"/>
                </a:cxn>
                <a:cxn ang="0">
                  <a:pos x="1329" y="493"/>
                </a:cxn>
                <a:cxn ang="0">
                  <a:pos x="1323" y="731"/>
                </a:cxn>
                <a:cxn ang="0">
                  <a:pos x="1310" y="850"/>
                </a:cxn>
                <a:cxn ang="0">
                  <a:pos x="1286" y="926"/>
                </a:cxn>
                <a:cxn ang="0">
                  <a:pos x="1217" y="1033"/>
                </a:cxn>
                <a:cxn ang="0">
                  <a:pos x="1148" y="1095"/>
                </a:cxn>
                <a:cxn ang="0">
                  <a:pos x="1046" y="1148"/>
                </a:cxn>
                <a:cxn ang="0">
                  <a:pos x="923" y="1182"/>
                </a:cxn>
                <a:cxn ang="0">
                  <a:pos x="780" y="1195"/>
                </a:cxn>
                <a:cxn ang="0">
                  <a:pos x="648" y="1197"/>
                </a:cxn>
                <a:cxn ang="0">
                  <a:pos x="465" y="60"/>
                </a:cxn>
                <a:cxn ang="0">
                  <a:pos x="331" y="89"/>
                </a:cxn>
                <a:cxn ang="0">
                  <a:pos x="210" y="153"/>
                </a:cxn>
                <a:cxn ang="0">
                  <a:pos x="155" y="203"/>
                </a:cxn>
                <a:cxn ang="0">
                  <a:pos x="97" y="290"/>
                </a:cxn>
                <a:cxn ang="0">
                  <a:pos x="53" y="447"/>
                </a:cxn>
                <a:cxn ang="0">
                  <a:pos x="49" y="590"/>
                </a:cxn>
                <a:cxn ang="0">
                  <a:pos x="67" y="718"/>
                </a:cxn>
                <a:cxn ang="0">
                  <a:pos x="118" y="888"/>
                </a:cxn>
                <a:cxn ang="0">
                  <a:pos x="215" y="1003"/>
                </a:cxn>
                <a:cxn ang="0">
                  <a:pos x="300" y="1068"/>
                </a:cxn>
                <a:cxn ang="0">
                  <a:pos x="363" y="1105"/>
                </a:cxn>
                <a:cxn ang="0">
                  <a:pos x="463" y="1134"/>
                </a:cxn>
                <a:cxn ang="0">
                  <a:pos x="641" y="1149"/>
                </a:cxn>
                <a:cxn ang="0">
                  <a:pos x="817" y="1147"/>
                </a:cxn>
                <a:cxn ang="0">
                  <a:pos x="983" y="1121"/>
                </a:cxn>
                <a:cxn ang="0">
                  <a:pos x="1110" y="1066"/>
                </a:cxn>
                <a:cxn ang="0">
                  <a:pos x="1184" y="999"/>
                </a:cxn>
                <a:cxn ang="0">
                  <a:pos x="1256" y="866"/>
                </a:cxn>
                <a:cxn ang="0">
                  <a:pos x="1277" y="707"/>
                </a:cxn>
                <a:cxn ang="0">
                  <a:pos x="1284" y="507"/>
                </a:cxn>
                <a:cxn ang="0">
                  <a:pos x="1263" y="362"/>
                </a:cxn>
                <a:cxn ang="0">
                  <a:pos x="1237" y="305"/>
                </a:cxn>
                <a:cxn ang="0">
                  <a:pos x="1144" y="193"/>
                </a:cxn>
                <a:cxn ang="0">
                  <a:pos x="1033" y="124"/>
                </a:cxn>
                <a:cxn ang="0">
                  <a:pos x="814" y="55"/>
                </a:cxn>
                <a:cxn ang="0">
                  <a:pos x="725" y="48"/>
                </a:cxn>
                <a:cxn ang="0">
                  <a:pos x="709" y="54"/>
                </a:cxn>
              </a:cxnLst>
              <a:rect l="0" t="0" r="r" b="b"/>
              <a:pathLst>
                <a:path w="1329" h="1197">
                  <a:moveTo>
                    <a:pt x="648" y="1197"/>
                  </a:moveTo>
                  <a:lnTo>
                    <a:pt x="648" y="1197"/>
                  </a:lnTo>
                  <a:lnTo>
                    <a:pt x="602" y="1197"/>
                  </a:lnTo>
                  <a:lnTo>
                    <a:pt x="556" y="1195"/>
                  </a:lnTo>
                  <a:lnTo>
                    <a:pt x="509" y="1190"/>
                  </a:lnTo>
                  <a:lnTo>
                    <a:pt x="462" y="1183"/>
                  </a:lnTo>
                  <a:lnTo>
                    <a:pt x="440" y="1180"/>
                  </a:lnTo>
                  <a:lnTo>
                    <a:pt x="418" y="1174"/>
                  </a:lnTo>
                  <a:lnTo>
                    <a:pt x="395" y="1168"/>
                  </a:lnTo>
                  <a:lnTo>
                    <a:pt x="373" y="1160"/>
                  </a:lnTo>
                  <a:lnTo>
                    <a:pt x="352" y="1151"/>
                  </a:lnTo>
                  <a:lnTo>
                    <a:pt x="331" y="1142"/>
                  </a:lnTo>
                  <a:lnTo>
                    <a:pt x="312" y="1130"/>
                  </a:lnTo>
                  <a:lnTo>
                    <a:pt x="292" y="1118"/>
                  </a:lnTo>
                  <a:lnTo>
                    <a:pt x="292" y="1118"/>
                  </a:lnTo>
                  <a:lnTo>
                    <a:pt x="246" y="1084"/>
                  </a:lnTo>
                  <a:lnTo>
                    <a:pt x="224" y="1067"/>
                  </a:lnTo>
                  <a:lnTo>
                    <a:pt x="203" y="1049"/>
                  </a:lnTo>
                  <a:lnTo>
                    <a:pt x="182" y="1030"/>
                  </a:lnTo>
                  <a:lnTo>
                    <a:pt x="163" y="1012"/>
                  </a:lnTo>
                  <a:lnTo>
                    <a:pt x="143" y="993"/>
                  </a:lnTo>
                  <a:lnTo>
                    <a:pt x="125" y="972"/>
                  </a:lnTo>
                  <a:lnTo>
                    <a:pt x="125" y="972"/>
                  </a:lnTo>
                  <a:lnTo>
                    <a:pt x="110" y="955"/>
                  </a:lnTo>
                  <a:lnTo>
                    <a:pt x="97" y="938"/>
                  </a:lnTo>
                  <a:lnTo>
                    <a:pt x="87" y="921"/>
                  </a:lnTo>
                  <a:lnTo>
                    <a:pt x="76" y="904"/>
                  </a:lnTo>
                  <a:lnTo>
                    <a:pt x="68" y="885"/>
                  </a:lnTo>
                  <a:lnTo>
                    <a:pt x="61" y="866"/>
                  </a:lnTo>
                  <a:lnTo>
                    <a:pt x="45" y="821"/>
                  </a:lnTo>
                  <a:lnTo>
                    <a:pt x="45" y="821"/>
                  </a:lnTo>
                  <a:lnTo>
                    <a:pt x="37" y="792"/>
                  </a:lnTo>
                  <a:lnTo>
                    <a:pt x="29" y="764"/>
                  </a:lnTo>
                  <a:lnTo>
                    <a:pt x="23" y="735"/>
                  </a:lnTo>
                  <a:lnTo>
                    <a:pt x="16" y="706"/>
                  </a:lnTo>
                  <a:lnTo>
                    <a:pt x="12" y="677"/>
                  </a:lnTo>
                  <a:lnTo>
                    <a:pt x="8" y="649"/>
                  </a:lnTo>
                  <a:lnTo>
                    <a:pt x="4" y="621"/>
                  </a:lnTo>
                  <a:lnTo>
                    <a:pt x="3" y="594"/>
                  </a:lnTo>
                  <a:lnTo>
                    <a:pt x="2" y="565"/>
                  </a:lnTo>
                  <a:lnTo>
                    <a:pt x="0" y="537"/>
                  </a:lnTo>
                  <a:lnTo>
                    <a:pt x="2" y="511"/>
                  </a:lnTo>
                  <a:lnTo>
                    <a:pt x="3" y="484"/>
                  </a:lnTo>
                  <a:lnTo>
                    <a:pt x="6" y="458"/>
                  </a:lnTo>
                  <a:lnTo>
                    <a:pt x="8" y="433"/>
                  </a:lnTo>
                  <a:lnTo>
                    <a:pt x="14" y="407"/>
                  </a:lnTo>
                  <a:lnTo>
                    <a:pt x="19" y="383"/>
                  </a:lnTo>
                  <a:lnTo>
                    <a:pt x="19" y="383"/>
                  </a:lnTo>
                  <a:lnTo>
                    <a:pt x="25" y="356"/>
                  </a:lnTo>
                  <a:lnTo>
                    <a:pt x="33" y="331"/>
                  </a:lnTo>
                  <a:lnTo>
                    <a:pt x="42" y="307"/>
                  </a:lnTo>
                  <a:lnTo>
                    <a:pt x="51" y="284"/>
                  </a:lnTo>
                  <a:lnTo>
                    <a:pt x="62" y="260"/>
                  </a:lnTo>
                  <a:lnTo>
                    <a:pt x="74" y="239"/>
                  </a:lnTo>
                  <a:lnTo>
                    <a:pt x="87" y="218"/>
                  </a:lnTo>
                  <a:lnTo>
                    <a:pt x="100" y="199"/>
                  </a:lnTo>
                  <a:lnTo>
                    <a:pt x="114" y="180"/>
                  </a:lnTo>
                  <a:lnTo>
                    <a:pt x="130" y="163"/>
                  </a:lnTo>
                  <a:lnTo>
                    <a:pt x="146" y="146"/>
                  </a:lnTo>
                  <a:lnTo>
                    <a:pt x="164" y="131"/>
                  </a:lnTo>
                  <a:lnTo>
                    <a:pt x="182" y="116"/>
                  </a:lnTo>
                  <a:lnTo>
                    <a:pt x="201" y="102"/>
                  </a:lnTo>
                  <a:lnTo>
                    <a:pt x="221" y="90"/>
                  </a:lnTo>
                  <a:lnTo>
                    <a:pt x="242" y="78"/>
                  </a:lnTo>
                  <a:lnTo>
                    <a:pt x="242" y="78"/>
                  </a:lnTo>
                  <a:lnTo>
                    <a:pt x="266" y="67"/>
                  </a:lnTo>
                  <a:lnTo>
                    <a:pt x="290" y="56"/>
                  </a:lnTo>
                  <a:lnTo>
                    <a:pt x="313" y="47"/>
                  </a:lnTo>
                  <a:lnTo>
                    <a:pt x="338" y="39"/>
                  </a:lnTo>
                  <a:lnTo>
                    <a:pt x="363" y="33"/>
                  </a:lnTo>
                  <a:lnTo>
                    <a:pt x="388" y="27"/>
                  </a:lnTo>
                  <a:lnTo>
                    <a:pt x="412" y="22"/>
                  </a:lnTo>
                  <a:lnTo>
                    <a:pt x="437" y="18"/>
                  </a:lnTo>
                  <a:lnTo>
                    <a:pt x="488" y="13"/>
                  </a:lnTo>
                  <a:lnTo>
                    <a:pt x="541" y="9"/>
                  </a:lnTo>
                  <a:lnTo>
                    <a:pt x="594" y="8"/>
                  </a:lnTo>
                  <a:lnTo>
                    <a:pt x="649" y="8"/>
                  </a:lnTo>
                  <a:lnTo>
                    <a:pt x="670" y="8"/>
                  </a:lnTo>
                  <a:lnTo>
                    <a:pt x="671" y="6"/>
                  </a:lnTo>
                  <a:lnTo>
                    <a:pt x="671" y="6"/>
                  </a:lnTo>
                  <a:lnTo>
                    <a:pt x="678" y="3"/>
                  </a:lnTo>
                  <a:lnTo>
                    <a:pt x="687" y="0"/>
                  </a:lnTo>
                  <a:lnTo>
                    <a:pt x="687" y="0"/>
                  </a:lnTo>
                  <a:lnTo>
                    <a:pt x="709" y="0"/>
                  </a:lnTo>
                  <a:lnTo>
                    <a:pt x="709" y="0"/>
                  </a:lnTo>
                  <a:lnTo>
                    <a:pt x="747" y="1"/>
                  </a:lnTo>
                  <a:lnTo>
                    <a:pt x="785" y="4"/>
                  </a:lnTo>
                  <a:lnTo>
                    <a:pt x="825" y="9"/>
                  </a:lnTo>
                  <a:lnTo>
                    <a:pt x="862" y="17"/>
                  </a:lnTo>
                  <a:lnTo>
                    <a:pt x="902" y="27"/>
                  </a:lnTo>
                  <a:lnTo>
                    <a:pt x="941" y="39"/>
                  </a:lnTo>
                  <a:lnTo>
                    <a:pt x="980" y="52"/>
                  </a:lnTo>
                  <a:lnTo>
                    <a:pt x="1019" y="69"/>
                  </a:lnTo>
                  <a:lnTo>
                    <a:pt x="1019" y="69"/>
                  </a:lnTo>
                  <a:lnTo>
                    <a:pt x="1042" y="78"/>
                  </a:lnTo>
                  <a:lnTo>
                    <a:pt x="1063" y="89"/>
                  </a:lnTo>
                  <a:lnTo>
                    <a:pt x="1084" y="101"/>
                  </a:lnTo>
                  <a:lnTo>
                    <a:pt x="1102" y="111"/>
                  </a:lnTo>
                  <a:lnTo>
                    <a:pt x="1121" y="124"/>
                  </a:lnTo>
                  <a:lnTo>
                    <a:pt x="1140" y="137"/>
                  </a:lnTo>
                  <a:lnTo>
                    <a:pt x="1157" y="150"/>
                  </a:lnTo>
                  <a:lnTo>
                    <a:pt x="1174" y="165"/>
                  </a:lnTo>
                  <a:lnTo>
                    <a:pt x="1191" y="180"/>
                  </a:lnTo>
                  <a:lnTo>
                    <a:pt x="1206" y="196"/>
                  </a:lnTo>
                  <a:lnTo>
                    <a:pt x="1222" y="213"/>
                  </a:lnTo>
                  <a:lnTo>
                    <a:pt x="1237" y="230"/>
                  </a:lnTo>
                  <a:lnTo>
                    <a:pt x="1251" y="248"/>
                  </a:lnTo>
                  <a:lnTo>
                    <a:pt x="1265" y="268"/>
                  </a:lnTo>
                  <a:lnTo>
                    <a:pt x="1280" y="288"/>
                  </a:lnTo>
                  <a:lnTo>
                    <a:pt x="1293" y="309"/>
                  </a:lnTo>
                  <a:lnTo>
                    <a:pt x="1293" y="309"/>
                  </a:lnTo>
                  <a:lnTo>
                    <a:pt x="1298" y="319"/>
                  </a:lnTo>
                  <a:lnTo>
                    <a:pt x="1303" y="329"/>
                  </a:lnTo>
                  <a:lnTo>
                    <a:pt x="1312" y="354"/>
                  </a:lnTo>
                  <a:lnTo>
                    <a:pt x="1318" y="379"/>
                  </a:lnTo>
                  <a:lnTo>
                    <a:pt x="1323" y="405"/>
                  </a:lnTo>
                  <a:lnTo>
                    <a:pt x="1326" y="431"/>
                  </a:lnTo>
                  <a:lnTo>
                    <a:pt x="1328" y="455"/>
                  </a:lnTo>
                  <a:lnTo>
                    <a:pt x="1329" y="493"/>
                  </a:lnTo>
                  <a:lnTo>
                    <a:pt x="1329" y="493"/>
                  </a:lnTo>
                  <a:lnTo>
                    <a:pt x="1329" y="552"/>
                  </a:lnTo>
                  <a:lnTo>
                    <a:pt x="1329" y="612"/>
                  </a:lnTo>
                  <a:lnTo>
                    <a:pt x="1327" y="671"/>
                  </a:lnTo>
                  <a:lnTo>
                    <a:pt x="1326" y="701"/>
                  </a:lnTo>
                  <a:lnTo>
                    <a:pt x="1323" y="731"/>
                  </a:lnTo>
                  <a:lnTo>
                    <a:pt x="1323" y="731"/>
                  </a:lnTo>
                  <a:lnTo>
                    <a:pt x="1319" y="772"/>
                  </a:lnTo>
                  <a:lnTo>
                    <a:pt x="1319" y="772"/>
                  </a:lnTo>
                  <a:lnTo>
                    <a:pt x="1315" y="811"/>
                  </a:lnTo>
                  <a:lnTo>
                    <a:pt x="1310" y="850"/>
                  </a:lnTo>
                  <a:lnTo>
                    <a:pt x="1306" y="868"/>
                  </a:lnTo>
                  <a:lnTo>
                    <a:pt x="1301" y="888"/>
                  </a:lnTo>
                  <a:lnTo>
                    <a:pt x="1294" y="906"/>
                  </a:lnTo>
                  <a:lnTo>
                    <a:pt x="1286" y="926"/>
                  </a:lnTo>
                  <a:lnTo>
                    <a:pt x="1286" y="926"/>
                  </a:lnTo>
                  <a:lnTo>
                    <a:pt x="1273" y="949"/>
                  </a:lnTo>
                  <a:lnTo>
                    <a:pt x="1260" y="972"/>
                  </a:lnTo>
                  <a:lnTo>
                    <a:pt x="1247" y="994"/>
                  </a:lnTo>
                  <a:lnTo>
                    <a:pt x="1231" y="1013"/>
                  </a:lnTo>
                  <a:lnTo>
                    <a:pt x="1217" y="1033"/>
                  </a:lnTo>
                  <a:lnTo>
                    <a:pt x="1200" y="1050"/>
                  </a:lnTo>
                  <a:lnTo>
                    <a:pt x="1183" y="1067"/>
                  </a:lnTo>
                  <a:lnTo>
                    <a:pt x="1166" y="1081"/>
                  </a:lnTo>
                  <a:lnTo>
                    <a:pt x="1166" y="1081"/>
                  </a:lnTo>
                  <a:lnTo>
                    <a:pt x="1148" y="1095"/>
                  </a:lnTo>
                  <a:lnTo>
                    <a:pt x="1129" y="1106"/>
                  </a:lnTo>
                  <a:lnTo>
                    <a:pt x="1110" y="1118"/>
                  </a:lnTo>
                  <a:lnTo>
                    <a:pt x="1089" y="1129"/>
                  </a:lnTo>
                  <a:lnTo>
                    <a:pt x="1068" y="1139"/>
                  </a:lnTo>
                  <a:lnTo>
                    <a:pt x="1046" y="1148"/>
                  </a:lnTo>
                  <a:lnTo>
                    <a:pt x="1023" y="1156"/>
                  </a:lnTo>
                  <a:lnTo>
                    <a:pt x="1000" y="1164"/>
                  </a:lnTo>
                  <a:lnTo>
                    <a:pt x="975" y="1170"/>
                  </a:lnTo>
                  <a:lnTo>
                    <a:pt x="949" y="1177"/>
                  </a:lnTo>
                  <a:lnTo>
                    <a:pt x="923" y="1182"/>
                  </a:lnTo>
                  <a:lnTo>
                    <a:pt x="896" y="1186"/>
                  </a:lnTo>
                  <a:lnTo>
                    <a:pt x="868" y="1189"/>
                  </a:lnTo>
                  <a:lnTo>
                    <a:pt x="840" y="1193"/>
                  </a:lnTo>
                  <a:lnTo>
                    <a:pt x="810" y="1194"/>
                  </a:lnTo>
                  <a:lnTo>
                    <a:pt x="780" y="1195"/>
                  </a:lnTo>
                  <a:lnTo>
                    <a:pt x="780" y="1195"/>
                  </a:lnTo>
                  <a:lnTo>
                    <a:pt x="743" y="1195"/>
                  </a:lnTo>
                  <a:lnTo>
                    <a:pt x="743" y="1195"/>
                  </a:lnTo>
                  <a:lnTo>
                    <a:pt x="648" y="1197"/>
                  </a:lnTo>
                  <a:lnTo>
                    <a:pt x="648" y="1197"/>
                  </a:lnTo>
                  <a:close/>
                  <a:moveTo>
                    <a:pt x="630" y="54"/>
                  </a:moveTo>
                  <a:lnTo>
                    <a:pt x="630" y="54"/>
                  </a:lnTo>
                  <a:lnTo>
                    <a:pt x="575" y="54"/>
                  </a:lnTo>
                  <a:lnTo>
                    <a:pt x="520" y="56"/>
                  </a:lnTo>
                  <a:lnTo>
                    <a:pt x="465" y="60"/>
                  </a:lnTo>
                  <a:lnTo>
                    <a:pt x="437" y="64"/>
                  </a:lnTo>
                  <a:lnTo>
                    <a:pt x="410" y="69"/>
                  </a:lnTo>
                  <a:lnTo>
                    <a:pt x="384" y="74"/>
                  </a:lnTo>
                  <a:lnTo>
                    <a:pt x="358" y="81"/>
                  </a:lnTo>
                  <a:lnTo>
                    <a:pt x="331" y="89"/>
                  </a:lnTo>
                  <a:lnTo>
                    <a:pt x="305" y="98"/>
                  </a:lnTo>
                  <a:lnTo>
                    <a:pt x="280" y="110"/>
                  </a:lnTo>
                  <a:lnTo>
                    <a:pt x="257" y="122"/>
                  </a:lnTo>
                  <a:lnTo>
                    <a:pt x="232" y="136"/>
                  </a:lnTo>
                  <a:lnTo>
                    <a:pt x="210" y="153"/>
                  </a:lnTo>
                  <a:lnTo>
                    <a:pt x="210" y="153"/>
                  </a:lnTo>
                  <a:lnTo>
                    <a:pt x="194" y="165"/>
                  </a:lnTo>
                  <a:lnTo>
                    <a:pt x="181" y="176"/>
                  </a:lnTo>
                  <a:lnTo>
                    <a:pt x="168" y="190"/>
                  </a:lnTo>
                  <a:lnTo>
                    <a:pt x="155" y="203"/>
                  </a:lnTo>
                  <a:lnTo>
                    <a:pt x="143" y="217"/>
                  </a:lnTo>
                  <a:lnTo>
                    <a:pt x="133" y="230"/>
                  </a:lnTo>
                  <a:lnTo>
                    <a:pt x="123" y="244"/>
                  </a:lnTo>
                  <a:lnTo>
                    <a:pt x="114" y="260"/>
                  </a:lnTo>
                  <a:lnTo>
                    <a:pt x="97" y="290"/>
                  </a:lnTo>
                  <a:lnTo>
                    <a:pt x="84" y="322"/>
                  </a:lnTo>
                  <a:lnTo>
                    <a:pt x="74" y="353"/>
                  </a:lnTo>
                  <a:lnTo>
                    <a:pt x="65" y="384"/>
                  </a:lnTo>
                  <a:lnTo>
                    <a:pt x="58" y="416"/>
                  </a:lnTo>
                  <a:lnTo>
                    <a:pt x="53" y="447"/>
                  </a:lnTo>
                  <a:lnTo>
                    <a:pt x="49" y="479"/>
                  </a:lnTo>
                  <a:lnTo>
                    <a:pt x="48" y="507"/>
                  </a:lnTo>
                  <a:lnTo>
                    <a:pt x="48" y="536"/>
                  </a:lnTo>
                  <a:lnTo>
                    <a:pt x="48" y="564"/>
                  </a:lnTo>
                  <a:lnTo>
                    <a:pt x="49" y="590"/>
                  </a:lnTo>
                  <a:lnTo>
                    <a:pt x="50" y="613"/>
                  </a:lnTo>
                  <a:lnTo>
                    <a:pt x="50" y="613"/>
                  </a:lnTo>
                  <a:lnTo>
                    <a:pt x="53" y="638"/>
                  </a:lnTo>
                  <a:lnTo>
                    <a:pt x="57" y="663"/>
                  </a:lnTo>
                  <a:lnTo>
                    <a:pt x="67" y="718"/>
                  </a:lnTo>
                  <a:lnTo>
                    <a:pt x="80" y="777"/>
                  </a:lnTo>
                  <a:lnTo>
                    <a:pt x="99" y="841"/>
                  </a:lnTo>
                  <a:lnTo>
                    <a:pt x="99" y="841"/>
                  </a:lnTo>
                  <a:lnTo>
                    <a:pt x="106" y="864"/>
                  </a:lnTo>
                  <a:lnTo>
                    <a:pt x="118" y="888"/>
                  </a:lnTo>
                  <a:lnTo>
                    <a:pt x="133" y="913"/>
                  </a:lnTo>
                  <a:lnTo>
                    <a:pt x="150" y="936"/>
                  </a:lnTo>
                  <a:lnTo>
                    <a:pt x="169" y="960"/>
                  </a:lnTo>
                  <a:lnTo>
                    <a:pt x="191" y="982"/>
                  </a:lnTo>
                  <a:lnTo>
                    <a:pt x="215" y="1003"/>
                  </a:lnTo>
                  <a:lnTo>
                    <a:pt x="241" y="1023"/>
                  </a:lnTo>
                  <a:lnTo>
                    <a:pt x="241" y="1023"/>
                  </a:lnTo>
                  <a:lnTo>
                    <a:pt x="271" y="1046"/>
                  </a:lnTo>
                  <a:lnTo>
                    <a:pt x="271" y="1046"/>
                  </a:lnTo>
                  <a:lnTo>
                    <a:pt x="300" y="1068"/>
                  </a:lnTo>
                  <a:lnTo>
                    <a:pt x="314" y="1079"/>
                  </a:lnTo>
                  <a:lnTo>
                    <a:pt x="330" y="1088"/>
                  </a:lnTo>
                  <a:lnTo>
                    <a:pt x="330" y="1088"/>
                  </a:lnTo>
                  <a:lnTo>
                    <a:pt x="346" y="1097"/>
                  </a:lnTo>
                  <a:lnTo>
                    <a:pt x="363" y="1105"/>
                  </a:lnTo>
                  <a:lnTo>
                    <a:pt x="380" y="1112"/>
                  </a:lnTo>
                  <a:lnTo>
                    <a:pt x="397" y="1117"/>
                  </a:lnTo>
                  <a:lnTo>
                    <a:pt x="431" y="1126"/>
                  </a:lnTo>
                  <a:lnTo>
                    <a:pt x="463" y="1134"/>
                  </a:lnTo>
                  <a:lnTo>
                    <a:pt x="463" y="1134"/>
                  </a:lnTo>
                  <a:lnTo>
                    <a:pt x="494" y="1138"/>
                  </a:lnTo>
                  <a:lnTo>
                    <a:pt x="522" y="1142"/>
                  </a:lnTo>
                  <a:lnTo>
                    <a:pt x="552" y="1146"/>
                  </a:lnTo>
                  <a:lnTo>
                    <a:pt x="581" y="1147"/>
                  </a:lnTo>
                  <a:lnTo>
                    <a:pt x="641" y="1149"/>
                  </a:lnTo>
                  <a:lnTo>
                    <a:pt x="704" y="1149"/>
                  </a:lnTo>
                  <a:lnTo>
                    <a:pt x="739" y="1149"/>
                  </a:lnTo>
                  <a:lnTo>
                    <a:pt x="739" y="1149"/>
                  </a:lnTo>
                  <a:lnTo>
                    <a:pt x="779" y="1149"/>
                  </a:lnTo>
                  <a:lnTo>
                    <a:pt x="817" y="1147"/>
                  </a:lnTo>
                  <a:lnTo>
                    <a:pt x="853" y="1144"/>
                  </a:lnTo>
                  <a:lnTo>
                    <a:pt x="889" y="1140"/>
                  </a:lnTo>
                  <a:lnTo>
                    <a:pt x="921" y="1135"/>
                  </a:lnTo>
                  <a:lnTo>
                    <a:pt x="953" y="1129"/>
                  </a:lnTo>
                  <a:lnTo>
                    <a:pt x="983" y="1121"/>
                  </a:lnTo>
                  <a:lnTo>
                    <a:pt x="1012" y="1113"/>
                  </a:lnTo>
                  <a:lnTo>
                    <a:pt x="1038" y="1102"/>
                  </a:lnTo>
                  <a:lnTo>
                    <a:pt x="1064" y="1091"/>
                  </a:lnTo>
                  <a:lnTo>
                    <a:pt x="1087" y="1079"/>
                  </a:lnTo>
                  <a:lnTo>
                    <a:pt x="1110" y="1066"/>
                  </a:lnTo>
                  <a:lnTo>
                    <a:pt x="1131" y="1050"/>
                  </a:lnTo>
                  <a:lnTo>
                    <a:pt x="1150" y="1034"/>
                  </a:lnTo>
                  <a:lnTo>
                    <a:pt x="1169" y="1017"/>
                  </a:lnTo>
                  <a:lnTo>
                    <a:pt x="1184" y="999"/>
                  </a:lnTo>
                  <a:lnTo>
                    <a:pt x="1184" y="999"/>
                  </a:lnTo>
                  <a:lnTo>
                    <a:pt x="1204" y="974"/>
                  </a:lnTo>
                  <a:lnTo>
                    <a:pt x="1221" y="948"/>
                  </a:lnTo>
                  <a:lnTo>
                    <a:pt x="1235" y="922"/>
                  </a:lnTo>
                  <a:lnTo>
                    <a:pt x="1247" y="894"/>
                  </a:lnTo>
                  <a:lnTo>
                    <a:pt x="1256" y="866"/>
                  </a:lnTo>
                  <a:lnTo>
                    <a:pt x="1264" y="836"/>
                  </a:lnTo>
                  <a:lnTo>
                    <a:pt x="1269" y="802"/>
                  </a:lnTo>
                  <a:lnTo>
                    <a:pt x="1273" y="766"/>
                  </a:lnTo>
                  <a:lnTo>
                    <a:pt x="1273" y="766"/>
                  </a:lnTo>
                  <a:lnTo>
                    <a:pt x="1277" y="707"/>
                  </a:lnTo>
                  <a:lnTo>
                    <a:pt x="1281" y="649"/>
                  </a:lnTo>
                  <a:lnTo>
                    <a:pt x="1282" y="590"/>
                  </a:lnTo>
                  <a:lnTo>
                    <a:pt x="1284" y="532"/>
                  </a:lnTo>
                  <a:lnTo>
                    <a:pt x="1284" y="532"/>
                  </a:lnTo>
                  <a:lnTo>
                    <a:pt x="1284" y="507"/>
                  </a:lnTo>
                  <a:lnTo>
                    <a:pt x="1282" y="481"/>
                  </a:lnTo>
                  <a:lnTo>
                    <a:pt x="1280" y="452"/>
                  </a:lnTo>
                  <a:lnTo>
                    <a:pt x="1277" y="422"/>
                  </a:lnTo>
                  <a:lnTo>
                    <a:pt x="1271" y="392"/>
                  </a:lnTo>
                  <a:lnTo>
                    <a:pt x="1263" y="362"/>
                  </a:lnTo>
                  <a:lnTo>
                    <a:pt x="1257" y="346"/>
                  </a:lnTo>
                  <a:lnTo>
                    <a:pt x="1251" y="332"/>
                  </a:lnTo>
                  <a:lnTo>
                    <a:pt x="1244" y="318"/>
                  </a:lnTo>
                  <a:lnTo>
                    <a:pt x="1237" y="305"/>
                  </a:lnTo>
                  <a:lnTo>
                    <a:pt x="1237" y="305"/>
                  </a:lnTo>
                  <a:lnTo>
                    <a:pt x="1222" y="280"/>
                  </a:lnTo>
                  <a:lnTo>
                    <a:pt x="1204" y="256"/>
                  </a:lnTo>
                  <a:lnTo>
                    <a:pt x="1186" y="234"/>
                  </a:lnTo>
                  <a:lnTo>
                    <a:pt x="1165" y="213"/>
                  </a:lnTo>
                  <a:lnTo>
                    <a:pt x="1144" y="193"/>
                  </a:lnTo>
                  <a:lnTo>
                    <a:pt x="1121" y="175"/>
                  </a:lnTo>
                  <a:lnTo>
                    <a:pt x="1099" y="159"/>
                  </a:lnTo>
                  <a:lnTo>
                    <a:pt x="1076" y="146"/>
                  </a:lnTo>
                  <a:lnTo>
                    <a:pt x="1076" y="146"/>
                  </a:lnTo>
                  <a:lnTo>
                    <a:pt x="1033" y="124"/>
                  </a:lnTo>
                  <a:lnTo>
                    <a:pt x="989" y="105"/>
                  </a:lnTo>
                  <a:lnTo>
                    <a:pt x="946" y="89"/>
                  </a:lnTo>
                  <a:lnTo>
                    <a:pt x="902" y="74"/>
                  </a:lnTo>
                  <a:lnTo>
                    <a:pt x="859" y="64"/>
                  </a:lnTo>
                  <a:lnTo>
                    <a:pt x="814" y="55"/>
                  </a:lnTo>
                  <a:lnTo>
                    <a:pt x="771" y="50"/>
                  </a:lnTo>
                  <a:lnTo>
                    <a:pt x="729" y="46"/>
                  </a:lnTo>
                  <a:lnTo>
                    <a:pt x="726" y="46"/>
                  </a:lnTo>
                  <a:lnTo>
                    <a:pt x="725" y="48"/>
                  </a:lnTo>
                  <a:lnTo>
                    <a:pt x="725" y="48"/>
                  </a:lnTo>
                  <a:lnTo>
                    <a:pt x="721" y="51"/>
                  </a:lnTo>
                  <a:lnTo>
                    <a:pt x="717" y="52"/>
                  </a:lnTo>
                  <a:lnTo>
                    <a:pt x="713" y="54"/>
                  </a:lnTo>
                  <a:lnTo>
                    <a:pt x="709" y="54"/>
                  </a:lnTo>
                  <a:lnTo>
                    <a:pt x="709" y="54"/>
                  </a:lnTo>
                  <a:lnTo>
                    <a:pt x="670" y="54"/>
                  </a:lnTo>
                  <a:lnTo>
                    <a:pt x="670" y="54"/>
                  </a:lnTo>
                  <a:lnTo>
                    <a:pt x="630" y="54"/>
                  </a:lnTo>
                  <a:lnTo>
                    <a:pt x="630" y="54"/>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2" name="Freeform 918"/>
            <p:cNvSpPr/>
            <p:nvPr/>
          </p:nvSpPr>
          <p:spPr bwMode="auto">
            <a:xfrm>
              <a:off x="3213101" y="3149601"/>
              <a:ext cx="519113" cy="127000"/>
            </a:xfrm>
            <a:custGeom>
              <a:avLst/>
              <a:gdLst/>
              <a:ahLst/>
              <a:cxnLst>
                <a:cxn ang="0">
                  <a:pos x="103" y="321"/>
                </a:cxn>
                <a:cxn ang="0">
                  <a:pos x="15" y="309"/>
                </a:cxn>
                <a:cxn ang="0">
                  <a:pos x="6" y="306"/>
                </a:cxn>
                <a:cxn ang="0">
                  <a:pos x="0" y="292"/>
                </a:cxn>
                <a:cxn ang="0">
                  <a:pos x="2" y="281"/>
                </a:cxn>
                <a:cxn ang="0">
                  <a:pos x="14" y="268"/>
                </a:cxn>
                <a:cxn ang="0">
                  <a:pos x="23" y="265"/>
                </a:cxn>
                <a:cxn ang="0">
                  <a:pos x="55" y="270"/>
                </a:cxn>
                <a:cxn ang="0">
                  <a:pos x="137" y="277"/>
                </a:cxn>
                <a:cxn ang="0">
                  <a:pos x="202" y="273"/>
                </a:cxn>
                <a:cxn ang="0">
                  <a:pos x="308" y="256"/>
                </a:cxn>
                <a:cxn ang="0">
                  <a:pos x="430" y="224"/>
                </a:cxn>
                <a:cxn ang="0">
                  <a:pos x="481" y="206"/>
                </a:cxn>
                <a:cxn ang="0">
                  <a:pos x="548" y="173"/>
                </a:cxn>
                <a:cxn ang="0">
                  <a:pos x="608" y="128"/>
                </a:cxn>
                <a:cxn ang="0">
                  <a:pos x="625" y="113"/>
                </a:cxn>
                <a:cxn ang="0">
                  <a:pos x="660" y="92"/>
                </a:cxn>
                <a:cxn ang="0">
                  <a:pos x="718" y="48"/>
                </a:cxn>
                <a:cxn ang="0">
                  <a:pos x="765" y="10"/>
                </a:cxn>
                <a:cxn ang="0">
                  <a:pos x="766" y="9"/>
                </a:cxn>
                <a:cxn ang="0">
                  <a:pos x="781" y="0"/>
                </a:cxn>
                <a:cxn ang="0">
                  <a:pos x="791" y="0"/>
                </a:cxn>
                <a:cxn ang="0">
                  <a:pos x="802" y="6"/>
                </a:cxn>
                <a:cxn ang="0">
                  <a:pos x="806" y="15"/>
                </a:cxn>
                <a:cxn ang="0">
                  <a:pos x="821" y="48"/>
                </a:cxn>
                <a:cxn ang="0">
                  <a:pos x="846" y="74"/>
                </a:cxn>
                <a:cxn ang="0">
                  <a:pos x="883" y="100"/>
                </a:cxn>
                <a:cxn ang="0">
                  <a:pos x="942" y="142"/>
                </a:cxn>
                <a:cxn ang="0">
                  <a:pos x="1020" y="190"/>
                </a:cxn>
                <a:cxn ang="0">
                  <a:pos x="1066" y="218"/>
                </a:cxn>
                <a:cxn ang="0">
                  <a:pos x="1114" y="238"/>
                </a:cxn>
                <a:cxn ang="0">
                  <a:pos x="1148" y="243"/>
                </a:cxn>
                <a:cxn ang="0">
                  <a:pos x="1218" y="247"/>
                </a:cxn>
                <a:cxn ang="0">
                  <a:pos x="1286" y="249"/>
                </a:cxn>
                <a:cxn ang="0">
                  <a:pos x="1300" y="255"/>
                </a:cxn>
                <a:cxn ang="0">
                  <a:pos x="1307" y="265"/>
                </a:cxn>
                <a:cxn ang="0">
                  <a:pos x="1307" y="282"/>
                </a:cxn>
                <a:cxn ang="0">
                  <a:pos x="1296" y="294"/>
                </a:cxn>
                <a:cxn ang="0">
                  <a:pos x="1287" y="295"/>
                </a:cxn>
                <a:cxn ang="0">
                  <a:pos x="1250" y="295"/>
                </a:cxn>
                <a:cxn ang="0">
                  <a:pos x="1142" y="290"/>
                </a:cxn>
                <a:cxn ang="0">
                  <a:pos x="1109" y="283"/>
                </a:cxn>
                <a:cxn ang="0">
                  <a:pos x="1055" y="261"/>
                </a:cxn>
                <a:cxn ang="0">
                  <a:pos x="1004" y="232"/>
                </a:cxn>
                <a:cxn ang="0">
                  <a:pos x="940" y="196"/>
                </a:cxn>
                <a:cxn ang="0">
                  <a:pos x="876" y="151"/>
                </a:cxn>
                <a:cxn ang="0">
                  <a:pos x="817" y="109"/>
                </a:cxn>
                <a:cxn ang="0">
                  <a:pos x="785" y="79"/>
                </a:cxn>
                <a:cxn ang="0">
                  <a:pos x="768" y="65"/>
                </a:cxn>
                <a:cxn ang="0">
                  <a:pos x="673" y="139"/>
                </a:cxn>
                <a:cxn ang="0">
                  <a:pos x="605" y="192"/>
                </a:cxn>
                <a:cxn ang="0">
                  <a:pos x="547" y="230"/>
                </a:cxn>
                <a:cxn ang="0">
                  <a:pos x="484" y="255"/>
                </a:cxn>
                <a:cxn ang="0">
                  <a:pos x="371" y="287"/>
                </a:cxn>
                <a:cxn ang="0">
                  <a:pos x="256" y="312"/>
                </a:cxn>
                <a:cxn ang="0">
                  <a:pos x="134" y="321"/>
                </a:cxn>
              </a:cxnLst>
              <a:rect l="0" t="0" r="r" b="b"/>
              <a:pathLst>
                <a:path w="1308" h="321">
                  <a:moveTo>
                    <a:pt x="134" y="321"/>
                  </a:moveTo>
                  <a:lnTo>
                    <a:pt x="134" y="321"/>
                  </a:lnTo>
                  <a:lnTo>
                    <a:pt x="103" y="321"/>
                  </a:lnTo>
                  <a:lnTo>
                    <a:pt x="73" y="319"/>
                  </a:lnTo>
                  <a:lnTo>
                    <a:pt x="44" y="315"/>
                  </a:lnTo>
                  <a:lnTo>
                    <a:pt x="15" y="309"/>
                  </a:lnTo>
                  <a:lnTo>
                    <a:pt x="15" y="309"/>
                  </a:lnTo>
                  <a:lnTo>
                    <a:pt x="10" y="308"/>
                  </a:lnTo>
                  <a:lnTo>
                    <a:pt x="6" y="306"/>
                  </a:lnTo>
                  <a:lnTo>
                    <a:pt x="4" y="303"/>
                  </a:lnTo>
                  <a:lnTo>
                    <a:pt x="1" y="299"/>
                  </a:lnTo>
                  <a:lnTo>
                    <a:pt x="0" y="292"/>
                  </a:lnTo>
                  <a:lnTo>
                    <a:pt x="0" y="289"/>
                  </a:lnTo>
                  <a:lnTo>
                    <a:pt x="0" y="289"/>
                  </a:lnTo>
                  <a:lnTo>
                    <a:pt x="2" y="281"/>
                  </a:lnTo>
                  <a:lnTo>
                    <a:pt x="8" y="273"/>
                  </a:lnTo>
                  <a:lnTo>
                    <a:pt x="10" y="270"/>
                  </a:lnTo>
                  <a:lnTo>
                    <a:pt x="14" y="268"/>
                  </a:lnTo>
                  <a:lnTo>
                    <a:pt x="18" y="266"/>
                  </a:lnTo>
                  <a:lnTo>
                    <a:pt x="23" y="265"/>
                  </a:lnTo>
                  <a:lnTo>
                    <a:pt x="23" y="265"/>
                  </a:lnTo>
                  <a:lnTo>
                    <a:pt x="29" y="266"/>
                  </a:lnTo>
                  <a:lnTo>
                    <a:pt x="29" y="266"/>
                  </a:lnTo>
                  <a:lnTo>
                    <a:pt x="55" y="270"/>
                  </a:lnTo>
                  <a:lnTo>
                    <a:pt x="81" y="274"/>
                  </a:lnTo>
                  <a:lnTo>
                    <a:pt x="108" y="275"/>
                  </a:lnTo>
                  <a:lnTo>
                    <a:pt x="137" y="277"/>
                  </a:lnTo>
                  <a:lnTo>
                    <a:pt x="137" y="277"/>
                  </a:lnTo>
                  <a:lnTo>
                    <a:pt x="168" y="275"/>
                  </a:lnTo>
                  <a:lnTo>
                    <a:pt x="202" y="273"/>
                  </a:lnTo>
                  <a:lnTo>
                    <a:pt x="236" y="269"/>
                  </a:lnTo>
                  <a:lnTo>
                    <a:pt x="272" y="264"/>
                  </a:lnTo>
                  <a:lnTo>
                    <a:pt x="308" y="256"/>
                  </a:lnTo>
                  <a:lnTo>
                    <a:pt x="348" y="247"/>
                  </a:lnTo>
                  <a:lnTo>
                    <a:pt x="387" y="236"/>
                  </a:lnTo>
                  <a:lnTo>
                    <a:pt x="430" y="224"/>
                  </a:lnTo>
                  <a:lnTo>
                    <a:pt x="430" y="224"/>
                  </a:lnTo>
                  <a:lnTo>
                    <a:pt x="456" y="215"/>
                  </a:lnTo>
                  <a:lnTo>
                    <a:pt x="481" y="206"/>
                  </a:lnTo>
                  <a:lnTo>
                    <a:pt x="505" y="197"/>
                  </a:lnTo>
                  <a:lnTo>
                    <a:pt x="527" y="187"/>
                  </a:lnTo>
                  <a:lnTo>
                    <a:pt x="548" y="173"/>
                  </a:lnTo>
                  <a:lnTo>
                    <a:pt x="569" y="160"/>
                  </a:lnTo>
                  <a:lnTo>
                    <a:pt x="588" y="145"/>
                  </a:lnTo>
                  <a:lnTo>
                    <a:pt x="608" y="128"/>
                  </a:lnTo>
                  <a:lnTo>
                    <a:pt x="608" y="128"/>
                  </a:lnTo>
                  <a:lnTo>
                    <a:pt x="616" y="120"/>
                  </a:lnTo>
                  <a:lnTo>
                    <a:pt x="625" y="113"/>
                  </a:lnTo>
                  <a:lnTo>
                    <a:pt x="646" y="100"/>
                  </a:lnTo>
                  <a:lnTo>
                    <a:pt x="646" y="100"/>
                  </a:lnTo>
                  <a:lnTo>
                    <a:pt x="660" y="92"/>
                  </a:lnTo>
                  <a:lnTo>
                    <a:pt x="673" y="83"/>
                  </a:lnTo>
                  <a:lnTo>
                    <a:pt x="673" y="83"/>
                  </a:lnTo>
                  <a:lnTo>
                    <a:pt x="718" y="48"/>
                  </a:lnTo>
                  <a:lnTo>
                    <a:pt x="760" y="14"/>
                  </a:lnTo>
                  <a:lnTo>
                    <a:pt x="760" y="14"/>
                  </a:lnTo>
                  <a:lnTo>
                    <a:pt x="765" y="10"/>
                  </a:lnTo>
                  <a:lnTo>
                    <a:pt x="765" y="10"/>
                  </a:lnTo>
                  <a:lnTo>
                    <a:pt x="766" y="9"/>
                  </a:lnTo>
                  <a:lnTo>
                    <a:pt x="766" y="9"/>
                  </a:lnTo>
                  <a:lnTo>
                    <a:pt x="770" y="5"/>
                  </a:lnTo>
                  <a:lnTo>
                    <a:pt x="775" y="2"/>
                  </a:lnTo>
                  <a:lnTo>
                    <a:pt x="781" y="0"/>
                  </a:lnTo>
                  <a:lnTo>
                    <a:pt x="787" y="0"/>
                  </a:lnTo>
                  <a:lnTo>
                    <a:pt x="787" y="0"/>
                  </a:lnTo>
                  <a:lnTo>
                    <a:pt x="791" y="0"/>
                  </a:lnTo>
                  <a:lnTo>
                    <a:pt x="796" y="2"/>
                  </a:lnTo>
                  <a:lnTo>
                    <a:pt x="799" y="3"/>
                  </a:lnTo>
                  <a:lnTo>
                    <a:pt x="802" y="6"/>
                  </a:lnTo>
                  <a:lnTo>
                    <a:pt x="804" y="10"/>
                  </a:lnTo>
                  <a:lnTo>
                    <a:pt x="806" y="15"/>
                  </a:lnTo>
                  <a:lnTo>
                    <a:pt x="806" y="15"/>
                  </a:lnTo>
                  <a:lnTo>
                    <a:pt x="809" y="27"/>
                  </a:lnTo>
                  <a:lnTo>
                    <a:pt x="815" y="39"/>
                  </a:lnTo>
                  <a:lnTo>
                    <a:pt x="821" y="48"/>
                  </a:lnTo>
                  <a:lnTo>
                    <a:pt x="829" y="57"/>
                  </a:lnTo>
                  <a:lnTo>
                    <a:pt x="837" y="66"/>
                  </a:lnTo>
                  <a:lnTo>
                    <a:pt x="846" y="74"/>
                  </a:lnTo>
                  <a:lnTo>
                    <a:pt x="866" y="88"/>
                  </a:lnTo>
                  <a:lnTo>
                    <a:pt x="866" y="88"/>
                  </a:lnTo>
                  <a:lnTo>
                    <a:pt x="883" y="100"/>
                  </a:lnTo>
                  <a:lnTo>
                    <a:pt x="883" y="100"/>
                  </a:lnTo>
                  <a:lnTo>
                    <a:pt x="913" y="122"/>
                  </a:lnTo>
                  <a:lnTo>
                    <a:pt x="942" y="142"/>
                  </a:lnTo>
                  <a:lnTo>
                    <a:pt x="1002" y="179"/>
                  </a:lnTo>
                  <a:lnTo>
                    <a:pt x="1002" y="179"/>
                  </a:lnTo>
                  <a:lnTo>
                    <a:pt x="1020" y="190"/>
                  </a:lnTo>
                  <a:lnTo>
                    <a:pt x="1020" y="190"/>
                  </a:lnTo>
                  <a:lnTo>
                    <a:pt x="1050" y="209"/>
                  </a:lnTo>
                  <a:lnTo>
                    <a:pt x="1066" y="218"/>
                  </a:lnTo>
                  <a:lnTo>
                    <a:pt x="1082" y="226"/>
                  </a:lnTo>
                  <a:lnTo>
                    <a:pt x="1097" y="232"/>
                  </a:lnTo>
                  <a:lnTo>
                    <a:pt x="1114" y="238"/>
                  </a:lnTo>
                  <a:lnTo>
                    <a:pt x="1131" y="240"/>
                  </a:lnTo>
                  <a:lnTo>
                    <a:pt x="1148" y="243"/>
                  </a:lnTo>
                  <a:lnTo>
                    <a:pt x="1148" y="243"/>
                  </a:lnTo>
                  <a:lnTo>
                    <a:pt x="1184" y="244"/>
                  </a:lnTo>
                  <a:lnTo>
                    <a:pt x="1218" y="247"/>
                  </a:lnTo>
                  <a:lnTo>
                    <a:pt x="1218" y="247"/>
                  </a:lnTo>
                  <a:lnTo>
                    <a:pt x="1252" y="248"/>
                  </a:lnTo>
                  <a:lnTo>
                    <a:pt x="1286" y="249"/>
                  </a:lnTo>
                  <a:lnTo>
                    <a:pt x="1286" y="249"/>
                  </a:lnTo>
                  <a:lnTo>
                    <a:pt x="1291" y="251"/>
                  </a:lnTo>
                  <a:lnTo>
                    <a:pt x="1296" y="252"/>
                  </a:lnTo>
                  <a:lnTo>
                    <a:pt x="1300" y="255"/>
                  </a:lnTo>
                  <a:lnTo>
                    <a:pt x="1303" y="257"/>
                  </a:lnTo>
                  <a:lnTo>
                    <a:pt x="1305" y="261"/>
                  </a:lnTo>
                  <a:lnTo>
                    <a:pt x="1307" y="265"/>
                  </a:lnTo>
                  <a:lnTo>
                    <a:pt x="1308" y="274"/>
                  </a:lnTo>
                  <a:lnTo>
                    <a:pt x="1308" y="274"/>
                  </a:lnTo>
                  <a:lnTo>
                    <a:pt x="1307" y="282"/>
                  </a:lnTo>
                  <a:lnTo>
                    <a:pt x="1303" y="289"/>
                  </a:lnTo>
                  <a:lnTo>
                    <a:pt x="1300" y="291"/>
                  </a:lnTo>
                  <a:lnTo>
                    <a:pt x="1296" y="294"/>
                  </a:lnTo>
                  <a:lnTo>
                    <a:pt x="1292" y="295"/>
                  </a:lnTo>
                  <a:lnTo>
                    <a:pt x="1287" y="295"/>
                  </a:lnTo>
                  <a:lnTo>
                    <a:pt x="1287" y="295"/>
                  </a:lnTo>
                  <a:lnTo>
                    <a:pt x="1287" y="295"/>
                  </a:lnTo>
                  <a:lnTo>
                    <a:pt x="1250" y="295"/>
                  </a:lnTo>
                  <a:lnTo>
                    <a:pt x="1250" y="295"/>
                  </a:lnTo>
                  <a:lnTo>
                    <a:pt x="1214" y="295"/>
                  </a:lnTo>
                  <a:lnTo>
                    <a:pt x="1177" y="294"/>
                  </a:lnTo>
                  <a:lnTo>
                    <a:pt x="1142" y="290"/>
                  </a:lnTo>
                  <a:lnTo>
                    <a:pt x="1125" y="287"/>
                  </a:lnTo>
                  <a:lnTo>
                    <a:pt x="1109" y="283"/>
                  </a:lnTo>
                  <a:lnTo>
                    <a:pt x="1109" y="283"/>
                  </a:lnTo>
                  <a:lnTo>
                    <a:pt x="1095" y="279"/>
                  </a:lnTo>
                  <a:lnTo>
                    <a:pt x="1082" y="274"/>
                  </a:lnTo>
                  <a:lnTo>
                    <a:pt x="1055" y="261"/>
                  </a:lnTo>
                  <a:lnTo>
                    <a:pt x="1029" y="248"/>
                  </a:lnTo>
                  <a:lnTo>
                    <a:pt x="1004" y="232"/>
                  </a:lnTo>
                  <a:lnTo>
                    <a:pt x="1004" y="232"/>
                  </a:lnTo>
                  <a:lnTo>
                    <a:pt x="962" y="209"/>
                  </a:lnTo>
                  <a:lnTo>
                    <a:pt x="962" y="209"/>
                  </a:lnTo>
                  <a:lnTo>
                    <a:pt x="940" y="196"/>
                  </a:lnTo>
                  <a:lnTo>
                    <a:pt x="918" y="181"/>
                  </a:lnTo>
                  <a:lnTo>
                    <a:pt x="876" y="151"/>
                  </a:lnTo>
                  <a:lnTo>
                    <a:pt x="876" y="151"/>
                  </a:lnTo>
                  <a:lnTo>
                    <a:pt x="847" y="130"/>
                  </a:lnTo>
                  <a:lnTo>
                    <a:pt x="817" y="109"/>
                  </a:lnTo>
                  <a:lnTo>
                    <a:pt x="817" y="109"/>
                  </a:lnTo>
                  <a:lnTo>
                    <a:pt x="806" y="100"/>
                  </a:lnTo>
                  <a:lnTo>
                    <a:pt x="794" y="91"/>
                  </a:lnTo>
                  <a:lnTo>
                    <a:pt x="785" y="79"/>
                  </a:lnTo>
                  <a:lnTo>
                    <a:pt x="777" y="68"/>
                  </a:lnTo>
                  <a:lnTo>
                    <a:pt x="773" y="61"/>
                  </a:lnTo>
                  <a:lnTo>
                    <a:pt x="768" y="65"/>
                  </a:lnTo>
                  <a:lnTo>
                    <a:pt x="768" y="65"/>
                  </a:lnTo>
                  <a:lnTo>
                    <a:pt x="720" y="103"/>
                  </a:lnTo>
                  <a:lnTo>
                    <a:pt x="673" y="139"/>
                  </a:lnTo>
                  <a:lnTo>
                    <a:pt x="673" y="139"/>
                  </a:lnTo>
                  <a:lnTo>
                    <a:pt x="605" y="192"/>
                  </a:lnTo>
                  <a:lnTo>
                    <a:pt x="605" y="192"/>
                  </a:lnTo>
                  <a:lnTo>
                    <a:pt x="586" y="206"/>
                  </a:lnTo>
                  <a:lnTo>
                    <a:pt x="566" y="218"/>
                  </a:lnTo>
                  <a:lnTo>
                    <a:pt x="547" y="230"/>
                  </a:lnTo>
                  <a:lnTo>
                    <a:pt x="526" y="239"/>
                  </a:lnTo>
                  <a:lnTo>
                    <a:pt x="505" y="247"/>
                  </a:lnTo>
                  <a:lnTo>
                    <a:pt x="484" y="255"/>
                  </a:lnTo>
                  <a:lnTo>
                    <a:pt x="442" y="268"/>
                  </a:lnTo>
                  <a:lnTo>
                    <a:pt x="442" y="268"/>
                  </a:lnTo>
                  <a:lnTo>
                    <a:pt x="371" y="287"/>
                  </a:lnTo>
                  <a:lnTo>
                    <a:pt x="333" y="296"/>
                  </a:lnTo>
                  <a:lnTo>
                    <a:pt x="295" y="304"/>
                  </a:lnTo>
                  <a:lnTo>
                    <a:pt x="256" y="312"/>
                  </a:lnTo>
                  <a:lnTo>
                    <a:pt x="216" y="317"/>
                  </a:lnTo>
                  <a:lnTo>
                    <a:pt x="175" y="320"/>
                  </a:lnTo>
                  <a:lnTo>
                    <a:pt x="134" y="321"/>
                  </a:lnTo>
                  <a:lnTo>
                    <a:pt x="134" y="321"/>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3" name="Freeform 919"/>
            <p:cNvSpPr/>
            <p:nvPr/>
          </p:nvSpPr>
          <p:spPr bwMode="auto">
            <a:xfrm>
              <a:off x="3368676" y="3514726"/>
              <a:ext cx="252413" cy="92075"/>
            </a:xfrm>
            <a:custGeom>
              <a:avLst/>
              <a:gdLst/>
              <a:ahLst/>
              <a:cxnLst>
                <a:cxn ang="0">
                  <a:pos x="112" y="229"/>
                </a:cxn>
                <a:cxn ang="0">
                  <a:pos x="92" y="223"/>
                </a:cxn>
                <a:cxn ang="0">
                  <a:pos x="69" y="206"/>
                </a:cxn>
                <a:cxn ang="0">
                  <a:pos x="51" y="181"/>
                </a:cxn>
                <a:cxn ang="0">
                  <a:pos x="19" y="100"/>
                </a:cxn>
                <a:cxn ang="0">
                  <a:pos x="1" y="50"/>
                </a:cxn>
                <a:cxn ang="0">
                  <a:pos x="0" y="36"/>
                </a:cxn>
                <a:cxn ang="0">
                  <a:pos x="3" y="26"/>
                </a:cxn>
                <a:cxn ang="0">
                  <a:pos x="18" y="15"/>
                </a:cxn>
                <a:cxn ang="0">
                  <a:pos x="30" y="15"/>
                </a:cxn>
                <a:cxn ang="0">
                  <a:pos x="40" y="25"/>
                </a:cxn>
                <a:cxn ang="0">
                  <a:pos x="54" y="68"/>
                </a:cxn>
                <a:cxn ang="0">
                  <a:pos x="65" y="101"/>
                </a:cxn>
                <a:cxn ang="0">
                  <a:pos x="92" y="158"/>
                </a:cxn>
                <a:cxn ang="0">
                  <a:pos x="105" y="175"/>
                </a:cxn>
                <a:cxn ang="0">
                  <a:pos x="119" y="182"/>
                </a:cxn>
                <a:cxn ang="0">
                  <a:pos x="132" y="182"/>
                </a:cxn>
                <a:cxn ang="0">
                  <a:pos x="153" y="170"/>
                </a:cxn>
                <a:cxn ang="0">
                  <a:pos x="177" y="149"/>
                </a:cxn>
                <a:cxn ang="0">
                  <a:pos x="198" y="127"/>
                </a:cxn>
                <a:cxn ang="0">
                  <a:pos x="228" y="92"/>
                </a:cxn>
                <a:cxn ang="0">
                  <a:pos x="260" y="63"/>
                </a:cxn>
                <a:cxn ang="0">
                  <a:pos x="279" y="54"/>
                </a:cxn>
                <a:cxn ang="0">
                  <a:pos x="285" y="46"/>
                </a:cxn>
                <a:cxn ang="0">
                  <a:pos x="302" y="38"/>
                </a:cxn>
                <a:cxn ang="0">
                  <a:pos x="315" y="42"/>
                </a:cxn>
                <a:cxn ang="0">
                  <a:pos x="324" y="54"/>
                </a:cxn>
                <a:cxn ang="0">
                  <a:pos x="327" y="58"/>
                </a:cxn>
                <a:cxn ang="0">
                  <a:pos x="379" y="107"/>
                </a:cxn>
                <a:cxn ang="0">
                  <a:pos x="413" y="141"/>
                </a:cxn>
                <a:cxn ang="0">
                  <a:pos x="451" y="172"/>
                </a:cxn>
                <a:cxn ang="0">
                  <a:pos x="465" y="175"/>
                </a:cxn>
                <a:cxn ang="0">
                  <a:pos x="494" y="165"/>
                </a:cxn>
                <a:cxn ang="0">
                  <a:pos x="525" y="136"/>
                </a:cxn>
                <a:cxn ang="0">
                  <a:pos x="578" y="62"/>
                </a:cxn>
                <a:cxn ang="0">
                  <a:pos x="591" y="30"/>
                </a:cxn>
                <a:cxn ang="0">
                  <a:pos x="592" y="17"/>
                </a:cxn>
                <a:cxn ang="0">
                  <a:pos x="600" y="5"/>
                </a:cxn>
                <a:cxn ang="0">
                  <a:pos x="616" y="0"/>
                </a:cxn>
                <a:cxn ang="0">
                  <a:pos x="625" y="3"/>
                </a:cxn>
                <a:cxn ang="0">
                  <a:pos x="631" y="7"/>
                </a:cxn>
                <a:cxn ang="0">
                  <a:pos x="637" y="17"/>
                </a:cxn>
                <a:cxn ang="0">
                  <a:pos x="637" y="33"/>
                </a:cxn>
                <a:cxn ang="0">
                  <a:pos x="629" y="63"/>
                </a:cxn>
                <a:cxn ang="0">
                  <a:pos x="595" y="121"/>
                </a:cxn>
                <a:cxn ang="0">
                  <a:pos x="554" y="168"/>
                </a:cxn>
                <a:cxn ang="0">
                  <a:pos x="545" y="178"/>
                </a:cxn>
                <a:cxn ang="0">
                  <a:pos x="502" y="219"/>
                </a:cxn>
                <a:cxn ang="0">
                  <a:pos x="473" y="229"/>
                </a:cxn>
                <a:cxn ang="0">
                  <a:pos x="464" y="228"/>
                </a:cxn>
                <a:cxn ang="0">
                  <a:pos x="435" y="216"/>
                </a:cxn>
                <a:cxn ang="0">
                  <a:pos x="388" y="182"/>
                </a:cxn>
                <a:cxn ang="0">
                  <a:pos x="349" y="145"/>
                </a:cxn>
                <a:cxn ang="0">
                  <a:pos x="329" y="128"/>
                </a:cxn>
                <a:cxn ang="0">
                  <a:pos x="298" y="98"/>
                </a:cxn>
                <a:cxn ang="0">
                  <a:pos x="289" y="100"/>
                </a:cxn>
                <a:cxn ang="0">
                  <a:pos x="273" y="110"/>
                </a:cxn>
                <a:cxn ang="0">
                  <a:pos x="256" y="134"/>
                </a:cxn>
                <a:cxn ang="0">
                  <a:pos x="240" y="155"/>
                </a:cxn>
                <a:cxn ang="0">
                  <a:pos x="215" y="177"/>
                </a:cxn>
                <a:cxn ang="0">
                  <a:pos x="185" y="202"/>
                </a:cxn>
                <a:cxn ang="0">
                  <a:pos x="146" y="226"/>
                </a:cxn>
                <a:cxn ang="0">
                  <a:pos x="124" y="230"/>
                </a:cxn>
              </a:cxnLst>
              <a:rect l="0" t="0" r="r" b="b"/>
              <a:pathLst>
                <a:path w="637" h="230">
                  <a:moveTo>
                    <a:pt x="124" y="230"/>
                  </a:moveTo>
                  <a:lnTo>
                    <a:pt x="124" y="230"/>
                  </a:lnTo>
                  <a:lnTo>
                    <a:pt x="112" y="229"/>
                  </a:lnTo>
                  <a:lnTo>
                    <a:pt x="112" y="229"/>
                  </a:lnTo>
                  <a:lnTo>
                    <a:pt x="103" y="226"/>
                  </a:lnTo>
                  <a:lnTo>
                    <a:pt x="92" y="223"/>
                  </a:lnTo>
                  <a:lnTo>
                    <a:pt x="85" y="217"/>
                  </a:lnTo>
                  <a:lnTo>
                    <a:pt x="77" y="212"/>
                  </a:lnTo>
                  <a:lnTo>
                    <a:pt x="69" y="206"/>
                  </a:lnTo>
                  <a:lnTo>
                    <a:pt x="62" y="198"/>
                  </a:lnTo>
                  <a:lnTo>
                    <a:pt x="57" y="190"/>
                  </a:lnTo>
                  <a:lnTo>
                    <a:pt x="51" y="181"/>
                  </a:lnTo>
                  <a:lnTo>
                    <a:pt x="41" y="161"/>
                  </a:lnTo>
                  <a:lnTo>
                    <a:pt x="32" y="141"/>
                  </a:lnTo>
                  <a:lnTo>
                    <a:pt x="19" y="100"/>
                  </a:lnTo>
                  <a:lnTo>
                    <a:pt x="19" y="100"/>
                  </a:lnTo>
                  <a:lnTo>
                    <a:pt x="10" y="73"/>
                  </a:lnTo>
                  <a:lnTo>
                    <a:pt x="1" y="50"/>
                  </a:lnTo>
                  <a:lnTo>
                    <a:pt x="1" y="50"/>
                  </a:lnTo>
                  <a:lnTo>
                    <a:pt x="0" y="42"/>
                  </a:lnTo>
                  <a:lnTo>
                    <a:pt x="0" y="36"/>
                  </a:lnTo>
                  <a:lnTo>
                    <a:pt x="1" y="30"/>
                  </a:lnTo>
                  <a:lnTo>
                    <a:pt x="3" y="26"/>
                  </a:lnTo>
                  <a:lnTo>
                    <a:pt x="3" y="26"/>
                  </a:lnTo>
                  <a:lnTo>
                    <a:pt x="7" y="21"/>
                  </a:lnTo>
                  <a:lnTo>
                    <a:pt x="13" y="17"/>
                  </a:lnTo>
                  <a:lnTo>
                    <a:pt x="18" y="15"/>
                  </a:lnTo>
                  <a:lnTo>
                    <a:pt x="24" y="15"/>
                  </a:lnTo>
                  <a:lnTo>
                    <a:pt x="24" y="15"/>
                  </a:lnTo>
                  <a:lnTo>
                    <a:pt x="30" y="15"/>
                  </a:lnTo>
                  <a:lnTo>
                    <a:pt x="34" y="17"/>
                  </a:lnTo>
                  <a:lnTo>
                    <a:pt x="37" y="21"/>
                  </a:lnTo>
                  <a:lnTo>
                    <a:pt x="40" y="25"/>
                  </a:lnTo>
                  <a:lnTo>
                    <a:pt x="40" y="25"/>
                  </a:lnTo>
                  <a:lnTo>
                    <a:pt x="48" y="47"/>
                  </a:lnTo>
                  <a:lnTo>
                    <a:pt x="54" y="68"/>
                  </a:lnTo>
                  <a:lnTo>
                    <a:pt x="54" y="68"/>
                  </a:lnTo>
                  <a:lnTo>
                    <a:pt x="65" y="101"/>
                  </a:lnTo>
                  <a:lnTo>
                    <a:pt x="65" y="101"/>
                  </a:lnTo>
                  <a:lnTo>
                    <a:pt x="73" y="119"/>
                  </a:lnTo>
                  <a:lnTo>
                    <a:pt x="82" y="139"/>
                  </a:lnTo>
                  <a:lnTo>
                    <a:pt x="92" y="158"/>
                  </a:lnTo>
                  <a:lnTo>
                    <a:pt x="99" y="168"/>
                  </a:lnTo>
                  <a:lnTo>
                    <a:pt x="105" y="175"/>
                  </a:lnTo>
                  <a:lnTo>
                    <a:pt x="105" y="175"/>
                  </a:lnTo>
                  <a:lnTo>
                    <a:pt x="109" y="178"/>
                  </a:lnTo>
                  <a:lnTo>
                    <a:pt x="115" y="181"/>
                  </a:lnTo>
                  <a:lnTo>
                    <a:pt x="119" y="182"/>
                  </a:lnTo>
                  <a:lnTo>
                    <a:pt x="124" y="182"/>
                  </a:lnTo>
                  <a:lnTo>
                    <a:pt x="124" y="182"/>
                  </a:lnTo>
                  <a:lnTo>
                    <a:pt x="132" y="182"/>
                  </a:lnTo>
                  <a:lnTo>
                    <a:pt x="138" y="179"/>
                  </a:lnTo>
                  <a:lnTo>
                    <a:pt x="146" y="175"/>
                  </a:lnTo>
                  <a:lnTo>
                    <a:pt x="153" y="170"/>
                  </a:lnTo>
                  <a:lnTo>
                    <a:pt x="166" y="160"/>
                  </a:lnTo>
                  <a:lnTo>
                    <a:pt x="177" y="149"/>
                  </a:lnTo>
                  <a:lnTo>
                    <a:pt x="177" y="149"/>
                  </a:lnTo>
                  <a:lnTo>
                    <a:pt x="184" y="143"/>
                  </a:lnTo>
                  <a:lnTo>
                    <a:pt x="184" y="143"/>
                  </a:lnTo>
                  <a:lnTo>
                    <a:pt x="198" y="127"/>
                  </a:lnTo>
                  <a:lnTo>
                    <a:pt x="214" y="109"/>
                  </a:lnTo>
                  <a:lnTo>
                    <a:pt x="214" y="109"/>
                  </a:lnTo>
                  <a:lnTo>
                    <a:pt x="228" y="92"/>
                  </a:lnTo>
                  <a:lnTo>
                    <a:pt x="243" y="76"/>
                  </a:lnTo>
                  <a:lnTo>
                    <a:pt x="251" y="68"/>
                  </a:lnTo>
                  <a:lnTo>
                    <a:pt x="260" y="63"/>
                  </a:lnTo>
                  <a:lnTo>
                    <a:pt x="268" y="58"/>
                  </a:lnTo>
                  <a:lnTo>
                    <a:pt x="277" y="55"/>
                  </a:lnTo>
                  <a:lnTo>
                    <a:pt x="279" y="54"/>
                  </a:lnTo>
                  <a:lnTo>
                    <a:pt x="281" y="51"/>
                  </a:lnTo>
                  <a:lnTo>
                    <a:pt x="281" y="51"/>
                  </a:lnTo>
                  <a:lnTo>
                    <a:pt x="285" y="46"/>
                  </a:lnTo>
                  <a:lnTo>
                    <a:pt x="290" y="42"/>
                  </a:lnTo>
                  <a:lnTo>
                    <a:pt x="296" y="39"/>
                  </a:lnTo>
                  <a:lnTo>
                    <a:pt x="302" y="38"/>
                  </a:lnTo>
                  <a:lnTo>
                    <a:pt x="302" y="38"/>
                  </a:lnTo>
                  <a:lnTo>
                    <a:pt x="308" y="39"/>
                  </a:lnTo>
                  <a:lnTo>
                    <a:pt x="315" y="42"/>
                  </a:lnTo>
                  <a:lnTo>
                    <a:pt x="321" y="47"/>
                  </a:lnTo>
                  <a:lnTo>
                    <a:pt x="323" y="50"/>
                  </a:lnTo>
                  <a:lnTo>
                    <a:pt x="324" y="54"/>
                  </a:lnTo>
                  <a:lnTo>
                    <a:pt x="325" y="56"/>
                  </a:lnTo>
                  <a:lnTo>
                    <a:pt x="327" y="58"/>
                  </a:lnTo>
                  <a:lnTo>
                    <a:pt x="327" y="58"/>
                  </a:lnTo>
                  <a:lnTo>
                    <a:pt x="340" y="68"/>
                  </a:lnTo>
                  <a:lnTo>
                    <a:pt x="353" y="81"/>
                  </a:lnTo>
                  <a:lnTo>
                    <a:pt x="379" y="107"/>
                  </a:lnTo>
                  <a:lnTo>
                    <a:pt x="379" y="107"/>
                  </a:lnTo>
                  <a:lnTo>
                    <a:pt x="396" y="124"/>
                  </a:lnTo>
                  <a:lnTo>
                    <a:pt x="413" y="141"/>
                  </a:lnTo>
                  <a:lnTo>
                    <a:pt x="431" y="158"/>
                  </a:lnTo>
                  <a:lnTo>
                    <a:pt x="451" y="172"/>
                  </a:lnTo>
                  <a:lnTo>
                    <a:pt x="451" y="172"/>
                  </a:lnTo>
                  <a:lnTo>
                    <a:pt x="457" y="174"/>
                  </a:lnTo>
                  <a:lnTo>
                    <a:pt x="465" y="175"/>
                  </a:lnTo>
                  <a:lnTo>
                    <a:pt x="465" y="175"/>
                  </a:lnTo>
                  <a:lnTo>
                    <a:pt x="474" y="174"/>
                  </a:lnTo>
                  <a:lnTo>
                    <a:pt x="484" y="170"/>
                  </a:lnTo>
                  <a:lnTo>
                    <a:pt x="494" y="165"/>
                  </a:lnTo>
                  <a:lnTo>
                    <a:pt x="504" y="157"/>
                  </a:lnTo>
                  <a:lnTo>
                    <a:pt x="515" y="148"/>
                  </a:lnTo>
                  <a:lnTo>
                    <a:pt x="525" y="136"/>
                  </a:lnTo>
                  <a:lnTo>
                    <a:pt x="545" y="113"/>
                  </a:lnTo>
                  <a:lnTo>
                    <a:pt x="563" y="87"/>
                  </a:lnTo>
                  <a:lnTo>
                    <a:pt x="578" y="62"/>
                  </a:lnTo>
                  <a:lnTo>
                    <a:pt x="583" y="50"/>
                  </a:lnTo>
                  <a:lnTo>
                    <a:pt x="588" y="39"/>
                  </a:lnTo>
                  <a:lnTo>
                    <a:pt x="591" y="30"/>
                  </a:lnTo>
                  <a:lnTo>
                    <a:pt x="592" y="22"/>
                  </a:lnTo>
                  <a:lnTo>
                    <a:pt x="592" y="22"/>
                  </a:lnTo>
                  <a:lnTo>
                    <a:pt x="592" y="17"/>
                  </a:lnTo>
                  <a:lnTo>
                    <a:pt x="593" y="13"/>
                  </a:lnTo>
                  <a:lnTo>
                    <a:pt x="596" y="9"/>
                  </a:lnTo>
                  <a:lnTo>
                    <a:pt x="600" y="5"/>
                  </a:lnTo>
                  <a:lnTo>
                    <a:pt x="603" y="4"/>
                  </a:lnTo>
                  <a:lnTo>
                    <a:pt x="606" y="2"/>
                  </a:lnTo>
                  <a:lnTo>
                    <a:pt x="616" y="0"/>
                  </a:lnTo>
                  <a:lnTo>
                    <a:pt x="616" y="0"/>
                  </a:lnTo>
                  <a:lnTo>
                    <a:pt x="620" y="2"/>
                  </a:lnTo>
                  <a:lnTo>
                    <a:pt x="625" y="3"/>
                  </a:lnTo>
                  <a:lnTo>
                    <a:pt x="629" y="4"/>
                  </a:lnTo>
                  <a:lnTo>
                    <a:pt x="631" y="7"/>
                  </a:lnTo>
                  <a:lnTo>
                    <a:pt x="631" y="7"/>
                  </a:lnTo>
                  <a:lnTo>
                    <a:pt x="634" y="11"/>
                  </a:lnTo>
                  <a:lnTo>
                    <a:pt x="637" y="13"/>
                  </a:lnTo>
                  <a:lnTo>
                    <a:pt x="637" y="17"/>
                  </a:lnTo>
                  <a:lnTo>
                    <a:pt x="637" y="22"/>
                  </a:lnTo>
                  <a:lnTo>
                    <a:pt x="637" y="22"/>
                  </a:lnTo>
                  <a:lnTo>
                    <a:pt x="637" y="33"/>
                  </a:lnTo>
                  <a:lnTo>
                    <a:pt x="634" y="43"/>
                  </a:lnTo>
                  <a:lnTo>
                    <a:pt x="631" y="53"/>
                  </a:lnTo>
                  <a:lnTo>
                    <a:pt x="629" y="63"/>
                  </a:lnTo>
                  <a:lnTo>
                    <a:pt x="620" y="83"/>
                  </a:lnTo>
                  <a:lnTo>
                    <a:pt x="608" y="102"/>
                  </a:lnTo>
                  <a:lnTo>
                    <a:pt x="595" y="121"/>
                  </a:lnTo>
                  <a:lnTo>
                    <a:pt x="582" y="138"/>
                  </a:lnTo>
                  <a:lnTo>
                    <a:pt x="567" y="153"/>
                  </a:lnTo>
                  <a:lnTo>
                    <a:pt x="554" y="168"/>
                  </a:lnTo>
                  <a:lnTo>
                    <a:pt x="554" y="168"/>
                  </a:lnTo>
                  <a:lnTo>
                    <a:pt x="545" y="178"/>
                  </a:lnTo>
                  <a:lnTo>
                    <a:pt x="545" y="178"/>
                  </a:lnTo>
                  <a:lnTo>
                    <a:pt x="529" y="195"/>
                  </a:lnTo>
                  <a:lnTo>
                    <a:pt x="511" y="211"/>
                  </a:lnTo>
                  <a:lnTo>
                    <a:pt x="502" y="219"/>
                  </a:lnTo>
                  <a:lnTo>
                    <a:pt x="493" y="224"/>
                  </a:lnTo>
                  <a:lnTo>
                    <a:pt x="482" y="228"/>
                  </a:lnTo>
                  <a:lnTo>
                    <a:pt x="473" y="229"/>
                  </a:lnTo>
                  <a:lnTo>
                    <a:pt x="473" y="229"/>
                  </a:lnTo>
                  <a:lnTo>
                    <a:pt x="473" y="229"/>
                  </a:lnTo>
                  <a:lnTo>
                    <a:pt x="464" y="228"/>
                  </a:lnTo>
                  <a:lnTo>
                    <a:pt x="464" y="228"/>
                  </a:lnTo>
                  <a:lnTo>
                    <a:pt x="450" y="223"/>
                  </a:lnTo>
                  <a:lnTo>
                    <a:pt x="435" y="216"/>
                  </a:lnTo>
                  <a:lnTo>
                    <a:pt x="423" y="209"/>
                  </a:lnTo>
                  <a:lnTo>
                    <a:pt x="412" y="200"/>
                  </a:lnTo>
                  <a:lnTo>
                    <a:pt x="388" y="182"/>
                  </a:lnTo>
                  <a:lnTo>
                    <a:pt x="366" y="161"/>
                  </a:lnTo>
                  <a:lnTo>
                    <a:pt x="366" y="161"/>
                  </a:lnTo>
                  <a:lnTo>
                    <a:pt x="349" y="145"/>
                  </a:lnTo>
                  <a:lnTo>
                    <a:pt x="332" y="130"/>
                  </a:lnTo>
                  <a:lnTo>
                    <a:pt x="329" y="128"/>
                  </a:lnTo>
                  <a:lnTo>
                    <a:pt x="329" y="128"/>
                  </a:lnTo>
                  <a:lnTo>
                    <a:pt x="313" y="115"/>
                  </a:lnTo>
                  <a:lnTo>
                    <a:pt x="299" y="101"/>
                  </a:lnTo>
                  <a:lnTo>
                    <a:pt x="298" y="98"/>
                  </a:lnTo>
                  <a:lnTo>
                    <a:pt x="295" y="98"/>
                  </a:lnTo>
                  <a:lnTo>
                    <a:pt x="295" y="98"/>
                  </a:lnTo>
                  <a:lnTo>
                    <a:pt x="289" y="100"/>
                  </a:lnTo>
                  <a:lnTo>
                    <a:pt x="283" y="102"/>
                  </a:lnTo>
                  <a:lnTo>
                    <a:pt x="277" y="106"/>
                  </a:lnTo>
                  <a:lnTo>
                    <a:pt x="273" y="110"/>
                  </a:lnTo>
                  <a:lnTo>
                    <a:pt x="264" y="122"/>
                  </a:lnTo>
                  <a:lnTo>
                    <a:pt x="256" y="134"/>
                  </a:lnTo>
                  <a:lnTo>
                    <a:pt x="256" y="134"/>
                  </a:lnTo>
                  <a:lnTo>
                    <a:pt x="247" y="147"/>
                  </a:lnTo>
                  <a:lnTo>
                    <a:pt x="247" y="147"/>
                  </a:lnTo>
                  <a:lnTo>
                    <a:pt x="240" y="155"/>
                  </a:lnTo>
                  <a:lnTo>
                    <a:pt x="232" y="162"/>
                  </a:lnTo>
                  <a:lnTo>
                    <a:pt x="215" y="177"/>
                  </a:lnTo>
                  <a:lnTo>
                    <a:pt x="215" y="177"/>
                  </a:lnTo>
                  <a:lnTo>
                    <a:pt x="204" y="187"/>
                  </a:lnTo>
                  <a:lnTo>
                    <a:pt x="204" y="187"/>
                  </a:lnTo>
                  <a:lnTo>
                    <a:pt x="185" y="202"/>
                  </a:lnTo>
                  <a:lnTo>
                    <a:pt x="167" y="216"/>
                  </a:lnTo>
                  <a:lnTo>
                    <a:pt x="157" y="221"/>
                  </a:lnTo>
                  <a:lnTo>
                    <a:pt x="146" y="226"/>
                  </a:lnTo>
                  <a:lnTo>
                    <a:pt x="134" y="229"/>
                  </a:lnTo>
                  <a:lnTo>
                    <a:pt x="124" y="230"/>
                  </a:lnTo>
                  <a:lnTo>
                    <a:pt x="124" y="23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4" name="Freeform 920"/>
            <p:cNvSpPr/>
            <p:nvPr/>
          </p:nvSpPr>
          <p:spPr bwMode="auto">
            <a:xfrm>
              <a:off x="3444876" y="3551238"/>
              <a:ext cx="80963" cy="52388"/>
            </a:xfrm>
            <a:custGeom>
              <a:avLst/>
              <a:gdLst/>
              <a:ahLst/>
              <a:cxnLst>
                <a:cxn ang="0">
                  <a:pos x="204" y="100"/>
                </a:cxn>
                <a:cxn ang="0">
                  <a:pos x="197" y="63"/>
                </a:cxn>
                <a:cxn ang="0">
                  <a:pos x="188" y="26"/>
                </a:cxn>
                <a:cxn ang="0">
                  <a:pos x="187" y="21"/>
                </a:cxn>
                <a:cxn ang="0">
                  <a:pos x="182" y="14"/>
                </a:cxn>
                <a:cxn ang="0">
                  <a:pos x="174" y="10"/>
                </a:cxn>
                <a:cxn ang="0">
                  <a:pos x="162" y="10"/>
                </a:cxn>
                <a:cxn ang="0">
                  <a:pos x="150" y="17"/>
                </a:cxn>
                <a:cxn ang="0">
                  <a:pos x="145" y="23"/>
                </a:cxn>
                <a:cxn ang="0">
                  <a:pos x="144" y="32"/>
                </a:cxn>
                <a:cxn ang="0">
                  <a:pos x="144" y="38"/>
                </a:cxn>
                <a:cxn ang="0">
                  <a:pos x="157" y="86"/>
                </a:cxn>
                <a:cxn ang="0">
                  <a:pos x="142" y="87"/>
                </a:cxn>
                <a:cxn ang="0">
                  <a:pos x="101" y="85"/>
                </a:cxn>
                <a:cxn ang="0">
                  <a:pos x="77" y="85"/>
                </a:cxn>
                <a:cxn ang="0">
                  <a:pos x="53" y="85"/>
                </a:cxn>
                <a:cxn ang="0">
                  <a:pos x="48" y="83"/>
                </a:cxn>
                <a:cxn ang="0">
                  <a:pos x="50" y="74"/>
                </a:cxn>
                <a:cxn ang="0">
                  <a:pos x="57" y="52"/>
                </a:cxn>
                <a:cxn ang="0">
                  <a:pos x="64" y="29"/>
                </a:cxn>
                <a:cxn ang="0">
                  <a:pos x="64" y="23"/>
                </a:cxn>
                <a:cxn ang="0">
                  <a:pos x="63" y="14"/>
                </a:cxn>
                <a:cxn ang="0">
                  <a:pos x="53" y="4"/>
                </a:cxn>
                <a:cxn ang="0">
                  <a:pos x="38" y="0"/>
                </a:cxn>
                <a:cxn ang="0">
                  <a:pos x="30" y="2"/>
                </a:cxn>
                <a:cxn ang="0">
                  <a:pos x="23" y="8"/>
                </a:cxn>
                <a:cxn ang="0">
                  <a:pos x="21" y="17"/>
                </a:cxn>
                <a:cxn ang="0">
                  <a:pos x="17" y="32"/>
                </a:cxn>
                <a:cxn ang="0">
                  <a:pos x="5" y="70"/>
                </a:cxn>
                <a:cxn ang="0">
                  <a:pos x="0" y="98"/>
                </a:cxn>
                <a:cxn ang="0">
                  <a:pos x="2" y="112"/>
                </a:cxn>
                <a:cxn ang="0">
                  <a:pos x="12" y="123"/>
                </a:cxn>
                <a:cxn ang="0">
                  <a:pos x="30" y="129"/>
                </a:cxn>
                <a:cxn ang="0">
                  <a:pos x="42" y="129"/>
                </a:cxn>
                <a:cxn ang="0">
                  <a:pos x="102" y="129"/>
                </a:cxn>
                <a:cxn ang="0">
                  <a:pos x="161" y="131"/>
                </a:cxn>
                <a:cxn ang="0">
                  <a:pos x="174" y="129"/>
                </a:cxn>
                <a:cxn ang="0">
                  <a:pos x="187" y="125"/>
                </a:cxn>
                <a:cxn ang="0">
                  <a:pos x="195" y="121"/>
                </a:cxn>
                <a:cxn ang="0">
                  <a:pos x="191" y="121"/>
                </a:cxn>
                <a:cxn ang="0">
                  <a:pos x="193" y="120"/>
                </a:cxn>
                <a:cxn ang="0">
                  <a:pos x="196" y="117"/>
                </a:cxn>
                <a:cxn ang="0">
                  <a:pos x="203" y="110"/>
                </a:cxn>
                <a:cxn ang="0">
                  <a:pos x="204" y="100"/>
                </a:cxn>
              </a:cxnLst>
              <a:rect l="0" t="0" r="r" b="b"/>
              <a:pathLst>
                <a:path w="204" h="131">
                  <a:moveTo>
                    <a:pt x="204" y="100"/>
                  </a:moveTo>
                  <a:lnTo>
                    <a:pt x="204" y="100"/>
                  </a:lnTo>
                  <a:lnTo>
                    <a:pt x="201" y="82"/>
                  </a:lnTo>
                  <a:lnTo>
                    <a:pt x="197" y="63"/>
                  </a:lnTo>
                  <a:lnTo>
                    <a:pt x="192" y="44"/>
                  </a:lnTo>
                  <a:lnTo>
                    <a:pt x="188" y="26"/>
                  </a:lnTo>
                  <a:lnTo>
                    <a:pt x="188" y="26"/>
                  </a:lnTo>
                  <a:lnTo>
                    <a:pt x="187" y="21"/>
                  </a:lnTo>
                  <a:lnTo>
                    <a:pt x="184" y="17"/>
                  </a:lnTo>
                  <a:lnTo>
                    <a:pt x="182" y="14"/>
                  </a:lnTo>
                  <a:lnTo>
                    <a:pt x="178" y="12"/>
                  </a:lnTo>
                  <a:lnTo>
                    <a:pt x="174" y="10"/>
                  </a:lnTo>
                  <a:lnTo>
                    <a:pt x="170" y="9"/>
                  </a:lnTo>
                  <a:lnTo>
                    <a:pt x="162" y="10"/>
                  </a:lnTo>
                  <a:lnTo>
                    <a:pt x="154" y="14"/>
                  </a:lnTo>
                  <a:lnTo>
                    <a:pt x="150" y="17"/>
                  </a:lnTo>
                  <a:lnTo>
                    <a:pt x="148" y="19"/>
                  </a:lnTo>
                  <a:lnTo>
                    <a:pt x="145" y="23"/>
                  </a:lnTo>
                  <a:lnTo>
                    <a:pt x="144" y="27"/>
                  </a:lnTo>
                  <a:lnTo>
                    <a:pt x="144" y="32"/>
                  </a:lnTo>
                  <a:lnTo>
                    <a:pt x="144" y="38"/>
                  </a:lnTo>
                  <a:lnTo>
                    <a:pt x="144" y="38"/>
                  </a:lnTo>
                  <a:lnTo>
                    <a:pt x="150" y="61"/>
                  </a:lnTo>
                  <a:lnTo>
                    <a:pt x="157" y="86"/>
                  </a:lnTo>
                  <a:lnTo>
                    <a:pt x="157" y="86"/>
                  </a:lnTo>
                  <a:lnTo>
                    <a:pt x="142" y="87"/>
                  </a:lnTo>
                  <a:lnTo>
                    <a:pt x="128" y="86"/>
                  </a:lnTo>
                  <a:lnTo>
                    <a:pt x="101" y="85"/>
                  </a:lnTo>
                  <a:lnTo>
                    <a:pt x="101" y="85"/>
                  </a:lnTo>
                  <a:lnTo>
                    <a:pt x="77" y="85"/>
                  </a:lnTo>
                  <a:lnTo>
                    <a:pt x="53" y="85"/>
                  </a:lnTo>
                  <a:lnTo>
                    <a:pt x="53" y="85"/>
                  </a:lnTo>
                  <a:lnTo>
                    <a:pt x="48" y="83"/>
                  </a:lnTo>
                  <a:lnTo>
                    <a:pt x="48" y="83"/>
                  </a:lnTo>
                  <a:lnTo>
                    <a:pt x="50" y="74"/>
                  </a:lnTo>
                  <a:lnTo>
                    <a:pt x="50" y="74"/>
                  </a:lnTo>
                  <a:lnTo>
                    <a:pt x="53" y="63"/>
                  </a:lnTo>
                  <a:lnTo>
                    <a:pt x="57" y="52"/>
                  </a:lnTo>
                  <a:lnTo>
                    <a:pt x="61" y="40"/>
                  </a:lnTo>
                  <a:lnTo>
                    <a:pt x="64" y="29"/>
                  </a:lnTo>
                  <a:lnTo>
                    <a:pt x="64" y="29"/>
                  </a:lnTo>
                  <a:lnTo>
                    <a:pt x="64" y="23"/>
                  </a:lnTo>
                  <a:lnTo>
                    <a:pt x="64" y="18"/>
                  </a:lnTo>
                  <a:lnTo>
                    <a:pt x="63" y="14"/>
                  </a:lnTo>
                  <a:lnTo>
                    <a:pt x="60" y="10"/>
                  </a:lnTo>
                  <a:lnTo>
                    <a:pt x="53" y="4"/>
                  </a:lnTo>
                  <a:lnTo>
                    <a:pt x="46" y="1"/>
                  </a:lnTo>
                  <a:lnTo>
                    <a:pt x="38" y="0"/>
                  </a:lnTo>
                  <a:lnTo>
                    <a:pt x="34" y="0"/>
                  </a:lnTo>
                  <a:lnTo>
                    <a:pt x="30" y="2"/>
                  </a:lnTo>
                  <a:lnTo>
                    <a:pt x="26" y="4"/>
                  </a:lnTo>
                  <a:lnTo>
                    <a:pt x="23" y="8"/>
                  </a:lnTo>
                  <a:lnTo>
                    <a:pt x="22" y="12"/>
                  </a:lnTo>
                  <a:lnTo>
                    <a:pt x="21" y="17"/>
                  </a:lnTo>
                  <a:lnTo>
                    <a:pt x="21" y="17"/>
                  </a:lnTo>
                  <a:lnTo>
                    <a:pt x="17" y="32"/>
                  </a:lnTo>
                  <a:lnTo>
                    <a:pt x="10" y="51"/>
                  </a:lnTo>
                  <a:lnTo>
                    <a:pt x="5" y="70"/>
                  </a:lnTo>
                  <a:lnTo>
                    <a:pt x="1" y="89"/>
                  </a:lnTo>
                  <a:lnTo>
                    <a:pt x="0" y="98"/>
                  </a:lnTo>
                  <a:lnTo>
                    <a:pt x="1" y="106"/>
                  </a:lnTo>
                  <a:lnTo>
                    <a:pt x="2" y="112"/>
                  </a:lnTo>
                  <a:lnTo>
                    <a:pt x="6" y="119"/>
                  </a:lnTo>
                  <a:lnTo>
                    <a:pt x="12" y="123"/>
                  </a:lnTo>
                  <a:lnTo>
                    <a:pt x="19" y="127"/>
                  </a:lnTo>
                  <a:lnTo>
                    <a:pt x="30" y="129"/>
                  </a:lnTo>
                  <a:lnTo>
                    <a:pt x="42" y="129"/>
                  </a:lnTo>
                  <a:lnTo>
                    <a:pt x="42" y="129"/>
                  </a:lnTo>
                  <a:lnTo>
                    <a:pt x="72" y="128"/>
                  </a:lnTo>
                  <a:lnTo>
                    <a:pt x="102" y="129"/>
                  </a:lnTo>
                  <a:lnTo>
                    <a:pt x="132" y="131"/>
                  </a:lnTo>
                  <a:lnTo>
                    <a:pt x="161" y="131"/>
                  </a:lnTo>
                  <a:lnTo>
                    <a:pt x="161" y="131"/>
                  </a:lnTo>
                  <a:lnTo>
                    <a:pt x="174" y="129"/>
                  </a:lnTo>
                  <a:lnTo>
                    <a:pt x="180" y="128"/>
                  </a:lnTo>
                  <a:lnTo>
                    <a:pt x="187" y="125"/>
                  </a:lnTo>
                  <a:lnTo>
                    <a:pt x="187" y="125"/>
                  </a:lnTo>
                  <a:lnTo>
                    <a:pt x="195" y="121"/>
                  </a:lnTo>
                  <a:lnTo>
                    <a:pt x="196" y="120"/>
                  </a:lnTo>
                  <a:lnTo>
                    <a:pt x="191" y="121"/>
                  </a:lnTo>
                  <a:lnTo>
                    <a:pt x="191" y="121"/>
                  </a:lnTo>
                  <a:lnTo>
                    <a:pt x="193" y="120"/>
                  </a:lnTo>
                  <a:lnTo>
                    <a:pt x="196" y="117"/>
                  </a:lnTo>
                  <a:lnTo>
                    <a:pt x="196" y="117"/>
                  </a:lnTo>
                  <a:lnTo>
                    <a:pt x="200" y="114"/>
                  </a:lnTo>
                  <a:lnTo>
                    <a:pt x="203" y="110"/>
                  </a:lnTo>
                  <a:lnTo>
                    <a:pt x="204" y="104"/>
                  </a:lnTo>
                  <a:lnTo>
                    <a:pt x="204" y="100"/>
                  </a:lnTo>
                  <a:lnTo>
                    <a:pt x="204" y="10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5" name="Freeform 921"/>
            <p:cNvSpPr/>
            <p:nvPr/>
          </p:nvSpPr>
          <p:spPr bwMode="auto">
            <a:xfrm>
              <a:off x="3436938" y="3586163"/>
              <a:ext cx="96838" cy="152400"/>
            </a:xfrm>
            <a:custGeom>
              <a:avLst/>
              <a:gdLst/>
              <a:ahLst/>
              <a:cxnLst>
                <a:cxn ang="0">
                  <a:pos x="228" y="124"/>
                </a:cxn>
                <a:cxn ang="0">
                  <a:pos x="218" y="80"/>
                </a:cxn>
                <a:cxn ang="0">
                  <a:pos x="206" y="41"/>
                </a:cxn>
                <a:cxn ang="0">
                  <a:pos x="206" y="30"/>
                </a:cxn>
                <a:cxn ang="0">
                  <a:pos x="205" y="16"/>
                </a:cxn>
                <a:cxn ang="0">
                  <a:pos x="188" y="1"/>
                </a:cxn>
                <a:cxn ang="0">
                  <a:pos x="172" y="3"/>
                </a:cxn>
                <a:cxn ang="0">
                  <a:pos x="163" y="13"/>
                </a:cxn>
                <a:cxn ang="0">
                  <a:pos x="160" y="26"/>
                </a:cxn>
                <a:cxn ang="0">
                  <a:pos x="167" y="61"/>
                </a:cxn>
                <a:cxn ang="0">
                  <a:pos x="177" y="105"/>
                </a:cxn>
                <a:cxn ang="0">
                  <a:pos x="188" y="190"/>
                </a:cxn>
                <a:cxn ang="0">
                  <a:pos x="193" y="234"/>
                </a:cxn>
                <a:cxn ang="0">
                  <a:pos x="192" y="268"/>
                </a:cxn>
                <a:cxn ang="0">
                  <a:pos x="189" y="276"/>
                </a:cxn>
                <a:cxn ang="0">
                  <a:pos x="137" y="327"/>
                </a:cxn>
                <a:cxn ang="0">
                  <a:pos x="120" y="335"/>
                </a:cxn>
                <a:cxn ang="0">
                  <a:pos x="82" y="298"/>
                </a:cxn>
                <a:cxn ang="0">
                  <a:pos x="60" y="275"/>
                </a:cxn>
                <a:cxn ang="0">
                  <a:pos x="47" y="267"/>
                </a:cxn>
                <a:cxn ang="0">
                  <a:pos x="57" y="225"/>
                </a:cxn>
                <a:cxn ang="0">
                  <a:pos x="62" y="199"/>
                </a:cxn>
                <a:cxn ang="0">
                  <a:pos x="73" y="118"/>
                </a:cxn>
                <a:cxn ang="0">
                  <a:pos x="87" y="46"/>
                </a:cxn>
                <a:cxn ang="0">
                  <a:pos x="91" y="17"/>
                </a:cxn>
                <a:cxn ang="0">
                  <a:pos x="86" y="5"/>
                </a:cxn>
                <a:cxn ang="0">
                  <a:pos x="70" y="0"/>
                </a:cxn>
                <a:cxn ang="0">
                  <a:pos x="51" y="8"/>
                </a:cxn>
                <a:cxn ang="0">
                  <a:pos x="45" y="22"/>
                </a:cxn>
                <a:cxn ang="0">
                  <a:pos x="34" y="84"/>
                </a:cxn>
                <a:cxn ang="0">
                  <a:pos x="20" y="145"/>
                </a:cxn>
                <a:cxn ang="0">
                  <a:pos x="2" y="247"/>
                </a:cxn>
                <a:cxn ang="0">
                  <a:pos x="0" y="265"/>
                </a:cxn>
                <a:cxn ang="0">
                  <a:pos x="10" y="292"/>
                </a:cxn>
                <a:cxn ang="0">
                  <a:pos x="45" y="331"/>
                </a:cxn>
                <a:cxn ang="0">
                  <a:pos x="90" y="369"/>
                </a:cxn>
                <a:cxn ang="0">
                  <a:pos x="103" y="375"/>
                </a:cxn>
                <a:cxn ang="0">
                  <a:pos x="109" y="382"/>
                </a:cxn>
                <a:cxn ang="0">
                  <a:pos x="121" y="383"/>
                </a:cxn>
                <a:cxn ang="0">
                  <a:pos x="149" y="374"/>
                </a:cxn>
                <a:cxn ang="0">
                  <a:pos x="197" y="341"/>
                </a:cxn>
                <a:cxn ang="0">
                  <a:pos x="228" y="305"/>
                </a:cxn>
                <a:cxn ang="0">
                  <a:pos x="240" y="279"/>
                </a:cxn>
                <a:cxn ang="0">
                  <a:pos x="240" y="238"/>
                </a:cxn>
                <a:cxn ang="0">
                  <a:pos x="230" y="140"/>
                </a:cxn>
              </a:cxnLst>
              <a:rect l="0" t="0" r="r" b="b"/>
              <a:pathLst>
                <a:path w="242" h="383">
                  <a:moveTo>
                    <a:pt x="230" y="140"/>
                  </a:moveTo>
                  <a:lnTo>
                    <a:pt x="230" y="140"/>
                  </a:lnTo>
                  <a:lnTo>
                    <a:pt x="228" y="124"/>
                  </a:lnTo>
                  <a:lnTo>
                    <a:pt x="226" y="110"/>
                  </a:lnTo>
                  <a:lnTo>
                    <a:pt x="218" y="80"/>
                  </a:lnTo>
                  <a:lnTo>
                    <a:pt x="218" y="80"/>
                  </a:lnTo>
                  <a:lnTo>
                    <a:pt x="215" y="68"/>
                  </a:lnTo>
                  <a:lnTo>
                    <a:pt x="210" y="54"/>
                  </a:lnTo>
                  <a:lnTo>
                    <a:pt x="206" y="41"/>
                  </a:lnTo>
                  <a:lnTo>
                    <a:pt x="206" y="34"/>
                  </a:lnTo>
                  <a:lnTo>
                    <a:pt x="206" y="30"/>
                  </a:lnTo>
                  <a:lnTo>
                    <a:pt x="206" y="30"/>
                  </a:lnTo>
                  <a:lnTo>
                    <a:pt x="206" y="25"/>
                  </a:lnTo>
                  <a:lnTo>
                    <a:pt x="206" y="20"/>
                  </a:lnTo>
                  <a:lnTo>
                    <a:pt x="205" y="16"/>
                  </a:lnTo>
                  <a:lnTo>
                    <a:pt x="202" y="12"/>
                  </a:lnTo>
                  <a:lnTo>
                    <a:pt x="196" y="5"/>
                  </a:lnTo>
                  <a:lnTo>
                    <a:pt x="188" y="1"/>
                  </a:lnTo>
                  <a:lnTo>
                    <a:pt x="180" y="1"/>
                  </a:lnTo>
                  <a:lnTo>
                    <a:pt x="175" y="1"/>
                  </a:lnTo>
                  <a:lnTo>
                    <a:pt x="172" y="3"/>
                  </a:lnTo>
                  <a:lnTo>
                    <a:pt x="168" y="5"/>
                  </a:lnTo>
                  <a:lnTo>
                    <a:pt x="166" y="8"/>
                  </a:lnTo>
                  <a:lnTo>
                    <a:pt x="163" y="13"/>
                  </a:lnTo>
                  <a:lnTo>
                    <a:pt x="162" y="17"/>
                  </a:lnTo>
                  <a:lnTo>
                    <a:pt x="162" y="17"/>
                  </a:lnTo>
                  <a:lnTo>
                    <a:pt x="160" y="26"/>
                  </a:lnTo>
                  <a:lnTo>
                    <a:pt x="162" y="33"/>
                  </a:lnTo>
                  <a:lnTo>
                    <a:pt x="163" y="47"/>
                  </a:lnTo>
                  <a:lnTo>
                    <a:pt x="167" y="61"/>
                  </a:lnTo>
                  <a:lnTo>
                    <a:pt x="171" y="77"/>
                  </a:lnTo>
                  <a:lnTo>
                    <a:pt x="171" y="77"/>
                  </a:lnTo>
                  <a:lnTo>
                    <a:pt x="177" y="105"/>
                  </a:lnTo>
                  <a:lnTo>
                    <a:pt x="181" y="133"/>
                  </a:lnTo>
                  <a:lnTo>
                    <a:pt x="185" y="161"/>
                  </a:lnTo>
                  <a:lnTo>
                    <a:pt x="188" y="190"/>
                  </a:lnTo>
                  <a:lnTo>
                    <a:pt x="188" y="190"/>
                  </a:lnTo>
                  <a:lnTo>
                    <a:pt x="189" y="208"/>
                  </a:lnTo>
                  <a:lnTo>
                    <a:pt x="193" y="234"/>
                  </a:lnTo>
                  <a:lnTo>
                    <a:pt x="194" y="247"/>
                  </a:lnTo>
                  <a:lnTo>
                    <a:pt x="194" y="259"/>
                  </a:lnTo>
                  <a:lnTo>
                    <a:pt x="192" y="268"/>
                  </a:lnTo>
                  <a:lnTo>
                    <a:pt x="191" y="272"/>
                  </a:lnTo>
                  <a:lnTo>
                    <a:pt x="189" y="276"/>
                  </a:lnTo>
                  <a:lnTo>
                    <a:pt x="189" y="276"/>
                  </a:lnTo>
                  <a:lnTo>
                    <a:pt x="164" y="303"/>
                  </a:lnTo>
                  <a:lnTo>
                    <a:pt x="151" y="316"/>
                  </a:lnTo>
                  <a:lnTo>
                    <a:pt x="137" y="327"/>
                  </a:lnTo>
                  <a:lnTo>
                    <a:pt x="137" y="327"/>
                  </a:lnTo>
                  <a:lnTo>
                    <a:pt x="129" y="331"/>
                  </a:lnTo>
                  <a:lnTo>
                    <a:pt x="120" y="335"/>
                  </a:lnTo>
                  <a:lnTo>
                    <a:pt x="120" y="335"/>
                  </a:lnTo>
                  <a:lnTo>
                    <a:pt x="94" y="311"/>
                  </a:lnTo>
                  <a:lnTo>
                    <a:pt x="82" y="298"/>
                  </a:lnTo>
                  <a:lnTo>
                    <a:pt x="70" y="285"/>
                  </a:lnTo>
                  <a:lnTo>
                    <a:pt x="70" y="285"/>
                  </a:lnTo>
                  <a:lnTo>
                    <a:pt x="60" y="275"/>
                  </a:lnTo>
                  <a:lnTo>
                    <a:pt x="51" y="267"/>
                  </a:lnTo>
                  <a:lnTo>
                    <a:pt x="48" y="265"/>
                  </a:lnTo>
                  <a:lnTo>
                    <a:pt x="47" y="267"/>
                  </a:lnTo>
                  <a:lnTo>
                    <a:pt x="47" y="267"/>
                  </a:lnTo>
                  <a:lnTo>
                    <a:pt x="47" y="267"/>
                  </a:lnTo>
                  <a:lnTo>
                    <a:pt x="57" y="225"/>
                  </a:lnTo>
                  <a:lnTo>
                    <a:pt x="57" y="225"/>
                  </a:lnTo>
                  <a:lnTo>
                    <a:pt x="60" y="212"/>
                  </a:lnTo>
                  <a:lnTo>
                    <a:pt x="62" y="199"/>
                  </a:lnTo>
                  <a:lnTo>
                    <a:pt x="65" y="171"/>
                  </a:lnTo>
                  <a:lnTo>
                    <a:pt x="68" y="144"/>
                  </a:lnTo>
                  <a:lnTo>
                    <a:pt x="73" y="118"/>
                  </a:lnTo>
                  <a:lnTo>
                    <a:pt x="73" y="118"/>
                  </a:lnTo>
                  <a:lnTo>
                    <a:pt x="83" y="69"/>
                  </a:lnTo>
                  <a:lnTo>
                    <a:pt x="87" y="46"/>
                  </a:lnTo>
                  <a:lnTo>
                    <a:pt x="91" y="22"/>
                  </a:lnTo>
                  <a:lnTo>
                    <a:pt x="91" y="22"/>
                  </a:lnTo>
                  <a:lnTo>
                    <a:pt x="91" y="17"/>
                  </a:lnTo>
                  <a:lnTo>
                    <a:pt x="90" y="12"/>
                  </a:lnTo>
                  <a:lnTo>
                    <a:pt x="88" y="8"/>
                  </a:lnTo>
                  <a:lnTo>
                    <a:pt x="86" y="5"/>
                  </a:lnTo>
                  <a:lnTo>
                    <a:pt x="82" y="3"/>
                  </a:lnTo>
                  <a:lnTo>
                    <a:pt x="78" y="1"/>
                  </a:lnTo>
                  <a:lnTo>
                    <a:pt x="70" y="0"/>
                  </a:lnTo>
                  <a:lnTo>
                    <a:pt x="62" y="1"/>
                  </a:lnTo>
                  <a:lnTo>
                    <a:pt x="54" y="5"/>
                  </a:lnTo>
                  <a:lnTo>
                    <a:pt x="51" y="8"/>
                  </a:lnTo>
                  <a:lnTo>
                    <a:pt x="48" y="12"/>
                  </a:lnTo>
                  <a:lnTo>
                    <a:pt x="47" y="17"/>
                  </a:lnTo>
                  <a:lnTo>
                    <a:pt x="45" y="22"/>
                  </a:lnTo>
                  <a:lnTo>
                    <a:pt x="45" y="22"/>
                  </a:lnTo>
                  <a:lnTo>
                    <a:pt x="40" y="52"/>
                  </a:lnTo>
                  <a:lnTo>
                    <a:pt x="34" y="84"/>
                  </a:lnTo>
                  <a:lnTo>
                    <a:pt x="27" y="114"/>
                  </a:lnTo>
                  <a:lnTo>
                    <a:pt x="20" y="145"/>
                  </a:lnTo>
                  <a:lnTo>
                    <a:pt x="20" y="145"/>
                  </a:lnTo>
                  <a:lnTo>
                    <a:pt x="14" y="196"/>
                  </a:lnTo>
                  <a:lnTo>
                    <a:pt x="9" y="222"/>
                  </a:lnTo>
                  <a:lnTo>
                    <a:pt x="2" y="247"/>
                  </a:lnTo>
                  <a:lnTo>
                    <a:pt x="2" y="247"/>
                  </a:lnTo>
                  <a:lnTo>
                    <a:pt x="0" y="256"/>
                  </a:lnTo>
                  <a:lnTo>
                    <a:pt x="0" y="265"/>
                  </a:lnTo>
                  <a:lnTo>
                    <a:pt x="2" y="275"/>
                  </a:lnTo>
                  <a:lnTo>
                    <a:pt x="5" y="284"/>
                  </a:lnTo>
                  <a:lnTo>
                    <a:pt x="10" y="292"/>
                  </a:lnTo>
                  <a:lnTo>
                    <a:pt x="15" y="299"/>
                  </a:lnTo>
                  <a:lnTo>
                    <a:pt x="30" y="316"/>
                  </a:lnTo>
                  <a:lnTo>
                    <a:pt x="45" y="331"/>
                  </a:lnTo>
                  <a:lnTo>
                    <a:pt x="61" y="345"/>
                  </a:lnTo>
                  <a:lnTo>
                    <a:pt x="77" y="357"/>
                  </a:lnTo>
                  <a:lnTo>
                    <a:pt x="90" y="369"/>
                  </a:lnTo>
                  <a:lnTo>
                    <a:pt x="90" y="369"/>
                  </a:lnTo>
                  <a:lnTo>
                    <a:pt x="96" y="374"/>
                  </a:lnTo>
                  <a:lnTo>
                    <a:pt x="103" y="375"/>
                  </a:lnTo>
                  <a:lnTo>
                    <a:pt x="103" y="375"/>
                  </a:lnTo>
                  <a:lnTo>
                    <a:pt x="105" y="379"/>
                  </a:lnTo>
                  <a:lnTo>
                    <a:pt x="109" y="382"/>
                  </a:lnTo>
                  <a:lnTo>
                    <a:pt x="115" y="383"/>
                  </a:lnTo>
                  <a:lnTo>
                    <a:pt x="121" y="383"/>
                  </a:lnTo>
                  <a:lnTo>
                    <a:pt x="121" y="383"/>
                  </a:lnTo>
                  <a:lnTo>
                    <a:pt x="129" y="382"/>
                  </a:lnTo>
                  <a:lnTo>
                    <a:pt x="138" y="378"/>
                  </a:lnTo>
                  <a:lnTo>
                    <a:pt x="149" y="374"/>
                  </a:lnTo>
                  <a:lnTo>
                    <a:pt x="158" y="369"/>
                  </a:lnTo>
                  <a:lnTo>
                    <a:pt x="177" y="357"/>
                  </a:lnTo>
                  <a:lnTo>
                    <a:pt x="197" y="341"/>
                  </a:lnTo>
                  <a:lnTo>
                    <a:pt x="214" y="323"/>
                  </a:lnTo>
                  <a:lnTo>
                    <a:pt x="222" y="314"/>
                  </a:lnTo>
                  <a:lnTo>
                    <a:pt x="228" y="305"/>
                  </a:lnTo>
                  <a:lnTo>
                    <a:pt x="234" y="296"/>
                  </a:lnTo>
                  <a:lnTo>
                    <a:pt x="238" y="286"/>
                  </a:lnTo>
                  <a:lnTo>
                    <a:pt x="240" y="279"/>
                  </a:lnTo>
                  <a:lnTo>
                    <a:pt x="242" y="269"/>
                  </a:lnTo>
                  <a:lnTo>
                    <a:pt x="242" y="269"/>
                  </a:lnTo>
                  <a:lnTo>
                    <a:pt x="240" y="238"/>
                  </a:lnTo>
                  <a:lnTo>
                    <a:pt x="238" y="205"/>
                  </a:lnTo>
                  <a:lnTo>
                    <a:pt x="230" y="140"/>
                  </a:lnTo>
                  <a:lnTo>
                    <a:pt x="230" y="140"/>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6" name="Freeform 922"/>
            <p:cNvSpPr/>
            <p:nvPr/>
          </p:nvSpPr>
          <p:spPr bwMode="auto">
            <a:xfrm>
              <a:off x="3230563" y="3502026"/>
              <a:ext cx="523875" cy="285750"/>
            </a:xfrm>
            <a:custGeom>
              <a:avLst/>
              <a:gdLst/>
              <a:ahLst/>
              <a:cxnLst>
                <a:cxn ang="0">
                  <a:pos x="1287" y="425"/>
                </a:cxn>
                <a:cxn ang="0">
                  <a:pos x="1255" y="322"/>
                </a:cxn>
                <a:cxn ang="0">
                  <a:pos x="1205" y="201"/>
                </a:cxn>
                <a:cxn ang="0">
                  <a:pos x="1140" y="98"/>
                </a:cxn>
                <a:cxn ang="0">
                  <a:pos x="1061" y="17"/>
                </a:cxn>
                <a:cxn ang="0">
                  <a:pos x="1028" y="0"/>
                </a:cxn>
                <a:cxn ang="0">
                  <a:pos x="1009" y="19"/>
                </a:cxn>
                <a:cxn ang="0">
                  <a:pos x="1015" y="40"/>
                </a:cxn>
                <a:cxn ang="0">
                  <a:pos x="1074" y="90"/>
                </a:cxn>
                <a:cxn ang="0">
                  <a:pos x="1143" y="189"/>
                </a:cxn>
                <a:cxn ang="0">
                  <a:pos x="1201" y="305"/>
                </a:cxn>
                <a:cxn ang="0">
                  <a:pos x="1223" y="384"/>
                </a:cxn>
                <a:cxn ang="0">
                  <a:pos x="1255" y="503"/>
                </a:cxn>
                <a:cxn ang="0">
                  <a:pos x="1269" y="594"/>
                </a:cxn>
                <a:cxn ang="0">
                  <a:pos x="1234" y="650"/>
                </a:cxn>
                <a:cxn ang="0">
                  <a:pos x="1126" y="660"/>
                </a:cxn>
                <a:cxn ang="0">
                  <a:pos x="935" y="667"/>
                </a:cxn>
                <a:cxn ang="0">
                  <a:pos x="665" y="675"/>
                </a:cxn>
                <a:cxn ang="0">
                  <a:pos x="659" y="675"/>
                </a:cxn>
                <a:cxn ang="0">
                  <a:pos x="585" y="675"/>
                </a:cxn>
                <a:cxn ang="0">
                  <a:pos x="382" y="667"/>
                </a:cxn>
                <a:cxn ang="0">
                  <a:pos x="191" y="660"/>
                </a:cxn>
                <a:cxn ang="0">
                  <a:pos x="47" y="647"/>
                </a:cxn>
                <a:cxn ang="0">
                  <a:pos x="51" y="575"/>
                </a:cxn>
                <a:cxn ang="0">
                  <a:pos x="64" y="482"/>
                </a:cxn>
                <a:cxn ang="0">
                  <a:pos x="100" y="365"/>
                </a:cxn>
                <a:cxn ang="0">
                  <a:pos x="126" y="285"/>
                </a:cxn>
                <a:cxn ang="0">
                  <a:pos x="186" y="169"/>
                </a:cxn>
                <a:cxn ang="0">
                  <a:pos x="261" y="73"/>
                </a:cxn>
                <a:cxn ang="0">
                  <a:pos x="306" y="36"/>
                </a:cxn>
                <a:cxn ang="0">
                  <a:pos x="305" y="12"/>
                </a:cxn>
                <a:cxn ang="0">
                  <a:pos x="284" y="0"/>
                </a:cxn>
                <a:cxn ang="0">
                  <a:pos x="240" y="31"/>
                </a:cxn>
                <a:cxn ang="0">
                  <a:pos x="165" y="116"/>
                </a:cxn>
                <a:cxn ang="0">
                  <a:pos x="100" y="225"/>
                </a:cxn>
                <a:cxn ang="0">
                  <a:pos x="63" y="322"/>
                </a:cxn>
                <a:cxn ang="0">
                  <a:pos x="25" y="446"/>
                </a:cxn>
                <a:cxn ang="0">
                  <a:pos x="12" y="533"/>
                </a:cxn>
                <a:cxn ang="0">
                  <a:pos x="2" y="651"/>
                </a:cxn>
                <a:cxn ang="0">
                  <a:pos x="12" y="681"/>
                </a:cxn>
                <a:cxn ang="0">
                  <a:pos x="26" y="692"/>
                </a:cxn>
                <a:cxn ang="0">
                  <a:pos x="105" y="697"/>
                </a:cxn>
                <a:cxn ang="0">
                  <a:pos x="268" y="706"/>
                </a:cxn>
                <a:cxn ang="0">
                  <a:pos x="402" y="714"/>
                </a:cxn>
                <a:cxn ang="0">
                  <a:pos x="659" y="720"/>
                </a:cxn>
                <a:cxn ang="0">
                  <a:pos x="879" y="716"/>
                </a:cxn>
                <a:cxn ang="0">
                  <a:pos x="1001" y="707"/>
                </a:cxn>
                <a:cxn ang="0">
                  <a:pos x="1179" y="701"/>
                </a:cxn>
                <a:cxn ang="0">
                  <a:pos x="1286" y="693"/>
                </a:cxn>
                <a:cxn ang="0">
                  <a:pos x="1302" y="685"/>
                </a:cxn>
                <a:cxn ang="0">
                  <a:pos x="1315" y="662"/>
                </a:cxn>
                <a:cxn ang="0">
                  <a:pos x="1314" y="580"/>
                </a:cxn>
              </a:cxnLst>
              <a:rect l="0" t="0" r="r" b="b"/>
              <a:pathLst>
                <a:path w="1317" h="720">
                  <a:moveTo>
                    <a:pt x="1300" y="489"/>
                  </a:moveTo>
                  <a:lnTo>
                    <a:pt x="1300" y="489"/>
                  </a:lnTo>
                  <a:lnTo>
                    <a:pt x="1298" y="467"/>
                  </a:lnTo>
                  <a:lnTo>
                    <a:pt x="1293" y="446"/>
                  </a:lnTo>
                  <a:lnTo>
                    <a:pt x="1287" y="425"/>
                  </a:lnTo>
                  <a:lnTo>
                    <a:pt x="1280" y="405"/>
                  </a:lnTo>
                  <a:lnTo>
                    <a:pt x="1265" y="363"/>
                  </a:lnTo>
                  <a:lnTo>
                    <a:pt x="1260" y="342"/>
                  </a:lnTo>
                  <a:lnTo>
                    <a:pt x="1255" y="322"/>
                  </a:lnTo>
                  <a:lnTo>
                    <a:pt x="1255" y="322"/>
                  </a:lnTo>
                  <a:lnTo>
                    <a:pt x="1248" y="299"/>
                  </a:lnTo>
                  <a:lnTo>
                    <a:pt x="1240" y="274"/>
                  </a:lnTo>
                  <a:lnTo>
                    <a:pt x="1230" y="250"/>
                  </a:lnTo>
                  <a:lnTo>
                    <a:pt x="1218" y="225"/>
                  </a:lnTo>
                  <a:lnTo>
                    <a:pt x="1205" y="201"/>
                  </a:lnTo>
                  <a:lnTo>
                    <a:pt x="1192" y="178"/>
                  </a:lnTo>
                  <a:lnTo>
                    <a:pt x="1166" y="136"/>
                  </a:lnTo>
                  <a:lnTo>
                    <a:pt x="1166" y="136"/>
                  </a:lnTo>
                  <a:lnTo>
                    <a:pt x="1153" y="116"/>
                  </a:lnTo>
                  <a:lnTo>
                    <a:pt x="1140" y="98"/>
                  </a:lnTo>
                  <a:lnTo>
                    <a:pt x="1125" y="81"/>
                  </a:lnTo>
                  <a:lnTo>
                    <a:pt x="1111" y="64"/>
                  </a:lnTo>
                  <a:lnTo>
                    <a:pt x="1095" y="47"/>
                  </a:lnTo>
                  <a:lnTo>
                    <a:pt x="1078" y="31"/>
                  </a:lnTo>
                  <a:lnTo>
                    <a:pt x="1061" y="17"/>
                  </a:lnTo>
                  <a:lnTo>
                    <a:pt x="1041" y="4"/>
                  </a:lnTo>
                  <a:lnTo>
                    <a:pt x="1041" y="4"/>
                  </a:lnTo>
                  <a:lnTo>
                    <a:pt x="1038" y="1"/>
                  </a:lnTo>
                  <a:lnTo>
                    <a:pt x="1034" y="0"/>
                  </a:lnTo>
                  <a:lnTo>
                    <a:pt x="1028" y="0"/>
                  </a:lnTo>
                  <a:lnTo>
                    <a:pt x="1024" y="1"/>
                  </a:lnTo>
                  <a:lnTo>
                    <a:pt x="1021" y="2"/>
                  </a:lnTo>
                  <a:lnTo>
                    <a:pt x="1018" y="5"/>
                  </a:lnTo>
                  <a:lnTo>
                    <a:pt x="1013" y="12"/>
                  </a:lnTo>
                  <a:lnTo>
                    <a:pt x="1009" y="19"/>
                  </a:lnTo>
                  <a:lnTo>
                    <a:pt x="1009" y="23"/>
                  </a:lnTo>
                  <a:lnTo>
                    <a:pt x="1009" y="27"/>
                  </a:lnTo>
                  <a:lnTo>
                    <a:pt x="1010" y="33"/>
                  </a:lnTo>
                  <a:lnTo>
                    <a:pt x="1011" y="36"/>
                  </a:lnTo>
                  <a:lnTo>
                    <a:pt x="1015" y="40"/>
                  </a:lnTo>
                  <a:lnTo>
                    <a:pt x="1019" y="43"/>
                  </a:lnTo>
                  <a:lnTo>
                    <a:pt x="1019" y="43"/>
                  </a:lnTo>
                  <a:lnTo>
                    <a:pt x="1039" y="57"/>
                  </a:lnTo>
                  <a:lnTo>
                    <a:pt x="1057" y="73"/>
                  </a:lnTo>
                  <a:lnTo>
                    <a:pt x="1074" y="90"/>
                  </a:lnTo>
                  <a:lnTo>
                    <a:pt x="1091" y="108"/>
                  </a:lnTo>
                  <a:lnTo>
                    <a:pt x="1106" y="128"/>
                  </a:lnTo>
                  <a:lnTo>
                    <a:pt x="1120" y="148"/>
                  </a:lnTo>
                  <a:lnTo>
                    <a:pt x="1132" y="169"/>
                  </a:lnTo>
                  <a:lnTo>
                    <a:pt x="1143" y="189"/>
                  </a:lnTo>
                  <a:lnTo>
                    <a:pt x="1143" y="189"/>
                  </a:lnTo>
                  <a:lnTo>
                    <a:pt x="1163" y="227"/>
                  </a:lnTo>
                  <a:lnTo>
                    <a:pt x="1183" y="265"/>
                  </a:lnTo>
                  <a:lnTo>
                    <a:pt x="1192" y="285"/>
                  </a:lnTo>
                  <a:lnTo>
                    <a:pt x="1201" y="305"/>
                  </a:lnTo>
                  <a:lnTo>
                    <a:pt x="1208" y="325"/>
                  </a:lnTo>
                  <a:lnTo>
                    <a:pt x="1213" y="345"/>
                  </a:lnTo>
                  <a:lnTo>
                    <a:pt x="1213" y="345"/>
                  </a:lnTo>
                  <a:lnTo>
                    <a:pt x="1218" y="365"/>
                  </a:lnTo>
                  <a:lnTo>
                    <a:pt x="1223" y="384"/>
                  </a:lnTo>
                  <a:lnTo>
                    <a:pt x="1238" y="424"/>
                  </a:lnTo>
                  <a:lnTo>
                    <a:pt x="1243" y="443"/>
                  </a:lnTo>
                  <a:lnTo>
                    <a:pt x="1249" y="463"/>
                  </a:lnTo>
                  <a:lnTo>
                    <a:pt x="1253" y="482"/>
                  </a:lnTo>
                  <a:lnTo>
                    <a:pt x="1255" y="503"/>
                  </a:lnTo>
                  <a:lnTo>
                    <a:pt x="1255" y="503"/>
                  </a:lnTo>
                  <a:lnTo>
                    <a:pt x="1256" y="520"/>
                  </a:lnTo>
                  <a:lnTo>
                    <a:pt x="1260" y="537"/>
                  </a:lnTo>
                  <a:lnTo>
                    <a:pt x="1266" y="575"/>
                  </a:lnTo>
                  <a:lnTo>
                    <a:pt x="1269" y="594"/>
                  </a:lnTo>
                  <a:lnTo>
                    <a:pt x="1272" y="612"/>
                  </a:lnTo>
                  <a:lnTo>
                    <a:pt x="1272" y="630"/>
                  </a:lnTo>
                  <a:lnTo>
                    <a:pt x="1270" y="647"/>
                  </a:lnTo>
                  <a:lnTo>
                    <a:pt x="1270" y="647"/>
                  </a:lnTo>
                  <a:lnTo>
                    <a:pt x="1234" y="650"/>
                  </a:lnTo>
                  <a:lnTo>
                    <a:pt x="1198" y="654"/>
                  </a:lnTo>
                  <a:lnTo>
                    <a:pt x="1162" y="658"/>
                  </a:lnTo>
                  <a:lnTo>
                    <a:pt x="1143" y="659"/>
                  </a:lnTo>
                  <a:lnTo>
                    <a:pt x="1126" y="660"/>
                  </a:lnTo>
                  <a:lnTo>
                    <a:pt x="1126" y="660"/>
                  </a:lnTo>
                  <a:lnTo>
                    <a:pt x="1078" y="660"/>
                  </a:lnTo>
                  <a:lnTo>
                    <a:pt x="1031" y="662"/>
                  </a:lnTo>
                  <a:lnTo>
                    <a:pt x="984" y="663"/>
                  </a:lnTo>
                  <a:lnTo>
                    <a:pt x="935" y="667"/>
                  </a:lnTo>
                  <a:lnTo>
                    <a:pt x="935" y="667"/>
                  </a:lnTo>
                  <a:lnTo>
                    <a:pt x="901" y="669"/>
                  </a:lnTo>
                  <a:lnTo>
                    <a:pt x="867" y="672"/>
                  </a:lnTo>
                  <a:lnTo>
                    <a:pt x="801" y="673"/>
                  </a:lnTo>
                  <a:lnTo>
                    <a:pt x="733" y="675"/>
                  </a:lnTo>
                  <a:lnTo>
                    <a:pt x="665" y="675"/>
                  </a:lnTo>
                  <a:lnTo>
                    <a:pt x="665" y="675"/>
                  </a:lnTo>
                  <a:lnTo>
                    <a:pt x="663" y="675"/>
                  </a:lnTo>
                  <a:lnTo>
                    <a:pt x="663" y="675"/>
                  </a:lnTo>
                  <a:lnTo>
                    <a:pt x="659" y="675"/>
                  </a:lnTo>
                  <a:lnTo>
                    <a:pt x="659" y="675"/>
                  </a:lnTo>
                  <a:lnTo>
                    <a:pt x="654" y="675"/>
                  </a:lnTo>
                  <a:lnTo>
                    <a:pt x="654" y="675"/>
                  </a:lnTo>
                  <a:lnTo>
                    <a:pt x="653" y="675"/>
                  </a:lnTo>
                  <a:lnTo>
                    <a:pt x="653" y="675"/>
                  </a:lnTo>
                  <a:lnTo>
                    <a:pt x="585" y="675"/>
                  </a:lnTo>
                  <a:lnTo>
                    <a:pt x="517" y="673"/>
                  </a:lnTo>
                  <a:lnTo>
                    <a:pt x="450" y="672"/>
                  </a:lnTo>
                  <a:lnTo>
                    <a:pt x="416" y="669"/>
                  </a:lnTo>
                  <a:lnTo>
                    <a:pt x="382" y="667"/>
                  </a:lnTo>
                  <a:lnTo>
                    <a:pt x="382" y="667"/>
                  </a:lnTo>
                  <a:lnTo>
                    <a:pt x="334" y="663"/>
                  </a:lnTo>
                  <a:lnTo>
                    <a:pt x="287" y="662"/>
                  </a:lnTo>
                  <a:lnTo>
                    <a:pt x="240" y="660"/>
                  </a:lnTo>
                  <a:lnTo>
                    <a:pt x="191" y="660"/>
                  </a:lnTo>
                  <a:lnTo>
                    <a:pt x="191" y="660"/>
                  </a:lnTo>
                  <a:lnTo>
                    <a:pt x="174" y="659"/>
                  </a:lnTo>
                  <a:lnTo>
                    <a:pt x="156" y="658"/>
                  </a:lnTo>
                  <a:lnTo>
                    <a:pt x="119" y="654"/>
                  </a:lnTo>
                  <a:lnTo>
                    <a:pt x="84" y="650"/>
                  </a:lnTo>
                  <a:lnTo>
                    <a:pt x="47" y="647"/>
                  </a:lnTo>
                  <a:lnTo>
                    <a:pt x="47" y="647"/>
                  </a:lnTo>
                  <a:lnTo>
                    <a:pt x="46" y="630"/>
                  </a:lnTo>
                  <a:lnTo>
                    <a:pt x="46" y="612"/>
                  </a:lnTo>
                  <a:lnTo>
                    <a:pt x="49" y="594"/>
                  </a:lnTo>
                  <a:lnTo>
                    <a:pt x="51" y="575"/>
                  </a:lnTo>
                  <a:lnTo>
                    <a:pt x="58" y="537"/>
                  </a:lnTo>
                  <a:lnTo>
                    <a:pt x="62" y="520"/>
                  </a:lnTo>
                  <a:lnTo>
                    <a:pt x="63" y="503"/>
                  </a:lnTo>
                  <a:lnTo>
                    <a:pt x="63" y="503"/>
                  </a:lnTo>
                  <a:lnTo>
                    <a:pt x="64" y="482"/>
                  </a:lnTo>
                  <a:lnTo>
                    <a:pt x="68" y="463"/>
                  </a:lnTo>
                  <a:lnTo>
                    <a:pt x="75" y="443"/>
                  </a:lnTo>
                  <a:lnTo>
                    <a:pt x="80" y="424"/>
                  </a:lnTo>
                  <a:lnTo>
                    <a:pt x="94" y="384"/>
                  </a:lnTo>
                  <a:lnTo>
                    <a:pt x="100" y="365"/>
                  </a:lnTo>
                  <a:lnTo>
                    <a:pt x="105" y="345"/>
                  </a:lnTo>
                  <a:lnTo>
                    <a:pt x="105" y="345"/>
                  </a:lnTo>
                  <a:lnTo>
                    <a:pt x="110" y="325"/>
                  </a:lnTo>
                  <a:lnTo>
                    <a:pt x="118" y="305"/>
                  </a:lnTo>
                  <a:lnTo>
                    <a:pt x="126" y="285"/>
                  </a:lnTo>
                  <a:lnTo>
                    <a:pt x="135" y="265"/>
                  </a:lnTo>
                  <a:lnTo>
                    <a:pt x="155" y="227"/>
                  </a:lnTo>
                  <a:lnTo>
                    <a:pt x="174" y="189"/>
                  </a:lnTo>
                  <a:lnTo>
                    <a:pt x="174" y="189"/>
                  </a:lnTo>
                  <a:lnTo>
                    <a:pt x="186" y="169"/>
                  </a:lnTo>
                  <a:lnTo>
                    <a:pt x="198" y="148"/>
                  </a:lnTo>
                  <a:lnTo>
                    <a:pt x="212" y="128"/>
                  </a:lnTo>
                  <a:lnTo>
                    <a:pt x="227" y="108"/>
                  </a:lnTo>
                  <a:lnTo>
                    <a:pt x="244" y="90"/>
                  </a:lnTo>
                  <a:lnTo>
                    <a:pt x="261" y="73"/>
                  </a:lnTo>
                  <a:lnTo>
                    <a:pt x="279" y="57"/>
                  </a:lnTo>
                  <a:lnTo>
                    <a:pt x="298" y="43"/>
                  </a:lnTo>
                  <a:lnTo>
                    <a:pt x="298" y="43"/>
                  </a:lnTo>
                  <a:lnTo>
                    <a:pt x="302" y="40"/>
                  </a:lnTo>
                  <a:lnTo>
                    <a:pt x="306" y="36"/>
                  </a:lnTo>
                  <a:lnTo>
                    <a:pt x="308" y="33"/>
                  </a:lnTo>
                  <a:lnTo>
                    <a:pt x="309" y="27"/>
                  </a:lnTo>
                  <a:lnTo>
                    <a:pt x="309" y="23"/>
                  </a:lnTo>
                  <a:lnTo>
                    <a:pt x="309" y="19"/>
                  </a:lnTo>
                  <a:lnTo>
                    <a:pt x="305" y="12"/>
                  </a:lnTo>
                  <a:lnTo>
                    <a:pt x="300" y="5"/>
                  </a:lnTo>
                  <a:lnTo>
                    <a:pt x="297" y="2"/>
                  </a:lnTo>
                  <a:lnTo>
                    <a:pt x="293" y="1"/>
                  </a:lnTo>
                  <a:lnTo>
                    <a:pt x="289" y="0"/>
                  </a:lnTo>
                  <a:lnTo>
                    <a:pt x="284" y="0"/>
                  </a:lnTo>
                  <a:lnTo>
                    <a:pt x="280" y="1"/>
                  </a:lnTo>
                  <a:lnTo>
                    <a:pt x="276" y="4"/>
                  </a:lnTo>
                  <a:lnTo>
                    <a:pt x="276" y="4"/>
                  </a:lnTo>
                  <a:lnTo>
                    <a:pt x="257" y="17"/>
                  </a:lnTo>
                  <a:lnTo>
                    <a:pt x="240" y="31"/>
                  </a:lnTo>
                  <a:lnTo>
                    <a:pt x="223" y="47"/>
                  </a:lnTo>
                  <a:lnTo>
                    <a:pt x="207" y="64"/>
                  </a:lnTo>
                  <a:lnTo>
                    <a:pt x="192" y="81"/>
                  </a:lnTo>
                  <a:lnTo>
                    <a:pt x="178" y="98"/>
                  </a:lnTo>
                  <a:lnTo>
                    <a:pt x="165" y="116"/>
                  </a:lnTo>
                  <a:lnTo>
                    <a:pt x="152" y="136"/>
                  </a:lnTo>
                  <a:lnTo>
                    <a:pt x="152" y="136"/>
                  </a:lnTo>
                  <a:lnTo>
                    <a:pt x="126" y="178"/>
                  </a:lnTo>
                  <a:lnTo>
                    <a:pt x="113" y="201"/>
                  </a:lnTo>
                  <a:lnTo>
                    <a:pt x="100" y="225"/>
                  </a:lnTo>
                  <a:lnTo>
                    <a:pt x="88" y="250"/>
                  </a:lnTo>
                  <a:lnTo>
                    <a:pt x="77" y="274"/>
                  </a:lnTo>
                  <a:lnTo>
                    <a:pt x="70" y="299"/>
                  </a:lnTo>
                  <a:lnTo>
                    <a:pt x="63" y="322"/>
                  </a:lnTo>
                  <a:lnTo>
                    <a:pt x="63" y="322"/>
                  </a:lnTo>
                  <a:lnTo>
                    <a:pt x="58" y="342"/>
                  </a:lnTo>
                  <a:lnTo>
                    <a:pt x="53" y="363"/>
                  </a:lnTo>
                  <a:lnTo>
                    <a:pt x="38" y="405"/>
                  </a:lnTo>
                  <a:lnTo>
                    <a:pt x="30" y="425"/>
                  </a:lnTo>
                  <a:lnTo>
                    <a:pt x="25" y="446"/>
                  </a:lnTo>
                  <a:lnTo>
                    <a:pt x="20" y="467"/>
                  </a:lnTo>
                  <a:lnTo>
                    <a:pt x="17" y="489"/>
                  </a:lnTo>
                  <a:lnTo>
                    <a:pt x="17" y="489"/>
                  </a:lnTo>
                  <a:lnTo>
                    <a:pt x="16" y="510"/>
                  </a:lnTo>
                  <a:lnTo>
                    <a:pt x="12" y="533"/>
                  </a:lnTo>
                  <a:lnTo>
                    <a:pt x="4" y="580"/>
                  </a:lnTo>
                  <a:lnTo>
                    <a:pt x="0" y="605"/>
                  </a:lnTo>
                  <a:lnTo>
                    <a:pt x="0" y="629"/>
                  </a:lnTo>
                  <a:lnTo>
                    <a:pt x="0" y="641"/>
                  </a:lnTo>
                  <a:lnTo>
                    <a:pt x="2" y="651"/>
                  </a:lnTo>
                  <a:lnTo>
                    <a:pt x="3" y="662"/>
                  </a:lnTo>
                  <a:lnTo>
                    <a:pt x="7" y="672"/>
                  </a:lnTo>
                  <a:lnTo>
                    <a:pt x="7" y="672"/>
                  </a:lnTo>
                  <a:lnTo>
                    <a:pt x="9" y="677"/>
                  </a:lnTo>
                  <a:lnTo>
                    <a:pt x="12" y="681"/>
                  </a:lnTo>
                  <a:lnTo>
                    <a:pt x="16" y="685"/>
                  </a:lnTo>
                  <a:lnTo>
                    <a:pt x="20" y="686"/>
                  </a:lnTo>
                  <a:lnTo>
                    <a:pt x="20" y="686"/>
                  </a:lnTo>
                  <a:lnTo>
                    <a:pt x="24" y="689"/>
                  </a:lnTo>
                  <a:lnTo>
                    <a:pt x="26" y="692"/>
                  </a:lnTo>
                  <a:lnTo>
                    <a:pt x="32" y="693"/>
                  </a:lnTo>
                  <a:lnTo>
                    <a:pt x="36" y="693"/>
                  </a:lnTo>
                  <a:lnTo>
                    <a:pt x="36" y="693"/>
                  </a:lnTo>
                  <a:lnTo>
                    <a:pt x="70" y="694"/>
                  </a:lnTo>
                  <a:lnTo>
                    <a:pt x="105" y="697"/>
                  </a:lnTo>
                  <a:lnTo>
                    <a:pt x="139" y="701"/>
                  </a:lnTo>
                  <a:lnTo>
                    <a:pt x="173" y="705"/>
                  </a:lnTo>
                  <a:lnTo>
                    <a:pt x="173" y="705"/>
                  </a:lnTo>
                  <a:lnTo>
                    <a:pt x="221" y="706"/>
                  </a:lnTo>
                  <a:lnTo>
                    <a:pt x="268" y="706"/>
                  </a:lnTo>
                  <a:lnTo>
                    <a:pt x="317" y="707"/>
                  </a:lnTo>
                  <a:lnTo>
                    <a:pt x="340" y="709"/>
                  </a:lnTo>
                  <a:lnTo>
                    <a:pt x="364" y="711"/>
                  </a:lnTo>
                  <a:lnTo>
                    <a:pt x="364" y="711"/>
                  </a:lnTo>
                  <a:lnTo>
                    <a:pt x="402" y="714"/>
                  </a:lnTo>
                  <a:lnTo>
                    <a:pt x="438" y="716"/>
                  </a:lnTo>
                  <a:lnTo>
                    <a:pt x="475" y="719"/>
                  </a:lnTo>
                  <a:lnTo>
                    <a:pt x="512" y="719"/>
                  </a:lnTo>
                  <a:lnTo>
                    <a:pt x="585" y="720"/>
                  </a:lnTo>
                  <a:lnTo>
                    <a:pt x="659" y="720"/>
                  </a:lnTo>
                  <a:lnTo>
                    <a:pt x="659" y="720"/>
                  </a:lnTo>
                  <a:lnTo>
                    <a:pt x="733" y="720"/>
                  </a:lnTo>
                  <a:lnTo>
                    <a:pt x="806" y="719"/>
                  </a:lnTo>
                  <a:lnTo>
                    <a:pt x="843" y="719"/>
                  </a:lnTo>
                  <a:lnTo>
                    <a:pt x="879" y="716"/>
                  </a:lnTo>
                  <a:lnTo>
                    <a:pt x="916" y="714"/>
                  </a:lnTo>
                  <a:lnTo>
                    <a:pt x="954" y="711"/>
                  </a:lnTo>
                  <a:lnTo>
                    <a:pt x="954" y="711"/>
                  </a:lnTo>
                  <a:lnTo>
                    <a:pt x="977" y="709"/>
                  </a:lnTo>
                  <a:lnTo>
                    <a:pt x="1001" y="707"/>
                  </a:lnTo>
                  <a:lnTo>
                    <a:pt x="1049" y="706"/>
                  </a:lnTo>
                  <a:lnTo>
                    <a:pt x="1098" y="706"/>
                  </a:lnTo>
                  <a:lnTo>
                    <a:pt x="1145" y="705"/>
                  </a:lnTo>
                  <a:lnTo>
                    <a:pt x="1145" y="705"/>
                  </a:lnTo>
                  <a:lnTo>
                    <a:pt x="1179" y="701"/>
                  </a:lnTo>
                  <a:lnTo>
                    <a:pt x="1213" y="697"/>
                  </a:lnTo>
                  <a:lnTo>
                    <a:pt x="1248" y="694"/>
                  </a:lnTo>
                  <a:lnTo>
                    <a:pt x="1282" y="693"/>
                  </a:lnTo>
                  <a:lnTo>
                    <a:pt x="1282" y="693"/>
                  </a:lnTo>
                  <a:lnTo>
                    <a:pt x="1286" y="693"/>
                  </a:lnTo>
                  <a:lnTo>
                    <a:pt x="1291" y="692"/>
                  </a:lnTo>
                  <a:lnTo>
                    <a:pt x="1294" y="689"/>
                  </a:lnTo>
                  <a:lnTo>
                    <a:pt x="1298" y="686"/>
                  </a:lnTo>
                  <a:lnTo>
                    <a:pt x="1298" y="686"/>
                  </a:lnTo>
                  <a:lnTo>
                    <a:pt x="1302" y="685"/>
                  </a:lnTo>
                  <a:lnTo>
                    <a:pt x="1306" y="681"/>
                  </a:lnTo>
                  <a:lnTo>
                    <a:pt x="1308" y="677"/>
                  </a:lnTo>
                  <a:lnTo>
                    <a:pt x="1311" y="672"/>
                  </a:lnTo>
                  <a:lnTo>
                    <a:pt x="1311" y="672"/>
                  </a:lnTo>
                  <a:lnTo>
                    <a:pt x="1315" y="662"/>
                  </a:lnTo>
                  <a:lnTo>
                    <a:pt x="1316" y="651"/>
                  </a:lnTo>
                  <a:lnTo>
                    <a:pt x="1317" y="641"/>
                  </a:lnTo>
                  <a:lnTo>
                    <a:pt x="1317" y="629"/>
                  </a:lnTo>
                  <a:lnTo>
                    <a:pt x="1317" y="605"/>
                  </a:lnTo>
                  <a:lnTo>
                    <a:pt x="1314" y="580"/>
                  </a:lnTo>
                  <a:lnTo>
                    <a:pt x="1306" y="533"/>
                  </a:lnTo>
                  <a:lnTo>
                    <a:pt x="1302" y="510"/>
                  </a:lnTo>
                  <a:lnTo>
                    <a:pt x="1300" y="489"/>
                  </a:lnTo>
                  <a:lnTo>
                    <a:pt x="1300" y="489"/>
                  </a:lnTo>
                  <a:close/>
                </a:path>
              </a:pathLst>
            </a:custGeom>
            <a:grpFill/>
            <a:ln w="9525">
              <a:noFill/>
              <a:round/>
            </a:ln>
          </p:spPr>
          <p:txBody>
            <a:bodyPr vert="horz" wrap="square" lIns="121920" tIns="60960" rIns="121920" bIns="60960" numCol="1" anchor="t" anchorCtr="0" compatLnSpc="1"/>
            <a:lstStyle/>
            <a:p>
              <a:endParaRPr lang="zh-CN" altLang="en-US" sz="2400"/>
            </a:p>
          </p:txBody>
        </p:sp>
        <p:sp>
          <p:nvSpPr>
            <p:cNvPr id="57" name="Freeform 923"/>
            <p:cNvSpPr>
              <a:spLocks noEditPoints="1"/>
            </p:cNvSpPr>
            <p:nvPr/>
          </p:nvSpPr>
          <p:spPr bwMode="auto">
            <a:xfrm>
              <a:off x="3565526" y="3633788"/>
              <a:ext cx="120650" cy="47625"/>
            </a:xfrm>
            <a:custGeom>
              <a:avLst/>
              <a:gdLst/>
              <a:ahLst/>
              <a:cxnLst>
                <a:cxn ang="0">
                  <a:pos x="300" y="30"/>
                </a:cxn>
                <a:cxn ang="0">
                  <a:pos x="298" y="21"/>
                </a:cxn>
                <a:cxn ang="0">
                  <a:pos x="294" y="14"/>
                </a:cxn>
                <a:cxn ang="0">
                  <a:pos x="280" y="8"/>
                </a:cxn>
                <a:cxn ang="0">
                  <a:pos x="274" y="8"/>
                </a:cxn>
                <a:cxn ang="0">
                  <a:pos x="214" y="3"/>
                </a:cxn>
                <a:cxn ang="0">
                  <a:pos x="94" y="0"/>
                </a:cxn>
                <a:cxn ang="0">
                  <a:pos x="34" y="0"/>
                </a:cxn>
                <a:cxn ang="0">
                  <a:pos x="27" y="1"/>
                </a:cxn>
                <a:cxn ang="0">
                  <a:pos x="18" y="1"/>
                </a:cxn>
                <a:cxn ang="0">
                  <a:pos x="9" y="5"/>
                </a:cxn>
                <a:cxn ang="0">
                  <a:pos x="2" y="12"/>
                </a:cxn>
                <a:cxn ang="0">
                  <a:pos x="0" y="22"/>
                </a:cxn>
                <a:cxn ang="0">
                  <a:pos x="1" y="41"/>
                </a:cxn>
                <a:cxn ang="0">
                  <a:pos x="7" y="76"/>
                </a:cxn>
                <a:cxn ang="0">
                  <a:pos x="14" y="92"/>
                </a:cxn>
                <a:cxn ang="0">
                  <a:pos x="18" y="95"/>
                </a:cxn>
                <a:cxn ang="0">
                  <a:pos x="28" y="103"/>
                </a:cxn>
                <a:cxn ang="0">
                  <a:pos x="48" y="109"/>
                </a:cxn>
                <a:cxn ang="0">
                  <a:pos x="95" y="112"/>
                </a:cxn>
                <a:cxn ang="0">
                  <a:pos x="121" y="114"/>
                </a:cxn>
                <a:cxn ang="0">
                  <a:pos x="201" y="119"/>
                </a:cxn>
                <a:cxn ang="0">
                  <a:pos x="242" y="116"/>
                </a:cxn>
                <a:cxn ang="0">
                  <a:pos x="280" y="109"/>
                </a:cxn>
                <a:cxn ang="0">
                  <a:pos x="285" y="107"/>
                </a:cxn>
                <a:cxn ang="0">
                  <a:pos x="294" y="101"/>
                </a:cxn>
                <a:cxn ang="0">
                  <a:pos x="300" y="86"/>
                </a:cxn>
                <a:cxn ang="0">
                  <a:pos x="303" y="63"/>
                </a:cxn>
                <a:cxn ang="0">
                  <a:pos x="300" y="30"/>
                </a:cxn>
                <a:cxn ang="0">
                  <a:pos x="121" y="68"/>
                </a:cxn>
                <a:cxn ang="0">
                  <a:pos x="87" y="64"/>
                </a:cxn>
                <a:cxn ang="0">
                  <a:pos x="53" y="60"/>
                </a:cxn>
                <a:cxn ang="0">
                  <a:pos x="49" y="56"/>
                </a:cxn>
                <a:cxn ang="0">
                  <a:pos x="47" y="46"/>
                </a:cxn>
                <a:cxn ang="0">
                  <a:pos x="205" y="48"/>
                </a:cxn>
                <a:cxn ang="0">
                  <a:pos x="257" y="52"/>
                </a:cxn>
                <a:cxn ang="0">
                  <a:pos x="257" y="67"/>
                </a:cxn>
                <a:cxn ang="0">
                  <a:pos x="223" y="69"/>
                </a:cxn>
                <a:cxn ang="0">
                  <a:pos x="155" y="71"/>
                </a:cxn>
                <a:cxn ang="0">
                  <a:pos x="121" y="68"/>
                </a:cxn>
              </a:cxnLst>
              <a:rect l="0" t="0" r="r" b="b"/>
              <a:pathLst>
                <a:path w="303" h="119">
                  <a:moveTo>
                    <a:pt x="300" y="30"/>
                  </a:moveTo>
                  <a:lnTo>
                    <a:pt x="300" y="30"/>
                  </a:lnTo>
                  <a:lnTo>
                    <a:pt x="300" y="25"/>
                  </a:lnTo>
                  <a:lnTo>
                    <a:pt x="298" y="21"/>
                  </a:lnTo>
                  <a:lnTo>
                    <a:pt x="297" y="18"/>
                  </a:lnTo>
                  <a:lnTo>
                    <a:pt x="294" y="14"/>
                  </a:lnTo>
                  <a:lnTo>
                    <a:pt x="287" y="10"/>
                  </a:lnTo>
                  <a:lnTo>
                    <a:pt x="280" y="8"/>
                  </a:lnTo>
                  <a:lnTo>
                    <a:pt x="280" y="8"/>
                  </a:lnTo>
                  <a:lnTo>
                    <a:pt x="274" y="8"/>
                  </a:lnTo>
                  <a:lnTo>
                    <a:pt x="274" y="8"/>
                  </a:lnTo>
                  <a:lnTo>
                    <a:pt x="214" y="3"/>
                  </a:lnTo>
                  <a:lnTo>
                    <a:pt x="154" y="1"/>
                  </a:lnTo>
                  <a:lnTo>
                    <a:pt x="94" y="0"/>
                  </a:lnTo>
                  <a:lnTo>
                    <a:pt x="34" y="0"/>
                  </a:lnTo>
                  <a:lnTo>
                    <a:pt x="34" y="0"/>
                  </a:lnTo>
                  <a:lnTo>
                    <a:pt x="27" y="1"/>
                  </a:lnTo>
                  <a:lnTo>
                    <a:pt x="27" y="1"/>
                  </a:lnTo>
                  <a:lnTo>
                    <a:pt x="22" y="0"/>
                  </a:lnTo>
                  <a:lnTo>
                    <a:pt x="18" y="1"/>
                  </a:lnTo>
                  <a:lnTo>
                    <a:pt x="13" y="3"/>
                  </a:lnTo>
                  <a:lnTo>
                    <a:pt x="9" y="5"/>
                  </a:lnTo>
                  <a:lnTo>
                    <a:pt x="5" y="8"/>
                  </a:lnTo>
                  <a:lnTo>
                    <a:pt x="2" y="12"/>
                  </a:lnTo>
                  <a:lnTo>
                    <a:pt x="1" y="17"/>
                  </a:lnTo>
                  <a:lnTo>
                    <a:pt x="0" y="22"/>
                  </a:lnTo>
                  <a:lnTo>
                    <a:pt x="0" y="22"/>
                  </a:lnTo>
                  <a:lnTo>
                    <a:pt x="1" y="41"/>
                  </a:lnTo>
                  <a:lnTo>
                    <a:pt x="2" y="58"/>
                  </a:lnTo>
                  <a:lnTo>
                    <a:pt x="7" y="76"/>
                  </a:lnTo>
                  <a:lnTo>
                    <a:pt x="10" y="84"/>
                  </a:lnTo>
                  <a:lnTo>
                    <a:pt x="14" y="92"/>
                  </a:lnTo>
                  <a:lnTo>
                    <a:pt x="14" y="92"/>
                  </a:lnTo>
                  <a:lnTo>
                    <a:pt x="18" y="95"/>
                  </a:lnTo>
                  <a:lnTo>
                    <a:pt x="23" y="99"/>
                  </a:lnTo>
                  <a:lnTo>
                    <a:pt x="28" y="103"/>
                  </a:lnTo>
                  <a:lnTo>
                    <a:pt x="34" y="106"/>
                  </a:lnTo>
                  <a:lnTo>
                    <a:pt x="48" y="109"/>
                  </a:lnTo>
                  <a:lnTo>
                    <a:pt x="64" y="111"/>
                  </a:lnTo>
                  <a:lnTo>
                    <a:pt x="95" y="112"/>
                  </a:lnTo>
                  <a:lnTo>
                    <a:pt x="121" y="114"/>
                  </a:lnTo>
                  <a:lnTo>
                    <a:pt x="121" y="114"/>
                  </a:lnTo>
                  <a:lnTo>
                    <a:pt x="161" y="116"/>
                  </a:lnTo>
                  <a:lnTo>
                    <a:pt x="201" y="119"/>
                  </a:lnTo>
                  <a:lnTo>
                    <a:pt x="221" y="118"/>
                  </a:lnTo>
                  <a:lnTo>
                    <a:pt x="242" y="116"/>
                  </a:lnTo>
                  <a:lnTo>
                    <a:pt x="261" y="114"/>
                  </a:lnTo>
                  <a:lnTo>
                    <a:pt x="280" y="109"/>
                  </a:lnTo>
                  <a:lnTo>
                    <a:pt x="280" y="109"/>
                  </a:lnTo>
                  <a:lnTo>
                    <a:pt x="285" y="107"/>
                  </a:lnTo>
                  <a:lnTo>
                    <a:pt x="290" y="105"/>
                  </a:lnTo>
                  <a:lnTo>
                    <a:pt x="294" y="101"/>
                  </a:lnTo>
                  <a:lnTo>
                    <a:pt x="297" y="97"/>
                  </a:lnTo>
                  <a:lnTo>
                    <a:pt x="300" y="86"/>
                  </a:lnTo>
                  <a:lnTo>
                    <a:pt x="302" y="75"/>
                  </a:lnTo>
                  <a:lnTo>
                    <a:pt x="303" y="63"/>
                  </a:lnTo>
                  <a:lnTo>
                    <a:pt x="302" y="51"/>
                  </a:lnTo>
                  <a:lnTo>
                    <a:pt x="300" y="30"/>
                  </a:lnTo>
                  <a:lnTo>
                    <a:pt x="300" y="30"/>
                  </a:lnTo>
                  <a:close/>
                  <a:moveTo>
                    <a:pt x="121" y="68"/>
                  </a:moveTo>
                  <a:lnTo>
                    <a:pt x="121" y="68"/>
                  </a:lnTo>
                  <a:lnTo>
                    <a:pt x="87" y="64"/>
                  </a:lnTo>
                  <a:lnTo>
                    <a:pt x="53" y="60"/>
                  </a:lnTo>
                  <a:lnTo>
                    <a:pt x="53" y="60"/>
                  </a:lnTo>
                  <a:lnTo>
                    <a:pt x="51" y="59"/>
                  </a:lnTo>
                  <a:lnTo>
                    <a:pt x="49" y="56"/>
                  </a:lnTo>
                  <a:lnTo>
                    <a:pt x="47" y="46"/>
                  </a:lnTo>
                  <a:lnTo>
                    <a:pt x="47" y="46"/>
                  </a:lnTo>
                  <a:lnTo>
                    <a:pt x="153" y="47"/>
                  </a:lnTo>
                  <a:lnTo>
                    <a:pt x="205" y="48"/>
                  </a:lnTo>
                  <a:lnTo>
                    <a:pt x="257" y="52"/>
                  </a:lnTo>
                  <a:lnTo>
                    <a:pt x="257" y="52"/>
                  </a:lnTo>
                  <a:lnTo>
                    <a:pt x="257" y="59"/>
                  </a:lnTo>
                  <a:lnTo>
                    <a:pt x="257" y="67"/>
                  </a:lnTo>
                  <a:lnTo>
                    <a:pt x="257" y="67"/>
                  </a:lnTo>
                  <a:lnTo>
                    <a:pt x="223" y="69"/>
                  </a:lnTo>
                  <a:lnTo>
                    <a:pt x="189" y="71"/>
                  </a:lnTo>
                  <a:lnTo>
                    <a:pt x="155" y="71"/>
                  </a:lnTo>
                  <a:lnTo>
                    <a:pt x="121" y="68"/>
                  </a:lnTo>
                  <a:lnTo>
                    <a:pt x="121" y="68"/>
                  </a:lnTo>
                  <a:close/>
                </a:path>
              </a:pathLst>
            </a:custGeom>
            <a:grpFill/>
            <a:ln w="9525">
              <a:noFill/>
              <a:round/>
            </a:ln>
          </p:spPr>
          <p:txBody>
            <a:bodyPr vert="horz" wrap="square" lIns="121920" tIns="60960" rIns="121920" bIns="60960" numCol="1" anchor="t" anchorCtr="0" compatLnSpc="1"/>
            <a:lstStyle/>
            <a:p>
              <a:endParaRPr lang="zh-CN" altLang="en-US" sz="2400"/>
            </a:p>
          </p:txBody>
        </p:sp>
      </p:grpSp>
      <p:sp>
        <p:nvSpPr>
          <p:cNvPr id="58" name="文本框 57"/>
          <p:cNvSpPr txBox="1"/>
          <p:nvPr/>
        </p:nvSpPr>
        <p:spPr>
          <a:xfrm>
            <a:off x="3759581" y="1188365"/>
            <a:ext cx="647934" cy="1200329"/>
          </a:xfrm>
          <a:prstGeom prst="rect">
            <a:avLst/>
          </a:prstGeom>
          <a:noFill/>
        </p:spPr>
        <p:txBody>
          <a:bodyPr wrap="none" rtlCol="0">
            <a:spAutoFit/>
          </a:bodyPr>
          <a:lstStyle/>
          <a:p>
            <a:r>
              <a:rPr lang="en-US" altLang="zh-CN" sz="7200" dirty="0">
                <a:latin typeface="Impact" panose="020B0806030902050204" pitchFamily="34" charset="0"/>
              </a:rPr>
              <a:t>2</a:t>
            </a:r>
            <a:endParaRPr lang="zh-CN" altLang="en-US" sz="7200" dirty="0">
              <a:latin typeface="Impact" panose="020B0806030902050204" pitchFamily="34" charset="0"/>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0" presetClass="entr" presetSubtype="0"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800" decel="100000"/>
                                        <p:tgtEl>
                                          <p:spTgt spid="3"/>
                                        </p:tgtEl>
                                      </p:cBhvr>
                                    </p:animEffect>
                                    <p:anim calcmode="lin" valueType="num">
                                      <p:cBhvr>
                                        <p:cTn id="8" dur="800" decel="100000" fill="hold"/>
                                        <p:tgtEl>
                                          <p:spTgt spid="3"/>
                                        </p:tgtEl>
                                        <p:attrNameLst>
                                          <p:attrName>style.rotation</p:attrName>
                                        </p:attrNameLst>
                                      </p:cBhvr>
                                      <p:tavLst>
                                        <p:tav tm="0">
                                          <p:val>
                                            <p:fltVal val="-90"/>
                                          </p:val>
                                        </p:tav>
                                        <p:tav tm="100000">
                                          <p:val>
                                            <p:fltVal val="0"/>
                                          </p:val>
                                        </p:tav>
                                      </p:tavLst>
                                    </p:anim>
                                    <p:anim calcmode="lin" valueType="num">
                                      <p:cBhvr>
                                        <p:cTn id="9" dur="800" decel="100000" fill="hold"/>
                                        <p:tgtEl>
                                          <p:spTgt spid="3"/>
                                        </p:tgtEl>
                                        <p:attrNameLst>
                                          <p:attrName>ppt_x</p:attrName>
                                        </p:attrNameLst>
                                      </p:cBhvr>
                                      <p:tavLst>
                                        <p:tav tm="0">
                                          <p:val>
                                            <p:strVal val="#ppt_x+0.4"/>
                                          </p:val>
                                        </p:tav>
                                        <p:tav tm="100000">
                                          <p:val>
                                            <p:strVal val="#ppt_x-0.05"/>
                                          </p:val>
                                        </p:tav>
                                      </p:tavLst>
                                    </p:anim>
                                    <p:anim calcmode="lin" valueType="num">
                                      <p:cBhvr>
                                        <p:cTn id="10" dur="800" decel="100000" fill="hold"/>
                                        <p:tgtEl>
                                          <p:spTgt spid="3"/>
                                        </p:tgtEl>
                                        <p:attrNameLst>
                                          <p:attrName>ppt_y</p:attrName>
                                        </p:attrNameLst>
                                      </p:cBhvr>
                                      <p:tavLst>
                                        <p:tav tm="0">
                                          <p:val>
                                            <p:strVal val="#ppt_y-0.4"/>
                                          </p:val>
                                        </p:tav>
                                        <p:tav tm="100000">
                                          <p:val>
                                            <p:strVal val="#ppt_y+0.1"/>
                                          </p:val>
                                        </p:tav>
                                      </p:tavLst>
                                    </p:anim>
                                    <p:anim calcmode="lin" valueType="num">
                                      <p:cBhvr>
                                        <p:cTn id="11" dur="200" accel="100000" fill="hold">
                                          <p:stCondLst>
                                            <p:cond delay="800"/>
                                          </p:stCondLst>
                                        </p:cTn>
                                        <p:tgtEl>
                                          <p:spTgt spid="3"/>
                                        </p:tgtEl>
                                        <p:attrNameLst>
                                          <p:attrName>ppt_x</p:attrName>
                                        </p:attrNameLst>
                                      </p:cBhvr>
                                      <p:tavLst>
                                        <p:tav tm="0">
                                          <p:val>
                                            <p:strVal val="#ppt_x-0.05"/>
                                          </p:val>
                                        </p:tav>
                                        <p:tav tm="100000">
                                          <p:val>
                                            <p:strVal val="#ppt_x"/>
                                          </p:val>
                                        </p:tav>
                                      </p:tavLst>
                                    </p:anim>
                                    <p:anim calcmode="lin" valueType="num">
                                      <p:cBhvr>
                                        <p:cTn id="12" dur="200" accel="100000" fill="hold">
                                          <p:stCondLst>
                                            <p:cond delay="800"/>
                                          </p:stCondLst>
                                        </p:cTn>
                                        <p:tgtEl>
                                          <p:spTgt spid="3"/>
                                        </p:tgtEl>
                                        <p:attrNameLst>
                                          <p:attrName>ppt_y</p:attrName>
                                        </p:attrNameLst>
                                      </p:cBhvr>
                                      <p:tavLst>
                                        <p:tav tm="0">
                                          <p:val>
                                            <p:strVal val="#ppt_y+0.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6" presetClass="entr" presetSubtype="0" fill="hold" grpId="0" nodeType="clickEffect">
                                  <p:stCondLst>
                                    <p:cond delay="0"/>
                                  </p:stCondLst>
                                  <p:childTnLst>
                                    <p:set>
                                      <p:cBhvr>
                                        <p:cTn id="16" dur="1" fill="hold">
                                          <p:stCondLst>
                                            <p:cond delay="0"/>
                                          </p:stCondLst>
                                        </p:cTn>
                                        <p:tgtEl>
                                          <p:spTgt spid="58"/>
                                        </p:tgtEl>
                                        <p:attrNameLst>
                                          <p:attrName>style.visibility</p:attrName>
                                        </p:attrNameLst>
                                      </p:cBhvr>
                                      <p:to>
                                        <p:strVal val="visible"/>
                                      </p:to>
                                    </p:set>
                                    <p:animEffect transition="in" filter="wipe(down)">
                                      <p:cBhvr>
                                        <p:cTn id="17" dur="580">
                                          <p:stCondLst>
                                            <p:cond delay="0"/>
                                          </p:stCondLst>
                                        </p:cTn>
                                        <p:tgtEl>
                                          <p:spTgt spid="58"/>
                                        </p:tgtEl>
                                      </p:cBhvr>
                                    </p:animEffect>
                                    <p:anim calcmode="lin" valueType="num">
                                      <p:cBhvr>
                                        <p:cTn id="18" dur="1822" tmFilter="0,0; 0.14,0.36; 0.43,0.73; 0.71,0.91; 1.0,1.0">
                                          <p:stCondLst>
                                            <p:cond delay="0"/>
                                          </p:stCondLst>
                                        </p:cTn>
                                        <p:tgtEl>
                                          <p:spTgt spid="58"/>
                                        </p:tgtEl>
                                        <p:attrNameLst>
                                          <p:attrName>ppt_x</p:attrName>
                                        </p:attrNameLst>
                                      </p:cBhvr>
                                      <p:tavLst>
                                        <p:tav tm="0">
                                          <p:val>
                                            <p:strVal val="#ppt_x-0.25"/>
                                          </p:val>
                                        </p:tav>
                                        <p:tav tm="100000">
                                          <p:val>
                                            <p:strVal val="#ppt_x"/>
                                          </p:val>
                                        </p:tav>
                                      </p:tavLst>
                                    </p:anim>
                                    <p:anim calcmode="lin" valueType="num">
                                      <p:cBhvr>
                                        <p:cTn id="19" dur="664" tmFilter="0.0,0.0; 0.25,0.07; 0.50,0.2; 0.75,0.467; 1.0,1.0">
                                          <p:stCondLst>
                                            <p:cond delay="0"/>
                                          </p:stCondLst>
                                        </p:cTn>
                                        <p:tgtEl>
                                          <p:spTgt spid="58"/>
                                        </p:tgtEl>
                                        <p:attrNameLst>
                                          <p:attrName>ppt_y</p:attrName>
                                        </p:attrNameLst>
                                      </p:cBhvr>
                                      <p:tavLst>
                                        <p:tav tm="0" fmla="#ppt_y-sin(pi*$)/3">
                                          <p:val>
                                            <p:fltVal val="0.5"/>
                                          </p:val>
                                        </p:tav>
                                        <p:tav tm="100000">
                                          <p:val>
                                            <p:fltVal val="1"/>
                                          </p:val>
                                        </p:tav>
                                      </p:tavLst>
                                    </p:anim>
                                    <p:anim calcmode="lin" valueType="num">
                                      <p:cBhvr>
                                        <p:cTn id="20" dur="664" tmFilter="0, 0; 0.125,0.2665; 0.25,0.4; 0.375,0.465; 0.5,0.5;  0.625,0.535; 0.75,0.6; 0.875,0.7335; 1,1">
                                          <p:stCondLst>
                                            <p:cond delay="664"/>
                                          </p:stCondLst>
                                        </p:cTn>
                                        <p:tgtEl>
                                          <p:spTgt spid="58"/>
                                        </p:tgtEl>
                                        <p:attrNameLst>
                                          <p:attrName>ppt_y</p:attrName>
                                        </p:attrNameLst>
                                      </p:cBhvr>
                                      <p:tavLst>
                                        <p:tav tm="0" fmla="#ppt_y-sin(pi*$)/9">
                                          <p:val>
                                            <p:fltVal val="0"/>
                                          </p:val>
                                        </p:tav>
                                        <p:tav tm="100000">
                                          <p:val>
                                            <p:fltVal val="1"/>
                                          </p:val>
                                        </p:tav>
                                      </p:tavLst>
                                    </p:anim>
                                    <p:anim calcmode="lin" valueType="num">
                                      <p:cBhvr>
                                        <p:cTn id="21" dur="332" tmFilter="0, 0; 0.125,0.2665; 0.25,0.4; 0.375,0.465; 0.5,0.5;  0.625,0.535; 0.75,0.6; 0.875,0.7335; 1,1">
                                          <p:stCondLst>
                                            <p:cond delay="1324"/>
                                          </p:stCondLst>
                                        </p:cTn>
                                        <p:tgtEl>
                                          <p:spTgt spid="58"/>
                                        </p:tgtEl>
                                        <p:attrNameLst>
                                          <p:attrName>ppt_y</p:attrName>
                                        </p:attrNameLst>
                                      </p:cBhvr>
                                      <p:tavLst>
                                        <p:tav tm="0" fmla="#ppt_y-sin(pi*$)/27">
                                          <p:val>
                                            <p:fltVal val="0"/>
                                          </p:val>
                                        </p:tav>
                                        <p:tav tm="100000">
                                          <p:val>
                                            <p:fltVal val="1"/>
                                          </p:val>
                                        </p:tav>
                                      </p:tavLst>
                                    </p:anim>
                                    <p:anim calcmode="lin" valueType="num">
                                      <p:cBhvr>
                                        <p:cTn id="22" dur="164" tmFilter="0, 0; 0.125,0.2665; 0.25,0.4; 0.375,0.465; 0.5,0.5;  0.625,0.535; 0.75,0.6; 0.875,0.7335; 1,1">
                                          <p:stCondLst>
                                            <p:cond delay="1656"/>
                                          </p:stCondLst>
                                        </p:cTn>
                                        <p:tgtEl>
                                          <p:spTgt spid="58"/>
                                        </p:tgtEl>
                                        <p:attrNameLst>
                                          <p:attrName>ppt_y</p:attrName>
                                        </p:attrNameLst>
                                      </p:cBhvr>
                                      <p:tavLst>
                                        <p:tav tm="0" fmla="#ppt_y-sin(pi*$)/81">
                                          <p:val>
                                            <p:fltVal val="0"/>
                                          </p:val>
                                        </p:tav>
                                        <p:tav tm="100000">
                                          <p:val>
                                            <p:fltVal val="1"/>
                                          </p:val>
                                        </p:tav>
                                      </p:tavLst>
                                    </p:anim>
                                    <p:animScale>
                                      <p:cBhvr>
                                        <p:cTn id="23" dur="26">
                                          <p:stCondLst>
                                            <p:cond delay="650"/>
                                          </p:stCondLst>
                                        </p:cTn>
                                        <p:tgtEl>
                                          <p:spTgt spid="58"/>
                                        </p:tgtEl>
                                      </p:cBhvr>
                                      <p:to x="100000" y="60000"/>
                                    </p:animScale>
                                    <p:animScale>
                                      <p:cBhvr>
                                        <p:cTn id="24" dur="166" decel="50000">
                                          <p:stCondLst>
                                            <p:cond delay="676"/>
                                          </p:stCondLst>
                                        </p:cTn>
                                        <p:tgtEl>
                                          <p:spTgt spid="58"/>
                                        </p:tgtEl>
                                      </p:cBhvr>
                                      <p:to x="100000" y="100000"/>
                                    </p:animScale>
                                    <p:animScale>
                                      <p:cBhvr>
                                        <p:cTn id="25" dur="26">
                                          <p:stCondLst>
                                            <p:cond delay="1312"/>
                                          </p:stCondLst>
                                        </p:cTn>
                                        <p:tgtEl>
                                          <p:spTgt spid="58"/>
                                        </p:tgtEl>
                                      </p:cBhvr>
                                      <p:to x="100000" y="80000"/>
                                    </p:animScale>
                                    <p:animScale>
                                      <p:cBhvr>
                                        <p:cTn id="26" dur="166" decel="50000">
                                          <p:stCondLst>
                                            <p:cond delay="1338"/>
                                          </p:stCondLst>
                                        </p:cTn>
                                        <p:tgtEl>
                                          <p:spTgt spid="58"/>
                                        </p:tgtEl>
                                      </p:cBhvr>
                                      <p:to x="100000" y="100000"/>
                                    </p:animScale>
                                    <p:animScale>
                                      <p:cBhvr>
                                        <p:cTn id="27" dur="26">
                                          <p:stCondLst>
                                            <p:cond delay="1642"/>
                                          </p:stCondLst>
                                        </p:cTn>
                                        <p:tgtEl>
                                          <p:spTgt spid="58"/>
                                        </p:tgtEl>
                                      </p:cBhvr>
                                      <p:to x="100000" y="90000"/>
                                    </p:animScale>
                                    <p:animScale>
                                      <p:cBhvr>
                                        <p:cTn id="28" dur="166" decel="50000">
                                          <p:stCondLst>
                                            <p:cond delay="1668"/>
                                          </p:stCondLst>
                                        </p:cTn>
                                        <p:tgtEl>
                                          <p:spTgt spid="58"/>
                                        </p:tgtEl>
                                      </p:cBhvr>
                                      <p:to x="100000" y="100000"/>
                                    </p:animScale>
                                    <p:animScale>
                                      <p:cBhvr>
                                        <p:cTn id="29" dur="26">
                                          <p:stCondLst>
                                            <p:cond delay="1808"/>
                                          </p:stCondLst>
                                        </p:cTn>
                                        <p:tgtEl>
                                          <p:spTgt spid="58"/>
                                        </p:tgtEl>
                                      </p:cBhvr>
                                      <p:to x="100000" y="95000"/>
                                    </p:animScale>
                                    <p:animScale>
                                      <p:cBhvr>
                                        <p:cTn id="30" dur="166" decel="50000">
                                          <p:stCondLst>
                                            <p:cond delay="1834"/>
                                          </p:stCondLst>
                                        </p:cTn>
                                        <p:tgtEl>
                                          <p:spTgt spid="58"/>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8"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任意多边形 6"/>
          <p:cNvSpPr/>
          <p:nvPr/>
        </p:nvSpPr>
        <p:spPr>
          <a:xfrm rot="5400000">
            <a:off x="2549374" y="-2150182"/>
            <a:ext cx="335437" cy="4971196"/>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solidFill>
            <a:schemeClr val="bg1"/>
          </a:solid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3" name="文本框 2"/>
          <p:cNvSpPr txBox="1"/>
          <p:nvPr/>
        </p:nvSpPr>
        <p:spPr>
          <a:xfrm>
            <a:off x="533726" y="155336"/>
            <a:ext cx="1107996" cy="276999"/>
          </a:xfrm>
          <a:prstGeom prst="rect">
            <a:avLst/>
          </a:prstGeom>
          <a:noFill/>
        </p:spPr>
        <p:txBody>
          <a:bodyPr wrap="none" rtlCol="0">
            <a:spAutoFit/>
            <a:scene3d>
              <a:camera prst="orthographicFront"/>
              <a:lightRig rig="threePt" dir="t"/>
            </a:scene3d>
            <a:sp3d contourW="12700"/>
          </a:bodyPr>
          <a:lstStyle/>
          <a:p>
            <a:pPr marL="0" marR="0" lvl="0" indent="0" defTabSz="914400" rtl="0" eaLnBrk="1" fontAlgn="auto" latinLnBrk="0" hangingPunct="1">
              <a:lnSpc>
                <a:spcPct val="100000"/>
              </a:lnSpc>
              <a:spcBef>
                <a:spcPts val="0"/>
              </a:spcBef>
              <a:spcAft>
                <a:spcPts val="0"/>
              </a:spcAft>
              <a:buClrTx/>
              <a:buSzTx/>
              <a:buFontTx/>
              <a:buNone/>
              <a:defRPr/>
            </a:pPr>
            <a:r>
              <a:rPr kumimoji="0" lang="zh-CN" altLang="en-US" sz="1200" b="1" i="0" u="none" strike="noStrike" kern="1200" cap="none" spc="0" normalizeH="0" baseline="0" noProof="0" dirty="0">
                <a:ln>
                  <a:noFill/>
                </a:ln>
                <a:solidFill>
                  <a:prstClr val="black"/>
                </a:solidFill>
                <a:effectLst/>
                <a:uLnTx/>
                <a:uFillTx/>
                <a:latin typeface="幼圆" panose="02010509060101010101" pitchFamily="49" charset="-122"/>
                <a:ea typeface="幼圆" panose="02010509060101010101" pitchFamily="49" charset="-122"/>
                <a:cs typeface="经典综艺体简" panose="02010609000101010101" pitchFamily="49" charset="-122"/>
              </a:rPr>
              <a:t>标题文字添加</a:t>
            </a:r>
          </a:p>
        </p:txBody>
      </p:sp>
      <p:sp>
        <p:nvSpPr>
          <p:cNvPr id="4" name="文本框 3"/>
          <p:cNvSpPr txBox="1"/>
          <p:nvPr/>
        </p:nvSpPr>
        <p:spPr>
          <a:xfrm>
            <a:off x="1506000" y="212658"/>
            <a:ext cx="5109030" cy="245516"/>
          </a:xfrm>
          <a:prstGeom prst="rect">
            <a:avLst/>
          </a:prstGeom>
          <a:noFill/>
        </p:spPr>
        <p:txBody>
          <a:bodyPr wrap="square" rtlCol="0">
            <a:spAutoFit/>
            <a:scene3d>
              <a:camera prst="orthographicFront"/>
              <a:lightRig rig="threePt" dir="t"/>
            </a:scene3d>
            <a:sp3d contourW="12700"/>
          </a:bodyPr>
          <a:lstStyle/>
          <a:p>
            <a:pPr marL="0" marR="0" lvl="0" indent="0" defTabSz="914400" rtl="0" eaLnBrk="1" fontAlgn="auto" latinLnBrk="0" hangingPunct="1">
              <a:lnSpc>
                <a:spcPct val="114000"/>
              </a:lnSpc>
              <a:spcBef>
                <a:spcPts val="0"/>
              </a:spcBef>
              <a:spcAft>
                <a:spcPts val="0"/>
              </a:spcAft>
              <a:buClrTx/>
              <a:buSzTx/>
              <a:buFontTx/>
              <a:buNone/>
              <a:defRPr/>
            </a:pPr>
            <a:r>
              <a:rPr kumimoji="0" lang="en-US" altLang="zh-CN" sz="1000" b="1" i="0" u="none" strike="noStrike" kern="1200" cap="none" spc="0" normalizeH="0" baseline="0" noProof="0" dirty="0">
                <a:ln>
                  <a:noFill/>
                </a:ln>
                <a:solidFill>
                  <a:prstClr val="black">
                    <a:lumMod val="65000"/>
                    <a:lumOff val="35000"/>
                  </a:prstClr>
                </a:solidFill>
                <a:effectLst/>
                <a:uLnTx/>
                <a:uFillTx/>
                <a:latin typeface="幼圆" panose="02010509060101010101" pitchFamily="49" charset="-122"/>
                <a:ea typeface="幼圆" panose="02010509060101010101" pitchFamily="49" charset="-122"/>
              </a:rPr>
              <a:t>The user can demonstrate on a projector or computer</a:t>
            </a:r>
          </a:p>
        </p:txBody>
      </p:sp>
      <p:sp>
        <p:nvSpPr>
          <p:cNvPr id="7" name="任意多边形 6"/>
          <p:cNvSpPr/>
          <p:nvPr/>
        </p:nvSpPr>
        <p:spPr>
          <a:xfrm>
            <a:off x="735637" y="1427878"/>
            <a:ext cx="2183437" cy="1313102"/>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8" name="任意多边形 6"/>
          <p:cNvSpPr/>
          <p:nvPr/>
        </p:nvSpPr>
        <p:spPr>
          <a:xfrm>
            <a:off x="3480281" y="1427878"/>
            <a:ext cx="2183437" cy="1313102"/>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9" name="任意多边形 6"/>
          <p:cNvSpPr/>
          <p:nvPr/>
        </p:nvSpPr>
        <p:spPr>
          <a:xfrm>
            <a:off x="6224925" y="1427878"/>
            <a:ext cx="2183437" cy="1313102"/>
          </a:xfrm>
          <a:custGeom>
            <a:avLst/>
            <a:gdLst>
              <a:gd name="connsiteX0" fmla="*/ 145407 w 2991259"/>
              <a:gd name="connsiteY0" fmla="*/ 119556 h 4140013"/>
              <a:gd name="connsiteX1" fmla="*/ 900150 w 2991259"/>
              <a:gd name="connsiteY1" fmla="*/ 3441 h 4140013"/>
              <a:gd name="connsiteX2" fmla="*/ 1945178 w 2991259"/>
              <a:gd name="connsiteY2" fmla="*/ 90527 h 4140013"/>
              <a:gd name="connsiteX3" fmla="*/ 2772493 w 2991259"/>
              <a:gd name="connsiteY3" fmla="*/ 3441 h 4140013"/>
              <a:gd name="connsiteX4" fmla="*/ 2990207 w 2991259"/>
              <a:gd name="connsiteY4" fmla="*/ 235670 h 4140013"/>
              <a:gd name="connsiteX5" fmla="*/ 2859578 w 2991259"/>
              <a:gd name="connsiteY5" fmla="*/ 1222641 h 4140013"/>
              <a:gd name="connsiteX6" fmla="*/ 2961178 w 2991259"/>
              <a:gd name="connsiteY6" fmla="*/ 2340241 h 4140013"/>
              <a:gd name="connsiteX7" fmla="*/ 2888607 w 2991259"/>
              <a:gd name="connsiteY7" fmla="*/ 3370756 h 4140013"/>
              <a:gd name="connsiteX8" fmla="*/ 2917635 w 2991259"/>
              <a:gd name="connsiteY8" fmla="*/ 3994870 h 4140013"/>
              <a:gd name="connsiteX9" fmla="*/ 2656378 w 2991259"/>
              <a:gd name="connsiteY9" fmla="*/ 4096470 h 4140013"/>
              <a:gd name="connsiteX10" fmla="*/ 2017750 w 2991259"/>
              <a:gd name="connsiteY10" fmla="*/ 4067441 h 4140013"/>
              <a:gd name="connsiteX11" fmla="*/ 1379121 w 2991259"/>
              <a:gd name="connsiteY11" fmla="*/ 4140013 h 4140013"/>
              <a:gd name="connsiteX12" fmla="*/ 406664 w 2991259"/>
              <a:gd name="connsiteY12" fmla="*/ 4067441 h 4140013"/>
              <a:gd name="connsiteX13" fmla="*/ 87350 w 2991259"/>
              <a:gd name="connsiteY13" fmla="*/ 4023898 h 4140013"/>
              <a:gd name="connsiteX14" fmla="*/ 72835 w 2991259"/>
              <a:gd name="connsiteY14" fmla="*/ 3356241 h 4140013"/>
              <a:gd name="connsiteX15" fmla="*/ 264 w 2991259"/>
              <a:gd name="connsiteY15" fmla="*/ 2528927 h 4140013"/>
              <a:gd name="connsiteX16" fmla="*/ 101864 w 2991259"/>
              <a:gd name="connsiteY16" fmla="*/ 1498413 h 4140013"/>
              <a:gd name="connsiteX17" fmla="*/ 14778 w 2991259"/>
              <a:gd name="connsiteY17" fmla="*/ 598527 h 4140013"/>
              <a:gd name="connsiteX18" fmla="*/ 29293 w 2991259"/>
              <a:gd name="connsiteY18" fmla="*/ 105041 h 4140013"/>
              <a:gd name="connsiteX19" fmla="*/ 145407 w 2991259"/>
              <a:gd name="connsiteY19" fmla="*/ 119556 h 4140013"/>
              <a:gd name="connsiteX0-1" fmla="*/ 72631 w 3034597"/>
              <a:gd name="connsiteY0-2" fmla="*/ 105041 h 4140013"/>
              <a:gd name="connsiteX1-3" fmla="*/ 943488 w 3034597"/>
              <a:gd name="connsiteY1-4" fmla="*/ 3441 h 4140013"/>
              <a:gd name="connsiteX2-5" fmla="*/ 1988516 w 3034597"/>
              <a:gd name="connsiteY2-6" fmla="*/ 90527 h 4140013"/>
              <a:gd name="connsiteX3-7" fmla="*/ 2815831 w 3034597"/>
              <a:gd name="connsiteY3-8" fmla="*/ 3441 h 4140013"/>
              <a:gd name="connsiteX4-9" fmla="*/ 3033545 w 3034597"/>
              <a:gd name="connsiteY4-10" fmla="*/ 235670 h 4140013"/>
              <a:gd name="connsiteX5-11" fmla="*/ 2902916 w 3034597"/>
              <a:gd name="connsiteY5-12" fmla="*/ 1222641 h 4140013"/>
              <a:gd name="connsiteX6-13" fmla="*/ 3004516 w 3034597"/>
              <a:gd name="connsiteY6-14" fmla="*/ 2340241 h 4140013"/>
              <a:gd name="connsiteX7-15" fmla="*/ 2931945 w 3034597"/>
              <a:gd name="connsiteY7-16" fmla="*/ 3370756 h 4140013"/>
              <a:gd name="connsiteX8-17" fmla="*/ 2960973 w 3034597"/>
              <a:gd name="connsiteY8-18" fmla="*/ 3994870 h 4140013"/>
              <a:gd name="connsiteX9-19" fmla="*/ 2699716 w 3034597"/>
              <a:gd name="connsiteY9-20" fmla="*/ 4096470 h 4140013"/>
              <a:gd name="connsiteX10-21" fmla="*/ 2061088 w 3034597"/>
              <a:gd name="connsiteY10-22" fmla="*/ 4067441 h 4140013"/>
              <a:gd name="connsiteX11-23" fmla="*/ 1422459 w 3034597"/>
              <a:gd name="connsiteY11-24" fmla="*/ 4140013 h 4140013"/>
              <a:gd name="connsiteX12-25" fmla="*/ 450002 w 3034597"/>
              <a:gd name="connsiteY12-26" fmla="*/ 4067441 h 4140013"/>
              <a:gd name="connsiteX13-27" fmla="*/ 130688 w 3034597"/>
              <a:gd name="connsiteY13-28" fmla="*/ 4023898 h 4140013"/>
              <a:gd name="connsiteX14-29" fmla="*/ 116173 w 3034597"/>
              <a:gd name="connsiteY14-30" fmla="*/ 3356241 h 4140013"/>
              <a:gd name="connsiteX15-31" fmla="*/ 43602 w 3034597"/>
              <a:gd name="connsiteY15-32" fmla="*/ 2528927 h 4140013"/>
              <a:gd name="connsiteX16-33" fmla="*/ 145202 w 3034597"/>
              <a:gd name="connsiteY16-34" fmla="*/ 1498413 h 4140013"/>
              <a:gd name="connsiteX17-35" fmla="*/ 58116 w 3034597"/>
              <a:gd name="connsiteY17-36" fmla="*/ 598527 h 4140013"/>
              <a:gd name="connsiteX18-37" fmla="*/ 72631 w 3034597"/>
              <a:gd name="connsiteY18-38" fmla="*/ 105041 h 4140013"/>
              <a:gd name="connsiteX0-39" fmla="*/ 68354 w 3044834"/>
              <a:gd name="connsiteY0-40" fmla="*/ 47486 h 4184058"/>
              <a:gd name="connsiteX1-41" fmla="*/ 953725 w 3044834"/>
              <a:gd name="connsiteY1-42" fmla="*/ 47486 h 4184058"/>
              <a:gd name="connsiteX2-43" fmla="*/ 1998753 w 3044834"/>
              <a:gd name="connsiteY2-44" fmla="*/ 134572 h 4184058"/>
              <a:gd name="connsiteX3-45" fmla="*/ 2826068 w 3044834"/>
              <a:gd name="connsiteY3-46" fmla="*/ 47486 h 4184058"/>
              <a:gd name="connsiteX4-47" fmla="*/ 3043782 w 3044834"/>
              <a:gd name="connsiteY4-48" fmla="*/ 279715 h 4184058"/>
              <a:gd name="connsiteX5-49" fmla="*/ 2913153 w 3044834"/>
              <a:gd name="connsiteY5-50" fmla="*/ 1266686 h 4184058"/>
              <a:gd name="connsiteX6-51" fmla="*/ 3014753 w 3044834"/>
              <a:gd name="connsiteY6-52" fmla="*/ 2384286 h 4184058"/>
              <a:gd name="connsiteX7-53" fmla="*/ 2942182 w 3044834"/>
              <a:gd name="connsiteY7-54" fmla="*/ 3414801 h 4184058"/>
              <a:gd name="connsiteX8-55" fmla="*/ 2971210 w 3044834"/>
              <a:gd name="connsiteY8-56" fmla="*/ 4038915 h 4184058"/>
              <a:gd name="connsiteX9-57" fmla="*/ 2709953 w 3044834"/>
              <a:gd name="connsiteY9-58" fmla="*/ 4140515 h 4184058"/>
              <a:gd name="connsiteX10-59" fmla="*/ 2071325 w 3044834"/>
              <a:gd name="connsiteY10-60" fmla="*/ 4111486 h 4184058"/>
              <a:gd name="connsiteX11-61" fmla="*/ 1432696 w 3044834"/>
              <a:gd name="connsiteY11-62" fmla="*/ 4184058 h 4184058"/>
              <a:gd name="connsiteX12-63" fmla="*/ 460239 w 3044834"/>
              <a:gd name="connsiteY12-64" fmla="*/ 4111486 h 4184058"/>
              <a:gd name="connsiteX13-65" fmla="*/ 140925 w 3044834"/>
              <a:gd name="connsiteY13-66" fmla="*/ 4067943 h 4184058"/>
              <a:gd name="connsiteX14-67" fmla="*/ 126410 w 3044834"/>
              <a:gd name="connsiteY14-68" fmla="*/ 3400286 h 4184058"/>
              <a:gd name="connsiteX15-69" fmla="*/ 53839 w 3044834"/>
              <a:gd name="connsiteY15-70" fmla="*/ 2572972 h 4184058"/>
              <a:gd name="connsiteX16-71" fmla="*/ 155439 w 3044834"/>
              <a:gd name="connsiteY16-72" fmla="*/ 1542458 h 4184058"/>
              <a:gd name="connsiteX17-73" fmla="*/ 68353 w 3044834"/>
              <a:gd name="connsiteY17-74" fmla="*/ 642572 h 4184058"/>
              <a:gd name="connsiteX18-75" fmla="*/ 68354 w 3044834"/>
              <a:gd name="connsiteY18-76" fmla="*/ 47486 h 4184058"/>
            </a:gdLst>
            <a:ahLst/>
            <a:cxnLst>
              <a:cxn ang="0">
                <a:pos x="connsiteX0-1" y="connsiteY0-2"/>
              </a:cxn>
              <a:cxn ang="0">
                <a:pos x="connsiteX1-3" y="connsiteY1-4"/>
              </a:cxn>
              <a:cxn ang="0">
                <a:pos x="connsiteX2-5" y="connsiteY2-6"/>
              </a:cxn>
              <a:cxn ang="0">
                <a:pos x="connsiteX3-7" y="connsiteY3-8"/>
              </a:cxn>
              <a:cxn ang="0">
                <a:pos x="connsiteX4-9" y="connsiteY4-10"/>
              </a:cxn>
              <a:cxn ang="0">
                <a:pos x="connsiteX5-11" y="connsiteY5-12"/>
              </a:cxn>
              <a:cxn ang="0">
                <a:pos x="connsiteX6-13" y="connsiteY6-14"/>
              </a:cxn>
              <a:cxn ang="0">
                <a:pos x="connsiteX7-15" y="connsiteY7-16"/>
              </a:cxn>
              <a:cxn ang="0">
                <a:pos x="connsiteX8-17" y="connsiteY8-18"/>
              </a:cxn>
              <a:cxn ang="0">
                <a:pos x="connsiteX9-19" y="connsiteY9-20"/>
              </a:cxn>
              <a:cxn ang="0">
                <a:pos x="connsiteX10-21" y="connsiteY10-22"/>
              </a:cxn>
              <a:cxn ang="0">
                <a:pos x="connsiteX11-23" y="connsiteY11-24"/>
              </a:cxn>
              <a:cxn ang="0">
                <a:pos x="connsiteX12-25" y="connsiteY12-26"/>
              </a:cxn>
              <a:cxn ang="0">
                <a:pos x="connsiteX13-27" y="connsiteY13-28"/>
              </a:cxn>
              <a:cxn ang="0">
                <a:pos x="connsiteX14-29" y="connsiteY14-30"/>
              </a:cxn>
              <a:cxn ang="0">
                <a:pos x="connsiteX15-31" y="connsiteY15-32"/>
              </a:cxn>
              <a:cxn ang="0">
                <a:pos x="connsiteX16-33" y="connsiteY16-34"/>
              </a:cxn>
              <a:cxn ang="0">
                <a:pos x="connsiteX17-35" y="connsiteY17-36"/>
              </a:cxn>
              <a:cxn ang="0">
                <a:pos x="connsiteX18-37" y="connsiteY18-38"/>
              </a:cxn>
            </a:cxnLst>
            <a:rect l="l" t="t" r="r" b="b"/>
            <a:pathLst>
              <a:path w="3044834" h="4184058">
                <a:moveTo>
                  <a:pt x="68354" y="47486"/>
                </a:moveTo>
                <a:cubicBezTo>
                  <a:pt x="215916" y="-51695"/>
                  <a:pt x="631992" y="32972"/>
                  <a:pt x="953725" y="47486"/>
                </a:cubicBezTo>
                <a:cubicBezTo>
                  <a:pt x="1275458" y="62000"/>
                  <a:pt x="1686696" y="134572"/>
                  <a:pt x="1998753" y="134572"/>
                </a:cubicBezTo>
                <a:cubicBezTo>
                  <a:pt x="2310810" y="134572"/>
                  <a:pt x="2651897" y="23296"/>
                  <a:pt x="2826068" y="47486"/>
                </a:cubicBezTo>
                <a:cubicBezTo>
                  <a:pt x="3000239" y="71676"/>
                  <a:pt x="3029268" y="76515"/>
                  <a:pt x="3043782" y="279715"/>
                </a:cubicBezTo>
                <a:cubicBezTo>
                  <a:pt x="3058296" y="482915"/>
                  <a:pt x="2917991" y="915924"/>
                  <a:pt x="2913153" y="1266686"/>
                </a:cubicBezTo>
                <a:cubicBezTo>
                  <a:pt x="2908315" y="1617448"/>
                  <a:pt x="3009915" y="2026267"/>
                  <a:pt x="3014753" y="2384286"/>
                </a:cubicBezTo>
                <a:cubicBezTo>
                  <a:pt x="3019591" y="2742305"/>
                  <a:pt x="2949439" y="3139030"/>
                  <a:pt x="2942182" y="3414801"/>
                </a:cubicBezTo>
                <a:cubicBezTo>
                  <a:pt x="2934925" y="3690572"/>
                  <a:pt x="3009915" y="3917963"/>
                  <a:pt x="2971210" y="4038915"/>
                </a:cubicBezTo>
                <a:cubicBezTo>
                  <a:pt x="2932505" y="4159867"/>
                  <a:pt x="2859934" y="4128420"/>
                  <a:pt x="2709953" y="4140515"/>
                </a:cubicBezTo>
                <a:cubicBezTo>
                  <a:pt x="2559972" y="4152610"/>
                  <a:pt x="2284201" y="4104229"/>
                  <a:pt x="2071325" y="4111486"/>
                </a:cubicBezTo>
                <a:cubicBezTo>
                  <a:pt x="1858449" y="4118743"/>
                  <a:pt x="1701210" y="4184058"/>
                  <a:pt x="1432696" y="4184058"/>
                </a:cubicBezTo>
                <a:cubicBezTo>
                  <a:pt x="1164182" y="4184058"/>
                  <a:pt x="675534" y="4130838"/>
                  <a:pt x="460239" y="4111486"/>
                </a:cubicBezTo>
                <a:cubicBezTo>
                  <a:pt x="244944" y="4092134"/>
                  <a:pt x="196563" y="4186476"/>
                  <a:pt x="140925" y="4067943"/>
                </a:cubicBezTo>
                <a:cubicBezTo>
                  <a:pt x="85287" y="3949410"/>
                  <a:pt x="140924" y="3649448"/>
                  <a:pt x="126410" y="3400286"/>
                </a:cubicBezTo>
                <a:cubicBezTo>
                  <a:pt x="111896" y="3151124"/>
                  <a:pt x="49001" y="2882610"/>
                  <a:pt x="53839" y="2572972"/>
                </a:cubicBezTo>
                <a:cubicBezTo>
                  <a:pt x="58677" y="2263334"/>
                  <a:pt x="153020" y="1864191"/>
                  <a:pt x="155439" y="1542458"/>
                </a:cubicBezTo>
                <a:cubicBezTo>
                  <a:pt x="157858" y="1220725"/>
                  <a:pt x="80448" y="874801"/>
                  <a:pt x="68353" y="642572"/>
                </a:cubicBezTo>
                <a:cubicBezTo>
                  <a:pt x="56258" y="410343"/>
                  <a:pt x="-79208" y="146667"/>
                  <a:pt x="68354" y="47486"/>
                </a:cubicBezTo>
                <a:close/>
              </a:path>
            </a:pathLst>
          </a:custGeom>
          <a:blipFill dpi="0" rotWithShape="1">
            <a:blip r:embed="rId3" cstate="print">
              <a:extLst>
                <a:ext uri="{28A0092B-C50C-407E-A947-70E740481C1C}">
                  <a14:useLocalDpi xmlns:a14="http://schemas.microsoft.com/office/drawing/2010/main" val="0"/>
                </a:ext>
              </a:extLst>
            </a:blip>
            <a:srcRect/>
            <a:stretch>
              <a:fillRect/>
            </a:stretch>
          </a:blipFill>
          <a:ln w="19050">
            <a:solidFill>
              <a:schemeClr val="tx1">
                <a:lumMod val="95000"/>
                <a:lumOff val="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defRPr/>
            </a:pPr>
            <a:endParaRPr kumimoji="0" lang="zh-CN" altLang="en-US" sz="1800" b="0" i="0" u="none" strike="noStrike" kern="1200" cap="none" spc="0" normalizeH="0" baseline="0" noProof="0">
              <a:ln>
                <a:noFill/>
              </a:ln>
              <a:solidFill>
                <a:prstClr val="white"/>
              </a:solidFill>
              <a:effectLst/>
              <a:uLnTx/>
              <a:uFillTx/>
              <a:latin typeface="Arial" panose="020B0604020202020204"/>
              <a:ea typeface="微软雅黑" panose="020B0503020204020204" pitchFamily="34" charset="-122"/>
              <a:cs typeface="+mn-cs"/>
            </a:endParaRPr>
          </a:p>
        </p:txBody>
      </p:sp>
      <p:sp>
        <p:nvSpPr>
          <p:cNvPr id="11" name="矩形 10"/>
          <p:cNvSpPr/>
          <p:nvPr/>
        </p:nvSpPr>
        <p:spPr>
          <a:xfrm>
            <a:off x="369949" y="3058477"/>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2" name="矩形 11"/>
          <p:cNvSpPr/>
          <p:nvPr/>
        </p:nvSpPr>
        <p:spPr>
          <a:xfrm>
            <a:off x="739131" y="3466867"/>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3" name="矩形 12"/>
          <p:cNvSpPr/>
          <p:nvPr/>
        </p:nvSpPr>
        <p:spPr>
          <a:xfrm>
            <a:off x="3036940" y="3084145"/>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4" name="矩形 13"/>
          <p:cNvSpPr/>
          <p:nvPr/>
        </p:nvSpPr>
        <p:spPr>
          <a:xfrm>
            <a:off x="3406122" y="3492535"/>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
        <p:nvSpPr>
          <p:cNvPr id="15" name="矩形 14"/>
          <p:cNvSpPr/>
          <p:nvPr/>
        </p:nvSpPr>
        <p:spPr>
          <a:xfrm>
            <a:off x="5855743" y="3058477"/>
            <a:ext cx="2084387" cy="328936"/>
          </a:xfrm>
          <a:prstGeom prst="rect">
            <a:avLst/>
          </a:prstGeom>
        </p:spPr>
        <p:txBody>
          <a:bodyPr wrap="square">
            <a:spAutoFit/>
            <a:scene3d>
              <a:camera prst="orthographicFront"/>
              <a:lightRig rig="threePt" dir="t"/>
            </a:scene3d>
            <a:sp3d contourW="12700"/>
          </a:bodyPr>
          <a:lstStyle/>
          <a:p>
            <a:pPr algn="r">
              <a:lnSpc>
                <a:spcPct val="120000"/>
              </a:lnSpc>
            </a:pPr>
            <a:r>
              <a:rPr lang="zh-CN" altLang="en-US" sz="1400" dirty="0">
                <a:latin typeface="微软雅黑" panose="020B0503020204020204" pitchFamily="34" charset="-122"/>
                <a:ea typeface="微软雅黑" panose="020B0503020204020204" pitchFamily="34" charset="-122"/>
              </a:rPr>
              <a:t>标题文字添加</a:t>
            </a:r>
          </a:p>
        </p:txBody>
      </p:sp>
      <p:sp>
        <p:nvSpPr>
          <p:cNvPr id="16" name="矩形 15"/>
          <p:cNvSpPr/>
          <p:nvPr/>
        </p:nvSpPr>
        <p:spPr>
          <a:xfrm>
            <a:off x="6224925" y="3466867"/>
            <a:ext cx="2179943" cy="461665"/>
          </a:xfrm>
          <a:prstGeom prst="rect">
            <a:avLst/>
          </a:prstGeom>
        </p:spPr>
        <p:txBody>
          <a:bodyPr wrap="square">
            <a:spAutoFit/>
            <a:scene3d>
              <a:camera prst="orthographicFront"/>
              <a:lightRig rig="threePt" dir="t"/>
            </a:scene3d>
            <a:sp3d contourW="12700"/>
          </a:bodyPr>
          <a:lstStyle/>
          <a:p>
            <a:pPr algn="just">
              <a:lnSpc>
                <a:spcPct val="120000"/>
              </a:lnSpc>
            </a:pPr>
            <a:r>
              <a:rPr lang="zh-CN" altLang="en-US" sz="1000" dirty="0">
                <a:latin typeface="幼圆" panose="02010509060101010101" pitchFamily="49" charset="-122"/>
                <a:ea typeface="幼圆" panose="02010509060101010101" pitchFamily="49" charset="-122"/>
              </a:rPr>
              <a:t>用户可以在投影仪或者计算机上可以将演示文应用到更广泛的领域中</a:t>
            </a:r>
            <a:r>
              <a:rPr lang="en-US" altLang="zh-CN" sz="1000" dirty="0">
                <a:latin typeface="幼圆" panose="02010509060101010101" pitchFamily="49" charset="-122"/>
                <a:ea typeface="幼圆" panose="02010509060101010101" pitchFamily="49" charset="-122"/>
              </a:rPr>
              <a:t>.</a:t>
            </a:r>
            <a:endParaRPr lang="zh-CN" altLang="en-US" sz="1000" dirty="0">
              <a:latin typeface="幼圆" panose="02010509060101010101" pitchFamily="49" charset="-122"/>
              <a:ea typeface="幼圆" panose="02010509060101010101" pitchFamily="49" charset="-122"/>
            </a:endParaRPr>
          </a:p>
        </p:txBody>
      </p:sp>
    </p:spTree>
  </p:cSld>
  <p:clrMapOvr>
    <a:masterClrMapping/>
  </p:clrMapOvr>
  <mc:AlternateContent xmlns:mc="http://schemas.openxmlformats.org/markup-compatibility/2006" xmlns:p14="http://schemas.microsoft.com/office/powerpoint/2010/main">
    <mc:Choice Requires="p14">
      <p:transition spd="slow" p14:dur="1600" advClick="0" advTm="2000">
        <p:blinds dir="vert"/>
      </p:transition>
    </mc:Choice>
    <mc:Fallback xmlns="">
      <p:transition spd="slow" advClick="0" advTm="2000">
        <p:blinds dir="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8" fill="hold" grpId="0" nodeType="clickEffect">
                                  <p:stCondLst>
                                    <p:cond delay="0"/>
                                  </p:stCondLst>
                                  <p:childTnLst>
                                    <p:set>
                                      <p:cBhvr>
                                        <p:cTn id="12" dur="1" fill="hold">
                                          <p:stCondLst>
                                            <p:cond delay="0"/>
                                          </p:stCondLst>
                                        </p:cTn>
                                        <p:tgtEl>
                                          <p:spTgt spid="8"/>
                                        </p:tgtEl>
                                        <p:attrNameLst>
                                          <p:attrName>style.visibility</p:attrName>
                                        </p:attrNameLst>
                                      </p:cBhvr>
                                      <p:to>
                                        <p:strVal val="visible"/>
                                      </p:to>
                                    </p:set>
                                    <p:anim calcmode="lin" valueType="num">
                                      <p:cBhvr additive="base">
                                        <p:cTn id="13" dur="500" fill="hold"/>
                                        <p:tgtEl>
                                          <p:spTgt spid="8"/>
                                        </p:tgtEl>
                                        <p:attrNameLst>
                                          <p:attrName>ppt_x</p:attrName>
                                        </p:attrNameLst>
                                      </p:cBhvr>
                                      <p:tavLst>
                                        <p:tav tm="0">
                                          <p:val>
                                            <p:strVal val="0-#ppt_w/2"/>
                                          </p:val>
                                        </p:tav>
                                        <p:tav tm="100000">
                                          <p:val>
                                            <p:strVal val="#ppt_x"/>
                                          </p:val>
                                        </p:tav>
                                      </p:tavLst>
                                    </p:anim>
                                    <p:anim calcmode="lin" valueType="num">
                                      <p:cBhvr additive="base">
                                        <p:cTn id="14" dur="500" fill="hold"/>
                                        <p:tgtEl>
                                          <p:spTgt spid="8"/>
                                        </p:tgtEl>
                                        <p:attrNameLst>
                                          <p:attrName>ppt_y</p:attrName>
                                        </p:attrNameLst>
                                      </p:cBhvr>
                                      <p:tavLst>
                                        <p:tav tm="0">
                                          <p:val>
                                            <p:strVal val="#ppt_y"/>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0-#ppt_w/2"/>
                                          </p:val>
                                        </p:tav>
                                        <p:tav tm="100000">
                                          <p:val>
                                            <p:strVal val="#ppt_x"/>
                                          </p:val>
                                        </p:tav>
                                      </p:tavLst>
                                    </p:anim>
                                    <p:anim calcmode="lin" valueType="num">
                                      <p:cBhvr additive="base">
                                        <p:cTn id="20" dur="500" fill="hold"/>
                                        <p:tgtEl>
                                          <p:spTgt spid="7"/>
                                        </p:tgtEl>
                                        <p:attrNameLst>
                                          <p:attrName>ppt_y</p:attrName>
                                        </p:attrNameLst>
                                      </p:cBhvr>
                                      <p:tavLst>
                                        <p:tav tm="0">
                                          <p:val>
                                            <p:strVal val="#ppt_y"/>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2" presetClass="entr" presetSubtype="8" fill="hold" grpId="0" nodeType="click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wipe(left)">
                                      <p:cBhvr>
                                        <p:cTn id="25" dur="500"/>
                                        <p:tgtEl>
                                          <p:spTgt spid="11"/>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12"/>
                                        </p:tgtEl>
                                        <p:attrNameLst>
                                          <p:attrName>style.visibility</p:attrName>
                                        </p:attrNameLst>
                                      </p:cBhvr>
                                      <p:to>
                                        <p:strVal val="visible"/>
                                      </p:to>
                                    </p:set>
                                    <p:animEffect transition="in" filter="wipe(left)">
                                      <p:cBhvr>
                                        <p:cTn id="28" dur="500"/>
                                        <p:tgtEl>
                                          <p:spTgt spid="12"/>
                                        </p:tgtEl>
                                      </p:cBhvr>
                                    </p:animEffect>
                                  </p:childTnLst>
                                </p:cTn>
                              </p:par>
                              <p:par>
                                <p:cTn id="29" presetID="22" presetClass="entr" presetSubtype="8" fill="hold" grpId="0" nodeType="withEffect">
                                  <p:stCondLst>
                                    <p:cond delay="0"/>
                                  </p:stCondLst>
                                  <p:childTnLst>
                                    <p:set>
                                      <p:cBhvr>
                                        <p:cTn id="30" dur="1" fill="hold">
                                          <p:stCondLst>
                                            <p:cond delay="0"/>
                                          </p:stCondLst>
                                        </p:cTn>
                                        <p:tgtEl>
                                          <p:spTgt spid="13"/>
                                        </p:tgtEl>
                                        <p:attrNameLst>
                                          <p:attrName>style.visibility</p:attrName>
                                        </p:attrNameLst>
                                      </p:cBhvr>
                                      <p:to>
                                        <p:strVal val="visible"/>
                                      </p:to>
                                    </p:set>
                                    <p:animEffect transition="in" filter="wipe(left)">
                                      <p:cBhvr>
                                        <p:cTn id="31" dur="500"/>
                                        <p:tgtEl>
                                          <p:spTgt spid="13"/>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wipe(left)">
                                      <p:cBhvr>
                                        <p:cTn id="34" dur="500"/>
                                        <p:tgtEl>
                                          <p:spTgt spid="14"/>
                                        </p:tgtEl>
                                      </p:cBhvr>
                                    </p:animEffect>
                                  </p:childTnLst>
                                </p:cTn>
                              </p:par>
                              <p:par>
                                <p:cTn id="35" presetID="22" presetClass="entr" presetSubtype="8" fill="hold" grpId="0" nodeType="withEffect">
                                  <p:stCondLst>
                                    <p:cond delay="0"/>
                                  </p:stCondLst>
                                  <p:childTnLst>
                                    <p:set>
                                      <p:cBhvr>
                                        <p:cTn id="36" dur="1" fill="hold">
                                          <p:stCondLst>
                                            <p:cond delay="0"/>
                                          </p:stCondLst>
                                        </p:cTn>
                                        <p:tgtEl>
                                          <p:spTgt spid="15"/>
                                        </p:tgtEl>
                                        <p:attrNameLst>
                                          <p:attrName>style.visibility</p:attrName>
                                        </p:attrNameLst>
                                      </p:cBhvr>
                                      <p:to>
                                        <p:strVal val="visible"/>
                                      </p:to>
                                    </p:set>
                                    <p:animEffect transition="in" filter="wipe(left)">
                                      <p:cBhvr>
                                        <p:cTn id="37" dur="500"/>
                                        <p:tgtEl>
                                          <p:spTgt spid="15"/>
                                        </p:tgtEl>
                                      </p:cBhvr>
                                    </p:animEffect>
                                  </p:childTnLst>
                                </p:cTn>
                              </p:par>
                              <p:par>
                                <p:cTn id="38" presetID="22" presetClass="entr" presetSubtype="8" fill="hold" grpId="0" nodeType="withEffect">
                                  <p:stCondLst>
                                    <p:cond delay="0"/>
                                  </p:stCondLst>
                                  <p:childTnLst>
                                    <p:set>
                                      <p:cBhvr>
                                        <p:cTn id="39" dur="1" fill="hold">
                                          <p:stCondLst>
                                            <p:cond delay="0"/>
                                          </p:stCondLst>
                                        </p:cTn>
                                        <p:tgtEl>
                                          <p:spTgt spid="16"/>
                                        </p:tgtEl>
                                        <p:attrNameLst>
                                          <p:attrName>style.visibility</p:attrName>
                                        </p:attrNameLst>
                                      </p:cBhvr>
                                      <p:to>
                                        <p:strVal val="visible"/>
                                      </p:to>
                                    </p:set>
                                    <p:animEffect transition="in" filter="wipe(left)">
                                      <p:cBhvr>
                                        <p:cTn id="40" dur="500"/>
                                        <p:tgtEl>
                                          <p:spTgt spid="1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animBg="1"/>
      <p:bldP spid="9" grpId="0" animBg="1"/>
      <p:bldP spid="11" grpId="0"/>
      <p:bldP spid="12" grpId="0"/>
      <p:bldP spid="13" grpId="0"/>
      <p:bldP spid="14" grpId="0"/>
      <p:bldP spid="15" grpId="0"/>
      <p:bldP spid="16" grpId="0"/>
    </p:bldLst>
  </p:timing>
</p:sld>
</file>

<file path=ppt/tags/tag1.xml><?xml version="1.0" encoding="utf-8"?>
<p:tagLst xmlns:a="http://schemas.openxmlformats.org/drawingml/2006/main" xmlns:r="http://schemas.openxmlformats.org/officeDocument/2006/relationships" xmlns:p="http://schemas.openxmlformats.org/presentationml/2006/main">
  <p:tag name="ISPRING_PRESENTATION_TITLE" val="手绘风工作汇报PPT模板"/>
</p:tagLst>
</file>

<file path=ppt/theme/theme1.xml><?xml version="1.0" encoding="utf-8"?>
<a:theme xmlns:a="http://schemas.openxmlformats.org/drawingml/2006/main" name="自定义设计方案">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Template>
  <TotalTime>0</TotalTime>
  <Words>1847</Words>
  <Application>Microsoft Office PowerPoint</Application>
  <PresentationFormat>自定义</PresentationFormat>
  <Paragraphs>215</Paragraphs>
  <Slides>25</Slides>
  <Notes>25</Notes>
  <HiddenSlides>0</HiddenSlides>
  <MMClips>1</MMClips>
  <ScaleCrop>false</ScaleCrop>
  <HeadingPairs>
    <vt:vector size="6" baseType="variant">
      <vt:variant>
        <vt:lpstr>已用的字体</vt:lpstr>
      </vt:variant>
      <vt:variant>
        <vt:i4>9</vt:i4>
      </vt:variant>
      <vt:variant>
        <vt:lpstr>主题</vt:lpstr>
      </vt:variant>
      <vt:variant>
        <vt:i4>1</vt:i4>
      </vt:variant>
      <vt:variant>
        <vt:lpstr>幻灯片标题</vt:lpstr>
      </vt:variant>
      <vt:variant>
        <vt:i4>25</vt:i4>
      </vt:variant>
    </vt:vector>
  </HeadingPairs>
  <TitlesOfParts>
    <vt:vector size="35" baseType="lpstr">
      <vt:lpstr>等线</vt:lpstr>
      <vt:lpstr>等线 Light</vt:lpstr>
      <vt:lpstr>方正静蕾简体</vt:lpstr>
      <vt:lpstr>微软雅黑</vt:lpstr>
      <vt:lpstr>幼圆</vt:lpstr>
      <vt:lpstr>Arial</vt:lpstr>
      <vt:lpstr>Broadway</vt:lpstr>
      <vt:lpstr>Century Gothic</vt:lpstr>
      <vt:lpstr>Impact</vt:lpstr>
      <vt:lpstr>自定义设计方案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24</cp:revision>
  <dcterms:created xsi:type="dcterms:W3CDTF">2017-11-21T05:52:00Z</dcterms:created>
  <dcterms:modified xsi:type="dcterms:W3CDTF">2021-01-06T03:56:40Z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2052-11.1.0.9513</vt:lpwstr>
  </property>
</Properties>
</file>