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7"/>
  </p:notesMasterIdLst>
  <p:sldIdLst>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Lst>
  <p:sldSz cx="12192000" cy="6858000"/>
  <p:notesSz cx="6858000" cy="9144000"/>
  <p:embeddedFontLst>
    <p:embeddedFont>
      <p:font typeface="方正正粗黑简体" panose="02000000000000000000" pitchFamily="2" charset="-122"/>
      <p:regular r:id="rId28"/>
    </p:embeddedFont>
    <p:embeddedFont>
      <p:font typeface="方正正中黑简体" panose="02000000000000000000" pitchFamily="2" charset="-122"/>
      <p:regular r:id="rId29"/>
    </p:embeddedFont>
    <p:embeddedFont>
      <p:font typeface="方正中等线简体" panose="03000509000000000000" pitchFamily="65" charset="-122"/>
      <p:regular r:id="rId30"/>
    </p:embeddedFont>
    <p:embeddedFont>
      <p:font typeface="微软雅黑" panose="020B0503020204020204" pitchFamily="34" charset="-122"/>
      <p:regular r:id="rId31"/>
      <p:bold r:id="rId32"/>
    </p:embeddedFont>
    <p:embeddedFont>
      <p:font typeface="Calibri" panose="020F0502020204030204" pitchFamily="34" charset="0"/>
      <p:regular r:id="rId33"/>
      <p:bold r:id="rId34"/>
      <p:italic r:id="rId35"/>
      <p:boldItalic r:id="rId36"/>
    </p:embeddedFont>
    <p:embeddedFont>
      <p:font typeface="Calibri Light" panose="020F0302020204030204" pitchFamily="34" charset="0"/>
      <p:regular r:id="rId37"/>
      <p:italic r:id="rId3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59" d="100"/>
          <a:sy n="59" d="100"/>
        </p:scale>
        <p:origin x="66" y="55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image" Target="../media/image82.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gradFill flip="none" rotWithShape="1">
              <a:gsLst>
                <a:gs pos="100000">
                  <a:schemeClr val="bg1"/>
                </a:gs>
                <a:gs pos="0">
                  <a:schemeClr val="bg1">
                    <a:lumMod val="85000"/>
                  </a:schemeClr>
                </a:gs>
              </a:gsLst>
              <a:lin ang="0" scaled="1"/>
              <a:tileRect/>
            </a:gradFill>
            <a:ln w="38100">
              <a:gradFill flip="none" rotWithShape="1">
                <a:gsLst>
                  <a:gs pos="0">
                    <a:schemeClr val="accent1">
                      <a:lumMod val="5000"/>
                      <a:lumOff val="95000"/>
                    </a:schemeClr>
                  </a:gs>
                  <a:gs pos="100000">
                    <a:schemeClr val="bg1">
                      <a:lumMod val="95000"/>
                    </a:schemeClr>
                  </a:gs>
                </a:gsLst>
                <a:lin ang="0" scaled="1"/>
                <a:tileRect/>
              </a:gradFill>
            </a:ln>
            <a:effectLst>
              <a:outerShdw blurRad="76200" dist="76200" dir="2700000" algn="tl" rotWithShape="0">
                <a:prstClr val="black">
                  <a:alpha val="25000"/>
                </a:prstClr>
              </a:outerShdw>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39C6-417C-A7F8-94947E999751}"/>
            </c:ext>
          </c:extLst>
        </c:ser>
        <c:dLbls>
          <c:showLegendKey val="0"/>
          <c:showVal val="0"/>
          <c:showCatName val="0"/>
          <c:showSerName val="0"/>
          <c:showPercent val="0"/>
          <c:showBubbleSize val="0"/>
        </c:dLbls>
        <c:gapWidth val="219"/>
        <c:overlap val="-27"/>
        <c:axId val="395977472"/>
        <c:axId val="395979008"/>
      </c:barChart>
      <c:catAx>
        <c:axId val="395977472"/>
        <c:scaling>
          <c:orientation val="minMax"/>
        </c:scaling>
        <c:delete val="0"/>
        <c:axPos val="b"/>
        <c:numFmt formatCode="General" sourceLinked="1"/>
        <c:majorTickMark val="none"/>
        <c:minorTickMark val="none"/>
        <c:tickLblPos val="nextTo"/>
        <c:spPr>
          <a:noFill/>
          <a:ln w="41275" cap="flat" cmpd="sng" algn="ctr">
            <a:solidFill>
              <a:schemeClr val="lt1">
                <a:hueOff val="0"/>
                <a:satOff val="0"/>
                <a:lumOff val="0"/>
              </a:schemeClr>
            </a:solidFill>
            <a:prstDash val="solid"/>
            <a:round/>
          </a:ln>
          <a:effectLst/>
        </c:spPr>
        <c:txPr>
          <a:bodyPr rot="-60000000" spcFirstLastPara="1" vertOverflow="ellipsis" vert="horz" wrap="square" anchor="ctr" anchorCtr="1"/>
          <a:lstStyle/>
          <a:p>
            <a:pPr>
              <a:defRPr lang="zh-CN" sz="1195" b="0" i="0" u="none" strike="noStrike" kern="1200" baseline="0">
                <a:solidFill>
                  <a:schemeClr val="bg1"/>
                </a:solidFill>
                <a:latin typeface="Akzidenz-Grotesk BQ Condensed" pitchFamily="2" charset="0"/>
                <a:ea typeface="方正中等线简体" panose="03000509000000000000" pitchFamily="65" charset="-122"/>
                <a:cs typeface="+mn-cs"/>
              </a:defRPr>
            </a:pPr>
            <a:endParaRPr lang="zh-CN"/>
          </a:p>
        </c:txPr>
        <c:crossAx val="395979008"/>
        <c:crosses val="autoZero"/>
        <c:auto val="1"/>
        <c:lblAlgn val="ctr"/>
        <c:lblOffset val="100"/>
        <c:noMultiLvlLbl val="0"/>
      </c:catAx>
      <c:valAx>
        <c:axId val="395979008"/>
        <c:scaling>
          <c:orientation val="minMax"/>
        </c:scaling>
        <c:delete val="0"/>
        <c:axPos val="l"/>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bg1"/>
                </a:solidFill>
                <a:latin typeface="Akzidenz-Grotesk BQ Condensed" pitchFamily="2" charset="0"/>
                <a:ea typeface="方正中等线简体" panose="03000509000000000000" pitchFamily="65" charset="-122"/>
                <a:cs typeface="+mn-cs"/>
              </a:defRPr>
            </a:pPr>
            <a:endParaRPr lang="zh-CN"/>
          </a:p>
        </c:txPr>
        <c:crossAx val="395977472"/>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b="0">
          <a:solidFill>
            <a:schemeClr val="bg1"/>
          </a:solidFill>
          <a:latin typeface="方正中等线简体" panose="03000509000000000000" pitchFamily="65" charset="-122"/>
          <a:ea typeface="方正中等线简体" panose="03000509000000000000" pitchFamily="65" charset="-122"/>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646038385826803E-2"/>
          <c:y val="1.7121184970399501E-2"/>
          <c:w val="0.93635396161417395"/>
          <c:h val="0.94232013150097604"/>
        </c:manualLayout>
      </c:layout>
      <c:lineChart>
        <c:grouping val="standard"/>
        <c:varyColors val="0"/>
        <c:ser>
          <c:idx val="0"/>
          <c:order val="0"/>
          <c:tx>
            <c:strRef>
              <c:f>Sheet1!$B$1</c:f>
              <c:strCache>
                <c:ptCount val="1"/>
                <c:pt idx="0">
                  <c:v>系列 1</c:v>
                </c:pt>
              </c:strCache>
            </c:strRef>
          </c:tx>
          <c:spPr>
            <a:ln w="57150" cap="rnd" cmpd="sng" algn="ctr">
              <a:solidFill>
                <a:schemeClr val="bg1"/>
              </a:solidFill>
              <a:prstDash val="solid"/>
              <a:round/>
            </a:ln>
            <a:effectLst>
              <a:outerShdw blurRad="50800" dist="38100" dir="2700000" algn="tl" rotWithShape="0">
                <a:prstClr val="black">
                  <a:alpha val="40000"/>
                </a:prstClr>
              </a:outerShdw>
            </a:effectLst>
          </c:spPr>
          <c:marker>
            <c:symbol val="circle"/>
            <c:size val="5"/>
            <c:spPr>
              <a:solidFill>
                <a:schemeClr val="bg1"/>
              </a:solidFill>
              <a:ln w="174625" cap="flat" cmpd="sng" algn="ctr">
                <a:solidFill>
                  <a:schemeClr val="bg1"/>
                </a:solidFill>
                <a:prstDash val="solid"/>
                <a:round/>
              </a:ln>
              <a:effectLst>
                <a:outerShdw blurRad="50800" dist="38100" dir="2700000" algn="tl" rotWithShape="0">
                  <a:prstClr val="black">
                    <a:alpha val="40000"/>
                  </a:prstClr>
                </a:outerShdw>
              </a:effectLst>
            </c:spPr>
          </c:marker>
          <c:cat>
            <c:strRef>
              <c:f>Sheet1!$A$2:$A$9</c:f>
              <c:strCache>
                <c:ptCount val="8"/>
                <c:pt idx="0">
                  <c:v>标记点1</c:v>
                </c:pt>
                <c:pt idx="1">
                  <c:v>标记点2</c:v>
                </c:pt>
                <c:pt idx="2">
                  <c:v>标记点3</c:v>
                </c:pt>
                <c:pt idx="3">
                  <c:v>标记点4</c:v>
                </c:pt>
                <c:pt idx="4">
                  <c:v>标记点5</c:v>
                </c:pt>
                <c:pt idx="5">
                  <c:v>标记点6</c:v>
                </c:pt>
                <c:pt idx="6">
                  <c:v>标记点7</c:v>
                </c:pt>
                <c:pt idx="7">
                  <c:v>标记点8</c:v>
                </c:pt>
              </c:strCache>
            </c:strRef>
          </c:cat>
          <c:val>
            <c:numRef>
              <c:f>Sheet1!$B$2:$B$9</c:f>
              <c:numCache>
                <c:formatCode>General</c:formatCode>
                <c:ptCount val="8"/>
                <c:pt idx="0">
                  <c:v>10</c:v>
                </c:pt>
                <c:pt idx="1">
                  <c:v>8</c:v>
                </c:pt>
                <c:pt idx="2">
                  <c:v>6</c:v>
                </c:pt>
                <c:pt idx="3">
                  <c:v>5</c:v>
                </c:pt>
                <c:pt idx="4">
                  <c:v>8</c:v>
                </c:pt>
                <c:pt idx="5">
                  <c:v>9</c:v>
                </c:pt>
                <c:pt idx="6">
                  <c:v>4</c:v>
                </c:pt>
                <c:pt idx="7">
                  <c:v>8</c:v>
                </c:pt>
              </c:numCache>
            </c:numRef>
          </c:val>
          <c:smooth val="0"/>
          <c:extLst>
            <c:ext xmlns:c16="http://schemas.microsoft.com/office/drawing/2014/chart" uri="{C3380CC4-5D6E-409C-BE32-E72D297353CC}">
              <c16:uniqueId val="{00000000-9ED0-4DE2-9271-BF549A5DC5EC}"/>
            </c:ext>
          </c:extLst>
        </c:ser>
        <c:dLbls>
          <c:showLegendKey val="0"/>
          <c:showVal val="0"/>
          <c:showCatName val="0"/>
          <c:showSerName val="0"/>
          <c:showPercent val="0"/>
          <c:showBubbleSize val="0"/>
        </c:dLbls>
        <c:marker val="1"/>
        <c:smooth val="0"/>
        <c:axId val="412702592"/>
        <c:axId val="413868800"/>
      </c:lineChart>
      <c:catAx>
        <c:axId val="4127025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195" b="0" i="0" u="none" strike="noStrike" kern="1200" baseline="0">
                <a:solidFill>
                  <a:schemeClr val="bg1"/>
                </a:solidFill>
                <a:latin typeface="Akzidenz-Grotesk BQ Condensed" pitchFamily="2" charset="0"/>
                <a:ea typeface="+mn-ea"/>
                <a:cs typeface="+mn-cs"/>
              </a:defRPr>
            </a:pPr>
            <a:endParaRPr lang="zh-CN"/>
          </a:p>
        </c:txPr>
        <c:crossAx val="413868800"/>
        <c:crosses val="autoZero"/>
        <c:auto val="1"/>
        <c:lblAlgn val="ctr"/>
        <c:lblOffset val="100"/>
        <c:noMultiLvlLbl val="0"/>
      </c:catAx>
      <c:valAx>
        <c:axId val="413868800"/>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bg1"/>
                </a:solidFill>
                <a:latin typeface="Akzidenz-Grotesk BQ Condensed" pitchFamily="2" charset="0"/>
                <a:ea typeface="+mn-ea"/>
                <a:cs typeface="+mn-cs"/>
              </a:defRPr>
            </a:pPr>
            <a:endParaRPr lang="zh-CN"/>
          </a:p>
        </c:txPr>
        <c:crossAx val="412702592"/>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solidFill>
            <a:schemeClr val="bg1"/>
          </a:solidFill>
          <a:latin typeface="Akzidenz-Grotesk BQ Condensed" pitchFamily="2" charset="0"/>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gradFill>
              <a:gsLst>
                <a:gs pos="100000">
                  <a:schemeClr val="bg1"/>
                </a:gs>
                <a:gs pos="0">
                  <a:schemeClr val="bg1">
                    <a:lumMod val="85000"/>
                  </a:schemeClr>
                </a:gs>
              </a:gsLst>
              <a:lin ang="2700000" scaled="1"/>
            </a:gradFill>
            <a:ln w="47625">
              <a:gradFill>
                <a:gsLst>
                  <a:gs pos="0">
                    <a:schemeClr val="bg1"/>
                  </a:gs>
                  <a:gs pos="100000">
                    <a:schemeClr val="bg1">
                      <a:lumMod val="85000"/>
                    </a:schemeClr>
                  </a:gs>
                </a:gsLst>
                <a:lin ang="5400000" scaled="1"/>
              </a:gradFill>
            </a:ln>
            <a:effectLst>
              <a:outerShdw blurRad="50800" dist="38100" dir="2700000" algn="tl" rotWithShape="0">
                <a:prstClr val="black">
                  <a:alpha val="40000"/>
                </a:prstClr>
              </a:outerShdw>
            </a:effectLst>
          </c:spPr>
          <c:dPt>
            <c:idx val="0"/>
            <c:bubble3D val="0"/>
            <c:explosion val="10"/>
            <c:extLst>
              <c:ext xmlns:c16="http://schemas.microsoft.com/office/drawing/2014/chart" uri="{C3380CC4-5D6E-409C-BE32-E72D297353CC}">
                <c16:uniqueId val="{00000001-3D04-4791-A2E8-6363A0CD5F30}"/>
              </c:ext>
            </c:extLst>
          </c:dPt>
          <c:dPt>
            <c:idx val="1"/>
            <c:bubble3D val="0"/>
            <c:explosion val="7"/>
            <c:extLst>
              <c:ext xmlns:c16="http://schemas.microsoft.com/office/drawing/2014/chart" uri="{C3380CC4-5D6E-409C-BE32-E72D297353CC}">
                <c16:uniqueId val="{00000003-3D04-4791-A2E8-6363A0CD5F30}"/>
              </c:ext>
            </c:extLst>
          </c:dPt>
          <c:dPt>
            <c:idx val="2"/>
            <c:bubble3D val="0"/>
            <c:explosion val="11"/>
            <c:extLst>
              <c:ext xmlns:c16="http://schemas.microsoft.com/office/drawing/2014/chart" uri="{C3380CC4-5D6E-409C-BE32-E72D297353CC}">
                <c16:uniqueId val="{00000005-3D04-4791-A2E8-6363A0CD5F30}"/>
              </c:ext>
            </c:extLst>
          </c:dPt>
          <c:dLbls>
            <c:dLbl>
              <c:idx val="0"/>
              <c:layout>
                <c:manualLayout>
                  <c:x val="-0.16806791338582699"/>
                  <c:y val="-6.0559543518728901E-2"/>
                </c:manualLayout>
              </c:layout>
              <c:tx>
                <c:rich>
                  <a:bodyPr/>
                  <a:lstStyle/>
                  <a:p>
                    <a:r>
                      <a:rPr lang="en-US"/>
                      <a:t>64%</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D04-4791-A2E8-6363A0CD5F30}"/>
                </c:ext>
              </c:extLst>
            </c:dLbl>
            <c:dLbl>
              <c:idx val="1"/>
              <c:layout>
                <c:manualLayout>
                  <c:x val="0.149124753937008"/>
                  <c:y val="2.7523558838363799E-2"/>
                </c:manualLayout>
              </c:layout>
              <c:tx>
                <c:rich>
                  <a:bodyPr rot="0" spcFirstLastPara="1" vertOverflow="ellipsis" vert="horz" wrap="square" lIns="38100" tIns="19050" rIns="38100" bIns="19050" anchor="ctr" anchorCtr="1"/>
                  <a:lstStyle/>
                  <a:p>
                    <a:pPr algn="ctr" rtl="0">
                      <a:defRPr lang="zh-CN" sz="2800" b="0" i="0" u="none" strike="noStrike" kern="1200" baseline="0">
                        <a:blipFill>
                          <a:blip xmlns:r="http://schemas.openxmlformats.org/officeDocument/2006/relationships" r:embed="rId1"/>
                          <a:stretch>
                            <a:fillRect/>
                          </a:stretch>
                        </a:blipFill>
                        <a:latin typeface="Akzidenz-Grotesk BQ Condensed" pitchFamily="2" charset="0"/>
                        <a:ea typeface="方正中等线简体" panose="03000509000000000000" pitchFamily="65" charset="-122"/>
                        <a:cs typeface="+mn-cs"/>
                      </a:defRPr>
                    </a:pPr>
                    <a:r>
                      <a:rPr lang="en-US" sz="2800">
                        <a:blipFill>
                          <a:blip xmlns:r="http://schemas.openxmlformats.org/officeDocument/2006/relationships" r:embed="rId1"/>
                          <a:stretch>
                            <a:fillRect/>
                          </a:stretch>
                        </a:blipFill>
                      </a:rPr>
                      <a:t>24%</a:t>
                    </a: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D04-4791-A2E8-6363A0CD5F30}"/>
                </c:ext>
              </c:extLst>
            </c:dLbl>
            <c:dLbl>
              <c:idx val="2"/>
              <c:layout>
                <c:manualLayout>
                  <c:x val="8.27877706692913E-2"/>
                  <c:y val="0.14490943990468499"/>
                </c:manualLayout>
              </c:layout>
              <c:tx>
                <c:rich>
                  <a:bodyPr/>
                  <a:lstStyle/>
                  <a:p>
                    <a:r>
                      <a:rPr lang="en-US"/>
                      <a:t>12%</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D04-4791-A2E8-6363A0CD5F30}"/>
                </c:ext>
              </c:extLst>
            </c:dLbl>
            <c:spPr>
              <a:noFill/>
              <a:ln>
                <a:noFill/>
              </a:ln>
              <a:effectLst/>
            </c:spPr>
            <c:txPr>
              <a:bodyPr rot="0" spcFirstLastPara="1" vertOverflow="ellipsis" vert="horz" wrap="square" lIns="38100" tIns="19050" rIns="38100" bIns="19050" anchor="ctr" anchorCtr="1"/>
              <a:lstStyle/>
              <a:p>
                <a:pPr>
                  <a:defRPr lang="zh-CN" sz="2800" b="0" i="0" u="none" strike="noStrike" kern="1200" baseline="0">
                    <a:blipFill>
                      <a:blip xmlns:r="http://schemas.openxmlformats.org/officeDocument/2006/relationships" r:embed="rId1"/>
                      <a:stretch>
                        <a:fillRect/>
                      </a:stretch>
                    </a:blipFill>
                    <a:latin typeface="Akzidenz-Grotesk BQ Condensed" pitchFamily="2" charset="0"/>
                    <a:ea typeface="方正中等线简体" panose="03000509000000000000" pitchFamily="65" charset="-122"/>
                    <a:cs typeface="+mn-cs"/>
                  </a:defRPr>
                </a:pPr>
                <a:endParaRPr lang="zh-CN"/>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Sheet1!$A$2:$A$4</c:f>
              <c:strCache>
                <c:ptCount val="3"/>
                <c:pt idx="0">
                  <c:v>第一季度</c:v>
                </c:pt>
                <c:pt idx="1">
                  <c:v>第二季度</c:v>
                </c:pt>
                <c:pt idx="2">
                  <c:v>第三季度</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6-3D04-4791-A2E8-6363A0CD5F3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600" b="0" i="0" u="none" strike="noStrike" kern="1200" baseline="0">
              <a:solidFill>
                <a:schemeClr val="bg1"/>
              </a:solidFill>
              <a:latin typeface="Akzidenz-Grotesk BQ Condensed" pitchFamily="2" charset="0"/>
              <a:ea typeface="方正中等线简体" panose="03000509000000000000" pitchFamily="65" charset="-122"/>
              <a:cs typeface="+mn-cs"/>
            </a:defRPr>
          </a:pPr>
          <a:endParaRPr lang="zh-CN"/>
        </a:p>
      </c:txPr>
    </c:legend>
    <c:plotVisOnly val="1"/>
    <c:dispBlanksAs val="zero"/>
    <c:showDLblsOverMax val="0"/>
  </c:chart>
  <c:spPr>
    <a:noFill/>
    <a:ln>
      <a:noFill/>
    </a:ln>
    <a:effectLst/>
  </c:spPr>
  <c:txPr>
    <a:bodyPr/>
    <a:lstStyle/>
    <a:p>
      <a:pPr>
        <a:defRPr lang="zh-CN" sz="1600">
          <a:solidFill>
            <a:schemeClr val="bg1"/>
          </a:solidFill>
          <a:latin typeface="Akzidenz-Grotesk BQ Condensed" pitchFamily="2" charset="0"/>
          <a:ea typeface="方正中等线简体" panose="03000509000000000000" pitchFamily="65" charset="-122"/>
        </a:defRPr>
      </a:pPr>
      <a:endParaRPr lang="zh-CN"/>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FC758AB-F296-4316-BC3D-1426017A413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DB83E9-1903-44A9-974F-670C286C7E8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C758AB-F296-4316-BC3D-1426017A413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DB83E9-1903-44A9-974F-670C286C7E8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C758AB-F296-4316-BC3D-1426017A413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DB83E9-1903-44A9-974F-670C286C7E8E}"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C581BA1-A845-4E7E-844F-754E4937D24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7E3B805-E6A2-438E-8282-9AD122BE271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C581BA1-A845-4E7E-844F-754E4937D24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7E3B805-E6A2-438E-8282-9AD122BE271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C581BA1-A845-4E7E-844F-754E4937D24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7E3B805-E6A2-438E-8282-9AD122BE271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C581BA1-A845-4E7E-844F-754E4937D24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7E3B805-E6A2-438E-8282-9AD122BE271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C581BA1-A845-4E7E-844F-754E4937D24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F7E3B805-E6A2-438E-8282-9AD122BE271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C581BA1-A845-4E7E-844F-754E4937D24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F7E3B805-E6A2-438E-8282-9AD122BE271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C581BA1-A845-4E7E-844F-754E4937D24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F7E3B805-E6A2-438E-8282-9AD122BE271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C581BA1-A845-4E7E-844F-754E4937D24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7E3B805-E6A2-438E-8282-9AD122BE271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C758AB-F296-4316-BC3D-1426017A413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DB83E9-1903-44A9-974F-670C286C7E8E}"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C581BA1-A845-4E7E-844F-754E4937D24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7E3B805-E6A2-438E-8282-9AD122BE271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C581BA1-A845-4E7E-844F-754E4937D24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7E3B805-E6A2-438E-8282-9AD122BE271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C581BA1-A845-4E7E-844F-754E4937D24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7E3B805-E6A2-438E-8282-9AD122BE271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FC758AB-F296-4316-BC3D-1426017A413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DB83E9-1903-44A9-974F-670C286C7E8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FC758AB-F296-4316-BC3D-1426017A413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3DB83E9-1903-44A9-974F-670C286C7E8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FC758AB-F296-4316-BC3D-1426017A413B}"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3DB83E9-1903-44A9-974F-670C286C7E8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FC758AB-F296-4316-BC3D-1426017A413B}"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3DB83E9-1903-44A9-974F-670C286C7E8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FC758AB-F296-4316-BC3D-1426017A413B}"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3DB83E9-1903-44A9-974F-670C286C7E8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FC758AB-F296-4316-BC3D-1426017A413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3DB83E9-1903-44A9-974F-670C286C7E8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FC758AB-F296-4316-BC3D-1426017A413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3DB83E9-1903-44A9-974F-670C286C7E8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C758AB-F296-4316-BC3D-1426017A413B}"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DB83E9-1903-44A9-974F-670C286C7E8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581BA1-A845-4E7E-844F-754E4937D24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E3B805-E6A2-438E-8282-9AD122BE2716}"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26" Type="http://schemas.openxmlformats.org/officeDocument/2006/relationships/image" Target="../media/image43.png"/><Relationship Id="rId3" Type="http://schemas.openxmlformats.org/officeDocument/2006/relationships/image" Target="../media/image20.pn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5" Type="http://schemas.openxmlformats.org/officeDocument/2006/relationships/image" Target="../media/image42.png"/><Relationship Id="rId2" Type="http://schemas.openxmlformats.org/officeDocument/2006/relationships/image" Target="../media/image2.png"/><Relationship Id="rId16" Type="http://schemas.openxmlformats.org/officeDocument/2006/relationships/image" Target="../media/image33.png"/><Relationship Id="rId20" Type="http://schemas.openxmlformats.org/officeDocument/2006/relationships/image" Target="../media/image37.png"/><Relationship Id="rId29" Type="http://schemas.openxmlformats.org/officeDocument/2006/relationships/image" Target="../media/image46.png"/><Relationship Id="rId1" Type="http://schemas.openxmlformats.org/officeDocument/2006/relationships/slideLayout" Target="../slideLayouts/slideLayout18.xml"/><Relationship Id="rId6" Type="http://schemas.openxmlformats.org/officeDocument/2006/relationships/image" Target="../media/image23.png"/><Relationship Id="rId11" Type="http://schemas.openxmlformats.org/officeDocument/2006/relationships/image" Target="../media/image28.png"/><Relationship Id="rId24" Type="http://schemas.openxmlformats.org/officeDocument/2006/relationships/image" Target="../media/image41.png"/><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40.png"/><Relationship Id="rId28" Type="http://schemas.openxmlformats.org/officeDocument/2006/relationships/image" Target="../media/image45.png"/><Relationship Id="rId10" Type="http://schemas.openxmlformats.org/officeDocument/2006/relationships/image" Target="../media/image27.png"/><Relationship Id="rId19" Type="http://schemas.openxmlformats.org/officeDocument/2006/relationships/image" Target="../media/image36.png"/><Relationship Id="rId31" Type="http://schemas.openxmlformats.org/officeDocument/2006/relationships/image" Target="../media/image48.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 Id="rId27" Type="http://schemas.openxmlformats.org/officeDocument/2006/relationships/image" Target="../media/image44.png"/><Relationship Id="rId30" Type="http://schemas.openxmlformats.org/officeDocument/2006/relationships/image" Target="../media/image47.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18" Type="http://schemas.openxmlformats.org/officeDocument/2006/relationships/image" Target="../media/image64.png"/><Relationship Id="rId26" Type="http://schemas.openxmlformats.org/officeDocument/2006/relationships/image" Target="../media/image72.png"/><Relationship Id="rId3" Type="http://schemas.openxmlformats.org/officeDocument/2006/relationships/image" Target="../media/image49.png"/><Relationship Id="rId21" Type="http://schemas.openxmlformats.org/officeDocument/2006/relationships/image" Target="../media/image67.png"/><Relationship Id="rId34" Type="http://schemas.openxmlformats.org/officeDocument/2006/relationships/image" Target="../media/image4.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63.png"/><Relationship Id="rId25" Type="http://schemas.openxmlformats.org/officeDocument/2006/relationships/image" Target="../media/image71.png"/><Relationship Id="rId33" Type="http://schemas.openxmlformats.org/officeDocument/2006/relationships/image" Target="../media/image79.png"/><Relationship Id="rId2" Type="http://schemas.openxmlformats.org/officeDocument/2006/relationships/image" Target="../media/image2.png"/><Relationship Id="rId16" Type="http://schemas.openxmlformats.org/officeDocument/2006/relationships/image" Target="../media/image62.png"/><Relationship Id="rId20" Type="http://schemas.openxmlformats.org/officeDocument/2006/relationships/image" Target="../media/image66.png"/><Relationship Id="rId29" Type="http://schemas.openxmlformats.org/officeDocument/2006/relationships/image" Target="../media/image75.png"/><Relationship Id="rId1" Type="http://schemas.openxmlformats.org/officeDocument/2006/relationships/slideLayout" Target="../slideLayouts/slideLayout18.xml"/><Relationship Id="rId6" Type="http://schemas.openxmlformats.org/officeDocument/2006/relationships/image" Target="../media/image52.png"/><Relationship Id="rId11" Type="http://schemas.openxmlformats.org/officeDocument/2006/relationships/image" Target="../media/image57.png"/><Relationship Id="rId24" Type="http://schemas.openxmlformats.org/officeDocument/2006/relationships/image" Target="../media/image70.png"/><Relationship Id="rId32" Type="http://schemas.openxmlformats.org/officeDocument/2006/relationships/image" Target="../media/image78.png"/><Relationship Id="rId37" Type="http://schemas.openxmlformats.org/officeDocument/2006/relationships/image" Target="../media/image23.png"/><Relationship Id="rId5" Type="http://schemas.openxmlformats.org/officeDocument/2006/relationships/image" Target="../media/image51.png"/><Relationship Id="rId15" Type="http://schemas.openxmlformats.org/officeDocument/2006/relationships/image" Target="../media/image61.png"/><Relationship Id="rId23" Type="http://schemas.openxmlformats.org/officeDocument/2006/relationships/image" Target="../media/image69.png"/><Relationship Id="rId28" Type="http://schemas.openxmlformats.org/officeDocument/2006/relationships/image" Target="../media/image74.png"/><Relationship Id="rId36" Type="http://schemas.openxmlformats.org/officeDocument/2006/relationships/image" Target="../media/image81.png"/><Relationship Id="rId10" Type="http://schemas.openxmlformats.org/officeDocument/2006/relationships/image" Target="../media/image56.png"/><Relationship Id="rId19" Type="http://schemas.openxmlformats.org/officeDocument/2006/relationships/image" Target="../media/image65.png"/><Relationship Id="rId31" Type="http://schemas.openxmlformats.org/officeDocument/2006/relationships/image" Target="../media/image77.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 Id="rId22" Type="http://schemas.openxmlformats.org/officeDocument/2006/relationships/image" Target="../media/image68.png"/><Relationship Id="rId27" Type="http://schemas.openxmlformats.org/officeDocument/2006/relationships/image" Target="../media/image73.png"/><Relationship Id="rId30" Type="http://schemas.openxmlformats.org/officeDocument/2006/relationships/image" Target="../media/image76.png"/><Relationship Id="rId35" Type="http://schemas.openxmlformats.org/officeDocument/2006/relationships/image" Target="../media/image80.png"/></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8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2.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8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18.xml"/><Relationship Id="rId6" Type="http://schemas.openxmlformats.org/officeDocument/2006/relationships/image" Target="../media/image6.png"/><Relationship Id="rId11" Type="http://schemas.openxmlformats.org/officeDocument/2006/relationships/image" Target="../media/image14.png"/><Relationship Id="rId5" Type="http://schemas.openxmlformats.org/officeDocument/2006/relationships/image" Target="../media/image5.png"/><Relationship Id="rId10"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任意多边形 33"/>
          <p:cNvSpPr/>
          <p:nvPr/>
        </p:nvSpPr>
        <p:spPr>
          <a:xfrm>
            <a:off x="743" y="135550"/>
            <a:ext cx="4715929" cy="497796"/>
          </a:xfrm>
          <a:custGeom>
            <a:avLst/>
            <a:gdLst>
              <a:gd name="connsiteX0" fmla="*/ 1636375 w 4715929"/>
              <a:gd name="connsiteY0" fmla="*/ 0 h 497796"/>
              <a:gd name="connsiteX1" fmla="*/ 1740876 w 4715929"/>
              <a:gd name="connsiteY1" fmla="*/ 0 h 497796"/>
              <a:gd name="connsiteX2" fmla="*/ 4266048 w 4715929"/>
              <a:gd name="connsiteY2" fmla="*/ 0 h 497796"/>
              <a:gd name="connsiteX3" fmla="*/ 4715929 w 4715929"/>
              <a:gd name="connsiteY3" fmla="*/ 0 h 497796"/>
              <a:gd name="connsiteX4" fmla="*/ 4370549 w 4715929"/>
              <a:gd name="connsiteY4" fmla="*/ 497796 h 497796"/>
              <a:gd name="connsiteX5" fmla="*/ 4266048 w 4715929"/>
              <a:gd name="connsiteY5" fmla="*/ 497796 h 497796"/>
              <a:gd name="connsiteX6" fmla="*/ 1740876 w 4715929"/>
              <a:gd name="connsiteY6" fmla="*/ 497796 h 497796"/>
              <a:gd name="connsiteX7" fmla="*/ 1290995 w 4715929"/>
              <a:gd name="connsiteY7" fmla="*/ 497796 h 497796"/>
              <a:gd name="connsiteX8" fmla="*/ 0 w 4715929"/>
              <a:gd name="connsiteY8" fmla="*/ 0 h 497796"/>
              <a:gd name="connsiteX9" fmla="*/ 904485 w 4715929"/>
              <a:gd name="connsiteY9" fmla="*/ 0 h 497796"/>
              <a:gd name="connsiteX10" fmla="*/ 1249866 w 4715929"/>
              <a:gd name="connsiteY10" fmla="*/ 497796 h 497796"/>
              <a:gd name="connsiteX11" fmla="*/ 0 w 4715929"/>
              <a:gd name="connsiteY11" fmla="*/ 497796 h 49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15929" h="497796">
                <a:moveTo>
                  <a:pt x="1636375" y="0"/>
                </a:moveTo>
                <a:lnTo>
                  <a:pt x="1740876" y="0"/>
                </a:lnTo>
                <a:lnTo>
                  <a:pt x="4266048" y="0"/>
                </a:lnTo>
                <a:lnTo>
                  <a:pt x="4715929" y="0"/>
                </a:lnTo>
                <a:lnTo>
                  <a:pt x="4370549" y="497796"/>
                </a:lnTo>
                <a:lnTo>
                  <a:pt x="4266048" y="497796"/>
                </a:lnTo>
                <a:lnTo>
                  <a:pt x="1740876" y="497796"/>
                </a:lnTo>
                <a:lnTo>
                  <a:pt x="1290995" y="497796"/>
                </a:lnTo>
                <a:close/>
                <a:moveTo>
                  <a:pt x="0" y="0"/>
                </a:moveTo>
                <a:lnTo>
                  <a:pt x="904485" y="0"/>
                </a:lnTo>
                <a:lnTo>
                  <a:pt x="1249866" y="497796"/>
                </a:lnTo>
                <a:lnTo>
                  <a:pt x="0" y="497796"/>
                </a:lnTo>
                <a:close/>
              </a:path>
            </a:pathLst>
          </a:custGeom>
          <a:gradFill flip="none" rotWithShape="1">
            <a:gsLst>
              <a:gs pos="0">
                <a:schemeClr val="bg1">
                  <a:lumMod val="85000"/>
                </a:schemeClr>
              </a:gs>
              <a:gs pos="100000">
                <a:schemeClr val="bg1"/>
              </a:gs>
            </a:gsLst>
            <a:lin ang="2700000" scaled="1"/>
            <a:tileRect/>
          </a:gradFill>
          <a:ln w="25400">
            <a:gradFill flip="none" rotWithShape="1">
              <a:gsLst>
                <a:gs pos="0">
                  <a:schemeClr val="bg1"/>
                </a:gs>
                <a:gs pos="100000">
                  <a:schemeClr val="bg1">
                    <a:lumMod val="85000"/>
                  </a:schemeClr>
                </a:gs>
              </a:gsLst>
              <a:lin ang="2700000" scaled="1"/>
              <a:tileRect/>
            </a:gradFill>
          </a:ln>
          <a:effectLst>
            <a:outerShdw blurRad="889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a:p>
        </p:txBody>
      </p:sp>
      <p:grpSp>
        <p:nvGrpSpPr>
          <p:cNvPr id="4" name="组合 3"/>
          <p:cNvGrpSpPr/>
          <p:nvPr/>
        </p:nvGrpSpPr>
        <p:grpSpPr>
          <a:xfrm>
            <a:off x="3968476" y="370944"/>
            <a:ext cx="3974069" cy="3791563"/>
            <a:chOff x="4017814" y="4998289"/>
            <a:chExt cx="3974069" cy="3791563"/>
          </a:xfrm>
        </p:grpSpPr>
        <p:sp>
          <p:nvSpPr>
            <p:cNvPr id="5" name="矩形 4"/>
            <p:cNvSpPr/>
            <p:nvPr/>
          </p:nvSpPr>
          <p:spPr>
            <a:xfrm>
              <a:off x="4017814" y="5002964"/>
              <a:ext cx="540776" cy="3770263"/>
            </a:xfrm>
            <a:prstGeom prst="rect">
              <a:avLst/>
            </a:prstGeom>
          </p:spPr>
          <p:txBody>
            <a:bodyPr wrap="square">
              <a:spAutoFit/>
            </a:bodyPr>
            <a:lstStyle/>
            <a:p>
              <a:r>
                <a:rPr lang="en-US" altLang="zh-CN" sz="23900" dirty="0">
                  <a:ln w="25400">
                    <a:gradFill flip="none" rotWithShape="1">
                      <a:gsLst>
                        <a:gs pos="100000">
                          <a:prstClr val="white">
                            <a:lumMod val="91000"/>
                          </a:prstClr>
                        </a:gs>
                        <a:gs pos="0">
                          <a:prstClr val="white"/>
                        </a:gs>
                      </a:gsLst>
                      <a:lin ang="2700000" scaled="1"/>
                      <a:tileRect/>
                    </a:gradFill>
                  </a:ln>
                  <a:gradFill flip="none" rotWithShape="1">
                    <a:gsLst>
                      <a:gs pos="100000">
                        <a:prstClr val="white"/>
                      </a:gs>
                      <a:gs pos="0">
                        <a:prstClr val="white">
                          <a:lumMod val="90000"/>
                        </a:prstClr>
                      </a:gs>
                    </a:gsLst>
                    <a:lin ang="2700000" scaled="1"/>
                    <a:tileRect/>
                  </a:gradFill>
                  <a:effectLst>
                    <a:outerShdw blurRad="127000" dist="63500" dir="2700000" algn="tl" rotWithShape="0">
                      <a:prstClr val="black">
                        <a:alpha val="25000"/>
                      </a:prstClr>
                    </a:outerShdw>
                  </a:effectLst>
                  <a:latin typeface="Akzidenz-Grotesk BQ Condensed" pitchFamily="2" charset="0"/>
                </a:rPr>
                <a:t>2</a:t>
              </a:r>
              <a:endParaRPr lang="zh-CN" altLang="en-US" dirty="0"/>
            </a:p>
          </p:txBody>
        </p:sp>
        <p:sp>
          <p:nvSpPr>
            <p:cNvPr id="6" name="矩形 5"/>
            <p:cNvSpPr/>
            <p:nvPr/>
          </p:nvSpPr>
          <p:spPr>
            <a:xfrm>
              <a:off x="5117624" y="5019589"/>
              <a:ext cx="540776" cy="3770263"/>
            </a:xfrm>
            <a:prstGeom prst="rect">
              <a:avLst/>
            </a:prstGeom>
          </p:spPr>
          <p:txBody>
            <a:bodyPr wrap="square">
              <a:spAutoFit/>
            </a:bodyPr>
            <a:lstStyle/>
            <a:p>
              <a:r>
                <a:rPr lang="en-US" altLang="zh-CN" sz="23900" dirty="0">
                  <a:ln w="25400">
                    <a:gradFill flip="none" rotWithShape="1">
                      <a:gsLst>
                        <a:gs pos="100000">
                          <a:prstClr val="white">
                            <a:lumMod val="91000"/>
                          </a:prstClr>
                        </a:gs>
                        <a:gs pos="0">
                          <a:prstClr val="white"/>
                        </a:gs>
                      </a:gsLst>
                      <a:lin ang="2700000" scaled="1"/>
                      <a:tileRect/>
                    </a:gradFill>
                  </a:ln>
                  <a:gradFill flip="none" rotWithShape="1">
                    <a:gsLst>
                      <a:gs pos="100000">
                        <a:prstClr val="white"/>
                      </a:gs>
                      <a:gs pos="0">
                        <a:prstClr val="white">
                          <a:lumMod val="90000"/>
                        </a:prstClr>
                      </a:gs>
                    </a:gsLst>
                    <a:lin ang="2700000" scaled="1"/>
                    <a:tileRect/>
                  </a:gradFill>
                  <a:effectLst>
                    <a:outerShdw blurRad="127000" dist="63500" dir="2700000" algn="tl" rotWithShape="0">
                      <a:prstClr val="black">
                        <a:alpha val="25000"/>
                      </a:prstClr>
                    </a:outerShdw>
                  </a:effectLst>
                  <a:latin typeface="Akzidenz-Grotesk BQ Condensed" pitchFamily="2" charset="0"/>
                </a:rPr>
                <a:t>0</a:t>
              </a:r>
              <a:endParaRPr lang="zh-CN" altLang="en-US" dirty="0"/>
            </a:p>
          </p:txBody>
        </p:sp>
        <p:sp>
          <p:nvSpPr>
            <p:cNvPr id="7" name="矩形 6"/>
            <p:cNvSpPr/>
            <p:nvPr/>
          </p:nvSpPr>
          <p:spPr>
            <a:xfrm>
              <a:off x="6146084" y="5002964"/>
              <a:ext cx="540776" cy="3770263"/>
            </a:xfrm>
            <a:prstGeom prst="rect">
              <a:avLst/>
            </a:prstGeom>
          </p:spPr>
          <p:txBody>
            <a:bodyPr wrap="square">
              <a:spAutoFit/>
            </a:bodyPr>
            <a:lstStyle/>
            <a:p>
              <a:r>
                <a:rPr lang="en-US" altLang="zh-CN" sz="23900" dirty="0">
                  <a:ln w="25400">
                    <a:gradFill flip="none" rotWithShape="1">
                      <a:gsLst>
                        <a:gs pos="100000">
                          <a:prstClr val="white">
                            <a:lumMod val="91000"/>
                          </a:prstClr>
                        </a:gs>
                        <a:gs pos="0">
                          <a:prstClr val="white"/>
                        </a:gs>
                      </a:gsLst>
                      <a:lin ang="2700000" scaled="1"/>
                      <a:tileRect/>
                    </a:gradFill>
                  </a:ln>
                  <a:gradFill flip="none" rotWithShape="1">
                    <a:gsLst>
                      <a:gs pos="100000">
                        <a:prstClr val="white"/>
                      </a:gs>
                      <a:gs pos="0">
                        <a:prstClr val="white">
                          <a:lumMod val="90000"/>
                        </a:prstClr>
                      </a:gs>
                    </a:gsLst>
                    <a:lin ang="2700000" scaled="1"/>
                    <a:tileRect/>
                  </a:gradFill>
                  <a:effectLst>
                    <a:outerShdw blurRad="127000" dist="63500" dir="2700000" algn="tl" rotWithShape="0">
                      <a:prstClr val="black">
                        <a:alpha val="25000"/>
                      </a:prstClr>
                    </a:outerShdw>
                  </a:effectLst>
                  <a:latin typeface="Akzidenz-Grotesk BQ Condensed" pitchFamily="2" charset="0"/>
                </a:rPr>
                <a:t>1</a:t>
              </a:r>
              <a:endParaRPr lang="zh-CN" altLang="en-US" dirty="0"/>
            </a:p>
          </p:txBody>
        </p:sp>
        <p:sp>
          <p:nvSpPr>
            <p:cNvPr id="8" name="文本框 7"/>
            <p:cNvSpPr txBox="1"/>
            <p:nvPr/>
          </p:nvSpPr>
          <p:spPr>
            <a:xfrm>
              <a:off x="7280358" y="4998289"/>
              <a:ext cx="711525" cy="3733800"/>
            </a:xfrm>
            <a:prstGeom prst="rect">
              <a:avLst/>
            </a:prstGeom>
            <a:noFill/>
          </p:spPr>
          <p:txBody>
            <a:bodyPr wrap="square" rtlCol="0">
              <a:spAutoFit/>
            </a:bodyPr>
            <a:lstStyle/>
            <a:p>
              <a:pPr algn="ctr"/>
              <a:r>
                <a:rPr lang="en-US" altLang="zh-CN" sz="23900" dirty="0">
                  <a:ln w="25400">
                    <a:gradFill flip="none" rotWithShape="1">
                      <a:gsLst>
                        <a:gs pos="100000">
                          <a:schemeClr val="bg1">
                            <a:lumMod val="91000"/>
                          </a:schemeClr>
                        </a:gs>
                        <a:gs pos="0">
                          <a:schemeClr val="bg1"/>
                        </a:gs>
                      </a:gsLst>
                      <a:lin ang="2700000" scaled="1"/>
                      <a:tileRect/>
                    </a:gradFill>
                  </a:ln>
                  <a:gradFill flip="none" rotWithShape="1">
                    <a:gsLst>
                      <a:gs pos="100000">
                        <a:schemeClr val="bg1"/>
                      </a:gs>
                      <a:gs pos="0">
                        <a:schemeClr val="bg1">
                          <a:lumMod val="90000"/>
                        </a:schemeClr>
                      </a:gs>
                    </a:gsLst>
                    <a:lin ang="2700000" scaled="1"/>
                    <a:tileRect/>
                  </a:gradFill>
                  <a:effectLst>
                    <a:outerShdw blurRad="127000" dist="63500" dir="2700000" algn="tl" rotWithShape="0">
                      <a:prstClr val="black">
                        <a:alpha val="25000"/>
                      </a:prstClr>
                    </a:outerShdw>
                  </a:effectLst>
                  <a:latin typeface="Akzidenz-Grotesk BQ Condensed" pitchFamily="2" charset="0"/>
                </a:rPr>
                <a:t>X</a:t>
              </a:r>
            </a:p>
          </p:txBody>
        </p:sp>
      </p:grpSp>
      <p:grpSp>
        <p:nvGrpSpPr>
          <p:cNvPr id="9" name="组合 8"/>
          <p:cNvGrpSpPr/>
          <p:nvPr/>
        </p:nvGrpSpPr>
        <p:grpSpPr>
          <a:xfrm>
            <a:off x="3897840" y="3630691"/>
            <a:ext cx="871129" cy="871129"/>
            <a:chOff x="4105603" y="3750264"/>
            <a:chExt cx="871129" cy="871129"/>
          </a:xfrm>
        </p:grpSpPr>
        <p:sp>
          <p:nvSpPr>
            <p:cNvPr id="10" name="椭圆 9"/>
            <p:cNvSpPr/>
            <p:nvPr/>
          </p:nvSpPr>
          <p:spPr>
            <a:xfrm>
              <a:off x="4105603" y="3750264"/>
              <a:ext cx="871129" cy="871129"/>
            </a:xfrm>
            <a:prstGeom prst="ellipse">
              <a:avLst/>
            </a:prstGeom>
            <a:gradFill flip="none" rotWithShape="1">
              <a:gsLst>
                <a:gs pos="0">
                  <a:schemeClr val="bg1">
                    <a:lumMod val="85000"/>
                  </a:schemeClr>
                </a:gs>
                <a:gs pos="100000">
                  <a:schemeClr val="bg1"/>
                </a:gs>
              </a:gsLst>
              <a:lin ang="2700000" scaled="1"/>
              <a:tileRect/>
            </a:gradFill>
            <a:ln w="25400">
              <a:gradFill flip="none" rotWithShape="1">
                <a:gsLst>
                  <a:gs pos="0">
                    <a:schemeClr val="bg1"/>
                  </a:gs>
                  <a:gs pos="100000">
                    <a:schemeClr val="bg1">
                      <a:lumMod val="85000"/>
                    </a:schemeClr>
                  </a:gs>
                </a:gsLst>
                <a:lin ang="2700000" scaled="1"/>
                <a:tileRect/>
              </a:gradFill>
            </a:ln>
            <a:effectLst>
              <a:outerShdw blurRad="889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1" name="文本框 10"/>
            <p:cNvSpPr txBox="1"/>
            <p:nvPr/>
          </p:nvSpPr>
          <p:spPr>
            <a:xfrm>
              <a:off x="4133866" y="3841661"/>
              <a:ext cx="792991" cy="707886"/>
            </a:xfrm>
            <a:prstGeom prst="rect">
              <a:avLst/>
            </a:prstGeom>
            <a:noFill/>
          </p:spPr>
          <p:txBody>
            <a:bodyPr wrap="square" rtlCol="0">
              <a:spAutoFit/>
            </a:bodyPr>
            <a:lstStyle>
              <a:defPPr>
                <a:defRPr lang="zh-CN"/>
              </a:defPPr>
              <a:lvl1pPr algn="ctr">
                <a:defRPr sz="4000">
                  <a:blipFill>
                    <a:blip r:embed="rId2"/>
                    <a:stretch>
                      <a:fillRect/>
                    </a:stretch>
                  </a:blipFill>
                  <a:effectLst>
                    <a:innerShdw blurRad="63500" dist="38100" dir="13500000">
                      <a:prstClr val="black">
                        <a:alpha val="50000"/>
                      </a:prstClr>
                    </a:innerShdw>
                  </a:effectLst>
                  <a:latin typeface="方正大黑简体" panose="03000509000000000000" pitchFamily="65" charset="-122"/>
                  <a:ea typeface="方正大黑简体" panose="03000509000000000000" pitchFamily="65" charset="-122"/>
                </a:defRPr>
              </a:lvl1pPr>
            </a:lstStyle>
            <a:p>
              <a:r>
                <a:rPr lang="zh-CN" altLang="en-US" dirty="0">
                  <a:latin typeface="微软雅黑" panose="020B0503020204020204" pitchFamily="34" charset="-122"/>
                  <a:ea typeface="微软雅黑" panose="020B0503020204020204" pitchFamily="34" charset="-122"/>
                </a:rPr>
                <a:t>年</a:t>
              </a:r>
            </a:p>
          </p:txBody>
        </p:sp>
      </p:grpSp>
      <p:grpSp>
        <p:nvGrpSpPr>
          <p:cNvPr id="12" name="组合 11"/>
          <p:cNvGrpSpPr/>
          <p:nvPr/>
        </p:nvGrpSpPr>
        <p:grpSpPr>
          <a:xfrm>
            <a:off x="5072904" y="3630691"/>
            <a:ext cx="871129" cy="871129"/>
            <a:chOff x="5235692" y="3750264"/>
            <a:chExt cx="871129" cy="871129"/>
          </a:xfrm>
        </p:grpSpPr>
        <p:sp>
          <p:nvSpPr>
            <p:cNvPr id="13" name="椭圆 12"/>
            <p:cNvSpPr/>
            <p:nvPr/>
          </p:nvSpPr>
          <p:spPr>
            <a:xfrm>
              <a:off x="5235692" y="3750264"/>
              <a:ext cx="871129" cy="871129"/>
            </a:xfrm>
            <a:prstGeom prst="ellipse">
              <a:avLst/>
            </a:prstGeom>
            <a:gradFill flip="none" rotWithShape="1">
              <a:gsLst>
                <a:gs pos="0">
                  <a:schemeClr val="bg1">
                    <a:lumMod val="85000"/>
                  </a:schemeClr>
                </a:gs>
                <a:gs pos="100000">
                  <a:schemeClr val="bg1"/>
                </a:gs>
              </a:gsLst>
              <a:lin ang="2700000" scaled="1"/>
              <a:tileRect/>
            </a:gradFill>
            <a:ln w="25400">
              <a:gradFill flip="none" rotWithShape="1">
                <a:gsLst>
                  <a:gs pos="0">
                    <a:schemeClr val="bg1"/>
                  </a:gs>
                  <a:gs pos="100000">
                    <a:schemeClr val="bg1">
                      <a:lumMod val="85000"/>
                    </a:schemeClr>
                  </a:gs>
                </a:gsLst>
                <a:lin ang="2700000" scaled="1"/>
                <a:tileRect/>
              </a:gradFill>
            </a:ln>
            <a:effectLst>
              <a:outerShdw blurRad="889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4" name="文本框 13"/>
            <p:cNvSpPr txBox="1"/>
            <p:nvPr/>
          </p:nvSpPr>
          <p:spPr>
            <a:xfrm>
              <a:off x="5263955" y="3841661"/>
              <a:ext cx="792991" cy="707886"/>
            </a:xfrm>
            <a:prstGeom prst="rect">
              <a:avLst/>
            </a:prstGeom>
            <a:noFill/>
          </p:spPr>
          <p:txBody>
            <a:bodyPr wrap="square" rtlCol="0">
              <a:spAutoFit/>
            </a:bodyPr>
            <a:lstStyle>
              <a:defPPr>
                <a:defRPr lang="zh-CN"/>
              </a:defPPr>
              <a:lvl1pPr algn="ctr">
                <a:defRPr sz="4000">
                  <a:blipFill>
                    <a:blip r:embed="rId2"/>
                    <a:stretch>
                      <a:fillRect/>
                    </a:stretch>
                  </a:blipFill>
                  <a:effectLst>
                    <a:innerShdw blurRad="63500" dist="38100" dir="13500000">
                      <a:prstClr val="black">
                        <a:alpha val="50000"/>
                      </a:prstClr>
                    </a:innerShdw>
                  </a:effectLst>
                  <a:latin typeface="方正大黑简体" panose="03000509000000000000" pitchFamily="65" charset="-122"/>
                  <a:ea typeface="方正大黑简体" panose="03000509000000000000" pitchFamily="65" charset="-122"/>
                </a:defRPr>
              </a:lvl1pPr>
            </a:lstStyle>
            <a:p>
              <a:r>
                <a:rPr lang="zh-CN" altLang="en-US" dirty="0">
                  <a:latin typeface="微软雅黑" panose="020B0503020204020204" pitchFamily="34" charset="-122"/>
                  <a:ea typeface="微软雅黑" panose="020B0503020204020204" pitchFamily="34" charset="-122"/>
                </a:rPr>
                <a:t>终</a:t>
              </a:r>
            </a:p>
          </p:txBody>
        </p:sp>
      </p:grpSp>
      <p:grpSp>
        <p:nvGrpSpPr>
          <p:cNvPr id="15" name="组合 14"/>
          <p:cNvGrpSpPr/>
          <p:nvPr/>
        </p:nvGrpSpPr>
        <p:grpSpPr>
          <a:xfrm>
            <a:off x="6247968" y="3630691"/>
            <a:ext cx="871129" cy="871129"/>
            <a:chOff x="6435359" y="3750264"/>
            <a:chExt cx="871129" cy="871129"/>
          </a:xfrm>
        </p:grpSpPr>
        <p:sp>
          <p:nvSpPr>
            <p:cNvPr id="16" name="椭圆 15"/>
            <p:cNvSpPr/>
            <p:nvPr/>
          </p:nvSpPr>
          <p:spPr>
            <a:xfrm>
              <a:off x="6435359" y="3750264"/>
              <a:ext cx="871129" cy="871129"/>
            </a:xfrm>
            <a:prstGeom prst="ellipse">
              <a:avLst/>
            </a:prstGeom>
            <a:gradFill flip="none" rotWithShape="1">
              <a:gsLst>
                <a:gs pos="0">
                  <a:schemeClr val="bg1">
                    <a:lumMod val="85000"/>
                  </a:schemeClr>
                </a:gs>
                <a:gs pos="100000">
                  <a:schemeClr val="bg1"/>
                </a:gs>
              </a:gsLst>
              <a:lin ang="2700000" scaled="1"/>
              <a:tileRect/>
            </a:gradFill>
            <a:ln w="25400">
              <a:gradFill flip="none" rotWithShape="1">
                <a:gsLst>
                  <a:gs pos="0">
                    <a:schemeClr val="bg1"/>
                  </a:gs>
                  <a:gs pos="100000">
                    <a:schemeClr val="bg1">
                      <a:lumMod val="85000"/>
                    </a:schemeClr>
                  </a:gs>
                </a:gsLst>
                <a:lin ang="2700000" scaled="1"/>
                <a:tileRect/>
              </a:gradFill>
            </a:ln>
            <a:effectLst>
              <a:outerShdw blurRad="889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7" name="文本框 16"/>
            <p:cNvSpPr txBox="1"/>
            <p:nvPr/>
          </p:nvSpPr>
          <p:spPr>
            <a:xfrm>
              <a:off x="6463622" y="3841661"/>
              <a:ext cx="792991" cy="707886"/>
            </a:xfrm>
            <a:prstGeom prst="rect">
              <a:avLst/>
            </a:prstGeom>
            <a:noFill/>
          </p:spPr>
          <p:txBody>
            <a:bodyPr wrap="square" rtlCol="0">
              <a:spAutoFit/>
            </a:bodyPr>
            <a:lstStyle>
              <a:defPPr>
                <a:defRPr lang="zh-CN"/>
              </a:defPPr>
              <a:lvl1pPr algn="ctr">
                <a:defRPr sz="4000">
                  <a:blipFill>
                    <a:blip r:embed="rId2"/>
                    <a:stretch>
                      <a:fillRect/>
                    </a:stretch>
                  </a:blipFill>
                  <a:effectLst>
                    <a:innerShdw blurRad="63500" dist="38100" dir="13500000">
                      <a:prstClr val="black">
                        <a:alpha val="50000"/>
                      </a:prstClr>
                    </a:innerShdw>
                  </a:effectLst>
                  <a:latin typeface="方正大黑简体" panose="03000509000000000000" pitchFamily="65" charset="-122"/>
                  <a:ea typeface="方正大黑简体" panose="03000509000000000000" pitchFamily="65" charset="-122"/>
                </a:defRPr>
              </a:lvl1pPr>
            </a:lstStyle>
            <a:p>
              <a:r>
                <a:rPr lang="zh-CN" altLang="en-US" dirty="0">
                  <a:latin typeface="微软雅黑" panose="020B0503020204020204" pitchFamily="34" charset="-122"/>
                  <a:ea typeface="微软雅黑" panose="020B0503020204020204" pitchFamily="34" charset="-122"/>
                </a:rPr>
                <a:t>总</a:t>
              </a:r>
            </a:p>
          </p:txBody>
        </p:sp>
      </p:grpSp>
      <p:grpSp>
        <p:nvGrpSpPr>
          <p:cNvPr id="18" name="组合 17"/>
          <p:cNvGrpSpPr/>
          <p:nvPr/>
        </p:nvGrpSpPr>
        <p:grpSpPr>
          <a:xfrm>
            <a:off x="7423031" y="3630691"/>
            <a:ext cx="871129" cy="871129"/>
            <a:chOff x="7414667" y="3750264"/>
            <a:chExt cx="871129" cy="871129"/>
          </a:xfrm>
        </p:grpSpPr>
        <p:sp>
          <p:nvSpPr>
            <p:cNvPr id="19" name="椭圆 18"/>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25400">
              <a:gradFill flip="none" rotWithShape="1">
                <a:gsLst>
                  <a:gs pos="0">
                    <a:schemeClr val="bg1"/>
                  </a:gs>
                  <a:gs pos="100000">
                    <a:schemeClr val="bg1">
                      <a:lumMod val="85000"/>
                    </a:schemeClr>
                  </a:gs>
                </a:gsLst>
                <a:lin ang="2700000" scaled="1"/>
                <a:tileRect/>
              </a:gradFill>
            </a:ln>
            <a:effectLst>
              <a:outerShdw blurRad="889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20" name="文本框 19"/>
            <p:cNvSpPr txBox="1"/>
            <p:nvPr/>
          </p:nvSpPr>
          <p:spPr>
            <a:xfrm>
              <a:off x="7442930" y="3841661"/>
              <a:ext cx="792991" cy="707886"/>
            </a:xfrm>
            <a:prstGeom prst="rect">
              <a:avLst/>
            </a:prstGeom>
            <a:noFill/>
          </p:spPr>
          <p:txBody>
            <a:bodyPr wrap="square" rtlCol="0">
              <a:spAutoFit/>
            </a:bodyPr>
            <a:lstStyle/>
            <a:p>
              <a:pPr algn="ctr"/>
              <a:r>
                <a:rPr lang="zh-CN" altLang="en-US" sz="4000" dirty="0">
                  <a:blipFill>
                    <a:blip r:embed="rId2"/>
                    <a:stretch>
                      <a:fillRect/>
                    </a:stretch>
                  </a:blip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rPr>
                <a:t>结</a:t>
              </a:r>
            </a:p>
          </p:txBody>
        </p:sp>
      </p:grpSp>
      <p:sp>
        <p:nvSpPr>
          <p:cNvPr id="21" name="文本框 20"/>
          <p:cNvSpPr txBox="1"/>
          <p:nvPr/>
        </p:nvSpPr>
        <p:spPr>
          <a:xfrm>
            <a:off x="1522622" y="208814"/>
            <a:ext cx="2761294" cy="400110"/>
          </a:xfrm>
          <a:prstGeom prst="rect">
            <a:avLst/>
          </a:prstGeom>
          <a:noFill/>
        </p:spPr>
        <p:txBody>
          <a:bodyPr wrap="square" rtlCol="0">
            <a:spAutoFit/>
          </a:bodyPr>
          <a:lstStyle/>
          <a:p>
            <a:pPr algn="ctr"/>
            <a:r>
              <a:rPr lang="en-US" altLang="zh-CN" sz="2000" dirty="0">
                <a:blipFill>
                  <a:blip r:embed="rId3"/>
                  <a:stretch>
                    <a:fillRect/>
                  </a:stretch>
                </a:blipFill>
                <a:latin typeface="微软雅黑" panose="020B0503020204020204" pitchFamily="34" charset="-122"/>
                <a:ea typeface="微软雅黑" panose="020B0503020204020204" pitchFamily="34" charset="-122"/>
              </a:rPr>
              <a:t>****</a:t>
            </a:r>
            <a:r>
              <a:rPr lang="zh-CN" altLang="en-US" sz="2000" dirty="0">
                <a:blipFill>
                  <a:blip r:embed="rId3"/>
                  <a:stretch>
                    <a:fillRect/>
                  </a:stretch>
                </a:blipFill>
                <a:latin typeface="微软雅黑" panose="020B0503020204020204" pitchFamily="34" charset="-122"/>
                <a:ea typeface="微软雅黑" panose="020B0503020204020204" pitchFamily="34" charset="-122"/>
              </a:rPr>
              <a:t>有限公司</a:t>
            </a:r>
          </a:p>
        </p:txBody>
      </p:sp>
      <p:sp>
        <p:nvSpPr>
          <p:cNvPr id="22" name="矩形 21"/>
          <p:cNvSpPr/>
          <p:nvPr/>
        </p:nvSpPr>
        <p:spPr>
          <a:xfrm>
            <a:off x="17367" y="77877"/>
            <a:ext cx="930062" cy="584775"/>
          </a:xfrm>
          <a:prstGeom prst="rect">
            <a:avLst/>
          </a:prstGeom>
        </p:spPr>
        <p:txBody>
          <a:bodyPr wrap="none">
            <a:spAutoFit/>
          </a:bodyPr>
          <a:lstStyle/>
          <a:p>
            <a:pPr algn="ctr"/>
            <a:r>
              <a:rPr lang="en-US" altLang="zh-CN" sz="3200" dirty="0">
                <a:ln w="6350">
                  <a:noFill/>
                </a:ln>
                <a:blipFill>
                  <a:blip r:embed="rId3"/>
                  <a:stretch>
                    <a:fillRect/>
                  </a:stretch>
                </a:blipFill>
                <a:latin typeface="Akzidenz-Grotesk BQ Condensed" pitchFamily="2" charset="0"/>
              </a:rPr>
              <a:t>LOGO</a:t>
            </a:r>
            <a:endParaRPr lang="zh-CN" altLang="en-US" sz="3200" dirty="0">
              <a:ln w="6350">
                <a:noFill/>
              </a:ln>
              <a:blipFill>
                <a:blip r:embed="rId3"/>
                <a:stretch>
                  <a:fillRect/>
                </a:stretch>
              </a:blipFill>
              <a:latin typeface="Akzidenz-Grotesk BQ Condensed" pitchFamily="2" charset="0"/>
            </a:endParaRPr>
          </a:p>
        </p:txBody>
      </p:sp>
      <p:sp>
        <p:nvSpPr>
          <p:cNvPr id="31" name="任意多边形 30"/>
          <p:cNvSpPr/>
          <p:nvPr/>
        </p:nvSpPr>
        <p:spPr>
          <a:xfrm>
            <a:off x="8294159" y="6215439"/>
            <a:ext cx="3896984" cy="497796"/>
          </a:xfrm>
          <a:custGeom>
            <a:avLst/>
            <a:gdLst>
              <a:gd name="connsiteX0" fmla="*/ 345380 w 3896984"/>
              <a:gd name="connsiteY0" fmla="*/ 0 h 497796"/>
              <a:gd name="connsiteX1" fmla="*/ 1267311 w 3896984"/>
              <a:gd name="connsiteY1" fmla="*/ 0 h 497796"/>
              <a:gd name="connsiteX2" fmla="*/ 2975053 w 3896984"/>
              <a:gd name="connsiteY2" fmla="*/ 0 h 497796"/>
              <a:gd name="connsiteX3" fmla="*/ 3896984 w 3896984"/>
              <a:gd name="connsiteY3" fmla="*/ 0 h 497796"/>
              <a:gd name="connsiteX4" fmla="*/ 3896984 w 3896984"/>
              <a:gd name="connsiteY4" fmla="*/ 497796 h 497796"/>
              <a:gd name="connsiteX5" fmla="*/ 2975053 w 3896984"/>
              <a:gd name="connsiteY5" fmla="*/ 497796 h 497796"/>
              <a:gd name="connsiteX6" fmla="*/ 921931 w 3896984"/>
              <a:gd name="connsiteY6" fmla="*/ 497796 h 497796"/>
              <a:gd name="connsiteX7" fmla="*/ 0 w 3896984"/>
              <a:gd name="connsiteY7" fmla="*/ 497796 h 49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96984" h="497796">
                <a:moveTo>
                  <a:pt x="345380" y="0"/>
                </a:moveTo>
                <a:lnTo>
                  <a:pt x="1267311" y="0"/>
                </a:lnTo>
                <a:lnTo>
                  <a:pt x="2975053" y="0"/>
                </a:lnTo>
                <a:lnTo>
                  <a:pt x="3896984" y="0"/>
                </a:lnTo>
                <a:lnTo>
                  <a:pt x="3896984" y="497796"/>
                </a:lnTo>
                <a:lnTo>
                  <a:pt x="2975053" y="497796"/>
                </a:lnTo>
                <a:lnTo>
                  <a:pt x="921931" y="497796"/>
                </a:lnTo>
                <a:lnTo>
                  <a:pt x="0" y="497796"/>
                </a:lnTo>
                <a:close/>
              </a:path>
            </a:pathLst>
          </a:custGeom>
          <a:gradFill flip="none" rotWithShape="1">
            <a:gsLst>
              <a:gs pos="0">
                <a:schemeClr val="bg1">
                  <a:lumMod val="85000"/>
                </a:schemeClr>
              </a:gs>
              <a:gs pos="100000">
                <a:schemeClr val="bg1"/>
              </a:gs>
            </a:gsLst>
            <a:lin ang="2700000" scaled="1"/>
            <a:tileRect/>
          </a:gradFill>
          <a:ln w="25400">
            <a:gradFill flip="none" rotWithShape="1">
              <a:gsLst>
                <a:gs pos="0">
                  <a:schemeClr val="bg1"/>
                </a:gs>
                <a:gs pos="100000">
                  <a:schemeClr val="bg1">
                    <a:lumMod val="85000"/>
                  </a:schemeClr>
                </a:gs>
              </a:gsLst>
              <a:lin ang="2700000" scaled="1"/>
              <a:tileRect/>
            </a:gradFill>
          </a:ln>
          <a:effectLst>
            <a:outerShdw blurRad="889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a:p>
        </p:txBody>
      </p:sp>
      <p:sp>
        <p:nvSpPr>
          <p:cNvPr id="35" name="文本框 34"/>
          <p:cNvSpPr txBox="1"/>
          <p:nvPr/>
        </p:nvSpPr>
        <p:spPr>
          <a:xfrm>
            <a:off x="8862004" y="6264282"/>
            <a:ext cx="2761294" cy="398780"/>
          </a:xfrm>
          <a:prstGeom prst="rect">
            <a:avLst/>
          </a:prstGeom>
          <a:noFill/>
        </p:spPr>
        <p:txBody>
          <a:bodyPr wrap="square" rtlCol="0">
            <a:spAutoFit/>
          </a:bodyPr>
          <a:lstStyle/>
          <a:p>
            <a:pPr algn="ctr"/>
            <a:r>
              <a:rPr lang="zh-CN" altLang="en-US" sz="2000">
                <a:blipFill>
                  <a:blip r:embed="rId3"/>
                  <a:stretch>
                    <a:fillRect/>
                  </a:stretch>
                </a:blipFill>
                <a:latin typeface="微软雅黑" panose="020B0503020204020204" pitchFamily="34" charset="-122"/>
                <a:ea typeface="微软雅黑" panose="020B0503020204020204" pitchFamily="34" charset="-122"/>
              </a:rPr>
              <a:t>汇报人：</a:t>
            </a:r>
            <a:r>
              <a:rPr lang="en-US" altLang="zh-CN" sz="2000">
                <a:blipFill>
                  <a:blip r:embed="rId3"/>
                  <a:stretch>
                    <a:fillRect/>
                  </a:stretch>
                </a:blipFill>
                <a:latin typeface="微软雅黑" panose="020B0503020204020204" pitchFamily="34" charset="-122"/>
                <a:ea typeface="微软雅黑" panose="020B0503020204020204" pitchFamily="34" charset="-122"/>
              </a:rPr>
              <a:t>xiazaii</a:t>
            </a:r>
            <a:endParaRPr lang="zh-CN" altLang="en-US" sz="2000" dirty="0">
              <a:blipFill>
                <a:blip r:embed="rId3"/>
                <a:stretch>
                  <a:fillRect/>
                </a:stretch>
              </a:blip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直接连接符 55"/>
          <p:cNvCxnSpPr/>
          <p:nvPr/>
        </p:nvCxnSpPr>
        <p:spPr>
          <a:xfrm>
            <a:off x="-167006" y="649286"/>
            <a:ext cx="12487343" cy="0"/>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192511" y="216155"/>
            <a:ext cx="834190" cy="834190"/>
            <a:chOff x="7414667" y="3750264"/>
            <a:chExt cx="871129" cy="871129"/>
          </a:xfrm>
        </p:grpSpPr>
        <p:sp>
          <p:nvSpPr>
            <p:cNvPr id="58" name="椭圆 57"/>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p>
          </p:txBody>
        </p:sp>
        <p:sp>
          <p:nvSpPr>
            <p:cNvPr id="59" name="文本框 58"/>
            <p:cNvSpPr txBox="1"/>
            <p:nvPr/>
          </p:nvSpPr>
          <p:spPr>
            <a:xfrm>
              <a:off x="7461802" y="3771152"/>
              <a:ext cx="792991" cy="803513"/>
            </a:xfrm>
            <a:prstGeom prst="rect">
              <a:avLst/>
            </a:prstGeom>
            <a:noFill/>
          </p:spPr>
          <p:txBody>
            <a:bodyPr wrap="square" rtlCol="0">
              <a:spAutoFit/>
            </a:bodyPr>
            <a:lstStyle/>
            <a:p>
              <a:pPr algn="ctr"/>
              <a:r>
                <a:rPr lang="en-US" altLang="zh-CN" sz="4400" dirty="0">
                  <a:blipFill>
                    <a:blip r:embed="rId2"/>
                    <a:stretch>
                      <a:fillRect/>
                    </a:stretch>
                  </a:blipFill>
                  <a:effectLst>
                    <a:innerShdw blurRad="63500" dist="38100" dir="13500000">
                      <a:prstClr val="black">
                        <a:alpha val="50000"/>
                      </a:prstClr>
                    </a:innerShdw>
                  </a:effectLst>
                  <a:latin typeface="Akzidenz-Grotesk BQ Condensed" pitchFamily="2" charset="0"/>
                  <a:ea typeface="方正大黑简体" panose="03000509000000000000" pitchFamily="65" charset="-122"/>
                </a:rPr>
                <a:t>02</a:t>
              </a:r>
              <a:endParaRPr lang="zh-CN" altLang="en-US" sz="4400" dirty="0">
                <a:blipFill>
                  <a:blip r:embed="rId2"/>
                  <a:stretch>
                    <a:fillRect/>
                  </a:stretch>
                </a:blipFill>
                <a:effectLst>
                  <a:innerShdw blurRad="63500" dist="38100" dir="13500000">
                    <a:prstClr val="black">
                      <a:alpha val="50000"/>
                    </a:prstClr>
                  </a:innerShdw>
                </a:effectLst>
                <a:latin typeface="Akzidenz-Grotesk BQ Condensed" pitchFamily="2" charset="0"/>
                <a:ea typeface="方正大黑简体" panose="03000509000000000000" pitchFamily="65" charset="-122"/>
              </a:endParaRPr>
            </a:p>
          </p:txBody>
        </p:sp>
      </p:grpSp>
      <p:sp>
        <p:nvSpPr>
          <p:cNvPr id="60" name="文本框 59"/>
          <p:cNvSpPr txBox="1"/>
          <p:nvPr/>
        </p:nvSpPr>
        <p:spPr>
          <a:xfrm>
            <a:off x="792665" y="132025"/>
            <a:ext cx="3899180" cy="584775"/>
          </a:xfrm>
          <a:prstGeom prst="rect">
            <a:avLst/>
          </a:prstGeom>
          <a:noFill/>
        </p:spPr>
        <p:txBody>
          <a:bodyPr wrap="square" rtlCol="0">
            <a:spAutoFit/>
          </a:bodyPr>
          <a:lstStyle/>
          <a:p>
            <a:pPr algn="ctr"/>
            <a:r>
              <a:rPr lang="zh-CN" altLang="en-US" sz="3200" dirty="0">
                <a:solidFill>
                  <a:schemeClr val="bg1"/>
                </a:solidFill>
                <a:latin typeface="方正正粗黑简体" panose="02000000000000000000" pitchFamily="2" charset="-122"/>
                <a:ea typeface="方正正粗黑简体" panose="02000000000000000000" pitchFamily="2" charset="-122"/>
              </a:rPr>
              <a:t>请在此处输入标题</a:t>
            </a:r>
          </a:p>
        </p:txBody>
      </p:sp>
      <p:sp>
        <p:nvSpPr>
          <p:cNvPr id="61" name="矩形 60"/>
          <p:cNvSpPr/>
          <p:nvPr/>
        </p:nvSpPr>
        <p:spPr>
          <a:xfrm>
            <a:off x="1071837" y="664153"/>
            <a:ext cx="3031599" cy="369332"/>
          </a:xfrm>
          <a:prstGeom prst="rect">
            <a:avLst/>
          </a:prstGeom>
        </p:spPr>
        <p:txBody>
          <a:bodyPr wrap="none">
            <a:spAutoFit/>
          </a:bodyPr>
          <a:lstStyle/>
          <a:p>
            <a:r>
              <a:rPr lang="en-US" altLang="zh-CN" spc="300" dirty="0">
                <a:solidFill>
                  <a:schemeClr val="bg1"/>
                </a:solidFill>
                <a:latin typeface="Akzidenz-Grotesk BQ Condensed" pitchFamily="2" charset="0"/>
              </a:rPr>
              <a:t>Please enter a title here</a:t>
            </a:r>
            <a:endParaRPr lang="zh-CN" altLang="en-US" spc="300" dirty="0">
              <a:solidFill>
                <a:schemeClr val="bg1"/>
              </a:solidFill>
              <a:latin typeface="Akzidenz-Grotesk BQ Condensed" pitchFamily="2" charset="0"/>
            </a:endParaRPr>
          </a:p>
        </p:txBody>
      </p:sp>
      <p:pic>
        <p:nvPicPr>
          <p:cNvPr id="31" name="图片 30"/>
          <p:cNvPicPr>
            <a:picLocks noChangeAspect="1"/>
          </p:cNvPicPr>
          <p:nvPr/>
        </p:nvPicPr>
        <p:blipFill rotWithShape="1">
          <a:blip r:embed="rId3" cstate="print"/>
          <a:srcRect r="14225"/>
          <a:stretch>
            <a:fillRect/>
          </a:stretch>
        </p:blipFill>
        <p:spPr>
          <a:xfrm>
            <a:off x="7972855" y="1662908"/>
            <a:ext cx="3115037" cy="2174174"/>
          </a:xfrm>
          <a:prstGeom prst="rect">
            <a:avLst/>
          </a:prstGeom>
          <a:solidFill>
            <a:srgbClr val="FFFFFF">
              <a:shade val="85000"/>
            </a:srgbClr>
          </a:solidFill>
          <a:ln w="88900" cap="sq">
            <a:noFill/>
            <a:miter lim="800000"/>
            <a:headEnd/>
            <a:tailEnd/>
          </a:ln>
          <a:effectLst/>
          <a:scene3d>
            <a:camera prst="orthographicFront"/>
            <a:lightRig rig="twoPt" dir="t">
              <a:rot lat="0" lon="0" rev="7200000"/>
            </a:lightRig>
          </a:scene3d>
          <a:sp3d>
            <a:bevelT w="25400" h="19050"/>
            <a:contourClr>
              <a:srgbClr val="FFFFFF"/>
            </a:contourClr>
          </a:sp3d>
        </p:spPr>
      </p:pic>
      <p:pic>
        <p:nvPicPr>
          <p:cNvPr id="32" name="图片 31"/>
          <p:cNvPicPr>
            <a:picLocks noChangeAspect="1"/>
          </p:cNvPicPr>
          <p:nvPr/>
        </p:nvPicPr>
        <p:blipFill rotWithShape="1">
          <a:blip r:embed="rId4" cstate="print"/>
          <a:srcRect l="15353" r="-185"/>
          <a:stretch>
            <a:fillRect/>
          </a:stretch>
        </p:blipFill>
        <p:spPr>
          <a:xfrm>
            <a:off x="1039776" y="1662908"/>
            <a:ext cx="3159534" cy="2174174"/>
          </a:xfrm>
          <a:prstGeom prst="rect">
            <a:avLst/>
          </a:prstGeom>
          <a:solidFill>
            <a:srgbClr val="FFFFFF">
              <a:shade val="85000"/>
            </a:srgbClr>
          </a:solidFill>
          <a:ln w="88900" cap="sq">
            <a:noFill/>
            <a:miter lim="800000"/>
            <a:headEnd/>
            <a:tailEnd/>
          </a:ln>
          <a:effectLst/>
          <a:scene3d>
            <a:camera prst="orthographicFront"/>
            <a:lightRig rig="twoPt" dir="t">
              <a:rot lat="0" lon="0" rev="7200000"/>
            </a:lightRig>
          </a:scene3d>
          <a:sp3d>
            <a:bevelT w="25400" h="19050"/>
            <a:contourClr>
              <a:srgbClr val="FFFFFF"/>
            </a:contourClr>
          </a:sp3d>
        </p:spPr>
      </p:pic>
      <p:pic>
        <p:nvPicPr>
          <p:cNvPr id="33" name="图片 32"/>
          <p:cNvPicPr>
            <a:picLocks noChangeAspect="1"/>
          </p:cNvPicPr>
          <p:nvPr/>
        </p:nvPicPr>
        <p:blipFill>
          <a:blip r:embed="rId5" cstate="print"/>
          <a:stretch>
            <a:fillRect/>
          </a:stretch>
        </p:blipFill>
        <p:spPr>
          <a:xfrm>
            <a:off x="4191935" y="1662908"/>
            <a:ext cx="3780920" cy="2174174"/>
          </a:xfrm>
          <a:prstGeom prst="rect">
            <a:avLst/>
          </a:prstGeom>
          <a:solidFill>
            <a:srgbClr val="FFFFFF">
              <a:shade val="85000"/>
            </a:srgbClr>
          </a:solidFill>
          <a:ln w="88900" cap="sq">
            <a:noFill/>
            <a:miter lim="800000"/>
            <a:headEnd/>
            <a:tailEnd/>
          </a:ln>
          <a:effectLst/>
          <a:scene3d>
            <a:camera prst="orthographicFront"/>
            <a:lightRig rig="twoPt" dir="t">
              <a:rot lat="0" lon="0" rev="7200000"/>
            </a:lightRig>
          </a:scene3d>
          <a:sp3d>
            <a:bevelT w="25400" h="19050"/>
            <a:contourClr>
              <a:srgbClr val="FFFFFF"/>
            </a:contourClr>
          </a:sp3d>
        </p:spPr>
      </p:pic>
      <p:sp>
        <p:nvSpPr>
          <p:cNvPr id="34" name="矩形 33"/>
          <p:cNvSpPr/>
          <p:nvPr/>
        </p:nvSpPr>
        <p:spPr>
          <a:xfrm rot="16200000" flipH="1">
            <a:off x="5982569" y="-3433528"/>
            <a:ext cx="163059" cy="10060514"/>
          </a:xfrm>
          <a:prstGeom prst="rect">
            <a:avLst/>
          </a:prstGeom>
          <a:gradFill flip="none" rotWithShape="1">
            <a:gsLst>
              <a:gs pos="0">
                <a:schemeClr val="bg1">
                  <a:lumMod val="85000"/>
                </a:schemeClr>
              </a:gs>
              <a:gs pos="100000">
                <a:schemeClr val="bg1"/>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p>
        </p:txBody>
      </p:sp>
      <p:sp>
        <p:nvSpPr>
          <p:cNvPr id="35" name="矩形 34"/>
          <p:cNvSpPr/>
          <p:nvPr/>
        </p:nvSpPr>
        <p:spPr>
          <a:xfrm rot="16200000" flipH="1">
            <a:off x="5982569" y="-1111644"/>
            <a:ext cx="163059" cy="10060514"/>
          </a:xfrm>
          <a:prstGeom prst="rect">
            <a:avLst/>
          </a:prstGeom>
          <a:gradFill flip="none" rotWithShape="1">
            <a:gsLst>
              <a:gs pos="0">
                <a:schemeClr val="bg1">
                  <a:lumMod val="85000"/>
                </a:schemeClr>
              </a:gs>
              <a:gs pos="100000">
                <a:schemeClr val="bg1"/>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p>
        </p:txBody>
      </p:sp>
      <p:sp>
        <p:nvSpPr>
          <p:cNvPr id="36" name="文本框 35"/>
          <p:cNvSpPr txBox="1"/>
          <p:nvPr/>
        </p:nvSpPr>
        <p:spPr>
          <a:xfrm>
            <a:off x="997012" y="4707501"/>
            <a:ext cx="10227841" cy="1569660"/>
          </a:xfrm>
          <a:prstGeom prst="rect">
            <a:avLst/>
          </a:prstGeom>
          <a:noFill/>
        </p:spPr>
        <p:txBody>
          <a:bodyPr wrap="square" rtlCol="0">
            <a:spAutoFit/>
          </a:bodyPr>
          <a:lstStyle/>
          <a:p>
            <a:pPr algn="just">
              <a:lnSpc>
                <a:spcPct val="120000"/>
              </a:lnSpc>
            </a:pPr>
            <a:r>
              <a:rPr lang="zh-CN" altLang="en-US" sz="2000" dirty="0">
                <a:solidFill>
                  <a:schemeClr val="bg1"/>
                </a:solidFill>
                <a:latin typeface="方正正中黑简体" panose="02000000000000000000" pitchFamily="2" charset="-122"/>
                <a:ea typeface="方正正中黑简体" panose="02000000000000000000" pitchFamily="2" charset="-122"/>
              </a:rPr>
              <a:t>点击输入替换的内容点击输入替换的内容点击输入替换的内容点击输入替换的内容点击输入替换的内容点击输入替换的内容点击输入替换的内容点击输入替换的内容点击输入替换的内容点击输入替换的内容点击输入替换的内容点击输入替换的内容点击输入替换的内容点击输入替换的内容点、公正、合理、有序</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直接连接符 55"/>
          <p:cNvCxnSpPr/>
          <p:nvPr/>
        </p:nvCxnSpPr>
        <p:spPr>
          <a:xfrm>
            <a:off x="-167006" y="649286"/>
            <a:ext cx="12487343" cy="0"/>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192511" y="216155"/>
            <a:ext cx="834190" cy="834190"/>
            <a:chOff x="7414667" y="3750264"/>
            <a:chExt cx="871129" cy="871129"/>
          </a:xfrm>
        </p:grpSpPr>
        <p:sp>
          <p:nvSpPr>
            <p:cNvPr id="58" name="椭圆 57"/>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p>
          </p:txBody>
        </p:sp>
        <p:sp>
          <p:nvSpPr>
            <p:cNvPr id="59" name="文本框 58"/>
            <p:cNvSpPr txBox="1"/>
            <p:nvPr/>
          </p:nvSpPr>
          <p:spPr>
            <a:xfrm>
              <a:off x="7461802" y="3771152"/>
              <a:ext cx="792991" cy="803513"/>
            </a:xfrm>
            <a:prstGeom prst="rect">
              <a:avLst/>
            </a:prstGeom>
            <a:noFill/>
          </p:spPr>
          <p:txBody>
            <a:bodyPr wrap="square" rtlCol="0">
              <a:spAutoFit/>
            </a:bodyPr>
            <a:lstStyle/>
            <a:p>
              <a:pPr algn="ctr"/>
              <a:r>
                <a:rPr lang="en-US" altLang="zh-CN" sz="4400" dirty="0">
                  <a:blipFill>
                    <a:blip r:embed="rId2"/>
                    <a:stretch>
                      <a:fillRect/>
                    </a:stretch>
                  </a:blipFill>
                  <a:effectLst>
                    <a:innerShdw blurRad="63500" dist="38100" dir="13500000">
                      <a:prstClr val="black">
                        <a:alpha val="50000"/>
                      </a:prstClr>
                    </a:innerShdw>
                  </a:effectLst>
                  <a:latin typeface="Akzidenz-Grotesk BQ Condensed" pitchFamily="2" charset="0"/>
                  <a:ea typeface="方正大黑简体" panose="03000509000000000000" pitchFamily="65" charset="-122"/>
                </a:rPr>
                <a:t>02</a:t>
              </a:r>
              <a:endParaRPr lang="zh-CN" altLang="en-US" sz="4400" dirty="0">
                <a:blipFill>
                  <a:blip r:embed="rId2"/>
                  <a:stretch>
                    <a:fillRect/>
                  </a:stretch>
                </a:blipFill>
                <a:effectLst>
                  <a:innerShdw blurRad="63500" dist="38100" dir="13500000">
                    <a:prstClr val="black">
                      <a:alpha val="50000"/>
                    </a:prstClr>
                  </a:innerShdw>
                </a:effectLst>
                <a:latin typeface="Akzidenz-Grotesk BQ Condensed" pitchFamily="2" charset="0"/>
                <a:ea typeface="方正大黑简体" panose="03000509000000000000" pitchFamily="65" charset="-122"/>
              </a:endParaRPr>
            </a:p>
          </p:txBody>
        </p:sp>
      </p:grpSp>
      <p:sp>
        <p:nvSpPr>
          <p:cNvPr id="60" name="文本框 59"/>
          <p:cNvSpPr txBox="1"/>
          <p:nvPr/>
        </p:nvSpPr>
        <p:spPr>
          <a:xfrm>
            <a:off x="792665" y="132025"/>
            <a:ext cx="3899180" cy="584775"/>
          </a:xfrm>
          <a:prstGeom prst="rect">
            <a:avLst/>
          </a:prstGeom>
          <a:noFill/>
        </p:spPr>
        <p:txBody>
          <a:bodyPr wrap="square" rtlCol="0">
            <a:spAutoFit/>
          </a:bodyPr>
          <a:lstStyle/>
          <a:p>
            <a:pPr algn="ctr"/>
            <a:r>
              <a:rPr lang="zh-CN" altLang="en-US" sz="3200" dirty="0">
                <a:solidFill>
                  <a:schemeClr val="bg1"/>
                </a:solidFill>
                <a:latin typeface="方正正粗黑简体" panose="02000000000000000000" pitchFamily="2" charset="-122"/>
                <a:ea typeface="方正正粗黑简体" panose="02000000000000000000" pitchFamily="2" charset="-122"/>
              </a:rPr>
              <a:t>请在此处输入标题</a:t>
            </a:r>
          </a:p>
        </p:txBody>
      </p:sp>
      <p:sp>
        <p:nvSpPr>
          <p:cNvPr id="61" name="矩形 60"/>
          <p:cNvSpPr/>
          <p:nvPr/>
        </p:nvSpPr>
        <p:spPr>
          <a:xfrm>
            <a:off x="1071837" y="664153"/>
            <a:ext cx="3031599" cy="369332"/>
          </a:xfrm>
          <a:prstGeom prst="rect">
            <a:avLst/>
          </a:prstGeom>
        </p:spPr>
        <p:txBody>
          <a:bodyPr wrap="none">
            <a:spAutoFit/>
          </a:bodyPr>
          <a:lstStyle/>
          <a:p>
            <a:r>
              <a:rPr lang="en-US" altLang="zh-CN" spc="300" dirty="0">
                <a:solidFill>
                  <a:schemeClr val="bg1"/>
                </a:solidFill>
                <a:latin typeface="Akzidenz-Grotesk BQ Condensed" pitchFamily="2" charset="0"/>
              </a:rPr>
              <a:t>Please enter a title here</a:t>
            </a:r>
            <a:endParaRPr lang="zh-CN" altLang="en-US" spc="300" dirty="0">
              <a:solidFill>
                <a:schemeClr val="bg1"/>
              </a:solidFill>
              <a:latin typeface="Akzidenz-Grotesk BQ Condensed" pitchFamily="2" charset="0"/>
            </a:endParaRPr>
          </a:p>
        </p:txBody>
      </p:sp>
      <p:sp>
        <p:nvSpPr>
          <p:cNvPr id="8" name="任意多边形 7"/>
          <p:cNvSpPr/>
          <p:nvPr/>
        </p:nvSpPr>
        <p:spPr>
          <a:xfrm>
            <a:off x="1019175" y="2449913"/>
            <a:ext cx="10108663" cy="561975"/>
          </a:xfrm>
          <a:custGeom>
            <a:avLst/>
            <a:gdLst>
              <a:gd name="connsiteX0" fmla="*/ 5392799 w 10785598"/>
              <a:gd name="connsiteY0" fmla="*/ 0 h 599608"/>
              <a:gd name="connsiteX1" fmla="*/ 5783856 w 10785598"/>
              <a:gd name="connsiteY1" fmla="*/ 422028 h 599608"/>
              <a:gd name="connsiteX2" fmla="*/ 7247026 w 10785598"/>
              <a:gd name="connsiteY2" fmla="*/ 430641 h 599608"/>
              <a:gd name="connsiteX3" fmla="*/ 10676039 w 10785598"/>
              <a:gd name="connsiteY3" fmla="*/ 563357 h 599608"/>
              <a:gd name="connsiteX4" fmla="*/ 10785598 w 10785598"/>
              <a:gd name="connsiteY4" fmla="*/ 599608 h 599608"/>
              <a:gd name="connsiteX5" fmla="*/ 0 w 10785598"/>
              <a:gd name="connsiteY5" fmla="*/ 599608 h 599608"/>
              <a:gd name="connsiteX6" fmla="*/ 109559 w 10785598"/>
              <a:gd name="connsiteY6" fmla="*/ 563357 h 599608"/>
              <a:gd name="connsiteX7" fmla="*/ 3538573 w 10785598"/>
              <a:gd name="connsiteY7" fmla="*/ 430641 h 599608"/>
              <a:gd name="connsiteX8" fmla="*/ 5001742 w 10785598"/>
              <a:gd name="connsiteY8" fmla="*/ 422028 h 59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85598" h="599608">
                <a:moveTo>
                  <a:pt x="5392799" y="0"/>
                </a:moveTo>
                <a:lnTo>
                  <a:pt x="5783856" y="422028"/>
                </a:lnTo>
                <a:lnTo>
                  <a:pt x="7247026" y="430641"/>
                </a:lnTo>
                <a:cubicBezTo>
                  <a:pt x="8981558" y="451826"/>
                  <a:pt x="10298895" y="501879"/>
                  <a:pt x="10676039" y="563357"/>
                </a:cubicBezTo>
                <a:lnTo>
                  <a:pt x="10785598" y="599608"/>
                </a:lnTo>
                <a:lnTo>
                  <a:pt x="0" y="599608"/>
                </a:lnTo>
                <a:lnTo>
                  <a:pt x="109559" y="563357"/>
                </a:lnTo>
                <a:cubicBezTo>
                  <a:pt x="486703" y="501879"/>
                  <a:pt x="1804041" y="451826"/>
                  <a:pt x="3538573" y="430641"/>
                </a:cubicBezTo>
                <a:lnTo>
                  <a:pt x="5001742" y="422028"/>
                </a:lnTo>
                <a:close/>
              </a:path>
            </a:pathLst>
          </a:cu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p>
        </p:txBody>
      </p:sp>
      <p:sp>
        <p:nvSpPr>
          <p:cNvPr id="9" name="圆角矩形 8"/>
          <p:cNvSpPr/>
          <p:nvPr/>
        </p:nvSpPr>
        <p:spPr>
          <a:xfrm>
            <a:off x="4514282" y="1529512"/>
            <a:ext cx="3234519" cy="788752"/>
          </a:xfrm>
          <a:prstGeom prst="roundRect">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dirty="0"/>
          </a:p>
        </p:txBody>
      </p:sp>
      <p:sp>
        <p:nvSpPr>
          <p:cNvPr id="10" name="圆角矩形 9"/>
          <p:cNvSpPr/>
          <p:nvPr/>
        </p:nvSpPr>
        <p:spPr>
          <a:xfrm>
            <a:off x="1037895" y="3549813"/>
            <a:ext cx="1840463" cy="2681423"/>
          </a:xfrm>
          <a:prstGeom prst="roundRect">
            <a:avLst/>
          </a:prstGeom>
          <a:no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方正中等线简体" panose="03000509000000000000" pitchFamily="65" charset="-122"/>
              <a:ea typeface="方正中等线简体" panose="03000509000000000000" pitchFamily="65" charset="-122"/>
            </a:endParaRPr>
          </a:p>
        </p:txBody>
      </p:sp>
      <p:sp>
        <p:nvSpPr>
          <p:cNvPr id="11" name="任意多边形 10"/>
          <p:cNvSpPr/>
          <p:nvPr/>
        </p:nvSpPr>
        <p:spPr>
          <a:xfrm flipV="1">
            <a:off x="1037895" y="3016195"/>
            <a:ext cx="1840463" cy="1288232"/>
          </a:xfrm>
          <a:custGeom>
            <a:avLst/>
            <a:gdLst>
              <a:gd name="connsiteX0" fmla="*/ 958996 w 1963711"/>
              <a:gd name="connsiteY0" fmla="*/ 1374500 h 1374500"/>
              <a:gd name="connsiteX1" fmla="*/ 1004715 w 1963711"/>
              <a:gd name="connsiteY1" fmla="*/ 1374500 h 1374500"/>
              <a:gd name="connsiteX2" fmla="*/ 1004715 w 1963711"/>
              <a:gd name="connsiteY2" fmla="*/ 805149 h 1374500"/>
              <a:gd name="connsiteX3" fmla="*/ 1636419 w 1963711"/>
              <a:gd name="connsiteY3" fmla="*/ 805149 h 1374500"/>
              <a:gd name="connsiteX4" fmla="*/ 1963711 w 1963711"/>
              <a:gd name="connsiteY4" fmla="*/ 477857 h 1374500"/>
              <a:gd name="connsiteX5" fmla="*/ 1963711 w 1963711"/>
              <a:gd name="connsiteY5" fmla="*/ 179883 h 1374500"/>
              <a:gd name="connsiteX6" fmla="*/ 1166735 w 1963711"/>
              <a:gd name="connsiteY6" fmla="*/ 179883 h 1374500"/>
              <a:gd name="connsiteX7" fmla="*/ 981855 w 1963711"/>
              <a:gd name="connsiteY7" fmla="*/ 0 h 1374500"/>
              <a:gd name="connsiteX8" fmla="*/ 796975 w 1963711"/>
              <a:gd name="connsiteY8" fmla="*/ 179883 h 1374500"/>
              <a:gd name="connsiteX9" fmla="*/ 0 w 1963711"/>
              <a:gd name="connsiteY9" fmla="*/ 179883 h 1374500"/>
              <a:gd name="connsiteX10" fmla="*/ 0 w 1963711"/>
              <a:gd name="connsiteY10" fmla="*/ 477857 h 1374500"/>
              <a:gd name="connsiteX11" fmla="*/ 327292 w 1963711"/>
              <a:gd name="connsiteY11" fmla="*/ 805149 h 1374500"/>
              <a:gd name="connsiteX12" fmla="*/ 958996 w 1963711"/>
              <a:gd name="connsiteY12" fmla="*/ 805149 h 137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63711" h="1374500">
                <a:moveTo>
                  <a:pt x="958996" y="1374500"/>
                </a:moveTo>
                <a:lnTo>
                  <a:pt x="1004715" y="1374500"/>
                </a:lnTo>
                <a:lnTo>
                  <a:pt x="1004715" y="805149"/>
                </a:lnTo>
                <a:lnTo>
                  <a:pt x="1636419" y="805149"/>
                </a:lnTo>
                <a:cubicBezTo>
                  <a:pt x="1817177" y="805149"/>
                  <a:pt x="1963711" y="658615"/>
                  <a:pt x="1963711" y="477857"/>
                </a:cubicBezTo>
                <a:lnTo>
                  <a:pt x="1963711" y="179883"/>
                </a:lnTo>
                <a:lnTo>
                  <a:pt x="1166735" y="179883"/>
                </a:lnTo>
                <a:lnTo>
                  <a:pt x="981855" y="0"/>
                </a:lnTo>
                <a:lnTo>
                  <a:pt x="796975" y="179883"/>
                </a:lnTo>
                <a:lnTo>
                  <a:pt x="0" y="179883"/>
                </a:lnTo>
                <a:lnTo>
                  <a:pt x="0" y="477857"/>
                </a:lnTo>
                <a:cubicBezTo>
                  <a:pt x="0" y="658615"/>
                  <a:pt x="146534" y="805149"/>
                  <a:pt x="327292" y="805149"/>
                </a:cubicBezTo>
                <a:lnTo>
                  <a:pt x="958996" y="805149"/>
                </a:ln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800" b="1" dirty="0"/>
          </a:p>
        </p:txBody>
      </p:sp>
      <p:sp>
        <p:nvSpPr>
          <p:cNvPr id="12" name="矩形 11"/>
          <p:cNvSpPr/>
          <p:nvPr/>
        </p:nvSpPr>
        <p:spPr>
          <a:xfrm>
            <a:off x="1250240" y="3660311"/>
            <a:ext cx="1415772" cy="33855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blipFill>
                  <a:blip r:embed="rId3"/>
                  <a:stretch>
                    <a:fillRect/>
                  </a:stretch>
                </a:blipFill>
                <a:latin typeface="方正正中黑简体" panose="02000000000000000000" pitchFamily="2" charset="-122"/>
                <a:ea typeface="方正正中黑简体" panose="02000000000000000000" pitchFamily="2" charset="-122"/>
              </a:rPr>
              <a:t>点击添加标题</a:t>
            </a:r>
          </a:p>
        </p:txBody>
      </p:sp>
      <p:sp>
        <p:nvSpPr>
          <p:cNvPr id="13" name="矩形 12"/>
          <p:cNvSpPr/>
          <p:nvPr/>
        </p:nvSpPr>
        <p:spPr>
          <a:xfrm>
            <a:off x="1157117" y="4506553"/>
            <a:ext cx="1608236" cy="138499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600" dirty="0">
                <a:solidFill>
                  <a:schemeClr val="bg1"/>
                </a:solidFill>
                <a:latin typeface="方正正中黑简体" panose="02000000000000000000" pitchFamily="2" charset="-122"/>
                <a:ea typeface="方正正中黑简体" panose="02000000000000000000" pitchFamily="2" charset="-122"/>
              </a:rPr>
              <a:t>点击输入替换的内容点击输入替换的内容点击输入替换的内容点击输入替换的内容</a:t>
            </a:r>
          </a:p>
        </p:txBody>
      </p:sp>
      <p:sp>
        <p:nvSpPr>
          <p:cNvPr id="14" name="圆角矩形 13"/>
          <p:cNvSpPr/>
          <p:nvPr/>
        </p:nvSpPr>
        <p:spPr>
          <a:xfrm>
            <a:off x="3102680" y="3549813"/>
            <a:ext cx="1840463" cy="2681423"/>
          </a:xfrm>
          <a:prstGeom prst="roundRect">
            <a:avLst/>
          </a:prstGeom>
          <a:no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方正中等线简体" panose="03000509000000000000" pitchFamily="65" charset="-122"/>
              <a:ea typeface="方正中等线简体" panose="03000509000000000000" pitchFamily="65" charset="-122"/>
            </a:endParaRPr>
          </a:p>
        </p:txBody>
      </p:sp>
      <p:sp>
        <p:nvSpPr>
          <p:cNvPr id="15" name="任意多边形 14"/>
          <p:cNvSpPr/>
          <p:nvPr/>
        </p:nvSpPr>
        <p:spPr>
          <a:xfrm flipV="1">
            <a:off x="3102680" y="3016195"/>
            <a:ext cx="1840463" cy="1288232"/>
          </a:xfrm>
          <a:custGeom>
            <a:avLst/>
            <a:gdLst>
              <a:gd name="connsiteX0" fmla="*/ 958996 w 1963711"/>
              <a:gd name="connsiteY0" fmla="*/ 1374500 h 1374500"/>
              <a:gd name="connsiteX1" fmla="*/ 1004715 w 1963711"/>
              <a:gd name="connsiteY1" fmla="*/ 1374500 h 1374500"/>
              <a:gd name="connsiteX2" fmla="*/ 1004715 w 1963711"/>
              <a:gd name="connsiteY2" fmla="*/ 805149 h 1374500"/>
              <a:gd name="connsiteX3" fmla="*/ 1636419 w 1963711"/>
              <a:gd name="connsiteY3" fmla="*/ 805149 h 1374500"/>
              <a:gd name="connsiteX4" fmla="*/ 1963711 w 1963711"/>
              <a:gd name="connsiteY4" fmla="*/ 477857 h 1374500"/>
              <a:gd name="connsiteX5" fmla="*/ 1963711 w 1963711"/>
              <a:gd name="connsiteY5" fmla="*/ 179883 h 1374500"/>
              <a:gd name="connsiteX6" fmla="*/ 1166735 w 1963711"/>
              <a:gd name="connsiteY6" fmla="*/ 179883 h 1374500"/>
              <a:gd name="connsiteX7" fmla="*/ 981855 w 1963711"/>
              <a:gd name="connsiteY7" fmla="*/ 0 h 1374500"/>
              <a:gd name="connsiteX8" fmla="*/ 796975 w 1963711"/>
              <a:gd name="connsiteY8" fmla="*/ 179883 h 1374500"/>
              <a:gd name="connsiteX9" fmla="*/ 0 w 1963711"/>
              <a:gd name="connsiteY9" fmla="*/ 179883 h 1374500"/>
              <a:gd name="connsiteX10" fmla="*/ 0 w 1963711"/>
              <a:gd name="connsiteY10" fmla="*/ 477857 h 1374500"/>
              <a:gd name="connsiteX11" fmla="*/ 327292 w 1963711"/>
              <a:gd name="connsiteY11" fmla="*/ 805149 h 1374500"/>
              <a:gd name="connsiteX12" fmla="*/ 958996 w 1963711"/>
              <a:gd name="connsiteY12" fmla="*/ 805149 h 137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63711" h="1374500">
                <a:moveTo>
                  <a:pt x="958996" y="1374500"/>
                </a:moveTo>
                <a:lnTo>
                  <a:pt x="1004715" y="1374500"/>
                </a:lnTo>
                <a:lnTo>
                  <a:pt x="1004715" y="805149"/>
                </a:lnTo>
                <a:lnTo>
                  <a:pt x="1636419" y="805149"/>
                </a:lnTo>
                <a:cubicBezTo>
                  <a:pt x="1817177" y="805149"/>
                  <a:pt x="1963711" y="658615"/>
                  <a:pt x="1963711" y="477857"/>
                </a:cubicBezTo>
                <a:lnTo>
                  <a:pt x="1963711" y="179883"/>
                </a:lnTo>
                <a:lnTo>
                  <a:pt x="1166735" y="179883"/>
                </a:lnTo>
                <a:lnTo>
                  <a:pt x="981855" y="0"/>
                </a:lnTo>
                <a:lnTo>
                  <a:pt x="796975" y="179883"/>
                </a:lnTo>
                <a:lnTo>
                  <a:pt x="0" y="179883"/>
                </a:lnTo>
                <a:lnTo>
                  <a:pt x="0" y="477857"/>
                </a:lnTo>
                <a:cubicBezTo>
                  <a:pt x="0" y="658615"/>
                  <a:pt x="146534" y="805149"/>
                  <a:pt x="327292" y="805149"/>
                </a:cubicBezTo>
                <a:lnTo>
                  <a:pt x="958996" y="805149"/>
                </a:ln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800" b="1" dirty="0"/>
          </a:p>
        </p:txBody>
      </p:sp>
      <p:sp>
        <p:nvSpPr>
          <p:cNvPr id="16" name="矩形 15"/>
          <p:cNvSpPr/>
          <p:nvPr/>
        </p:nvSpPr>
        <p:spPr>
          <a:xfrm>
            <a:off x="3315025" y="3660311"/>
            <a:ext cx="1415772" cy="33855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blipFill>
                  <a:blip r:embed="rId3"/>
                  <a:stretch>
                    <a:fillRect/>
                  </a:stretch>
                </a:blipFill>
                <a:latin typeface="方正正中黑简体" panose="02000000000000000000" pitchFamily="2" charset="-122"/>
                <a:ea typeface="方正正中黑简体" panose="02000000000000000000" pitchFamily="2" charset="-122"/>
              </a:rPr>
              <a:t>点击添加标题</a:t>
            </a:r>
          </a:p>
        </p:txBody>
      </p:sp>
      <p:sp>
        <p:nvSpPr>
          <p:cNvPr id="17" name="矩形 16"/>
          <p:cNvSpPr/>
          <p:nvPr/>
        </p:nvSpPr>
        <p:spPr>
          <a:xfrm>
            <a:off x="3221902" y="4506553"/>
            <a:ext cx="1608236" cy="138499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600" dirty="0">
                <a:solidFill>
                  <a:schemeClr val="bg1"/>
                </a:solidFill>
                <a:latin typeface="方正正中黑简体" panose="02000000000000000000" pitchFamily="2" charset="-122"/>
                <a:ea typeface="方正正中黑简体" panose="02000000000000000000" pitchFamily="2" charset="-122"/>
              </a:rPr>
              <a:t>点击输入替换的内容点击输入替换的内容点击输入替换的内容点击输入替换的内容</a:t>
            </a:r>
          </a:p>
        </p:txBody>
      </p:sp>
      <p:sp>
        <p:nvSpPr>
          <p:cNvPr id="18" name="圆角矩形 17"/>
          <p:cNvSpPr/>
          <p:nvPr/>
        </p:nvSpPr>
        <p:spPr>
          <a:xfrm>
            <a:off x="5167465" y="3549813"/>
            <a:ext cx="1840463" cy="2681423"/>
          </a:xfrm>
          <a:prstGeom prst="roundRect">
            <a:avLst/>
          </a:prstGeom>
          <a:no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方正中等线简体" panose="03000509000000000000" pitchFamily="65" charset="-122"/>
              <a:ea typeface="方正中等线简体" panose="03000509000000000000" pitchFamily="65" charset="-122"/>
            </a:endParaRPr>
          </a:p>
        </p:txBody>
      </p:sp>
      <p:sp>
        <p:nvSpPr>
          <p:cNvPr id="19" name="任意多边形 18"/>
          <p:cNvSpPr/>
          <p:nvPr/>
        </p:nvSpPr>
        <p:spPr>
          <a:xfrm flipV="1">
            <a:off x="5167465" y="3016195"/>
            <a:ext cx="1840463" cy="1288232"/>
          </a:xfrm>
          <a:custGeom>
            <a:avLst/>
            <a:gdLst>
              <a:gd name="connsiteX0" fmla="*/ 958996 w 1963711"/>
              <a:gd name="connsiteY0" fmla="*/ 1374500 h 1374500"/>
              <a:gd name="connsiteX1" fmla="*/ 1004715 w 1963711"/>
              <a:gd name="connsiteY1" fmla="*/ 1374500 h 1374500"/>
              <a:gd name="connsiteX2" fmla="*/ 1004715 w 1963711"/>
              <a:gd name="connsiteY2" fmla="*/ 805149 h 1374500"/>
              <a:gd name="connsiteX3" fmla="*/ 1636419 w 1963711"/>
              <a:gd name="connsiteY3" fmla="*/ 805149 h 1374500"/>
              <a:gd name="connsiteX4" fmla="*/ 1963711 w 1963711"/>
              <a:gd name="connsiteY4" fmla="*/ 477857 h 1374500"/>
              <a:gd name="connsiteX5" fmla="*/ 1963711 w 1963711"/>
              <a:gd name="connsiteY5" fmla="*/ 179883 h 1374500"/>
              <a:gd name="connsiteX6" fmla="*/ 1166735 w 1963711"/>
              <a:gd name="connsiteY6" fmla="*/ 179883 h 1374500"/>
              <a:gd name="connsiteX7" fmla="*/ 981855 w 1963711"/>
              <a:gd name="connsiteY7" fmla="*/ 0 h 1374500"/>
              <a:gd name="connsiteX8" fmla="*/ 796975 w 1963711"/>
              <a:gd name="connsiteY8" fmla="*/ 179883 h 1374500"/>
              <a:gd name="connsiteX9" fmla="*/ 0 w 1963711"/>
              <a:gd name="connsiteY9" fmla="*/ 179883 h 1374500"/>
              <a:gd name="connsiteX10" fmla="*/ 0 w 1963711"/>
              <a:gd name="connsiteY10" fmla="*/ 477857 h 1374500"/>
              <a:gd name="connsiteX11" fmla="*/ 327292 w 1963711"/>
              <a:gd name="connsiteY11" fmla="*/ 805149 h 1374500"/>
              <a:gd name="connsiteX12" fmla="*/ 958996 w 1963711"/>
              <a:gd name="connsiteY12" fmla="*/ 805149 h 137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63711" h="1374500">
                <a:moveTo>
                  <a:pt x="958996" y="1374500"/>
                </a:moveTo>
                <a:lnTo>
                  <a:pt x="1004715" y="1374500"/>
                </a:lnTo>
                <a:lnTo>
                  <a:pt x="1004715" y="805149"/>
                </a:lnTo>
                <a:lnTo>
                  <a:pt x="1636419" y="805149"/>
                </a:lnTo>
                <a:cubicBezTo>
                  <a:pt x="1817177" y="805149"/>
                  <a:pt x="1963711" y="658615"/>
                  <a:pt x="1963711" y="477857"/>
                </a:cubicBezTo>
                <a:lnTo>
                  <a:pt x="1963711" y="179883"/>
                </a:lnTo>
                <a:lnTo>
                  <a:pt x="1166735" y="179883"/>
                </a:lnTo>
                <a:lnTo>
                  <a:pt x="981855" y="0"/>
                </a:lnTo>
                <a:lnTo>
                  <a:pt x="796975" y="179883"/>
                </a:lnTo>
                <a:lnTo>
                  <a:pt x="0" y="179883"/>
                </a:lnTo>
                <a:lnTo>
                  <a:pt x="0" y="477857"/>
                </a:lnTo>
                <a:cubicBezTo>
                  <a:pt x="0" y="658615"/>
                  <a:pt x="146534" y="805149"/>
                  <a:pt x="327292" y="805149"/>
                </a:cubicBezTo>
                <a:lnTo>
                  <a:pt x="958996" y="805149"/>
                </a:ln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800" b="1" dirty="0"/>
          </a:p>
        </p:txBody>
      </p:sp>
      <p:sp>
        <p:nvSpPr>
          <p:cNvPr id="20" name="矩形 19"/>
          <p:cNvSpPr/>
          <p:nvPr/>
        </p:nvSpPr>
        <p:spPr>
          <a:xfrm>
            <a:off x="5379810" y="3660311"/>
            <a:ext cx="1415772" cy="33855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blipFill>
                  <a:blip r:embed="rId3"/>
                  <a:stretch>
                    <a:fillRect/>
                  </a:stretch>
                </a:blipFill>
                <a:latin typeface="方正正中黑简体" panose="02000000000000000000" pitchFamily="2" charset="-122"/>
                <a:ea typeface="方正正中黑简体" panose="02000000000000000000" pitchFamily="2" charset="-122"/>
              </a:rPr>
              <a:t>点击添加标题</a:t>
            </a:r>
          </a:p>
        </p:txBody>
      </p:sp>
      <p:sp>
        <p:nvSpPr>
          <p:cNvPr id="21" name="矩形 20"/>
          <p:cNvSpPr/>
          <p:nvPr/>
        </p:nvSpPr>
        <p:spPr>
          <a:xfrm>
            <a:off x="5286687" y="4506553"/>
            <a:ext cx="1608236" cy="138499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600" dirty="0">
                <a:solidFill>
                  <a:schemeClr val="bg1"/>
                </a:solidFill>
                <a:latin typeface="方正正中黑简体" panose="02000000000000000000" pitchFamily="2" charset="-122"/>
                <a:ea typeface="方正正中黑简体" panose="02000000000000000000" pitchFamily="2" charset="-122"/>
              </a:rPr>
              <a:t>点击输入替换的内容点击输入替换的内容点击输入替换的内容点击输入替换的内容</a:t>
            </a:r>
          </a:p>
        </p:txBody>
      </p:sp>
      <p:sp>
        <p:nvSpPr>
          <p:cNvPr id="22" name="圆角矩形 21"/>
          <p:cNvSpPr/>
          <p:nvPr/>
        </p:nvSpPr>
        <p:spPr>
          <a:xfrm>
            <a:off x="7232250" y="3549813"/>
            <a:ext cx="1840463" cy="2681423"/>
          </a:xfrm>
          <a:prstGeom prst="roundRect">
            <a:avLst/>
          </a:prstGeom>
          <a:no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方正中等线简体" panose="03000509000000000000" pitchFamily="65" charset="-122"/>
              <a:ea typeface="方正中等线简体" panose="03000509000000000000" pitchFamily="65" charset="-122"/>
            </a:endParaRPr>
          </a:p>
        </p:txBody>
      </p:sp>
      <p:sp>
        <p:nvSpPr>
          <p:cNvPr id="23" name="任意多边形 22"/>
          <p:cNvSpPr/>
          <p:nvPr/>
        </p:nvSpPr>
        <p:spPr>
          <a:xfrm flipV="1">
            <a:off x="7232250" y="3016195"/>
            <a:ext cx="1840463" cy="1288232"/>
          </a:xfrm>
          <a:custGeom>
            <a:avLst/>
            <a:gdLst>
              <a:gd name="connsiteX0" fmla="*/ 958996 w 1963711"/>
              <a:gd name="connsiteY0" fmla="*/ 1374500 h 1374500"/>
              <a:gd name="connsiteX1" fmla="*/ 1004715 w 1963711"/>
              <a:gd name="connsiteY1" fmla="*/ 1374500 h 1374500"/>
              <a:gd name="connsiteX2" fmla="*/ 1004715 w 1963711"/>
              <a:gd name="connsiteY2" fmla="*/ 805149 h 1374500"/>
              <a:gd name="connsiteX3" fmla="*/ 1636419 w 1963711"/>
              <a:gd name="connsiteY3" fmla="*/ 805149 h 1374500"/>
              <a:gd name="connsiteX4" fmla="*/ 1963711 w 1963711"/>
              <a:gd name="connsiteY4" fmla="*/ 477857 h 1374500"/>
              <a:gd name="connsiteX5" fmla="*/ 1963711 w 1963711"/>
              <a:gd name="connsiteY5" fmla="*/ 179883 h 1374500"/>
              <a:gd name="connsiteX6" fmla="*/ 1166735 w 1963711"/>
              <a:gd name="connsiteY6" fmla="*/ 179883 h 1374500"/>
              <a:gd name="connsiteX7" fmla="*/ 981855 w 1963711"/>
              <a:gd name="connsiteY7" fmla="*/ 0 h 1374500"/>
              <a:gd name="connsiteX8" fmla="*/ 796975 w 1963711"/>
              <a:gd name="connsiteY8" fmla="*/ 179883 h 1374500"/>
              <a:gd name="connsiteX9" fmla="*/ 0 w 1963711"/>
              <a:gd name="connsiteY9" fmla="*/ 179883 h 1374500"/>
              <a:gd name="connsiteX10" fmla="*/ 0 w 1963711"/>
              <a:gd name="connsiteY10" fmla="*/ 477857 h 1374500"/>
              <a:gd name="connsiteX11" fmla="*/ 327292 w 1963711"/>
              <a:gd name="connsiteY11" fmla="*/ 805149 h 1374500"/>
              <a:gd name="connsiteX12" fmla="*/ 958996 w 1963711"/>
              <a:gd name="connsiteY12" fmla="*/ 805149 h 137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63711" h="1374500">
                <a:moveTo>
                  <a:pt x="958996" y="1374500"/>
                </a:moveTo>
                <a:lnTo>
                  <a:pt x="1004715" y="1374500"/>
                </a:lnTo>
                <a:lnTo>
                  <a:pt x="1004715" y="805149"/>
                </a:lnTo>
                <a:lnTo>
                  <a:pt x="1636419" y="805149"/>
                </a:lnTo>
                <a:cubicBezTo>
                  <a:pt x="1817177" y="805149"/>
                  <a:pt x="1963711" y="658615"/>
                  <a:pt x="1963711" y="477857"/>
                </a:cubicBezTo>
                <a:lnTo>
                  <a:pt x="1963711" y="179883"/>
                </a:lnTo>
                <a:lnTo>
                  <a:pt x="1166735" y="179883"/>
                </a:lnTo>
                <a:lnTo>
                  <a:pt x="981855" y="0"/>
                </a:lnTo>
                <a:lnTo>
                  <a:pt x="796975" y="179883"/>
                </a:lnTo>
                <a:lnTo>
                  <a:pt x="0" y="179883"/>
                </a:lnTo>
                <a:lnTo>
                  <a:pt x="0" y="477857"/>
                </a:lnTo>
                <a:cubicBezTo>
                  <a:pt x="0" y="658615"/>
                  <a:pt x="146534" y="805149"/>
                  <a:pt x="327292" y="805149"/>
                </a:cubicBezTo>
                <a:lnTo>
                  <a:pt x="958996" y="805149"/>
                </a:ln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800" b="1" dirty="0"/>
          </a:p>
        </p:txBody>
      </p:sp>
      <p:sp>
        <p:nvSpPr>
          <p:cNvPr id="24" name="矩形 23"/>
          <p:cNvSpPr/>
          <p:nvPr/>
        </p:nvSpPr>
        <p:spPr>
          <a:xfrm>
            <a:off x="7444595" y="3660311"/>
            <a:ext cx="1415772" cy="33855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blipFill>
                  <a:blip r:embed="rId3"/>
                  <a:stretch>
                    <a:fillRect/>
                  </a:stretch>
                </a:blipFill>
                <a:latin typeface="方正正中黑简体" panose="02000000000000000000" pitchFamily="2" charset="-122"/>
                <a:ea typeface="方正正中黑简体" panose="02000000000000000000" pitchFamily="2" charset="-122"/>
              </a:rPr>
              <a:t>点击添加标题</a:t>
            </a:r>
          </a:p>
        </p:txBody>
      </p:sp>
      <p:sp>
        <p:nvSpPr>
          <p:cNvPr id="25" name="矩形 24"/>
          <p:cNvSpPr/>
          <p:nvPr/>
        </p:nvSpPr>
        <p:spPr>
          <a:xfrm>
            <a:off x="7351472" y="4506553"/>
            <a:ext cx="1608236" cy="138499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600" dirty="0">
                <a:solidFill>
                  <a:schemeClr val="bg1"/>
                </a:solidFill>
                <a:latin typeface="方正正中黑简体" panose="02000000000000000000" pitchFamily="2" charset="-122"/>
                <a:ea typeface="方正正中黑简体" panose="02000000000000000000" pitchFamily="2" charset="-122"/>
              </a:rPr>
              <a:t>点击输入替换的内容点击输入替换的内容点击输入替换的内容点击输入替换的内容</a:t>
            </a:r>
          </a:p>
        </p:txBody>
      </p:sp>
      <p:sp>
        <p:nvSpPr>
          <p:cNvPr id="26" name="圆角矩形 25"/>
          <p:cNvSpPr/>
          <p:nvPr/>
        </p:nvSpPr>
        <p:spPr>
          <a:xfrm>
            <a:off x="9297033" y="3549813"/>
            <a:ext cx="1840463" cy="2681423"/>
          </a:xfrm>
          <a:prstGeom prst="roundRect">
            <a:avLst/>
          </a:prstGeom>
          <a:no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方正中等线简体" panose="03000509000000000000" pitchFamily="65" charset="-122"/>
              <a:ea typeface="方正中等线简体" panose="03000509000000000000" pitchFamily="65" charset="-122"/>
            </a:endParaRPr>
          </a:p>
        </p:txBody>
      </p:sp>
      <p:sp>
        <p:nvSpPr>
          <p:cNvPr id="27" name="任意多边形 26"/>
          <p:cNvSpPr/>
          <p:nvPr/>
        </p:nvSpPr>
        <p:spPr>
          <a:xfrm flipV="1">
            <a:off x="9297033" y="3016195"/>
            <a:ext cx="1840463" cy="1288232"/>
          </a:xfrm>
          <a:custGeom>
            <a:avLst/>
            <a:gdLst>
              <a:gd name="connsiteX0" fmla="*/ 958996 w 1963711"/>
              <a:gd name="connsiteY0" fmla="*/ 1374500 h 1374500"/>
              <a:gd name="connsiteX1" fmla="*/ 1004715 w 1963711"/>
              <a:gd name="connsiteY1" fmla="*/ 1374500 h 1374500"/>
              <a:gd name="connsiteX2" fmla="*/ 1004715 w 1963711"/>
              <a:gd name="connsiteY2" fmla="*/ 805149 h 1374500"/>
              <a:gd name="connsiteX3" fmla="*/ 1636419 w 1963711"/>
              <a:gd name="connsiteY3" fmla="*/ 805149 h 1374500"/>
              <a:gd name="connsiteX4" fmla="*/ 1963711 w 1963711"/>
              <a:gd name="connsiteY4" fmla="*/ 477857 h 1374500"/>
              <a:gd name="connsiteX5" fmla="*/ 1963711 w 1963711"/>
              <a:gd name="connsiteY5" fmla="*/ 179883 h 1374500"/>
              <a:gd name="connsiteX6" fmla="*/ 1166735 w 1963711"/>
              <a:gd name="connsiteY6" fmla="*/ 179883 h 1374500"/>
              <a:gd name="connsiteX7" fmla="*/ 981855 w 1963711"/>
              <a:gd name="connsiteY7" fmla="*/ 0 h 1374500"/>
              <a:gd name="connsiteX8" fmla="*/ 796975 w 1963711"/>
              <a:gd name="connsiteY8" fmla="*/ 179883 h 1374500"/>
              <a:gd name="connsiteX9" fmla="*/ 0 w 1963711"/>
              <a:gd name="connsiteY9" fmla="*/ 179883 h 1374500"/>
              <a:gd name="connsiteX10" fmla="*/ 0 w 1963711"/>
              <a:gd name="connsiteY10" fmla="*/ 477857 h 1374500"/>
              <a:gd name="connsiteX11" fmla="*/ 327292 w 1963711"/>
              <a:gd name="connsiteY11" fmla="*/ 805149 h 1374500"/>
              <a:gd name="connsiteX12" fmla="*/ 958996 w 1963711"/>
              <a:gd name="connsiteY12" fmla="*/ 805149 h 137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63711" h="1374500">
                <a:moveTo>
                  <a:pt x="958996" y="1374500"/>
                </a:moveTo>
                <a:lnTo>
                  <a:pt x="1004715" y="1374500"/>
                </a:lnTo>
                <a:lnTo>
                  <a:pt x="1004715" y="805149"/>
                </a:lnTo>
                <a:lnTo>
                  <a:pt x="1636419" y="805149"/>
                </a:lnTo>
                <a:cubicBezTo>
                  <a:pt x="1817177" y="805149"/>
                  <a:pt x="1963711" y="658615"/>
                  <a:pt x="1963711" y="477857"/>
                </a:cubicBezTo>
                <a:lnTo>
                  <a:pt x="1963711" y="179883"/>
                </a:lnTo>
                <a:lnTo>
                  <a:pt x="1166735" y="179883"/>
                </a:lnTo>
                <a:lnTo>
                  <a:pt x="981855" y="0"/>
                </a:lnTo>
                <a:lnTo>
                  <a:pt x="796975" y="179883"/>
                </a:lnTo>
                <a:lnTo>
                  <a:pt x="0" y="179883"/>
                </a:lnTo>
                <a:lnTo>
                  <a:pt x="0" y="477857"/>
                </a:lnTo>
                <a:cubicBezTo>
                  <a:pt x="0" y="658615"/>
                  <a:pt x="146534" y="805149"/>
                  <a:pt x="327292" y="805149"/>
                </a:cubicBezTo>
                <a:lnTo>
                  <a:pt x="958996" y="805149"/>
                </a:ln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800" b="1" dirty="0"/>
          </a:p>
        </p:txBody>
      </p:sp>
      <p:sp>
        <p:nvSpPr>
          <p:cNvPr id="28" name="矩形 27"/>
          <p:cNvSpPr/>
          <p:nvPr/>
        </p:nvSpPr>
        <p:spPr>
          <a:xfrm>
            <a:off x="9509378" y="3660311"/>
            <a:ext cx="1415772" cy="33855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blipFill>
                  <a:blip r:embed="rId3"/>
                  <a:stretch>
                    <a:fillRect/>
                  </a:stretch>
                </a:blipFill>
                <a:latin typeface="方正正中黑简体" panose="02000000000000000000" pitchFamily="2" charset="-122"/>
                <a:ea typeface="方正正中黑简体" panose="02000000000000000000" pitchFamily="2" charset="-122"/>
              </a:rPr>
              <a:t>点击添加标题</a:t>
            </a:r>
          </a:p>
        </p:txBody>
      </p:sp>
      <p:sp>
        <p:nvSpPr>
          <p:cNvPr id="29" name="矩形 28"/>
          <p:cNvSpPr/>
          <p:nvPr/>
        </p:nvSpPr>
        <p:spPr>
          <a:xfrm>
            <a:off x="9416255" y="4506553"/>
            <a:ext cx="1608236" cy="138499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600" dirty="0">
                <a:solidFill>
                  <a:schemeClr val="bg1"/>
                </a:solidFill>
                <a:latin typeface="方正正中黑简体" panose="02000000000000000000" pitchFamily="2" charset="-122"/>
                <a:ea typeface="方正正中黑简体" panose="02000000000000000000" pitchFamily="2" charset="-122"/>
              </a:rPr>
              <a:t>点击输入替换的内容点击输入替换的内容点击输入替换的内容点击输入替换的内容</a:t>
            </a:r>
          </a:p>
        </p:txBody>
      </p:sp>
      <p:sp>
        <p:nvSpPr>
          <p:cNvPr id="2" name="矩形 1"/>
          <p:cNvSpPr/>
          <p:nvPr/>
        </p:nvSpPr>
        <p:spPr>
          <a:xfrm>
            <a:off x="5218170" y="1698294"/>
            <a:ext cx="1826141" cy="584775"/>
          </a:xfrm>
          <a:prstGeom prst="rect">
            <a:avLst/>
          </a:prstGeom>
        </p:spPr>
        <p:txBody>
          <a:bodyPr wrap="none">
            <a:spAutoFit/>
          </a:bodyPr>
          <a:lstStyle/>
          <a:p>
            <a:pPr algn="ctr"/>
            <a:r>
              <a:rPr lang="zh-CN" altLang="en-US" sz="3200" dirty="0">
                <a:blipFill>
                  <a:blip r:embed="rId3"/>
                  <a:stretch>
                    <a:fillRect/>
                  </a:stretch>
                </a:blipFill>
                <a:latin typeface="方正正粗黑简体" panose="02000000000000000000" pitchFamily="2" charset="-122"/>
                <a:ea typeface="方正正粗黑简体" panose="02000000000000000000" pitchFamily="2" charset="-122"/>
              </a:rPr>
              <a:t>输入标题</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直接连接符 20"/>
          <p:cNvCxnSpPr/>
          <p:nvPr/>
        </p:nvCxnSpPr>
        <p:spPr>
          <a:xfrm flipH="1">
            <a:off x="5809984" y="4855689"/>
            <a:ext cx="757077" cy="1163781"/>
          </a:xfrm>
          <a:prstGeom prst="line">
            <a:avLst/>
          </a:prstGeom>
          <a:ln w="28575">
            <a:solidFill>
              <a:schemeClr val="bg1"/>
            </a:solidFill>
          </a:ln>
          <a:effectLst>
            <a:outerShdw blurRad="50800" dist="38100" dir="2700000" algn="tl" rotWithShape="0">
              <a:prstClr val="black">
                <a:alpha val="35000"/>
              </a:prstClr>
            </a:outerShdw>
          </a:effectLst>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6109860" y="3837380"/>
            <a:ext cx="457200" cy="1018309"/>
          </a:xfrm>
          <a:prstGeom prst="line">
            <a:avLst/>
          </a:prstGeom>
          <a:ln w="28575">
            <a:solidFill>
              <a:schemeClr val="bg1"/>
            </a:solidFill>
          </a:ln>
          <a:effectLst>
            <a:outerShdw blurRad="50800" dist="38100" dir="2700000" algn="tl" rotWithShape="0">
              <a:prstClr val="black">
                <a:alpha val="35000"/>
              </a:prstClr>
            </a:outerShdw>
          </a:effectLst>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373566" y="2811494"/>
            <a:ext cx="648124" cy="937716"/>
          </a:xfrm>
          <a:prstGeom prst="line">
            <a:avLst/>
          </a:prstGeom>
          <a:ln w="28575">
            <a:solidFill>
              <a:schemeClr val="bg1"/>
            </a:solidFill>
          </a:ln>
          <a:effectLst>
            <a:outerShdw blurRad="50800" dist="38100" dir="2700000" algn="tl" rotWithShape="0">
              <a:prstClr val="black">
                <a:alpha val="35000"/>
              </a:prstClr>
            </a:outerShdw>
          </a:effectLst>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5425217" y="1779980"/>
            <a:ext cx="684643" cy="943344"/>
          </a:xfrm>
          <a:prstGeom prst="line">
            <a:avLst/>
          </a:prstGeom>
          <a:ln w="28575">
            <a:solidFill>
              <a:schemeClr val="bg1"/>
            </a:solidFill>
          </a:ln>
          <a:effectLst>
            <a:outerShdw blurRad="50800" dist="38100" dir="2700000" algn="tl" rotWithShape="0">
              <a:prstClr val="black">
                <a:alpha val="35000"/>
              </a:prstClr>
            </a:outerShdw>
          </a:effectLst>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167006" y="649286"/>
            <a:ext cx="12487343" cy="0"/>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192511" y="216155"/>
            <a:ext cx="834190" cy="834190"/>
            <a:chOff x="7414667" y="3750264"/>
            <a:chExt cx="871129" cy="871129"/>
          </a:xfrm>
        </p:grpSpPr>
        <p:sp>
          <p:nvSpPr>
            <p:cNvPr id="58" name="椭圆 57"/>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p>
          </p:txBody>
        </p:sp>
        <p:sp>
          <p:nvSpPr>
            <p:cNvPr id="59" name="文本框 58"/>
            <p:cNvSpPr txBox="1"/>
            <p:nvPr/>
          </p:nvSpPr>
          <p:spPr>
            <a:xfrm>
              <a:off x="7461802" y="3771152"/>
              <a:ext cx="792991" cy="803513"/>
            </a:xfrm>
            <a:prstGeom prst="rect">
              <a:avLst/>
            </a:prstGeom>
            <a:noFill/>
          </p:spPr>
          <p:txBody>
            <a:bodyPr wrap="square" rtlCol="0">
              <a:spAutoFit/>
            </a:bodyPr>
            <a:lstStyle/>
            <a:p>
              <a:pPr algn="ctr"/>
              <a:r>
                <a:rPr lang="en-US" altLang="zh-CN" sz="4400" dirty="0">
                  <a:blipFill>
                    <a:blip r:embed="rId2"/>
                    <a:stretch>
                      <a:fillRect/>
                    </a:stretch>
                  </a:blipFill>
                  <a:effectLst>
                    <a:innerShdw blurRad="63500" dist="38100" dir="13500000">
                      <a:prstClr val="black">
                        <a:alpha val="50000"/>
                      </a:prstClr>
                    </a:innerShdw>
                  </a:effectLst>
                  <a:latin typeface="Akzidenz-Grotesk BQ Condensed" pitchFamily="2" charset="0"/>
                  <a:ea typeface="方正大黑简体" panose="03000509000000000000" pitchFamily="65" charset="-122"/>
                </a:rPr>
                <a:t>02</a:t>
              </a:r>
              <a:endParaRPr lang="zh-CN" altLang="en-US" sz="4400" dirty="0">
                <a:blipFill>
                  <a:blip r:embed="rId2"/>
                  <a:stretch>
                    <a:fillRect/>
                  </a:stretch>
                </a:blipFill>
                <a:effectLst>
                  <a:innerShdw blurRad="63500" dist="38100" dir="13500000">
                    <a:prstClr val="black">
                      <a:alpha val="50000"/>
                    </a:prstClr>
                  </a:innerShdw>
                </a:effectLst>
                <a:latin typeface="Akzidenz-Grotesk BQ Condensed" pitchFamily="2" charset="0"/>
                <a:ea typeface="方正大黑简体" panose="03000509000000000000" pitchFamily="65" charset="-122"/>
              </a:endParaRPr>
            </a:p>
          </p:txBody>
        </p:sp>
      </p:grpSp>
      <p:sp>
        <p:nvSpPr>
          <p:cNvPr id="60" name="文本框 59"/>
          <p:cNvSpPr txBox="1"/>
          <p:nvPr/>
        </p:nvSpPr>
        <p:spPr>
          <a:xfrm>
            <a:off x="792665" y="132025"/>
            <a:ext cx="3899180" cy="584775"/>
          </a:xfrm>
          <a:prstGeom prst="rect">
            <a:avLst/>
          </a:prstGeom>
          <a:noFill/>
        </p:spPr>
        <p:txBody>
          <a:bodyPr wrap="square" rtlCol="0">
            <a:spAutoFit/>
          </a:bodyPr>
          <a:lstStyle/>
          <a:p>
            <a:pPr algn="ctr"/>
            <a:r>
              <a:rPr lang="zh-CN" altLang="en-US" sz="3200" dirty="0">
                <a:solidFill>
                  <a:schemeClr val="bg1"/>
                </a:solidFill>
                <a:latin typeface="方正正粗黑简体" panose="02000000000000000000" pitchFamily="2" charset="-122"/>
                <a:ea typeface="方正正粗黑简体" panose="02000000000000000000" pitchFamily="2" charset="-122"/>
              </a:rPr>
              <a:t>请在此处输入标题</a:t>
            </a:r>
          </a:p>
        </p:txBody>
      </p:sp>
      <p:sp>
        <p:nvSpPr>
          <p:cNvPr id="61" name="矩形 60"/>
          <p:cNvSpPr/>
          <p:nvPr/>
        </p:nvSpPr>
        <p:spPr>
          <a:xfrm>
            <a:off x="1071837" y="664153"/>
            <a:ext cx="3031599" cy="369332"/>
          </a:xfrm>
          <a:prstGeom prst="rect">
            <a:avLst/>
          </a:prstGeom>
        </p:spPr>
        <p:txBody>
          <a:bodyPr wrap="none">
            <a:spAutoFit/>
          </a:bodyPr>
          <a:lstStyle/>
          <a:p>
            <a:r>
              <a:rPr lang="en-US" altLang="zh-CN" spc="300" dirty="0">
                <a:solidFill>
                  <a:schemeClr val="bg1"/>
                </a:solidFill>
                <a:latin typeface="Akzidenz-Grotesk BQ Condensed" pitchFamily="2" charset="0"/>
              </a:rPr>
              <a:t>Please enter a title here</a:t>
            </a:r>
            <a:endParaRPr lang="zh-CN" altLang="en-US" spc="300" dirty="0">
              <a:solidFill>
                <a:schemeClr val="bg1"/>
              </a:solidFill>
              <a:latin typeface="Akzidenz-Grotesk BQ Condensed" pitchFamily="2" charset="0"/>
            </a:endParaRPr>
          </a:p>
        </p:txBody>
      </p:sp>
      <p:sp>
        <p:nvSpPr>
          <p:cNvPr id="8" name="椭圆 7"/>
          <p:cNvSpPr/>
          <p:nvPr/>
        </p:nvSpPr>
        <p:spPr>
          <a:xfrm>
            <a:off x="5248875" y="2694380"/>
            <a:ext cx="249383" cy="249383"/>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p>
        </p:txBody>
      </p:sp>
      <p:sp>
        <p:nvSpPr>
          <p:cNvPr id="9" name="椭圆 8"/>
          <p:cNvSpPr/>
          <p:nvPr/>
        </p:nvSpPr>
        <p:spPr>
          <a:xfrm>
            <a:off x="5985169" y="3712689"/>
            <a:ext cx="249383" cy="249383"/>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p>
        </p:txBody>
      </p:sp>
      <p:sp>
        <p:nvSpPr>
          <p:cNvPr id="10" name="椭圆 9"/>
          <p:cNvSpPr/>
          <p:nvPr/>
        </p:nvSpPr>
        <p:spPr>
          <a:xfrm>
            <a:off x="6442369" y="4730998"/>
            <a:ext cx="249383" cy="249383"/>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p>
        </p:txBody>
      </p:sp>
      <p:sp>
        <p:nvSpPr>
          <p:cNvPr id="11" name="椭圆 10"/>
          <p:cNvSpPr/>
          <p:nvPr/>
        </p:nvSpPr>
        <p:spPr>
          <a:xfrm>
            <a:off x="5685293" y="5894779"/>
            <a:ext cx="249383" cy="249383"/>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p>
        </p:txBody>
      </p:sp>
      <p:sp>
        <p:nvSpPr>
          <p:cNvPr id="12" name="文本框 11"/>
          <p:cNvSpPr txBox="1"/>
          <p:nvPr/>
        </p:nvSpPr>
        <p:spPr>
          <a:xfrm>
            <a:off x="6275606" y="1381452"/>
            <a:ext cx="1787230" cy="523220"/>
          </a:xfrm>
          <a:prstGeom prst="rect">
            <a:avLst/>
          </a:prstGeom>
          <a:noFill/>
        </p:spPr>
        <p:txBody>
          <a:bodyPr wrap="square" rtlCol="0">
            <a:spAutoFit/>
          </a:bodyPr>
          <a:lstStyle/>
          <a:p>
            <a:r>
              <a:rPr lang="en-US" altLang="zh-CN" sz="2800" dirty="0">
                <a:solidFill>
                  <a:schemeClr val="bg1"/>
                </a:solidFill>
                <a:latin typeface="Akzidenz-Grotesk BQ Condensed" pitchFamily="2" charset="0"/>
                <a:ea typeface="微软雅黑" panose="020B0503020204020204" pitchFamily="34" charset="-122"/>
              </a:rPr>
              <a:t>2011</a:t>
            </a:r>
            <a:endParaRPr lang="zh-CN" altLang="en-US" sz="2800" dirty="0">
              <a:solidFill>
                <a:schemeClr val="bg1"/>
              </a:solidFill>
              <a:latin typeface="Akzidenz-Grotesk BQ Condensed" pitchFamily="2" charset="0"/>
              <a:ea typeface="微软雅黑" panose="020B0503020204020204" pitchFamily="34" charset="-122"/>
            </a:endParaRPr>
          </a:p>
        </p:txBody>
      </p:sp>
      <p:sp>
        <p:nvSpPr>
          <p:cNvPr id="13" name="文本框 12"/>
          <p:cNvSpPr txBox="1"/>
          <p:nvPr/>
        </p:nvSpPr>
        <p:spPr>
          <a:xfrm>
            <a:off x="4197586" y="2491327"/>
            <a:ext cx="1505239" cy="523220"/>
          </a:xfrm>
          <a:prstGeom prst="rect">
            <a:avLst/>
          </a:prstGeom>
          <a:noFill/>
        </p:spPr>
        <p:txBody>
          <a:bodyPr wrap="square" rtlCol="0">
            <a:spAutoFit/>
          </a:bodyPr>
          <a:lstStyle/>
          <a:p>
            <a:r>
              <a:rPr lang="en-US" altLang="zh-CN" sz="2800" dirty="0">
                <a:solidFill>
                  <a:schemeClr val="bg1"/>
                </a:solidFill>
                <a:latin typeface="Akzidenz-Grotesk BQ Condensed" pitchFamily="2" charset="0"/>
                <a:ea typeface="微软雅黑" panose="020B0503020204020204" pitchFamily="34" charset="-122"/>
              </a:rPr>
              <a:t>2012</a:t>
            </a:r>
            <a:endParaRPr lang="zh-CN" altLang="en-US" sz="2800" dirty="0">
              <a:solidFill>
                <a:schemeClr val="bg1"/>
              </a:solidFill>
              <a:latin typeface="Akzidenz-Grotesk BQ Condensed" pitchFamily="2" charset="0"/>
              <a:ea typeface="微软雅黑" panose="020B0503020204020204" pitchFamily="34" charset="-122"/>
            </a:endParaRPr>
          </a:p>
        </p:txBody>
      </p:sp>
      <p:sp>
        <p:nvSpPr>
          <p:cNvPr id="14" name="文本框 13"/>
          <p:cNvSpPr txBox="1"/>
          <p:nvPr/>
        </p:nvSpPr>
        <p:spPr>
          <a:xfrm>
            <a:off x="6359243" y="3366115"/>
            <a:ext cx="1496284" cy="523220"/>
          </a:xfrm>
          <a:prstGeom prst="rect">
            <a:avLst/>
          </a:prstGeom>
          <a:noFill/>
        </p:spPr>
        <p:txBody>
          <a:bodyPr wrap="square" rtlCol="0">
            <a:spAutoFit/>
          </a:bodyPr>
          <a:lstStyle/>
          <a:p>
            <a:r>
              <a:rPr lang="en-US" altLang="zh-CN" sz="2800" dirty="0">
                <a:solidFill>
                  <a:schemeClr val="bg1"/>
                </a:solidFill>
                <a:latin typeface="Akzidenz-Grotesk BQ Condensed" pitchFamily="2" charset="0"/>
                <a:ea typeface="微软雅黑" panose="020B0503020204020204" pitchFamily="34" charset="-122"/>
              </a:rPr>
              <a:t>2013</a:t>
            </a:r>
            <a:endParaRPr lang="zh-CN" altLang="en-US" sz="2800" dirty="0">
              <a:solidFill>
                <a:schemeClr val="bg1"/>
              </a:solidFill>
              <a:latin typeface="Akzidenz-Grotesk BQ Condensed" pitchFamily="2" charset="0"/>
              <a:ea typeface="微软雅黑" panose="020B0503020204020204" pitchFamily="34" charset="-122"/>
            </a:endParaRPr>
          </a:p>
        </p:txBody>
      </p:sp>
      <p:sp>
        <p:nvSpPr>
          <p:cNvPr id="15" name="文本框 14"/>
          <p:cNvSpPr txBox="1"/>
          <p:nvPr/>
        </p:nvSpPr>
        <p:spPr>
          <a:xfrm>
            <a:off x="5425217" y="4545331"/>
            <a:ext cx="806025" cy="523220"/>
          </a:xfrm>
          <a:prstGeom prst="rect">
            <a:avLst/>
          </a:prstGeom>
          <a:noFill/>
        </p:spPr>
        <p:txBody>
          <a:bodyPr wrap="square" rtlCol="0">
            <a:spAutoFit/>
          </a:bodyPr>
          <a:lstStyle/>
          <a:p>
            <a:r>
              <a:rPr lang="en-US" altLang="zh-CN" sz="2800" dirty="0">
                <a:solidFill>
                  <a:schemeClr val="bg1"/>
                </a:solidFill>
                <a:latin typeface="Akzidenz-Grotesk BQ Condensed" pitchFamily="2" charset="0"/>
                <a:ea typeface="微软雅黑" panose="020B0503020204020204" pitchFamily="34" charset="-122"/>
              </a:rPr>
              <a:t>2014</a:t>
            </a:r>
            <a:endParaRPr lang="zh-CN" altLang="en-US" sz="2800" dirty="0">
              <a:solidFill>
                <a:schemeClr val="bg1"/>
              </a:solidFill>
              <a:latin typeface="Akzidenz-Grotesk BQ Condensed" pitchFamily="2" charset="0"/>
              <a:ea typeface="微软雅黑" panose="020B0503020204020204" pitchFamily="34" charset="-122"/>
            </a:endParaRPr>
          </a:p>
        </p:txBody>
      </p:sp>
      <p:sp>
        <p:nvSpPr>
          <p:cNvPr id="16" name="文本框 15"/>
          <p:cNvSpPr txBox="1"/>
          <p:nvPr/>
        </p:nvSpPr>
        <p:spPr>
          <a:xfrm>
            <a:off x="6109860" y="5612388"/>
            <a:ext cx="865462" cy="523220"/>
          </a:xfrm>
          <a:prstGeom prst="rect">
            <a:avLst/>
          </a:prstGeom>
          <a:noFill/>
        </p:spPr>
        <p:txBody>
          <a:bodyPr wrap="square" rtlCol="0">
            <a:spAutoFit/>
          </a:bodyPr>
          <a:lstStyle/>
          <a:p>
            <a:r>
              <a:rPr lang="en-US" altLang="zh-CN" sz="2800" dirty="0">
                <a:solidFill>
                  <a:schemeClr val="bg1"/>
                </a:solidFill>
                <a:latin typeface="Akzidenz-Grotesk BQ Condensed" pitchFamily="2" charset="0"/>
                <a:ea typeface="微软雅黑" panose="020B0503020204020204" pitchFamily="34" charset="-122"/>
              </a:rPr>
              <a:t>2015</a:t>
            </a:r>
            <a:endParaRPr lang="zh-CN" altLang="en-US" sz="2800" dirty="0">
              <a:solidFill>
                <a:schemeClr val="bg1"/>
              </a:solidFill>
              <a:latin typeface="Akzidenz-Grotesk BQ Condensed" pitchFamily="2" charset="0"/>
              <a:ea typeface="微软雅黑" panose="020B0503020204020204" pitchFamily="34" charset="-122"/>
            </a:endParaRPr>
          </a:p>
        </p:txBody>
      </p:sp>
      <p:sp>
        <p:nvSpPr>
          <p:cNvPr id="25" name="椭圆 24"/>
          <p:cNvSpPr/>
          <p:nvPr/>
        </p:nvSpPr>
        <p:spPr>
          <a:xfrm>
            <a:off x="5985169" y="1655289"/>
            <a:ext cx="249383" cy="249383"/>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p>
        </p:txBody>
      </p:sp>
      <p:sp>
        <p:nvSpPr>
          <p:cNvPr id="28" name="矩形 27"/>
          <p:cNvSpPr/>
          <p:nvPr/>
        </p:nvSpPr>
        <p:spPr>
          <a:xfrm>
            <a:off x="7250406" y="5473005"/>
            <a:ext cx="2169365" cy="138499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zh-CN" altLang="en-US" sz="1600" dirty="0">
                <a:solidFill>
                  <a:schemeClr val="bg1"/>
                </a:solidFill>
                <a:latin typeface="方正正中黑简体" panose="02000000000000000000" pitchFamily="2" charset="-122"/>
                <a:ea typeface="方正正中黑简体" panose="02000000000000000000" pitchFamily="2" charset="-122"/>
              </a:rPr>
              <a:t>点击输入替换的内容点击输入替换的内容点击输入替换的内容点击输入替换的内容</a:t>
            </a:r>
          </a:p>
        </p:txBody>
      </p:sp>
      <p:sp>
        <p:nvSpPr>
          <p:cNvPr id="29" name="矩形 28"/>
          <p:cNvSpPr/>
          <p:nvPr/>
        </p:nvSpPr>
        <p:spPr>
          <a:xfrm>
            <a:off x="7526177" y="3160336"/>
            <a:ext cx="2169365" cy="138499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zh-CN" altLang="en-US" sz="1600" dirty="0">
                <a:solidFill>
                  <a:schemeClr val="bg1"/>
                </a:solidFill>
                <a:latin typeface="方正正中黑简体" panose="02000000000000000000" pitchFamily="2" charset="-122"/>
                <a:ea typeface="方正正中黑简体" panose="02000000000000000000" pitchFamily="2" charset="-122"/>
              </a:rPr>
              <a:t>点击输入替换的内容点击输入替换的内容点击输入替换的内容点击输入替换的内容</a:t>
            </a:r>
          </a:p>
        </p:txBody>
      </p:sp>
      <p:sp>
        <p:nvSpPr>
          <p:cNvPr id="30" name="矩形 29"/>
          <p:cNvSpPr/>
          <p:nvPr/>
        </p:nvSpPr>
        <p:spPr>
          <a:xfrm>
            <a:off x="7250406" y="1163314"/>
            <a:ext cx="2169365" cy="138499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zh-CN" altLang="en-US" sz="1600" dirty="0">
                <a:solidFill>
                  <a:schemeClr val="bg1"/>
                </a:solidFill>
                <a:latin typeface="方正正中黑简体" panose="02000000000000000000" pitchFamily="2" charset="-122"/>
                <a:ea typeface="方正正中黑简体" panose="02000000000000000000" pitchFamily="2" charset="-122"/>
              </a:rPr>
              <a:t>点击输入替换的内容点击输入替换的内容点击输入替换的内容点击输入替换的内容</a:t>
            </a:r>
          </a:p>
        </p:txBody>
      </p:sp>
      <p:sp>
        <p:nvSpPr>
          <p:cNvPr id="31" name="矩形 30"/>
          <p:cNvSpPr/>
          <p:nvPr/>
        </p:nvSpPr>
        <p:spPr>
          <a:xfrm>
            <a:off x="1910790" y="2349701"/>
            <a:ext cx="2169365" cy="138499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zh-CN" altLang="en-US" sz="1600" dirty="0">
                <a:solidFill>
                  <a:schemeClr val="bg1"/>
                </a:solidFill>
                <a:latin typeface="方正正中黑简体" panose="02000000000000000000" pitchFamily="2" charset="-122"/>
                <a:ea typeface="方正正中黑简体" panose="02000000000000000000" pitchFamily="2" charset="-122"/>
              </a:rPr>
              <a:t>点击输入替换的内容点击输入替换的内容点击输入替换的内容点击输入替换的内容</a:t>
            </a:r>
          </a:p>
        </p:txBody>
      </p:sp>
      <p:sp>
        <p:nvSpPr>
          <p:cNvPr id="32" name="矩形 31"/>
          <p:cNvSpPr/>
          <p:nvPr/>
        </p:nvSpPr>
        <p:spPr>
          <a:xfrm>
            <a:off x="2971788" y="4404590"/>
            <a:ext cx="2169365" cy="138499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zh-CN" altLang="en-US" sz="1600" dirty="0">
                <a:solidFill>
                  <a:schemeClr val="bg1"/>
                </a:solidFill>
                <a:latin typeface="方正正中黑简体" panose="02000000000000000000" pitchFamily="2" charset="-122"/>
                <a:ea typeface="方正正中黑简体" panose="02000000000000000000" pitchFamily="2" charset="-122"/>
              </a:rPr>
              <a:t>点击输入替换的内容点击输入替换的内容点击输入替换的内容点击输入替换的内容</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直接连接符 55"/>
          <p:cNvCxnSpPr/>
          <p:nvPr/>
        </p:nvCxnSpPr>
        <p:spPr>
          <a:xfrm>
            <a:off x="-167006" y="649286"/>
            <a:ext cx="12487343" cy="0"/>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192511" y="216155"/>
            <a:ext cx="834190" cy="834190"/>
            <a:chOff x="7414667" y="3750264"/>
            <a:chExt cx="871129" cy="871129"/>
          </a:xfrm>
        </p:grpSpPr>
        <p:sp>
          <p:nvSpPr>
            <p:cNvPr id="58" name="椭圆 57"/>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p>
          </p:txBody>
        </p:sp>
        <p:sp>
          <p:nvSpPr>
            <p:cNvPr id="59" name="文本框 58"/>
            <p:cNvSpPr txBox="1"/>
            <p:nvPr/>
          </p:nvSpPr>
          <p:spPr>
            <a:xfrm>
              <a:off x="7461802" y="3771152"/>
              <a:ext cx="792991" cy="803513"/>
            </a:xfrm>
            <a:prstGeom prst="rect">
              <a:avLst/>
            </a:prstGeom>
            <a:noFill/>
          </p:spPr>
          <p:txBody>
            <a:bodyPr wrap="square" rtlCol="0">
              <a:spAutoFit/>
            </a:bodyPr>
            <a:lstStyle/>
            <a:p>
              <a:pPr algn="ctr"/>
              <a:r>
                <a:rPr lang="en-US" altLang="zh-CN" sz="4400" dirty="0">
                  <a:blipFill>
                    <a:blip r:embed="rId2"/>
                    <a:stretch>
                      <a:fillRect/>
                    </a:stretch>
                  </a:blipFill>
                  <a:effectLst>
                    <a:innerShdw blurRad="63500" dist="38100" dir="13500000">
                      <a:prstClr val="black">
                        <a:alpha val="50000"/>
                      </a:prstClr>
                    </a:innerShdw>
                  </a:effectLst>
                  <a:latin typeface="Akzidenz-Grotesk BQ Condensed" pitchFamily="2" charset="0"/>
                  <a:ea typeface="方正大黑简体" panose="03000509000000000000" pitchFamily="65" charset="-122"/>
                </a:rPr>
                <a:t>02</a:t>
              </a:r>
              <a:endParaRPr lang="zh-CN" altLang="en-US" sz="4400" dirty="0">
                <a:blipFill>
                  <a:blip r:embed="rId2"/>
                  <a:stretch>
                    <a:fillRect/>
                  </a:stretch>
                </a:blipFill>
                <a:effectLst>
                  <a:innerShdw blurRad="63500" dist="38100" dir="13500000">
                    <a:prstClr val="black">
                      <a:alpha val="50000"/>
                    </a:prstClr>
                  </a:innerShdw>
                </a:effectLst>
                <a:latin typeface="Akzidenz-Grotesk BQ Condensed" pitchFamily="2" charset="0"/>
                <a:ea typeface="方正大黑简体" panose="03000509000000000000" pitchFamily="65" charset="-122"/>
              </a:endParaRPr>
            </a:p>
          </p:txBody>
        </p:sp>
      </p:grpSp>
      <p:sp>
        <p:nvSpPr>
          <p:cNvPr id="60" name="文本框 59"/>
          <p:cNvSpPr txBox="1"/>
          <p:nvPr/>
        </p:nvSpPr>
        <p:spPr>
          <a:xfrm>
            <a:off x="792665" y="132025"/>
            <a:ext cx="3899180" cy="584775"/>
          </a:xfrm>
          <a:prstGeom prst="rect">
            <a:avLst/>
          </a:prstGeom>
          <a:noFill/>
        </p:spPr>
        <p:txBody>
          <a:bodyPr wrap="square" rtlCol="0">
            <a:spAutoFit/>
          </a:bodyPr>
          <a:lstStyle/>
          <a:p>
            <a:pPr algn="ctr"/>
            <a:r>
              <a:rPr lang="zh-CN" altLang="en-US" sz="3200" dirty="0">
                <a:solidFill>
                  <a:schemeClr val="bg1"/>
                </a:solidFill>
                <a:latin typeface="方正正粗黑简体" panose="02000000000000000000" pitchFamily="2" charset="-122"/>
                <a:ea typeface="方正正粗黑简体" panose="02000000000000000000" pitchFamily="2" charset="-122"/>
              </a:rPr>
              <a:t>请在此处输入标题</a:t>
            </a:r>
          </a:p>
        </p:txBody>
      </p:sp>
      <p:sp>
        <p:nvSpPr>
          <p:cNvPr id="61" name="矩形 60"/>
          <p:cNvSpPr/>
          <p:nvPr/>
        </p:nvSpPr>
        <p:spPr>
          <a:xfrm>
            <a:off x="1071837" y="664153"/>
            <a:ext cx="3031599" cy="369332"/>
          </a:xfrm>
          <a:prstGeom prst="rect">
            <a:avLst/>
          </a:prstGeom>
        </p:spPr>
        <p:txBody>
          <a:bodyPr wrap="none">
            <a:spAutoFit/>
          </a:bodyPr>
          <a:lstStyle/>
          <a:p>
            <a:r>
              <a:rPr lang="en-US" altLang="zh-CN" spc="300" dirty="0">
                <a:solidFill>
                  <a:schemeClr val="bg1"/>
                </a:solidFill>
                <a:latin typeface="Akzidenz-Grotesk BQ Condensed" pitchFamily="2" charset="0"/>
              </a:rPr>
              <a:t>Please enter a title here</a:t>
            </a:r>
            <a:endParaRPr lang="zh-CN" altLang="en-US" spc="300" dirty="0">
              <a:solidFill>
                <a:schemeClr val="bg1"/>
              </a:solidFill>
              <a:latin typeface="Akzidenz-Grotesk BQ Condensed" pitchFamily="2" charset="0"/>
            </a:endParaRPr>
          </a:p>
        </p:txBody>
      </p:sp>
      <p:sp>
        <p:nvSpPr>
          <p:cNvPr id="8" name="下箭头 7"/>
          <p:cNvSpPr/>
          <p:nvPr/>
        </p:nvSpPr>
        <p:spPr>
          <a:xfrm>
            <a:off x="8375015" y="3529186"/>
            <a:ext cx="499312" cy="476661"/>
          </a:xfrm>
          <a:prstGeom prst="downArrow">
            <a:avLst>
              <a:gd name="adj1" fmla="val 74477"/>
              <a:gd name="adj2" fmla="val 50000"/>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9" name="下箭头 8"/>
          <p:cNvSpPr/>
          <p:nvPr/>
        </p:nvSpPr>
        <p:spPr>
          <a:xfrm>
            <a:off x="4942440" y="3529186"/>
            <a:ext cx="499312" cy="476661"/>
          </a:xfrm>
          <a:prstGeom prst="downArrow">
            <a:avLst>
              <a:gd name="adj1" fmla="val 74477"/>
              <a:gd name="adj2" fmla="val 50000"/>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0" name="下箭头 9"/>
          <p:cNvSpPr/>
          <p:nvPr/>
        </p:nvSpPr>
        <p:spPr>
          <a:xfrm>
            <a:off x="1496033" y="3529186"/>
            <a:ext cx="499312" cy="476661"/>
          </a:xfrm>
          <a:prstGeom prst="downArrow">
            <a:avLst>
              <a:gd name="adj1" fmla="val 74477"/>
              <a:gd name="adj2" fmla="val 50000"/>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1" name="下箭头 10"/>
          <p:cNvSpPr/>
          <p:nvPr/>
        </p:nvSpPr>
        <p:spPr>
          <a:xfrm flipV="1">
            <a:off x="3231174" y="2874224"/>
            <a:ext cx="499312" cy="476661"/>
          </a:xfrm>
          <a:prstGeom prst="downArrow">
            <a:avLst>
              <a:gd name="adj1" fmla="val 74477"/>
              <a:gd name="adj2" fmla="val 50000"/>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2" name="下箭头 11"/>
          <p:cNvSpPr/>
          <p:nvPr/>
        </p:nvSpPr>
        <p:spPr>
          <a:xfrm flipV="1">
            <a:off x="6637818" y="2874224"/>
            <a:ext cx="499312" cy="476661"/>
          </a:xfrm>
          <a:prstGeom prst="downArrow">
            <a:avLst>
              <a:gd name="adj1" fmla="val 74477"/>
              <a:gd name="adj2" fmla="val 50000"/>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3" name="下箭头 12"/>
          <p:cNvSpPr/>
          <p:nvPr/>
        </p:nvSpPr>
        <p:spPr>
          <a:xfrm flipV="1">
            <a:off x="10103271" y="2874224"/>
            <a:ext cx="499312" cy="476661"/>
          </a:xfrm>
          <a:prstGeom prst="downArrow">
            <a:avLst>
              <a:gd name="adj1" fmla="val 74477"/>
              <a:gd name="adj2" fmla="val 50000"/>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4" name="泪滴形 13"/>
          <p:cNvSpPr/>
          <p:nvPr/>
        </p:nvSpPr>
        <p:spPr>
          <a:xfrm rot="8100000">
            <a:off x="1026509" y="1515200"/>
            <a:ext cx="1466031" cy="1466031"/>
          </a:xfrm>
          <a:prstGeom prst="teardrop">
            <a:avLst>
              <a:gd name="adj" fmla="val 109259"/>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nvGrpSpPr>
          <p:cNvPr id="15" name="组合 14"/>
          <p:cNvGrpSpPr/>
          <p:nvPr/>
        </p:nvGrpSpPr>
        <p:grpSpPr>
          <a:xfrm>
            <a:off x="1377004" y="1733197"/>
            <a:ext cx="765041" cy="923746"/>
            <a:chOff x="5499100" y="2711450"/>
            <a:chExt cx="1193801" cy="1441451"/>
          </a:xfrm>
          <a:solidFill>
            <a:schemeClr val="bg1"/>
          </a:solidFill>
        </p:grpSpPr>
        <p:sp>
          <p:nvSpPr>
            <p:cNvPr id="16" name="Freeform 5"/>
            <p:cNvSpPr/>
            <p:nvPr/>
          </p:nvSpPr>
          <p:spPr bwMode="auto">
            <a:xfrm>
              <a:off x="5892800" y="2711450"/>
              <a:ext cx="401638" cy="439738"/>
            </a:xfrm>
            <a:custGeom>
              <a:avLst/>
              <a:gdLst>
                <a:gd name="T0" fmla="*/ 12 w 106"/>
                <a:gd name="T1" fmla="*/ 75 h 116"/>
                <a:gd name="T2" fmla="*/ 54 w 106"/>
                <a:gd name="T3" fmla="*/ 116 h 116"/>
                <a:gd name="T4" fmla="*/ 96 w 106"/>
                <a:gd name="T5" fmla="*/ 74 h 116"/>
                <a:gd name="T6" fmla="*/ 106 w 106"/>
                <a:gd name="T7" fmla="*/ 56 h 116"/>
                <a:gd name="T8" fmla="*/ 99 w 106"/>
                <a:gd name="T9" fmla="*/ 48 h 116"/>
                <a:gd name="T10" fmla="*/ 54 w 106"/>
                <a:gd name="T11" fmla="*/ 0 h 116"/>
                <a:gd name="T12" fmla="*/ 9 w 106"/>
                <a:gd name="T13" fmla="*/ 47 h 116"/>
                <a:gd name="T14" fmla="*/ 1 w 106"/>
                <a:gd name="T15" fmla="*/ 56 h 116"/>
                <a:gd name="T16" fmla="*/ 12 w 106"/>
                <a:gd name="T17" fmla="*/ 7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16">
                  <a:moveTo>
                    <a:pt x="12" y="75"/>
                  </a:moveTo>
                  <a:cubicBezTo>
                    <a:pt x="18" y="96"/>
                    <a:pt x="31" y="116"/>
                    <a:pt x="54" y="116"/>
                  </a:cubicBezTo>
                  <a:cubicBezTo>
                    <a:pt x="76" y="116"/>
                    <a:pt x="90" y="96"/>
                    <a:pt x="96" y="74"/>
                  </a:cubicBezTo>
                  <a:cubicBezTo>
                    <a:pt x="102" y="72"/>
                    <a:pt x="106" y="63"/>
                    <a:pt x="106" y="56"/>
                  </a:cubicBezTo>
                  <a:cubicBezTo>
                    <a:pt x="105" y="51"/>
                    <a:pt x="103" y="49"/>
                    <a:pt x="99" y="48"/>
                  </a:cubicBezTo>
                  <a:cubicBezTo>
                    <a:pt x="98" y="21"/>
                    <a:pt x="80" y="0"/>
                    <a:pt x="54" y="0"/>
                  </a:cubicBezTo>
                  <a:cubicBezTo>
                    <a:pt x="28" y="0"/>
                    <a:pt x="10" y="21"/>
                    <a:pt x="9" y="47"/>
                  </a:cubicBezTo>
                  <a:cubicBezTo>
                    <a:pt x="4" y="48"/>
                    <a:pt x="2" y="51"/>
                    <a:pt x="1" y="56"/>
                  </a:cubicBezTo>
                  <a:cubicBezTo>
                    <a:pt x="0" y="63"/>
                    <a:pt x="5" y="73"/>
                    <a:pt x="12" y="75"/>
                  </a:cubicBezTo>
                  <a:close/>
                </a:path>
              </a:pathLst>
            </a:custGeom>
            <a:blipFill dpi="0" rotWithShape="0">
              <a:blip r:embed="rId3" cstate="print">
                <a:lum/>
              </a:blip>
              <a:srcRect/>
              <a:stretch>
                <a:fillRect l="-603151" t="-624612" r="-3077173" b="-873848"/>
              </a:stretch>
            </a:blipFill>
            <a:ln>
              <a:noFill/>
            </a:ln>
          </p:spPr>
          <p:txBody>
            <a:bodyPr vert="horz" wrap="square" lIns="91431" tIns="45716" rIns="91431" bIns="45716" numCol="1" anchor="t" anchorCtr="0" compatLnSpc="1"/>
            <a:lstStyle/>
            <a:p>
              <a:endParaRPr lang="zh-CN" altLang="en-US" sz="1400" kern="0">
                <a:solidFill>
                  <a:schemeClr val="bg1"/>
                </a:solidFill>
                <a:latin typeface="方正中等线简体" panose="03000509000000000000" pitchFamily="65" charset="-122"/>
                <a:ea typeface="方正中等线简体" panose="03000509000000000000" pitchFamily="65" charset="-122"/>
              </a:endParaRPr>
            </a:p>
          </p:txBody>
        </p:sp>
        <p:sp>
          <p:nvSpPr>
            <p:cNvPr id="17" name="Freeform 6"/>
            <p:cNvSpPr/>
            <p:nvPr/>
          </p:nvSpPr>
          <p:spPr bwMode="auto">
            <a:xfrm>
              <a:off x="5499100" y="3695700"/>
              <a:ext cx="1190625" cy="298450"/>
            </a:xfrm>
            <a:custGeom>
              <a:avLst/>
              <a:gdLst>
                <a:gd name="T0" fmla="*/ 0 w 750"/>
                <a:gd name="T1" fmla="*/ 0 h 188"/>
                <a:gd name="T2" fmla="*/ 79 w 750"/>
                <a:gd name="T3" fmla="*/ 188 h 188"/>
                <a:gd name="T4" fmla="*/ 122 w 750"/>
                <a:gd name="T5" fmla="*/ 188 h 188"/>
                <a:gd name="T6" fmla="*/ 119 w 750"/>
                <a:gd name="T7" fmla="*/ 72 h 188"/>
                <a:gd name="T8" fmla="*/ 633 w 750"/>
                <a:gd name="T9" fmla="*/ 72 h 188"/>
                <a:gd name="T10" fmla="*/ 630 w 750"/>
                <a:gd name="T11" fmla="*/ 188 h 188"/>
                <a:gd name="T12" fmla="*/ 673 w 750"/>
                <a:gd name="T13" fmla="*/ 188 h 188"/>
                <a:gd name="T14" fmla="*/ 750 w 750"/>
                <a:gd name="T15" fmla="*/ 0 h 188"/>
                <a:gd name="T16" fmla="*/ 0 w 750"/>
                <a:gd name="T1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0" h="188">
                  <a:moveTo>
                    <a:pt x="0" y="0"/>
                  </a:moveTo>
                  <a:lnTo>
                    <a:pt x="79" y="188"/>
                  </a:lnTo>
                  <a:lnTo>
                    <a:pt x="122" y="188"/>
                  </a:lnTo>
                  <a:lnTo>
                    <a:pt x="119" y="72"/>
                  </a:lnTo>
                  <a:lnTo>
                    <a:pt x="633" y="72"/>
                  </a:lnTo>
                  <a:lnTo>
                    <a:pt x="630" y="188"/>
                  </a:lnTo>
                  <a:lnTo>
                    <a:pt x="673" y="188"/>
                  </a:lnTo>
                  <a:lnTo>
                    <a:pt x="750" y="0"/>
                  </a:lnTo>
                  <a:lnTo>
                    <a:pt x="0" y="0"/>
                  </a:lnTo>
                  <a:close/>
                </a:path>
              </a:pathLst>
            </a:custGeom>
            <a:blipFill dpi="0" rotWithShape="0">
              <a:blip r:embed="rId4" cstate="print">
                <a:lum/>
              </a:blip>
              <a:srcRect/>
              <a:stretch>
                <a:fillRect l="-603151" t="-624612" r="-3077173" b="-873848"/>
              </a:stretch>
            </a:blipFill>
            <a:ln>
              <a:noFill/>
            </a:ln>
          </p:spPr>
          <p:txBody>
            <a:bodyPr vert="horz" wrap="square" lIns="91431" tIns="45716" rIns="91431" bIns="45716" numCol="1" anchor="t" anchorCtr="0" compatLnSpc="1"/>
            <a:lstStyle/>
            <a:p>
              <a:endParaRPr lang="zh-CN" altLang="en-US" sz="1400" kern="0">
                <a:solidFill>
                  <a:schemeClr val="bg1"/>
                </a:solidFill>
                <a:latin typeface="方正中等线简体" panose="03000509000000000000" pitchFamily="65" charset="-122"/>
                <a:ea typeface="方正中等线简体" panose="03000509000000000000" pitchFamily="65" charset="-122"/>
              </a:endParaRPr>
            </a:p>
          </p:txBody>
        </p:sp>
        <p:sp>
          <p:nvSpPr>
            <p:cNvPr id="18" name="Freeform 7"/>
            <p:cNvSpPr/>
            <p:nvPr/>
          </p:nvSpPr>
          <p:spPr bwMode="auto">
            <a:xfrm>
              <a:off x="5722938" y="3846513"/>
              <a:ext cx="746125" cy="306388"/>
            </a:xfrm>
            <a:custGeom>
              <a:avLst/>
              <a:gdLst>
                <a:gd name="T0" fmla="*/ 2 w 470"/>
                <a:gd name="T1" fmla="*/ 193 h 193"/>
                <a:gd name="T2" fmla="*/ 465 w 470"/>
                <a:gd name="T3" fmla="*/ 193 h 193"/>
                <a:gd name="T4" fmla="*/ 470 w 470"/>
                <a:gd name="T5" fmla="*/ 0 h 193"/>
                <a:gd name="T6" fmla="*/ 0 w 470"/>
                <a:gd name="T7" fmla="*/ 0 h 193"/>
                <a:gd name="T8" fmla="*/ 2 w 470"/>
                <a:gd name="T9" fmla="*/ 193 h 193"/>
              </a:gdLst>
              <a:ahLst/>
              <a:cxnLst>
                <a:cxn ang="0">
                  <a:pos x="T0" y="T1"/>
                </a:cxn>
                <a:cxn ang="0">
                  <a:pos x="T2" y="T3"/>
                </a:cxn>
                <a:cxn ang="0">
                  <a:pos x="T4" y="T5"/>
                </a:cxn>
                <a:cxn ang="0">
                  <a:pos x="T6" y="T7"/>
                </a:cxn>
                <a:cxn ang="0">
                  <a:pos x="T8" y="T9"/>
                </a:cxn>
              </a:cxnLst>
              <a:rect l="0" t="0" r="r" b="b"/>
              <a:pathLst>
                <a:path w="470" h="193">
                  <a:moveTo>
                    <a:pt x="2" y="193"/>
                  </a:moveTo>
                  <a:lnTo>
                    <a:pt x="465" y="193"/>
                  </a:lnTo>
                  <a:lnTo>
                    <a:pt x="470" y="0"/>
                  </a:lnTo>
                  <a:lnTo>
                    <a:pt x="0" y="0"/>
                  </a:lnTo>
                  <a:lnTo>
                    <a:pt x="2" y="193"/>
                  </a:lnTo>
                  <a:close/>
                </a:path>
              </a:pathLst>
            </a:custGeom>
            <a:blipFill dpi="0" rotWithShape="0">
              <a:blip r:embed="rId5" cstate="print">
                <a:lum/>
              </a:blip>
              <a:srcRect/>
              <a:stretch>
                <a:fillRect l="-603151" t="-624612" r="-3077173" b="-873848"/>
              </a:stretch>
            </a:blipFill>
            <a:ln>
              <a:noFill/>
            </a:ln>
          </p:spPr>
          <p:txBody>
            <a:bodyPr vert="horz" wrap="square" lIns="91431" tIns="45716" rIns="91431" bIns="45716" numCol="1" anchor="t" anchorCtr="0" compatLnSpc="1"/>
            <a:lstStyle/>
            <a:p>
              <a:endParaRPr lang="zh-CN" altLang="en-US" sz="1400" kern="0">
                <a:solidFill>
                  <a:schemeClr val="bg1"/>
                </a:solidFill>
                <a:latin typeface="方正中等线简体" panose="03000509000000000000" pitchFamily="65" charset="-122"/>
                <a:ea typeface="方正中等线简体" panose="03000509000000000000" pitchFamily="65" charset="-122"/>
              </a:endParaRPr>
            </a:p>
          </p:txBody>
        </p:sp>
        <p:sp>
          <p:nvSpPr>
            <p:cNvPr id="19" name="Freeform 8"/>
            <p:cNvSpPr/>
            <p:nvPr/>
          </p:nvSpPr>
          <p:spPr bwMode="auto">
            <a:xfrm>
              <a:off x="6488113" y="36004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blipFill dpi="0" rotWithShape="0">
              <a:blip r:embed="rId6">
                <a:lum/>
              </a:blip>
              <a:srcRect/>
              <a:stretch>
                <a:fillRect l="-603151" t="-624612" r="-3077173" b="-873848"/>
              </a:stretch>
            </a:blipFill>
            <a:ln>
              <a:noFill/>
            </a:ln>
          </p:spPr>
          <p:txBody>
            <a:bodyPr vert="horz" wrap="square" lIns="91431" tIns="45716" rIns="91431" bIns="45716" numCol="1" anchor="t" anchorCtr="0" compatLnSpc="1"/>
            <a:lstStyle/>
            <a:p>
              <a:endParaRPr lang="zh-CN" altLang="en-US" sz="1400" kern="0">
                <a:solidFill>
                  <a:schemeClr val="bg1"/>
                </a:solidFill>
                <a:latin typeface="方正中等线简体" panose="03000509000000000000" pitchFamily="65" charset="-122"/>
                <a:ea typeface="方正中等线简体" panose="03000509000000000000" pitchFamily="65" charset="-122"/>
              </a:endParaRPr>
            </a:p>
          </p:txBody>
        </p:sp>
        <p:sp>
          <p:nvSpPr>
            <p:cNvPr id="20" name="Freeform 9"/>
            <p:cNvSpPr/>
            <p:nvPr/>
          </p:nvSpPr>
          <p:spPr bwMode="auto">
            <a:xfrm>
              <a:off x="5684838" y="3173413"/>
              <a:ext cx="1008063" cy="450850"/>
            </a:xfrm>
            <a:custGeom>
              <a:avLst/>
              <a:gdLst>
                <a:gd name="T0" fmla="*/ 49 w 266"/>
                <a:gd name="T1" fmla="*/ 64 h 119"/>
                <a:gd name="T2" fmla="*/ 49 w 266"/>
                <a:gd name="T3" fmla="*/ 64 h 119"/>
                <a:gd name="T4" fmla="*/ 49 w 266"/>
                <a:gd name="T5" fmla="*/ 119 h 119"/>
                <a:gd name="T6" fmla="*/ 105 w 266"/>
                <a:gd name="T7" fmla="*/ 119 h 119"/>
                <a:gd name="T8" fmla="*/ 102 w 266"/>
                <a:gd name="T9" fmla="*/ 83 h 119"/>
                <a:gd name="T10" fmla="*/ 108 w 266"/>
                <a:gd name="T11" fmla="*/ 74 h 119"/>
                <a:gd name="T12" fmla="*/ 115 w 266"/>
                <a:gd name="T13" fmla="*/ 83 h 119"/>
                <a:gd name="T14" fmla="*/ 112 w 266"/>
                <a:gd name="T15" fmla="*/ 119 h 119"/>
                <a:gd name="T16" fmla="*/ 167 w 266"/>
                <a:gd name="T17" fmla="*/ 119 h 119"/>
                <a:gd name="T18" fmla="*/ 167 w 266"/>
                <a:gd name="T19" fmla="*/ 76 h 119"/>
                <a:gd name="T20" fmla="*/ 179 w 266"/>
                <a:gd name="T21" fmla="*/ 95 h 119"/>
                <a:gd name="T22" fmla="*/ 187 w 266"/>
                <a:gd name="T23" fmla="*/ 105 h 119"/>
                <a:gd name="T24" fmla="*/ 192 w 266"/>
                <a:gd name="T25" fmla="*/ 110 h 119"/>
                <a:gd name="T26" fmla="*/ 197 w 266"/>
                <a:gd name="T27" fmla="*/ 112 h 119"/>
                <a:gd name="T28" fmla="*/ 205 w 266"/>
                <a:gd name="T29" fmla="*/ 114 h 119"/>
                <a:gd name="T30" fmla="*/ 212 w 266"/>
                <a:gd name="T31" fmla="*/ 113 h 119"/>
                <a:gd name="T32" fmla="*/ 216 w 266"/>
                <a:gd name="T33" fmla="*/ 111 h 119"/>
                <a:gd name="T34" fmla="*/ 220 w 266"/>
                <a:gd name="T35" fmla="*/ 108 h 119"/>
                <a:gd name="T36" fmla="*/ 226 w 266"/>
                <a:gd name="T37" fmla="*/ 103 h 119"/>
                <a:gd name="T38" fmla="*/ 236 w 266"/>
                <a:gd name="T39" fmla="*/ 92 h 119"/>
                <a:gd name="T40" fmla="*/ 259 w 266"/>
                <a:gd name="T41" fmla="*/ 67 h 119"/>
                <a:gd name="T42" fmla="*/ 257 w 266"/>
                <a:gd name="T43" fmla="*/ 39 h 119"/>
                <a:gd name="T44" fmla="*/ 254 w 266"/>
                <a:gd name="T45" fmla="*/ 37 h 119"/>
                <a:gd name="T46" fmla="*/ 262 w 266"/>
                <a:gd name="T47" fmla="*/ 29 h 119"/>
                <a:gd name="T48" fmla="*/ 262 w 266"/>
                <a:gd name="T49" fmla="*/ 18 h 119"/>
                <a:gd name="T50" fmla="*/ 251 w 266"/>
                <a:gd name="T51" fmla="*/ 18 h 119"/>
                <a:gd name="T52" fmla="*/ 233 w 266"/>
                <a:gd name="T53" fmla="*/ 38 h 119"/>
                <a:gd name="T54" fmla="*/ 229 w 266"/>
                <a:gd name="T55" fmla="*/ 41 h 119"/>
                <a:gd name="T56" fmla="*/ 229 w 266"/>
                <a:gd name="T57" fmla="*/ 41 h 119"/>
                <a:gd name="T58" fmla="*/ 211 w 266"/>
                <a:gd name="T59" fmla="*/ 62 h 119"/>
                <a:gd name="T60" fmla="*/ 207 w 266"/>
                <a:gd name="T61" fmla="*/ 66 h 119"/>
                <a:gd name="T62" fmla="*/ 204 w 266"/>
                <a:gd name="T63" fmla="*/ 60 h 119"/>
                <a:gd name="T64" fmla="*/ 190 w 266"/>
                <a:gd name="T65" fmla="*/ 35 h 119"/>
                <a:gd name="T66" fmla="*/ 186 w 266"/>
                <a:gd name="T67" fmla="*/ 26 h 119"/>
                <a:gd name="T68" fmla="*/ 184 w 266"/>
                <a:gd name="T69" fmla="*/ 23 h 119"/>
                <a:gd name="T70" fmla="*/ 184 w 266"/>
                <a:gd name="T71" fmla="*/ 22 h 119"/>
                <a:gd name="T72" fmla="*/ 184 w 266"/>
                <a:gd name="T73" fmla="*/ 22 h 119"/>
                <a:gd name="T74" fmla="*/ 179 w 266"/>
                <a:gd name="T75" fmla="*/ 16 h 119"/>
                <a:gd name="T76" fmla="*/ 152 w 266"/>
                <a:gd name="T77" fmla="*/ 4 h 119"/>
                <a:gd name="T78" fmla="*/ 138 w 266"/>
                <a:gd name="T79" fmla="*/ 0 h 119"/>
                <a:gd name="T80" fmla="*/ 138 w 266"/>
                <a:gd name="T81" fmla="*/ 0 h 119"/>
                <a:gd name="T82" fmla="*/ 138 w 266"/>
                <a:gd name="T83" fmla="*/ 0 h 119"/>
                <a:gd name="T84" fmla="*/ 120 w 266"/>
                <a:gd name="T85" fmla="*/ 62 h 119"/>
                <a:gd name="T86" fmla="*/ 114 w 266"/>
                <a:gd name="T87" fmla="*/ 24 h 119"/>
                <a:gd name="T88" fmla="*/ 119 w 266"/>
                <a:gd name="T89" fmla="*/ 12 h 119"/>
                <a:gd name="T90" fmla="*/ 111 w 266"/>
                <a:gd name="T91" fmla="*/ 5 h 119"/>
                <a:gd name="T92" fmla="*/ 105 w 266"/>
                <a:gd name="T93" fmla="*/ 5 h 119"/>
                <a:gd name="T94" fmla="*/ 97 w 266"/>
                <a:gd name="T95" fmla="*/ 12 h 119"/>
                <a:gd name="T96" fmla="*/ 102 w 266"/>
                <a:gd name="T97" fmla="*/ 24 h 119"/>
                <a:gd name="T98" fmla="*/ 96 w 266"/>
                <a:gd name="T99" fmla="*/ 62 h 119"/>
                <a:gd name="T100" fmla="*/ 78 w 266"/>
                <a:gd name="T101" fmla="*/ 0 h 119"/>
                <a:gd name="T102" fmla="*/ 78 w 266"/>
                <a:gd name="T103" fmla="*/ 0 h 119"/>
                <a:gd name="T104" fmla="*/ 78 w 266"/>
                <a:gd name="T105" fmla="*/ 0 h 119"/>
                <a:gd name="T106" fmla="*/ 67 w 266"/>
                <a:gd name="T107" fmla="*/ 4 h 119"/>
                <a:gd name="T108" fmla="*/ 28 w 266"/>
                <a:gd name="T109" fmla="*/ 20 h 119"/>
                <a:gd name="T110" fmla="*/ 0 w 266"/>
                <a:gd name="T111" fmla="*/ 119 h 119"/>
                <a:gd name="T112" fmla="*/ 38 w 266"/>
                <a:gd name="T113" fmla="*/ 119 h 119"/>
                <a:gd name="T114" fmla="*/ 49 w 266"/>
                <a:gd name="T115" fmla="*/ 6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6" h="119">
                  <a:moveTo>
                    <a:pt x="49" y="64"/>
                  </a:moveTo>
                  <a:cubicBezTo>
                    <a:pt x="49" y="64"/>
                    <a:pt x="49" y="64"/>
                    <a:pt x="49" y="64"/>
                  </a:cubicBezTo>
                  <a:cubicBezTo>
                    <a:pt x="49" y="119"/>
                    <a:pt x="49" y="119"/>
                    <a:pt x="49" y="119"/>
                  </a:cubicBezTo>
                  <a:cubicBezTo>
                    <a:pt x="105" y="119"/>
                    <a:pt x="105" y="119"/>
                    <a:pt x="105" y="119"/>
                  </a:cubicBezTo>
                  <a:cubicBezTo>
                    <a:pt x="102" y="83"/>
                    <a:pt x="102" y="83"/>
                    <a:pt x="102" y="83"/>
                  </a:cubicBezTo>
                  <a:cubicBezTo>
                    <a:pt x="102" y="78"/>
                    <a:pt x="105" y="74"/>
                    <a:pt x="108" y="74"/>
                  </a:cubicBezTo>
                  <a:cubicBezTo>
                    <a:pt x="112" y="74"/>
                    <a:pt x="115" y="78"/>
                    <a:pt x="115" y="83"/>
                  </a:cubicBezTo>
                  <a:cubicBezTo>
                    <a:pt x="112" y="119"/>
                    <a:pt x="112" y="119"/>
                    <a:pt x="112" y="119"/>
                  </a:cubicBezTo>
                  <a:cubicBezTo>
                    <a:pt x="167" y="119"/>
                    <a:pt x="167" y="119"/>
                    <a:pt x="167" y="119"/>
                  </a:cubicBezTo>
                  <a:cubicBezTo>
                    <a:pt x="167" y="76"/>
                    <a:pt x="167" y="76"/>
                    <a:pt x="167" y="76"/>
                  </a:cubicBezTo>
                  <a:cubicBezTo>
                    <a:pt x="171" y="83"/>
                    <a:pt x="175" y="89"/>
                    <a:pt x="179" y="95"/>
                  </a:cubicBezTo>
                  <a:cubicBezTo>
                    <a:pt x="182" y="99"/>
                    <a:pt x="184" y="102"/>
                    <a:pt x="187" y="105"/>
                  </a:cubicBezTo>
                  <a:cubicBezTo>
                    <a:pt x="188" y="106"/>
                    <a:pt x="190" y="108"/>
                    <a:pt x="192" y="110"/>
                  </a:cubicBezTo>
                  <a:cubicBezTo>
                    <a:pt x="193" y="111"/>
                    <a:pt x="195" y="111"/>
                    <a:pt x="197" y="112"/>
                  </a:cubicBezTo>
                  <a:cubicBezTo>
                    <a:pt x="199" y="113"/>
                    <a:pt x="202" y="114"/>
                    <a:pt x="205" y="114"/>
                  </a:cubicBezTo>
                  <a:cubicBezTo>
                    <a:pt x="207" y="114"/>
                    <a:pt x="209" y="114"/>
                    <a:pt x="212" y="113"/>
                  </a:cubicBezTo>
                  <a:cubicBezTo>
                    <a:pt x="214" y="112"/>
                    <a:pt x="215" y="112"/>
                    <a:pt x="216" y="111"/>
                  </a:cubicBezTo>
                  <a:cubicBezTo>
                    <a:pt x="218" y="110"/>
                    <a:pt x="219" y="109"/>
                    <a:pt x="220" y="108"/>
                  </a:cubicBezTo>
                  <a:cubicBezTo>
                    <a:pt x="222" y="107"/>
                    <a:pt x="224" y="105"/>
                    <a:pt x="226" y="103"/>
                  </a:cubicBezTo>
                  <a:cubicBezTo>
                    <a:pt x="229" y="100"/>
                    <a:pt x="233" y="96"/>
                    <a:pt x="236" y="92"/>
                  </a:cubicBezTo>
                  <a:cubicBezTo>
                    <a:pt x="247" y="80"/>
                    <a:pt x="259" y="67"/>
                    <a:pt x="259" y="67"/>
                  </a:cubicBezTo>
                  <a:cubicBezTo>
                    <a:pt x="266" y="58"/>
                    <a:pt x="265" y="46"/>
                    <a:pt x="257" y="39"/>
                  </a:cubicBezTo>
                  <a:cubicBezTo>
                    <a:pt x="256" y="38"/>
                    <a:pt x="255" y="38"/>
                    <a:pt x="254" y="37"/>
                  </a:cubicBezTo>
                  <a:cubicBezTo>
                    <a:pt x="262" y="29"/>
                    <a:pt x="262" y="29"/>
                    <a:pt x="262" y="29"/>
                  </a:cubicBezTo>
                  <a:cubicBezTo>
                    <a:pt x="265" y="26"/>
                    <a:pt x="265" y="21"/>
                    <a:pt x="262" y="18"/>
                  </a:cubicBezTo>
                  <a:cubicBezTo>
                    <a:pt x="259" y="15"/>
                    <a:pt x="254" y="15"/>
                    <a:pt x="251" y="18"/>
                  </a:cubicBezTo>
                  <a:cubicBezTo>
                    <a:pt x="233" y="38"/>
                    <a:pt x="233" y="38"/>
                    <a:pt x="233" y="38"/>
                  </a:cubicBezTo>
                  <a:cubicBezTo>
                    <a:pt x="231" y="39"/>
                    <a:pt x="230" y="40"/>
                    <a:pt x="229" y="41"/>
                  </a:cubicBezTo>
                  <a:cubicBezTo>
                    <a:pt x="229" y="41"/>
                    <a:pt x="229" y="41"/>
                    <a:pt x="229" y="41"/>
                  </a:cubicBezTo>
                  <a:cubicBezTo>
                    <a:pt x="227" y="43"/>
                    <a:pt x="219" y="53"/>
                    <a:pt x="211" y="62"/>
                  </a:cubicBezTo>
                  <a:cubicBezTo>
                    <a:pt x="209" y="63"/>
                    <a:pt x="208" y="64"/>
                    <a:pt x="207" y="66"/>
                  </a:cubicBezTo>
                  <a:cubicBezTo>
                    <a:pt x="206" y="64"/>
                    <a:pt x="205" y="62"/>
                    <a:pt x="204" y="60"/>
                  </a:cubicBezTo>
                  <a:cubicBezTo>
                    <a:pt x="199" y="52"/>
                    <a:pt x="194" y="42"/>
                    <a:pt x="190" y="35"/>
                  </a:cubicBezTo>
                  <a:cubicBezTo>
                    <a:pt x="188" y="31"/>
                    <a:pt x="187" y="28"/>
                    <a:pt x="186" y="26"/>
                  </a:cubicBezTo>
                  <a:cubicBezTo>
                    <a:pt x="185" y="24"/>
                    <a:pt x="185" y="24"/>
                    <a:pt x="184" y="23"/>
                  </a:cubicBezTo>
                  <a:cubicBezTo>
                    <a:pt x="184" y="22"/>
                    <a:pt x="184" y="22"/>
                    <a:pt x="184" y="22"/>
                  </a:cubicBezTo>
                  <a:cubicBezTo>
                    <a:pt x="184" y="22"/>
                    <a:pt x="184" y="22"/>
                    <a:pt x="184" y="22"/>
                  </a:cubicBezTo>
                  <a:cubicBezTo>
                    <a:pt x="183" y="20"/>
                    <a:pt x="181" y="18"/>
                    <a:pt x="179" y="16"/>
                  </a:cubicBezTo>
                  <a:cubicBezTo>
                    <a:pt x="177" y="13"/>
                    <a:pt x="171" y="9"/>
                    <a:pt x="152" y="4"/>
                  </a:cubicBezTo>
                  <a:cubicBezTo>
                    <a:pt x="147" y="2"/>
                    <a:pt x="142" y="1"/>
                    <a:pt x="138" y="0"/>
                  </a:cubicBezTo>
                  <a:cubicBezTo>
                    <a:pt x="138" y="0"/>
                    <a:pt x="138" y="0"/>
                    <a:pt x="138" y="0"/>
                  </a:cubicBezTo>
                  <a:cubicBezTo>
                    <a:pt x="138" y="0"/>
                    <a:pt x="138" y="0"/>
                    <a:pt x="138" y="0"/>
                  </a:cubicBezTo>
                  <a:cubicBezTo>
                    <a:pt x="137" y="10"/>
                    <a:pt x="134" y="33"/>
                    <a:pt x="120" y="62"/>
                  </a:cubicBezTo>
                  <a:cubicBezTo>
                    <a:pt x="118" y="43"/>
                    <a:pt x="115" y="26"/>
                    <a:pt x="114" y="24"/>
                  </a:cubicBezTo>
                  <a:cubicBezTo>
                    <a:pt x="119" y="12"/>
                    <a:pt x="119" y="12"/>
                    <a:pt x="119" y="12"/>
                  </a:cubicBezTo>
                  <a:cubicBezTo>
                    <a:pt x="111" y="5"/>
                    <a:pt x="111" y="5"/>
                    <a:pt x="111" y="5"/>
                  </a:cubicBezTo>
                  <a:cubicBezTo>
                    <a:pt x="105" y="5"/>
                    <a:pt x="105" y="5"/>
                    <a:pt x="105" y="5"/>
                  </a:cubicBezTo>
                  <a:cubicBezTo>
                    <a:pt x="97" y="12"/>
                    <a:pt x="97" y="12"/>
                    <a:pt x="97" y="12"/>
                  </a:cubicBezTo>
                  <a:cubicBezTo>
                    <a:pt x="102" y="24"/>
                    <a:pt x="102" y="24"/>
                    <a:pt x="102" y="24"/>
                  </a:cubicBezTo>
                  <a:cubicBezTo>
                    <a:pt x="102" y="26"/>
                    <a:pt x="99" y="43"/>
                    <a:pt x="96" y="62"/>
                  </a:cubicBezTo>
                  <a:cubicBezTo>
                    <a:pt x="83" y="33"/>
                    <a:pt x="79" y="10"/>
                    <a:pt x="78" y="0"/>
                  </a:cubicBezTo>
                  <a:cubicBezTo>
                    <a:pt x="78" y="0"/>
                    <a:pt x="78" y="0"/>
                    <a:pt x="78" y="0"/>
                  </a:cubicBezTo>
                  <a:cubicBezTo>
                    <a:pt x="78" y="0"/>
                    <a:pt x="78" y="0"/>
                    <a:pt x="78" y="0"/>
                  </a:cubicBezTo>
                  <a:cubicBezTo>
                    <a:pt x="74" y="1"/>
                    <a:pt x="70" y="2"/>
                    <a:pt x="67" y="4"/>
                  </a:cubicBezTo>
                  <a:cubicBezTo>
                    <a:pt x="55" y="8"/>
                    <a:pt x="38" y="14"/>
                    <a:pt x="28" y="20"/>
                  </a:cubicBezTo>
                  <a:cubicBezTo>
                    <a:pt x="23" y="25"/>
                    <a:pt x="7" y="47"/>
                    <a:pt x="0" y="119"/>
                  </a:cubicBezTo>
                  <a:cubicBezTo>
                    <a:pt x="38" y="119"/>
                    <a:pt x="38" y="119"/>
                    <a:pt x="38" y="119"/>
                  </a:cubicBezTo>
                  <a:cubicBezTo>
                    <a:pt x="40" y="95"/>
                    <a:pt x="46" y="65"/>
                    <a:pt x="49" y="64"/>
                  </a:cubicBezTo>
                  <a:close/>
                </a:path>
              </a:pathLst>
            </a:custGeom>
            <a:blipFill dpi="0" rotWithShape="0">
              <a:blip r:embed="rId7" cstate="print">
                <a:lum/>
              </a:blip>
              <a:srcRect/>
              <a:stretch>
                <a:fillRect l="-603151" t="-624612" r="-3077173" b="-873848"/>
              </a:stretch>
            </a:blipFill>
            <a:ln>
              <a:noFill/>
            </a:ln>
          </p:spPr>
          <p:txBody>
            <a:bodyPr vert="horz" wrap="square" lIns="91431" tIns="45716" rIns="91431" bIns="45716" numCol="1" anchor="t" anchorCtr="0" compatLnSpc="1"/>
            <a:lstStyle/>
            <a:p>
              <a:endParaRPr lang="zh-CN" altLang="en-US" sz="1400" kern="0">
                <a:solidFill>
                  <a:schemeClr val="bg1"/>
                </a:solidFill>
                <a:latin typeface="方正中等线简体" panose="03000509000000000000" pitchFamily="65" charset="-122"/>
                <a:ea typeface="方正中等线简体" panose="03000509000000000000" pitchFamily="65" charset="-122"/>
              </a:endParaRPr>
            </a:p>
          </p:txBody>
        </p:sp>
      </p:grpSp>
      <p:sp>
        <p:nvSpPr>
          <p:cNvPr id="21" name="泪滴形 20"/>
          <p:cNvSpPr/>
          <p:nvPr/>
        </p:nvSpPr>
        <p:spPr>
          <a:xfrm rot="8100000">
            <a:off x="4459082" y="1515202"/>
            <a:ext cx="1466031" cy="1466031"/>
          </a:xfrm>
          <a:prstGeom prst="teardrop">
            <a:avLst>
              <a:gd name="adj" fmla="val 109259"/>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nvGrpSpPr>
          <p:cNvPr id="22" name="组合 21"/>
          <p:cNvGrpSpPr/>
          <p:nvPr/>
        </p:nvGrpSpPr>
        <p:grpSpPr>
          <a:xfrm>
            <a:off x="4734293" y="2013476"/>
            <a:ext cx="915608" cy="663307"/>
            <a:chOff x="5381625" y="2911475"/>
            <a:chExt cx="1428751" cy="1035050"/>
          </a:xfrm>
          <a:solidFill>
            <a:schemeClr val="bg1"/>
          </a:solidFill>
        </p:grpSpPr>
        <p:sp>
          <p:nvSpPr>
            <p:cNvPr id="23" name="Freeform 13"/>
            <p:cNvSpPr/>
            <p:nvPr/>
          </p:nvSpPr>
          <p:spPr bwMode="auto">
            <a:xfrm>
              <a:off x="5427663" y="3017838"/>
              <a:ext cx="195263" cy="265113"/>
            </a:xfrm>
            <a:custGeom>
              <a:avLst/>
              <a:gdLst>
                <a:gd name="T0" fmla="*/ 35 w 52"/>
                <a:gd name="T1" fmla="*/ 67 h 70"/>
                <a:gd name="T2" fmla="*/ 51 w 52"/>
                <a:gd name="T3" fmla="*/ 27 h 70"/>
                <a:gd name="T4" fmla="*/ 26 w 52"/>
                <a:gd name="T5" fmla="*/ 0 h 70"/>
                <a:gd name="T6" fmla="*/ 0 w 52"/>
                <a:gd name="T7" fmla="*/ 31 h 70"/>
                <a:gd name="T8" fmla="*/ 35 w 52"/>
                <a:gd name="T9" fmla="*/ 67 h 70"/>
              </a:gdLst>
              <a:ahLst/>
              <a:cxnLst>
                <a:cxn ang="0">
                  <a:pos x="T0" y="T1"/>
                </a:cxn>
                <a:cxn ang="0">
                  <a:pos x="T2" y="T3"/>
                </a:cxn>
                <a:cxn ang="0">
                  <a:pos x="T4" y="T5"/>
                </a:cxn>
                <a:cxn ang="0">
                  <a:pos x="T6" y="T7"/>
                </a:cxn>
                <a:cxn ang="0">
                  <a:pos x="T8" y="T9"/>
                </a:cxn>
              </a:cxnLst>
              <a:rect l="0" t="0" r="r" b="b"/>
              <a:pathLst>
                <a:path w="52" h="70">
                  <a:moveTo>
                    <a:pt x="35" y="67"/>
                  </a:moveTo>
                  <a:cubicBezTo>
                    <a:pt x="50" y="64"/>
                    <a:pt x="52" y="43"/>
                    <a:pt x="51" y="27"/>
                  </a:cubicBezTo>
                  <a:cubicBezTo>
                    <a:pt x="50" y="10"/>
                    <a:pt x="37" y="0"/>
                    <a:pt x="26" y="0"/>
                  </a:cubicBezTo>
                  <a:cubicBezTo>
                    <a:pt x="10" y="1"/>
                    <a:pt x="0" y="14"/>
                    <a:pt x="0" y="31"/>
                  </a:cubicBezTo>
                  <a:cubicBezTo>
                    <a:pt x="4" y="57"/>
                    <a:pt x="24" y="70"/>
                    <a:pt x="35" y="67"/>
                  </a:cubicBezTo>
                  <a:close/>
                </a:path>
              </a:pathLst>
            </a:custGeom>
            <a:blipFill dpi="0" rotWithShape="0">
              <a:blip r:embed="rId8" cstate="print">
                <a:lum/>
              </a:blip>
              <a:srcRect/>
              <a:stretch>
                <a:fillRect l="-603151" t="-624612" r="-3077173" b="-873848"/>
              </a:stretch>
            </a:blipFill>
            <a:ln>
              <a:noFill/>
            </a:ln>
          </p:spPr>
          <p:txBody>
            <a:bodyPr vert="horz" wrap="square" lIns="91431" tIns="45716" rIns="91431" bIns="45716" numCol="1" anchor="t" anchorCtr="0" compatLnSpc="1"/>
            <a:lstStyle/>
            <a:p>
              <a:endParaRPr lang="zh-CN" altLang="en-US" sz="1400" kern="0">
                <a:solidFill>
                  <a:schemeClr val="bg1"/>
                </a:solidFill>
                <a:latin typeface="方正中等线简体" panose="03000509000000000000" pitchFamily="65" charset="-122"/>
                <a:ea typeface="方正中等线简体" panose="03000509000000000000" pitchFamily="65" charset="-122"/>
              </a:endParaRPr>
            </a:p>
          </p:txBody>
        </p:sp>
        <p:sp>
          <p:nvSpPr>
            <p:cNvPr id="24" name="Freeform 14"/>
            <p:cNvSpPr/>
            <p:nvPr/>
          </p:nvSpPr>
          <p:spPr bwMode="auto">
            <a:xfrm>
              <a:off x="5381625" y="3313113"/>
              <a:ext cx="290513" cy="515938"/>
            </a:xfrm>
            <a:custGeom>
              <a:avLst/>
              <a:gdLst>
                <a:gd name="T0" fmla="*/ 66 w 77"/>
                <a:gd name="T1" fmla="*/ 28 h 136"/>
                <a:gd name="T2" fmla="*/ 55 w 77"/>
                <a:gd name="T3" fmla="*/ 10 h 136"/>
                <a:gd name="T4" fmla="*/ 62 w 77"/>
                <a:gd name="T5" fmla="*/ 48 h 136"/>
                <a:gd name="T6" fmla="*/ 33 w 77"/>
                <a:gd name="T7" fmla="*/ 4 h 136"/>
                <a:gd name="T8" fmla="*/ 20 w 77"/>
                <a:gd name="T9" fmla="*/ 0 h 136"/>
                <a:gd name="T10" fmla="*/ 2 w 77"/>
                <a:gd name="T11" fmla="*/ 29 h 136"/>
                <a:gd name="T12" fmla="*/ 0 w 77"/>
                <a:gd name="T13" fmla="*/ 136 h 136"/>
                <a:gd name="T14" fmla="*/ 36 w 77"/>
                <a:gd name="T15" fmla="*/ 136 h 136"/>
                <a:gd name="T16" fmla="*/ 77 w 77"/>
                <a:gd name="T17" fmla="*/ 73 h 136"/>
                <a:gd name="T18" fmla="*/ 66 w 77"/>
                <a:gd name="T19"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136">
                  <a:moveTo>
                    <a:pt x="66" y="28"/>
                  </a:moveTo>
                  <a:cubicBezTo>
                    <a:pt x="66" y="28"/>
                    <a:pt x="62" y="17"/>
                    <a:pt x="55" y="10"/>
                  </a:cubicBezTo>
                  <a:cubicBezTo>
                    <a:pt x="54" y="8"/>
                    <a:pt x="63" y="50"/>
                    <a:pt x="62" y="48"/>
                  </a:cubicBezTo>
                  <a:cubicBezTo>
                    <a:pt x="52" y="28"/>
                    <a:pt x="38" y="7"/>
                    <a:pt x="33" y="4"/>
                  </a:cubicBezTo>
                  <a:cubicBezTo>
                    <a:pt x="29" y="2"/>
                    <a:pt x="24" y="0"/>
                    <a:pt x="20" y="0"/>
                  </a:cubicBezTo>
                  <a:cubicBezTo>
                    <a:pt x="13" y="3"/>
                    <a:pt x="4" y="12"/>
                    <a:pt x="2" y="29"/>
                  </a:cubicBezTo>
                  <a:cubicBezTo>
                    <a:pt x="1" y="55"/>
                    <a:pt x="0" y="82"/>
                    <a:pt x="0" y="136"/>
                  </a:cubicBezTo>
                  <a:cubicBezTo>
                    <a:pt x="36" y="136"/>
                    <a:pt x="36" y="136"/>
                    <a:pt x="36" y="136"/>
                  </a:cubicBezTo>
                  <a:cubicBezTo>
                    <a:pt x="77" y="73"/>
                    <a:pt x="77" y="73"/>
                    <a:pt x="77" y="73"/>
                  </a:cubicBezTo>
                  <a:cubicBezTo>
                    <a:pt x="72" y="44"/>
                    <a:pt x="70" y="44"/>
                    <a:pt x="66" y="28"/>
                  </a:cubicBezTo>
                  <a:close/>
                </a:path>
              </a:pathLst>
            </a:custGeom>
            <a:blipFill dpi="0" rotWithShape="0">
              <a:blip r:embed="rId9" cstate="print">
                <a:lum/>
              </a:blip>
              <a:srcRect/>
              <a:stretch>
                <a:fillRect l="-603151" t="-624612" r="-3077173" b="-873848"/>
              </a:stretch>
            </a:blipFill>
            <a:ln>
              <a:noFill/>
            </a:ln>
          </p:spPr>
          <p:txBody>
            <a:bodyPr vert="horz" wrap="square" lIns="91431" tIns="45716" rIns="91431" bIns="45716" numCol="1" anchor="t" anchorCtr="0" compatLnSpc="1"/>
            <a:lstStyle/>
            <a:p>
              <a:endParaRPr lang="zh-CN" altLang="en-US" sz="1400" kern="0">
                <a:solidFill>
                  <a:schemeClr val="bg1"/>
                </a:solidFill>
                <a:latin typeface="方正中等线简体" panose="03000509000000000000" pitchFamily="65" charset="-122"/>
                <a:ea typeface="方正中等线简体" panose="03000509000000000000" pitchFamily="65" charset="-122"/>
              </a:endParaRPr>
            </a:p>
          </p:txBody>
        </p:sp>
        <p:sp>
          <p:nvSpPr>
            <p:cNvPr id="25" name="Freeform 15"/>
            <p:cNvSpPr/>
            <p:nvPr/>
          </p:nvSpPr>
          <p:spPr bwMode="auto">
            <a:xfrm>
              <a:off x="6572250" y="3017838"/>
              <a:ext cx="196850" cy="265113"/>
            </a:xfrm>
            <a:custGeom>
              <a:avLst/>
              <a:gdLst>
                <a:gd name="T0" fmla="*/ 16 w 52"/>
                <a:gd name="T1" fmla="*/ 67 h 70"/>
                <a:gd name="T2" fmla="*/ 51 w 52"/>
                <a:gd name="T3" fmla="*/ 31 h 70"/>
                <a:gd name="T4" fmla="*/ 26 w 52"/>
                <a:gd name="T5" fmla="*/ 0 h 70"/>
                <a:gd name="T6" fmla="*/ 0 w 52"/>
                <a:gd name="T7" fmla="*/ 27 h 70"/>
                <a:gd name="T8" fmla="*/ 16 w 52"/>
                <a:gd name="T9" fmla="*/ 67 h 70"/>
              </a:gdLst>
              <a:ahLst/>
              <a:cxnLst>
                <a:cxn ang="0">
                  <a:pos x="T0" y="T1"/>
                </a:cxn>
                <a:cxn ang="0">
                  <a:pos x="T2" y="T3"/>
                </a:cxn>
                <a:cxn ang="0">
                  <a:pos x="T4" y="T5"/>
                </a:cxn>
                <a:cxn ang="0">
                  <a:pos x="T6" y="T7"/>
                </a:cxn>
                <a:cxn ang="0">
                  <a:pos x="T8" y="T9"/>
                </a:cxn>
              </a:cxnLst>
              <a:rect l="0" t="0" r="r" b="b"/>
              <a:pathLst>
                <a:path w="52" h="70">
                  <a:moveTo>
                    <a:pt x="16" y="67"/>
                  </a:moveTo>
                  <a:cubicBezTo>
                    <a:pt x="27" y="70"/>
                    <a:pt x="47" y="57"/>
                    <a:pt x="51" y="31"/>
                  </a:cubicBezTo>
                  <a:cubicBezTo>
                    <a:pt x="52" y="14"/>
                    <a:pt x="42" y="1"/>
                    <a:pt x="26" y="0"/>
                  </a:cubicBezTo>
                  <a:cubicBezTo>
                    <a:pt x="14" y="0"/>
                    <a:pt x="1" y="10"/>
                    <a:pt x="0" y="27"/>
                  </a:cubicBezTo>
                  <a:cubicBezTo>
                    <a:pt x="0" y="43"/>
                    <a:pt x="2" y="64"/>
                    <a:pt x="16" y="67"/>
                  </a:cubicBezTo>
                  <a:close/>
                </a:path>
              </a:pathLst>
            </a:custGeom>
            <a:blipFill dpi="0" rotWithShape="0">
              <a:blip r:embed="rId8" cstate="print">
                <a:lum/>
              </a:blip>
              <a:srcRect/>
              <a:stretch>
                <a:fillRect l="-603151" t="-624612" r="-3077173" b="-873848"/>
              </a:stretch>
            </a:blipFill>
            <a:ln>
              <a:noFill/>
            </a:ln>
          </p:spPr>
          <p:txBody>
            <a:bodyPr vert="horz" wrap="square" lIns="91431" tIns="45716" rIns="91431" bIns="45716" numCol="1" anchor="t" anchorCtr="0" compatLnSpc="1"/>
            <a:lstStyle/>
            <a:p>
              <a:endParaRPr lang="zh-CN" altLang="en-US" sz="1400" kern="0">
                <a:solidFill>
                  <a:schemeClr val="bg1"/>
                </a:solidFill>
                <a:latin typeface="方正中等线简体" panose="03000509000000000000" pitchFamily="65" charset="-122"/>
                <a:ea typeface="方正中等线简体" panose="03000509000000000000" pitchFamily="65" charset="-122"/>
              </a:endParaRPr>
            </a:p>
          </p:txBody>
        </p:sp>
        <p:sp>
          <p:nvSpPr>
            <p:cNvPr id="26" name="Freeform 16"/>
            <p:cNvSpPr/>
            <p:nvPr/>
          </p:nvSpPr>
          <p:spPr bwMode="auto">
            <a:xfrm>
              <a:off x="6519863" y="3313113"/>
              <a:ext cx="290513" cy="515938"/>
            </a:xfrm>
            <a:custGeom>
              <a:avLst/>
              <a:gdLst>
                <a:gd name="T0" fmla="*/ 76 w 77"/>
                <a:gd name="T1" fmla="*/ 29 h 136"/>
                <a:gd name="T2" fmla="*/ 58 w 77"/>
                <a:gd name="T3" fmla="*/ 0 h 136"/>
                <a:gd name="T4" fmla="*/ 44 w 77"/>
                <a:gd name="T5" fmla="*/ 4 h 136"/>
                <a:gd name="T6" fmla="*/ 15 w 77"/>
                <a:gd name="T7" fmla="*/ 48 h 136"/>
                <a:gd name="T8" fmla="*/ 22 w 77"/>
                <a:gd name="T9" fmla="*/ 10 h 136"/>
                <a:gd name="T10" fmla="*/ 12 w 77"/>
                <a:gd name="T11" fmla="*/ 28 h 136"/>
                <a:gd name="T12" fmla="*/ 0 w 77"/>
                <a:gd name="T13" fmla="*/ 73 h 136"/>
                <a:gd name="T14" fmla="*/ 41 w 77"/>
                <a:gd name="T15" fmla="*/ 136 h 136"/>
                <a:gd name="T16" fmla="*/ 77 w 77"/>
                <a:gd name="T17" fmla="*/ 136 h 136"/>
                <a:gd name="T18" fmla="*/ 76 w 77"/>
                <a:gd name="T19" fmla="*/ 2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136">
                  <a:moveTo>
                    <a:pt x="76" y="29"/>
                  </a:moveTo>
                  <a:cubicBezTo>
                    <a:pt x="73" y="12"/>
                    <a:pt x="64" y="3"/>
                    <a:pt x="58" y="0"/>
                  </a:cubicBezTo>
                  <a:cubicBezTo>
                    <a:pt x="53" y="0"/>
                    <a:pt x="48" y="2"/>
                    <a:pt x="44" y="4"/>
                  </a:cubicBezTo>
                  <a:cubicBezTo>
                    <a:pt x="40" y="7"/>
                    <a:pt x="25" y="28"/>
                    <a:pt x="15" y="48"/>
                  </a:cubicBezTo>
                  <a:cubicBezTo>
                    <a:pt x="15" y="50"/>
                    <a:pt x="24" y="8"/>
                    <a:pt x="22" y="10"/>
                  </a:cubicBezTo>
                  <a:cubicBezTo>
                    <a:pt x="16" y="17"/>
                    <a:pt x="12" y="28"/>
                    <a:pt x="12" y="28"/>
                  </a:cubicBezTo>
                  <a:cubicBezTo>
                    <a:pt x="8" y="44"/>
                    <a:pt x="6" y="44"/>
                    <a:pt x="0" y="73"/>
                  </a:cubicBezTo>
                  <a:cubicBezTo>
                    <a:pt x="41" y="136"/>
                    <a:pt x="41" y="136"/>
                    <a:pt x="41" y="136"/>
                  </a:cubicBezTo>
                  <a:cubicBezTo>
                    <a:pt x="77" y="136"/>
                    <a:pt x="77" y="136"/>
                    <a:pt x="77" y="136"/>
                  </a:cubicBezTo>
                  <a:cubicBezTo>
                    <a:pt x="77" y="82"/>
                    <a:pt x="77" y="55"/>
                    <a:pt x="76" y="29"/>
                  </a:cubicBezTo>
                  <a:close/>
                </a:path>
              </a:pathLst>
            </a:custGeom>
            <a:blipFill dpi="0" rotWithShape="0">
              <a:blip r:embed="rId9" cstate="print">
                <a:lum/>
              </a:blip>
              <a:srcRect/>
              <a:stretch>
                <a:fillRect l="-603151" t="-624612" r="-3077173" b="-873848"/>
              </a:stretch>
            </a:blipFill>
            <a:ln>
              <a:noFill/>
            </a:ln>
          </p:spPr>
          <p:txBody>
            <a:bodyPr vert="horz" wrap="square" lIns="91431" tIns="45716" rIns="91431" bIns="45716" numCol="1" anchor="t" anchorCtr="0" compatLnSpc="1"/>
            <a:lstStyle/>
            <a:p>
              <a:endParaRPr lang="zh-CN" altLang="en-US" sz="1400" kern="0">
                <a:solidFill>
                  <a:schemeClr val="bg1"/>
                </a:solidFill>
                <a:latin typeface="方正中等线简体" panose="03000509000000000000" pitchFamily="65" charset="-122"/>
                <a:ea typeface="方正中等线简体" panose="03000509000000000000" pitchFamily="65" charset="-122"/>
              </a:endParaRPr>
            </a:p>
          </p:txBody>
        </p:sp>
        <p:sp>
          <p:nvSpPr>
            <p:cNvPr id="27" name="Freeform 17"/>
            <p:cNvSpPr/>
            <p:nvPr/>
          </p:nvSpPr>
          <p:spPr bwMode="auto">
            <a:xfrm>
              <a:off x="5854700" y="3195638"/>
              <a:ext cx="641350" cy="319088"/>
            </a:xfrm>
            <a:custGeom>
              <a:avLst/>
              <a:gdLst>
                <a:gd name="T0" fmla="*/ 22 w 170"/>
                <a:gd name="T1" fmla="*/ 76 h 84"/>
                <a:gd name="T2" fmla="*/ 30 w 170"/>
                <a:gd name="T3" fmla="*/ 38 h 84"/>
                <a:gd name="T4" fmla="*/ 30 w 170"/>
                <a:gd name="T5" fmla="*/ 38 h 84"/>
                <a:gd name="T6" fmla="*/ 30 w 170"/>
                <a:gd name="T7" fmla="*/ 84 h 84"/>
                <a:gd name="T8" fmla="*/ 101 w 170"/>
                <a:gd name="T9" fmla="*/ 84 h 84"/>
                <a:gd name="T10" fmla="*/ 101 w 170"/>
                <a:gd name="T11" fmla="*/ 42 h 84"/>
                <a:gd name="T12" fmla="*/ 102 w 170"/>
                <a:gd name="T13" fmla="*/ 43 h 84"/>
                <a:gd name="T14" fmla="*/ 111 w 170"/>
                <a:gd name="T15" fmla="*/ 57 h 84"/>
                <a:gd name="T16" fmla="*/ 116 w 170"/>
                <a:gd name="T17" fmla="*/ 62 h 84"/>
                <a:gd name="T18" fmla="*/ 118 w 170"/>
                <a:gd name="T19" fmla="*/ 65 h 84"/>
                <a:gd name="T20" fmla="*/ 120 w 170"/>
                <a:gd name="T21" fmla="*/ 66 h 84"/>
                <a:gd name="T22" fmla="*/ 124 w 170"/>
                <a:gd name="T23" fmla="*/ 68 h 84"/>
                <a:gd name="T24" fmla="*/ 127 w 170"/>
                <a:gd name="T25" fmla="*/ 68 h 84"/>
                <a:gd name="T26" fmla="*/ 133 w 170"/>
                <a:gd name="T27" fmla="*/ 67 h 84"/>
                <a:gd name="T28" fmla="*/ 136 w 170"/>
                <a:gd name="T29" fmla="*/ 65 h 84"/>
                <a:gd name="T30" fmla="*/ 141 w 170"/>
                <a:gd name="T31" fmla="*/ 62 h 84"/>
                <a:gd name="T32" fmla="*/ 149 w 170"/>
                <a:gd name="T33" fmla="*/ 54 h 84"/>
                <a:gd name="T34" fmla="*/ 165 w 170"/>
                <a:gd name="T35" fmla="*/ 37 h 84"/>
                <a:gd name="T36" fmla="*/ 164 w 170"/>
                <a:gd name="T37" fmla="*/ 20 h 84"/>
                <a:gd name="T38" fmla="*/ 147 w 170"/>
                <a:gd name="T39" fmla="*/ 21 h 84"/>
                <a:gd name="T40" fmla="*/ 147 w 170"/>
                <a:gd name="T41" fmla="*/ 21 h 84"/>
                <a:gd name="T42" fmla="*/ 134 w 170"/>
                <a:gd name="T43" fmla="*/ 35 h 84"/>
                <a:gd name="T44" fmla="*/ 129 w 170"/>
                <a:gd name="T45" fmla="*/ 40 h 84"/>
                <a:gd name="T46" fmla="*/ 126 w 170"/>
                <a:gd name="T47" fmla="*/ 35 h 84"/>
                <a:gd name="T48" fmla="*/ 116 w 170"/>
                <a:gd name="T49" fmla="*/ 20 h 84"/>
                <a:gd name="T50" fmla="*/ 112 w 170"/>
                <a:gd name="T51" fmla="*/ 14 h 84"/>
                <a:gd name="T52" fmla="*/ 111 w 170"/>
                <a:gd name="T53" fmla="*/ 13 h 84"/>
                <a:gd name="T54" fmla="*/ 111 w 170"/>
                <a:gd name="T55" fmla="*/ 12 h 84"/>
                <a:gd name="T56" fmla="*/ 109 w 170"/>
                <a:gd name="T57" fmla="*/ 9 h 84"/>
                <a:gd name="T58" fmla="*/ 92 w 170"/>
                <a:gd name="T59" fmla="*/ 2 h 84"/>
                <a:gd name="T60" fmla="*/ 84 w 170"/>
                <a:gd name="T61" fmla="*/ 0 h 84"/>
                <a:gd name="T62" fmla="*/ 84 w 170"/>
                <a:gd name="T63" fmla="*/ 0 h 84"/>
                <a:gd name="T64" fmla="*/ 84 w 170"/>
                <a:gd name="T65" fmla="*/ 0 h 84"/>
                <a:gd name="T66" fmla="*/ 73 w 170"/>
                <a:gd name="T67" fmla="*/ 37 h 84"/>
                <a:gd name="T68" fmla="*/ 69 w 170"/>
                <a:gd name="T69" fmla="*/ 14 h 84"/>
                <a:gd name="T70" fmla="*/ 72 w 170"/>
                <a:gd name="T71" fmla="*/ 7 h 84"/>
                <a:gd name="T72" fmla="*/ 67 w 170"/>
                <a:gd name="T73" fmla="*/ 2 h 84"/>
                <a:gd name="T74" fmla="*/ 64 w 170"/>
                <a:gd name="T75" fmla="*/ 2 h 84"/>
                <a:gd name="T76" fmla="*/ 59 w 170"/>
                <a:gd name="T77" fmla="*/ 7 h 84"/>
                <a:gd name="T78" fmla="*/ 62 w 170"/>
                <a:gd name="T79" fmla="*/ 14 h 84"/>
                <a:gd name="T80" fmla="*/ 58 w 170"/>
                <a:gd name="T81" fmla="*/ 37 h 84"/>
                <a:gd name="T82" fmla="*/ 47 w 170"/>
                <a:gd name="T83" fmla="*/ 0 h 84"/>
                <a:gd name="T84" fmla="*/ 47 w 170"/>
                <a:gd name="T85" fmla="*/ 0 h 84"/>
                <a:gd name="T86" fmla="*/ 47 w 170"/>
                <a:gd name="T87" fmla="*/ 0 h 84"/>
                <a:gd name="T88" fmla="*/ 40 w 170"/>
                <a:gd name="T89" fmla="*/ 2 h 84"/>
                <a:gd name="T90" fmla="*/ 17 w 170"/>
                <a:gd name="T91" fmla="*/ 11 h 84"/>
                <a:gd name="T92" fmla="*/ 0 w 170"/>
                <a:gd name="T93" fmla="*/ 75 h 84"/>
                <a:gd name="T94" fmla="*/ 0 w 170"/>
                <a:gd name="T95" fmla="*/ 84 h 84"/>
                <a:gd name="T96" fmla="*/ 22 w 170"/>
                <a:gd name="T97" fmla="*/ 84 h 84"/>
                <a:gd name="T98" fmla="*/ 22 w 170"/>
                <a:gd name="T99"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84">
                  <a:moveTo>
                    <a:pt x="22" y="76"/>
                  </a:moveTo>
                  <a:cubicBezTo>
                    <a:pt x="23" y="61"/>
                    <a:pt x="28" y="39"/>
                    <a:pt x="30" y="38"/>
                  </a:cubicBezTo>
                  <a:cubicBezTo>
                    <a:pt x="30" y="38"/>
                    <a:pt x="30" y="38"/>
                    <a:pt x="30" y="38"/>
                  </a:cubicBezTo>
                  <a:cubicBezTo>
                    <a:pt x="30" y="84"/>
                    <a:pt x="30" y="84"/>
                    <a:pt x="30" y="84"/>
                  </a:cubicBezTo>
                  <a:cubicBezTo>
                    <a:pt x="101" y="84"/>
                    <a:pt x="101" y="84"/>
                    <a:pt x="101" y="84"/>
                  </a:cubicBezTo>
                  <a:cubicBezTo>
                    <a:pt x="101" y="42"/>
                    <a:pt x="101" y="42"/>
                    <a:pt x="101" y="42"/>
                  </a:cubicBezTo>
                  <a:cubicBezTo>
                    <a:pt x="102" y="42"/>
                    <a:pt x="102" y="43"/>
                    <a:pt x="102" y="43"/>
                  </a:cubicBezTo>
                  <a:cubicBezTo>
                    <a:pt x="105" y="48"/>
                    <a:pt x="108" y="53"/>
                    <a:pt x="111" y="57"/>
                  </a:cubicBezTo>
                  <a:cubicBezTo>
                    <a:pt x="113" y="59"/>
                    <a:pt x="114" y="60"/>
                    <a:pt x="116" y="62"/>
                  </a:cubicBezTo>
                  <a:cubicBezTo>
                    <a:pt x="116" y="63"/>
                    <a:pt x="117" y="64"/>
                    <a:pt x="118" y="65"/>
                  </a:cubicBezTo>
                  <a:cubicBezTo>
                    <a:pt x="119" y="65"/>
                    <a:pt x="119" y="66"/>
                    <a:pt x="120" y="66"/>
                  </a:cubicBezTo>
                  <a:cubicBezTo>
                    <a:pt x="121" y="67"/>
                    <a:pt x="122" y="67"/>
                    <a:pt x="124" y="68"/>
                  </a:cubicBezTo>
                  <a:cubicBezTo>
                    <a:pt x="125" y="68"/>
                    <a:pt x="126" y="68"/>
                    <a:pt x="127" y="68"/>
                  </a:cubicBezTo>
                  <a:cubicBezTo>
                    <a:pt x="130" y="68"/>
                    <a:pt x="132" y="67"/>
                    <a:pt x="133" y="67"/>
                  </a:cubicBezTo>
                  <a:cubicBezTo>
                    <a:pt x="134" y="66"/>
                    <a:pt x="135" y="66"/>
                    <a:pt x="136" y="65"/>
                  </a:cubicBezTo>
                  <a:cubicBezTo>
                    <a:pt x="138" y="64"/>
                    <a:pt x="140" y="63"/>
                    <a:pt x="141" y="62"/>
                  </a:cubicBezTo>
                  <a:cubicBezTo>
                    <a:pt x="144" y="59"/>
                    <a:pt x="146" y="57"/>
                    <a:pt x="149" y="54"/>
                  </a:cubicBezTo>
                  <a:cubicBezTo>
                    <a:pt x="157" y="46"/>
                    <a:pt x="165" y="37"/>
                    <a:pt x="165" y="37"/>
                  </a:cubicBezTo>
                  <a:cubicBezTo>
                    <a:pt x="170" y="32"/>
                    <a:pt x="169" y="24"/>
                    <a:pt x="164" y="20"/>
                  </a:cubicBezTo>
                  <a:cubicBezTo>
                    <a:pt x="159" y="15"/>
                    <a:pt x="151" y="16"/>
                    <a:pt x="147" y="21"/>
                  </a:cubicBezTo>
                  <a:cubicBezTo>
                    <a:pt x="147" y="21"/>
                    <a:pt x="147" y="21"/>
                    <a:pt x="147" y="21"/>
                  </a:cubicBezTo>
                  <a:cubicBezTo>
                    <a:pt x="146" y="22"/>
                    <a:pt x="141" y="28"/>
                    <a:pt x="134" y="35"/>
                  </a:cubicBezTo>
                  <a:cubicBezTo>
                    <a:pt x="133" y="37"/>
                    <a:pt x="131" y="39"/>
                    <a:pt x="129" y="40"/>
                  </a:cubicBezTo>
                  <a:cubicBezTo>
                    <a:pt x="128" y="39"/>
                    <a:pt x="127" y="37"/>
                    <a:pt x="126" y="35"/>
                  </a:cubicBezTo>
                  <a:cubicBezTo>
                    <a:pt x="122" y="30"/>
                    <a:pt x="118" y="24"/>
                    <a:pt x="116" y="20"/>
                  </a:cubicBezTo>
                  <a:cubicBezTo>
                    <a:pt x="114" y="17"/>
                    <a:pt x="113" y="15"/>
                    <a:pt x="112" y="14"/>
                  </a:cubicBezTo>
                  <a:cubicBezTo>
                    <a:pt x="112" y="13"/>
                    <a:pt x="112" y="13"/>
                    <a:pt x="111" y="13"/>
                  </a:cubicBezTo>
                  <a:cubicBezTo>
                    <a:pt x="111" y="12"/>
                    <a:pt x="111" y="12"/>
                    <a:pt x="111" y="12"/>
                  </a:cubicBezTo>
                  <a:cubicBezTo>
                    <a:pt x="110" y="11"/>
                    <a:pt x="110" y="10"/>
                    <a:pt x="109" y="9"/>
                  </a:cubicBezTo>
                  <a:cubicBezTo>
                    <a:pt x="108" y="8"/>
                    <a:pt x="104" y="5"/>
                    <a:pt x="92" y="2"/>
                  </a:cubicBezTo>
                  <a:cubicBezTo>
                    <a:pt x="89" y="1"/>
                    <a:pt x="86" y="0"/>
                    <a:pt x="84" y="0"/>
                  </a:cubicBezTo>
                  <a:cubicBezTo>
                    <a:pt x="84" y="0"/>
                    <a:pt x="84" y="0"/>
                    <a:pt x="84" y="0"/>
                  </a:cubicBezTo>
                  <a:cubicBezTo>
                    <a:pt x="84" y="0"/>
                    <a:pt x="84" y="0"/>
                    <a:pt x="84" y="0"/>
                  </a:cubicBezTo>
                  <a:cubicBezTo>
                    <a:pt x="83" y="5"/>
                    <a:pt x="81" y="20"/>
                    <a:pt x="73" y="37"/>
                  </a:cubicBezTo>
                  <a:cubicBezTo>
                    <a:pt x="71" y="25"/>
                    <a:pt x="69" y="15"/>
                    <a:pt x="69" y="14"/>
                  </a:cubicBezTo>
                  <a:cubicBezTo>
                    <a:pt x="72" y="7"/>
                    <a:pt x="72" y="7"/>
                    <a:pt x="72" y="7"/>
                  </a:cubicBezTo>
                  <a:cubicBezTo>
                    <a:pt x="67" y="2"/>
                    <a:pt x="67" y="2"/>
                    <a:pt x="67" y="2"/>
                  </a:cubicBezTo>
                  <a:cubicBezTo>
                    <a:pt x="64" y="2"/>
                    <a:pt x="64" y="2"/>
                    <a:pt x="64" y="2"/>
                  </a:cubicBezTo>
                  <a:cubicBezTo>
                    <a:pt x="59" y="7"/>
                    <a:pt x="59" y="7"/>
                    <a:pt x="59" y="7"/>
                  </a:cubicBezTo>
                  <a:cubicBezTo>
                    <a:pt x="62" y="14"/>
                    <a:pt x="62" y="14"/>
                    <a:pt x="62" y="14"/>
                  </a:cubicBezTo>
                  <a:cubicBezTo>
                    <a:pt x="62" y="15"/>
                    <a:pt x="60" y="25"/>
                    <a:pt x="58" y="37"/>
                  </a:cubicBezTo>
                  <a:cubicBezTo>
                    <a:pt x="50" y="20"/>
                    <a:pt x="48" y="5"/>
                    <a:pt x="47" y="0"/>
                  </a:cubicBezTo>
                  <a:cubicBezTo>
                    <a:pt x="47" y="0"/>
                    <a:pt x="47" y="0"/>
                    <a:pt x="47" y="0"/>
                  </a:cubicBezTo>
                  <a:cubicBezTo>
                    <a:pt x="47" y="0"/>
                    <a:pt x="47" y="0"/>
                    <a:pt x="47" y="0"/>
                  </a:cubicBezTo>
                  <a:cubicBezTo>
                    <a:pt x="45" y="0"/>
                    <a:pt x="43" y="1"/>
                    <a:pt x="40" y="2"/>
                  </a:cubicBezTo>
                  <a:cubicBezTo>
                    <a:pt x="33" y="4"/>
                    <a:pt x="23" y="8"/>
                    <a:pt x="17" y="11"/>
                  </a:cubicBezTo>
                  <a:cubicBezTo>
                    <a:pt x="14" y="14"/>
                    <a:pt x="3" y="29"/>
                    <a:pt x="0" y="75"/>
                  </a:cubicBezTo>
                  <a:cubicBezTo>
                    <a:pt x="0" y="78"/>
                    <a:pt x="0" y="81"/>
                    <a:pt x="0" y="84"/>
                  </a:cubicBezTo>
                  <a:cubicBezTo>
                    <a:pt x="22" y="84"/>
                    <a:pt x="22" y="84"/>
                    <a:pt x="22" y="84"/>
                  </a:cubicBezTo>
                  <a:cubicBezTo>
                    <a:pt x="22" y="81"/>
                    <a:pt x="22" y="79"/>
                    <a:pt x="22" y="76"/>
                  </a:cubicBezTo>
                  <a:close/>
                </a:path>
              </a:pathLst>
            </a:custGeom>
            <a:blipFill dpi="0" rotWithShape="0">
              <a:blip r:embed="rId10" cstate="print">
                <a:lum/>
              </a:blip>
              <a:srcRect/>
              <a:stretch>
                <a:fillRect l="-603151" t="-624612" r="-3077173" b="-873848"/>
              </a:stretch>
            </a:blipFill>
            <a:ln>
              <a:noFill/>
            </a:ln>
          </p:spPr>
          <p:txBody>
            <a:bodyPr vert="horz" wrap="square" lIns="91431" tIns="45716" rIns="91431" bIns="45716" numCol="1" anchor="t" anchorCtr="0" compatLnSpc="1"/>
            <a:lstStyle/>
            <a:p>
              <a:endParaRPr lang="zh-CN" altLang="en-US" sz="1400" kern="0">
                <a:solidFill>
                  <a:schemeClr val="bg1"/>
                </a:solidFill>
                <a:latin typeface="方正中等线简体" panose="03000509000000000000" pitchFamily="65" charset="-122"/>
                <a:ea typeface="方正中等线简体" panose="03000509000000000000" pitchFamily="65" charset="-122"/>
              </a:endParaRPr>
            </a:p>
          </p:txBody>
        </p:sp>
        <p:sp>
          <p:nvSpPr>
            <p:cNvPr id="28" name="Freeform 18"/>
            <p:cNvSpPr/>
            <p:nvPr/>
          </p:nvSpPr>
          <p:spPr bwMode="auto">
            <a:xfrm>
              <a:off x="5978525" y="2911475"/>
              <a:ext cx="246063" cy="269875"/>
            </a:xfrm>
            <a:custGeom>
              <a:avLst/>
              <a:gdLst>
                <a:gd name="T0" fmla="*/ 7 w 65"/>
                <a:gd name="T1" fmla="*/ 46 h 71"/>
                <a:gd name="T2" fmla="*/ 33 w 65"/>
                <a:gd name="T3" fmla="*/ 71 h 71"/>
                <a:gd name="T4" fmla="*/ 59 w 65"/>
                <a:gd name="T5" fmla="*/ 46 h 71"/>
                <a:gd name="T6" fmla="*/ 64 w 65"/>
                <a:gd name="T7" fmla="*/ 34 h 71"/>
                <a:gd name="T8" fmla="*/ 60 w 65"/>
                <a:gd name="T9" fmla="*/ 29 h 71"/>
                <a:gd name="T10" fmla="*/ 33 w 65"/>
                <a:gd name="T11" fmla="*/ 0 h 71"/>
                <a:gd name="T12" fmla="*/ 5 w 65"/>
                <a:gd name="T13" fmla="*/ 29 h 71"/>
                <a:gd name="T14" fmla="*/ 1 w 65"/>
                <a:gd name="T15" fmla="*/ 34 h 71"/>
                <a:gd name="T16" fmla="*/ 7 w 65"/>
                <a:gd name="T17" fmla="*/ 4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71">
                  <a:moveTo>
                    <a:pt x="7" y="46"/>
                  </a:moveTo>
                  <a:cubicBezTo>
                    <a:pt x="11" y="59"/>
                    <a:pt x="19" y="71"/>
                    <a:pt x="33" y="71"/>
                  </a:cubicBezTo>
                  <a:cubicBezTo>
                    <a:pt x="47" y="71"/>
                    <a:pt x="55" y="59"/>
                    <a:pt x="59" y="46"/>
                  </a:cubicBezTo>
                  <a:cubicBezTo>
                    <a:pt x="62" y="44"/>
                    <a:pt x="65" y="38"/>
                    <a:pt x="64" y="34"/>
                  </a:cubicBezTo>
                  <a:cubicBezTo>
                    <a:pt x="64" y="31"/>
                    <a:pt x="63" y="30"/>
                    <a:pt x="60" y="29"/>
                  </a:cubicBezTo>
                  <a:cubicBezTo>
                    <a:pt x="60" y="13"/>
                    <a:pt x="49" y="0"/>
                    <a:pt x="33" y="0"/>
                  </a:cubicBezTo>
                  <a:cubicBezTo>
                    <a:pt x="17" y="0"/>
                    <a:pt x="6" y="13"/>
                    <a:pt x="5" y="29"/>
                  </a:cubicBezTo>
                  <a:cubicBezTo>
                    <a:pt x="3" y="30"/>
                    <a:pt x="1" y="31"/>
                    <a:pt x="1" y="34"/>
                  </a:cubicBezTo>
                  <a:cubicBezTo>
                    <a:pt x="0" y="39"/>
                    <a:pt x="3" y="45"/>
                    <a:pt x="7" y="46"/>
                  </a:cubicBezTo>
                  <a:close/>
                </a:path>
              </a:pathLst>
            </a:custGeom>
            <a:blipFill dpi="0" rotWithShape="0">
              <a:blip r:embed="rId11" cstate="print">
                <a:lum/>
              </a:blip>
              <a:srcRect/>
              <a:stretch>
                <a:fillRect l="-603151" t="-624612" r="-3077173" b="-873848"/>
              </a:stretch>
            </a:blipFill>
            <a:ln>
              <a:noFill/>
            </a:ln>
          </p:spPr>
          <p:txBody>
            <a:bodyPr vert="horz" wrap="square" lIns="91431" tIns="45716" rIns="91431" bIns="45716" numCol="1" anchor="t" anchorCtr="0" compatLnSpc="1"/>
            <a:lstStyle/>
            <a:p>
              <a:endParaRPr lang="zh-CN" altLang="en-US" sz="1400" kern="0">
                <a:solidFill>
                  <a:schemeClr val="bg1"/>
                </a:solidFill>
                <a:latin typeface="方正中等线简体" panose="03000509000000000000" pitchFamily="65" charset="-122"/>
                <a:ea typeface="方正中等线简体" panose="03000509000000000000" pitchFamily="65" charset="-122"/>
              </a:endParaRPr>
            </a:p>
          </p:txBody>
        </p:sp>
        <p:sp>
          <p:nvSpPr>
            <p:cNvPr id="29" name="Freeform 19"/>
            <p:cNvSpPr/>
            <p:nvPr/>
          </p:nvSpPr>
          <p:spPr bwMode="auto">
            <a:xfrm>
              <a:off x="5524500" y="3536950"/>
              <a:ext cx="1143000" cy="409575"/>
            </a:xfrm>
            <a:custGeom>
              <a:avLst/>
              <a:gdLst>
                <a:gd name="T0" fmla="*/ 232 w 302"/>
                <a:gd name="T1" fmla="*/ 0 h 108"/>
                <a:gd name="T2" fmla="*/ 235 w 302"/>
                <a:gd name="T3" fmla="*/ 3 h 108"/>
                <a:gd name="T4" fmla="*/ 286 w 302"/>
                <a:gd name="T5" fmla="*/ 88 h 108"/>
                <a:gd name="T6" fmla="*/ 286 w 302"/>
                <a:gd name="T7" fmla="*/ 90 h 108"/>
                <a:gd name="T8" fmla="*/ 16 w 302"/>
                <a:gd name="T9" fmla="*/ 89 h 108"/>
                <a:gd name="T10" fmla="*/ 16 w 302"/>
                <a:gd name="T11" fmla="*/ 88 h 108"/>
                <a:gd name="T12" fmla="*/ 69 w 302"/>
                <a:gd name="T13" fmla="*/ 2 h 108"/>
                <a:gd name="T14" fmla="*/ 71 w 302"/>
                <a:gd name="T15" fmla="*/ 0 h 108"/>
                <a:gd name="T16" fmla="*/ 59 w 302"/>
                <a:gd name="T17" fmla="*/ 0 h 108"/>
                <a:gd name="T18" fmla="*/ 0 w 302"/>
                <a:gd name="T19" fmla="*/ 92 h 108"/>
                <a:gd name="T20" fmla="*/ 0 w 302"/>
                <a:gd name="T21" fmla="*/ 108 h 108"/>
                <a:gd name="T22" fmla="*/ 1 w 302"/>
                <a:gd name="T23" fmla="*/ 108 h 108"/>
                <a:gd name="T24" fmla="*/ 302 w 302"/>
                <a:gd name="T25" fmla="*/ 108 h 108"/>
                <a:gd name="T26" fmla="*/ 302 w 302"/>
                <a:gd name="T27" fmla="*/ 108 h 108"/>
                <a:gd name="T28" fmla="*/ 302 w 302"/>
                <a:gd name="T29" fmla="*/ 91 h 108"/>
                <a:gd name="T30" fmla="*/ 244 w 302"/>
                <a:gd name="T31" fmla="*/ 0 h 108"/>
                <a:gd name="T32" fmla="*/ 232 w 302"/>
                <a:gd name="T3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 h="108">
                  <a:moveTo>
                    <a:pt x="232" y="0"/>
                  </a:moveTo>
                  <a:cubicBezTo>
                    <a:pt x="233" y="1"/>
                    <a:pt x="234" y="1"/>
                    <a:pt x="235" y="3"/>
                  </a:cubicBezTo>
                  <a:cubicBezTo>
                    <a:pt x="286" y="88"/>
                    <a:pt x="286" y="88"/>
                    <a:pt x="286" y="88"/>
                  </a:cubicBezTo>
                  <a:cubicBezTo>
                    <a:pt x="286" y="89"/>
                    <a:pt x="286" y="89"/>
                    <a:pt x="286" y="90"/>
                  </a:cubicBezTo>
                  <a:cubicBezTo>
                    <a:pt x="16" y="89"/>
                    <a:pt x="16" y="89"/>
                    <a:pt x="16" y="89"/>
                  </a:cubicBezTo>
                  <a:cubicBezTo>
                    <a:pt x="16" y="89"/>
                    <a:pt x="16" y="89"/>
                    <a:pt x="16" y="88"/>
                  </a:cubicBezTo>
                  <a:cubicBezTo>
                    <a:pt x="69" y="2"/>
                    <a:pt x="69" y="2"/>
                    <a:pt x="69" y="2"/>
                  </a:cubicBezTo>
                  <a:cubicBezTo>
                    <a:pt x="69" y="1"/>
                    <a:pt x="70" y="1"/>
                    <a:pt x="71" y="0"/>
                  </a:cubicBezTo>
                  <a:cubicBezTo>
                    <a:pt x="59" y="0"/>
                    <a:pt x="59" y="0"/>
                    <a:pt x="59" y="0"/>
                  </a:cubicBezTo>
                  <a:cubicBezTo>
                    <a:pt x="0" y="92"/>
                    <a:pt x="0" y="92"/>
                    <a:pt x="0" y="92"/>
                  </a:cubicBezTo>
                  <a:cubicBezTo>
                    <a:pt x="0" y="108"/>
                    <a:pt x="0" y="108"/>
                    <a:pt x="0" y="108"/>
                  </a:cubicBezTo>
                  <a:cubicBezTo>
                    <a:pt x="0" y="108"/>
                    <a:pt x="1" y="108"/>
                    <a:pt x="1" y="108"/>
                  </a:cubicBezTo>
                  <a:cubicBezTo>
                    <a:pt x="302" y="108"/>
                    <a:pt x="302" y="108"/>
                    <a:pt x="302" y="108"/>
                  </a:cubicBezTo>
                  <a:cubicBezTo>
                    <a:pt x="302" y="108"/>
                    <a:pt x="302" y="108"/>
                    <a:pt x="302" y="108"/>
                  </a:cubicBezTo>
                  <a:cubicBezTo>
                    <a:pt x="302" y="91"/>
                    <a:pt x="302" y="91"/>
                    <a:pt x="302" y="91"/>
                  </a:cubicBezTo>
                  <a:cubicBezTo>
                    <a:pt x="244" y="0"/>
                    <a:pt x="244" y="0"/>
                    <a:pt x="244" y="0"/>
                  </a:cubicBezTo>
                  <a:lnTo>
                    <a:pt x="232" y="0"/>
                  </a:lnTo>
                  <a:close/>
                </a:path>
              </a:pathLst>
            </a:custGeom>
            <a:blipFill dpi="0" rotWithShape="0">
              <a:blip r:embed="rId12" cstate="print">
                <a:lum/>
              </a:blip>
              <a:srcRect/>
              <a:stretch>
                <a:fillRect l="-603151" t="-624612" r="-3077173" b="-873848"/>
              </a:stretch>
            </a:blipFill>
            <a:ln>
              <a:noFill/>
            </a:ln>
          </p:spPr>
          <p:txBody>
            <a:bodyPr vert="horz" wrap="square" lIns="91431" tIns="45716" rIns="91431" bIns="45716" numCol="1" anchor="t" anchorCtr="0" compatLnSpc="1"/>
            <a:lstStyle/>
            <a:p>
              <a:endParaRPr lang="zh-CN" altLang="en-US" sz="1400" kern="0">
                <a:solidFill>
                  <a:schemeClr val="bg1"/>
                </a:solidFill>
                <a:latin typeface="方正中等线简体" panose="03000509000000000000" pitchFamily="65" charset="-122"/>
                <a:ea typeface="方正中等线简体" panose="03000509000000000000" pitchFamily="65" charset="-122"/>
              </a:endParaRPr>
            </a:p>
          </p:txBody>
        </p:sp>
      </p:grpSp>
      <p:sp>
        <p:nvSpPr>
          <p:cNvPr id="30" name="泪滴形 29"/>
          <p:cNvSpPr/>
          <p:nvPr/>
        </p:nvSpPr>
        <p:spPr>
          <a:xfrm rot="13500000" flipV="1">
            <a:off x="6175369" y="3887113"/>
            <a:ext cx="1466031" cy="1466031"/>
          </a:xfrm>
          <a:prstGeom prst="teardrop">
            <a:avLst>
              <a:gd name="adj" fmla="val 109259"/>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nvGrpSpPr>
          <p:cNvPr id="31" name="组合 30"/>
          <p:cNvGrpSpPr/>
          <p:nvPr/>
        </p:nvGrpSpPr>
        <p:grpSpPr>
          <a:xfrm>
            <a:off x="6388571" y="4097832"/>
            <a:ext cx="831169" cy="926798"/>
            <a:chOff x="5298077" y="2578665"/>
            <a:chExt cx="1296988" cy="1446213"/>
          </a:xfrm>
          <a:solidFill>
            <a:schemeClr val="bg1"/>
          </a:solidFill>
        </p:grpSpPr>
        <p:sp>
          <p:nvSpPr>
            <p:cNvPr id="32" name="Freeform 23"/>
            <p:cNvSpPr/>
            <p:nvPr/>
          </p:nvSpPr>
          <p:spPr bwMode="auto">
            <a:xfrm>
              <a:off x="5834652" y="2578665"/>
              <a:ext cx="514350" cy="601663"/>
            </a:xfrm>
            <a:custGeom>
              <a:avLst/>
              <a:gdLst>
                <a:gd name="T0" fmla="*/ 15 w 136"/>
                <a:gd name="T1" fmla="*/ 103 h 159"/>
                <a:gd name="T2" fmla="*/ 69 w 136"/>
                <a:gd name="T3" fmla="*/ 159 h 159"/>
                <a:gd name="T4" fmla="*/ 123 w 136"/>
                <a:gd name="T5" fmla="*/ 103 h 159"/>
                <a:gd name="T6" fmla="*/ 135 w 136"/>
                <a:gd name="T7" fmla="*/ 77 h 159"/>
                <a:gd name="T8" fmla="*/ 127 w 136"/>
                <a:gd name="T9" fmla="*/ 66 h 159"/>
                <a:gd name="T10" fmla="*/ 69 w 136"/>
                <a:gd name="T11" fmla="*/ 0 h 159"/>
                <a:gd name="T12" fmla="*/ 11 w 136"/>
                <a:gd name="T13" fmla="*/ 65 h 159"/>
                <a:gd name="T14" fmla="*/ 1 w 136"/>
                <a:gd name="T15" fmla="*/ 77 h 159"/>
                <a:gd name="T16" fmla="*/ 15 w 136"/>
                <a:gd name="T17" fmla="*/ 10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159">
                  <a:moveTo>
                    <a:pt x="15" y="103"/>
                  </a:moveTo>
                  <a:cubicBezTo>
                    <a:pt x="22" y="133"/>
                    <a:pt x="40" y="159"/>
                    <a:pt x="69" y="159"/>
                  </a:cubicBezTo>
                  <a:cubicBezTo>
                    <a:pt x="98" y="159"/>
                    <a:pt x="115" y="132"/>
                    <a:pt x="123" y="103"/>
                  </a:cubicBezTo>
                  <a:cubicBezTo>
                    <a:pt x="131" y="99"/>
                    <a:pt x="136" y="86"/>
                    <a:pt x="135" y="77"/>
                  </a:cubicBezTo>
                  <a:cubicBezTo>
                    <a:pt x="134" y="71"/>
                    <a:pt x="131" y="67"/>
                    <a:pt x="127" y="66"/>
                  </a:cubicBezTo>
                  <a:cubicBezTo>
                    <a:pt x="125" y="29"/>
                    <a:pt x="103" y="0"/>
                    <a:pt x="69" y="0"/>
                  </a:cubicBezTo>
                  <a:cubicBezTo>
                    <a:pt x="35" y="0"/>
                    <a:pt x="13" y="29"/>
                    <a:pt x="11" y="65"/>
                  </a:cubicBezTo>
                  <a:cubicBezTo>
                    <a:pt x="6" y="67"/>
                    <a:pt x="2" y="70"/>
                    <a:pt x="1" y="77"/>
                  </a:cubicBezTo>
                  <a:cubicBezTo>
                    <a:pt x="0" y="87"/>
                    <a:pt x="6" y="101"/>
                    <a:pt x="15" y="103"/>
                  </a:cubicBezTo>
                  <a:close/>
                </a:path>
              </a:pathLst>
            </a:custGeom>
            <a:blipFill dpi="0" rotWithShape="0">
              <a:blip r:embed="rId13" cstate="print">
                <a:lum/>
              </a:blip>
              <a:srcRect/>
              <a:stretch>
                <a:fillRect l="-603151" t="-624612" r="-3077173" b="-873848"/>
              </a:stretch>
            </a:blipFill>
            <a:ln>
              <a:noFill/>
            </a:ln>
          </p:spPr>
          <p:txBody>
            <a:bodyPr vert="horz" wrap="square" lIns="91431" tIns="45716" rIns="91431" bIns="45716" numCol="1" anchor="t" anchorCtr="0" compatLnSpc="1"/>
            <a:lstStyle/>
            <a:p>
              <a:endParaRPr lang="zh-CN" altLang="en-US" sz="1400" kern="0">
                <a:solidFill>
                  <a:schemeClr val="bg1"/>
                </a:solidFill>
                <a:latin typeface="方正中等线简体" panose="03000509000000000000" pitchFamily="65" charset="-122"/>
                <a:ea typeface="方正中等线简体" panose="03000509000000000000" pitchFamily="65" charset="-122"/>
              </a:endParaRPr>
            </a:p>
          </p:txBody>
        </p:sp>
        <p:sp>
          <p:nvSpPr>
            <p:cNvPr id="33" name="Freeform 24"/>
            <p:cNvSpPr/>
            <p:nvPr/>
          </p:nvSpPr>
          <p:spPr bwMode="auto">
            <a:xfrm>
              <a:off x="5588589" y="3339078"/>
              <a:ext cx="196850" cy="336550"/>
            </a:xfrm>
            <a:custGeom>
              <a:avLst/>
              <a:gdLst>
                <a:gd name="T0" fmla="*/ 18 w 52"/>
                <a:gd name="T1" fmla="*/ 0 h 89"/>
                <a:gd name="T2" fmla="*/ 1 w 52"/>
                <a:gd name="T3" fmla="*/ 53 h 89"/>
                <a:gd name="T4" fmla="*/ 0 w 52"/>
                <a:gd name="T5" fmla="*/ 89 h 89"/>
                <a:gd name="T6" fmla="*/ 5 w 52"/>
                <a:gd name="T7" fmla="*/ 89 h 89"/>
                <a:gd name="T8" fmla="*/ 29 w 52"/>
                <a:gd name="T9" fmla="*/ 82 h 89"/>
                <a:gd name="T10" fmla="*/ 49 w 52"/>
                <a:gd name="T11" fmla="*/ 53 h 89"/>
                <a:gd name="T12" fmla="*/ 43 w 52"/>
                <a:gd name="T13" fmla="*/ 19 h 89"/>
                <a:gd name="T14" fmla="*/ 18 w 52"/>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89">
                  <a:moveTo>
                    <a:pt x="18" y="0"/>
                  </a:moveTo>
                  <a:cubicBezTo>
                    <a:pt x="11" y="7"/>
                    <a:pt x="3" y="22"/>
                    <a:pt x="1" y="53"/>
                  </a:cubicBezTo>
                  <a:cubicBezTo>
                    <a:pt x="1" y="55"/>
                    <a:pt x="0" y="71"/>
                    <a:pt x="0" y="89"/>
                  </a:cubicBezTo>
                  <a:cubicBezTo>
                    <a:pt x="2" y="89"/>
                    <a:pt x="3" y="89"/>
                    <a:pt x="5" y="89"/>
                  </a:cubicBezTo>
                  <a:cubicBezTo>
                    <a:pt x="13" y="89"/>
                    <a:pt x="22" y="87"/>
                    <a:pt x="29" y="82"/>
                  </a:cubicBezTo>
                  <a:cubicBezTo>
                    <a:pt x="39" y="75"/>
                    <a:pt x="46" y="65"/>
                    <a:pt x="49" y="53"/>
                  </a:cubicBezTo>
                  <a:cubicBezTo>
                    <a:pt x="52" y="41"/>
                    <a:pt x="50" y="29"/>
                    <a:pt x="43" y="19"/>
                  </a:cubicBezTo>
                  <a:cubicBezTo>
                    <a:pt x="37" y="9"/>
                    <a:pt x="28" y="3"/>
                    <a:pt x="18" y="0"/>
                  </a:cubicBezTo>
                  <a:close/>
                </a:path>
              </a:pathLst>
            </a:custGeom>
            <a:blipFill dpi="0" rotWithShape="0">
              <a:blip r:embed="rId14" cstate="print">
                <a:lum/>
              </a:blip>
              <a:srcRect/>
              <a:stretch>
                <a:fillRect l="-603151" t="-624612" r="-3077173" b="-873848"/>
              </a:stretch>
            </a:blipFill>
            <a:ln>
              <a:noFill/>
            </a:ln>
          </p:spPr>
          <p:txBody>
            <a:bodyPr vert="horz" wrap="square" lIns="91431" tIns="45716" rIns="91431" bIns="45716" numCol="1" anchor="t" anchorCtr="0" compatLnSpc="1"/>
            <a:lstStyle/>
            <a:p>
              <a:endParaRPr lang="zh-CN" altLang="en-US" sz="1400" kern="0">
                <a:solidFill>
                  <a:schemeClr val="bg1"/>
                </a:solidFill>
                <a:latin typeface="方正中等线简体" panose="03000509000000000000" pitchFamily="65" charset="-122"/>
                <a:ea typeface="方正中等线简体" panose="03000509000000000000" pitchFamily="65" charset="-122"/>
              </a:endParaRPr>
            </a:p>
          </p:txBody>
        </p:sp>
        <p:sp>
          <p:nvSpPr>
            <p:cNvPr id="34" name="Freeform 25"/>
            <p:cNvSpPr/>
            <p:nvPr/>
          </p:nvSpPr>
          <p:spPr bwMode="auto">
            <a:xfrm>
              <a:off x="5831477" y="3218428"/>
              <a:ext cx="763588" cy="593725"/>
            </a:xfrm>
            <a:custGeom>
              <a:avLst/>
              <a:gdLst>
                <a:gd name="T0" fmla="*/ 201 w 202"/>
                <a:gd name="T1" fmla="*/ 85 h 157"/>
                <a:gd name="T2" fmla="*/ 179 w 202"/>
                <a:gd name="T3" fmla="*/ 26 h 157"/>
                <a:gd name="T4" fmla="*/ 112 w 202"/>
                <a:gd name="T5" fmla="*/ 0 h 157"/>
                <a:gd name="T6" fmla="*/ 111 w 202"/>
                <a:gd name="T7" fmla="*/ 0 h 157"/>
                <a:gd name="T8" fmla="*/ 110 w 202"/>
                <a:gd name="T9" fmla="*/ 0 h 157"/>
                <a:gd name="T10" fmla="*/ 89 w 202"/>
                <a:gd name="T11" fmla="*/ 100 h 157"/>
                <a:gd name="T12" fmla="*/ 77 w 202"/>
                <a:gd name="T13" fmla="*/ 32 h 157"/>
                <a:gd name="T14" fmla="*/ 84 w 202"/>
                <a:gd name="T15" fmla="*/ 16 h 157"/>
                <a:gd name="T16" fmla="*/ 73 w 202"/>
                <a:gd name="T17" fmla="*/ 5 h 157"/>
                <a:gd name="T18" fmla="*/ 70 w 202"/>
                <a:gd name="T19" fmla="*/ 5 h 157"/>
                <a:gd name="T20" fmla="*/ 69 w 202"/>
                <a:gd name="T21" fmla="*/ 5 h 157"/>
                <a:gd name="T22" fmla="*/ 65 w 202"/>
                <a:gd name="T23" fmla="*/ 5 h 157"/>
                <a:gd name="T24" fmla="*/ 54 w 202"/>
                <a:gd name="T25" fmla="*/ 16 h 157"/>
                <a:gd name="T26" fmla="*/ 61 w 202"/>
                <a:gd name="T27" fmla="*/ 32 h 157"/>
                <a:gd name="T28" fmla="*/ 49 w 202"/>
                <a:gd name="T29" fmla="*/ 100 h 157"/>
                <a:gd name="T30" fmla="*/ 28 w 202"/>
                <a:gd name="T31" fmla="*/ 0 h 157"/>
                <a:gd name="T32" fmla="*/ 28 w 202"/>
                <a:gd name="T33" fmla="*/ 0 h 157"/>
                <a:gd name="T34" fmla="*/ 26 w 202"/>
                <a:gd name="T35" fmla="*/ 0 h 157"/>
                <a:gd name="T36" fmla="*/ 0 w 202"/>
                <a:gd name="T37" fmla="*/ 9 h 157"/>
                <a:gd name="T38" fmla="*/ 16 w 202"/>
                <a:gd name="T39" fmla="*/ 28 h 157"/>
                <a:gd name="T40" fmla="*/ 28 w 202"/>
                <a:gd name="T41" fmla="*/ 95 h 157"/>
                <a:gd name="T42" fmla="*/ 6 w 202"/>
                <a:gd name="T43" fmla="*/ 135 h 157"/>
                <a:gd name="T44" fmla="*/ 20 w 202"/>
                <a:gd name="T45" fmla="*/ 156 h 157"/>
                <a:gd name="T46" fmla="*/ 69 w 202"/>
                <a:gd name="T47" fmla="*/ 157 h 157"/>
                <a:gd name="T48" fmla="*/ 148 w 202"/>
                <a:gd name="T49" fmla="*/ 155 h 157"/>
                <a:gd name="T50" fmla="*/ 148 w 202"/>
                <a:gd name="T51" fmla="*/ 79 h 157"/>
                <a:gd name="T52" fmla="*/ 153 w 202"/>
                <a:gd name="T53" fmla="*/ 100 h 157"/>
                <a:gd name="T54" fmla="*/ 154 w 202"/>
                <a:gd name="T55" fmla="*/ 154 h 157"/>
                <a:gd name="T56" fmla="*/ 202 w 202"/>
                <a:gd name="T57" fmla="*/ 149 h 157"/>
                <a:gd name="T58" fmla="*/ 201 w 202"/>
                <a:gd name="T59" fmla="*/ 8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2" h="157">
                  <a:moveTo>
                    <a:pt x="201" y="85"/>
                  </a:moveTo>
                  <a:cubicBezTo>
                    <a:pt x="198" y="45"/>
                    <a:pt x="186" y="33"/>
                    <a:pt x="179" y="26"/>
                  </a:cubicBezTo>
                  <a:cubicBezTo>
                    <a:pt x="161" y="16"/>
                    <a:pt x="125" y="5"/>
                    <a:pt x="112" y="0"/>
                  </a:cubicBezTo>
                  <a:cubicBezTo>
                    <a:pt x="111" y="0"/>
                    <a:pt x="111" y="0"/>
                    <a:pt x="111" y="0"/>
                  </a:cubicBezTo>
                  <a:cubicBezTo>
                    <a:pt x="110" y="0"/>
                    <a:pt x="110" y="0"/>
                    <a:pt x="110" y="0"/>
                  </a:cubicBezTo>
                  <a:cubicBezTo>
                    <a:pt x="109" y="14"/>
                    <a:pt x="89" y="100"/>
                    <a:pt x="89" y="100"/>
                  </a:cubicBezTo>
                  <a:cubicBezTo>
                    <a:pt x="77" y="32"/>
                    <a:pt x="77" y="32"/>
                    <a:pt x="77" y="32"/>
                  </a:cubicBezTo>
                  <a:cubicBezTo>
                    <a:pt x="84" y="16"/>
                    <a:pt x="84" y="16"/>
                    <a:pt x="84" y="16"/>
                  </a:cubicBezTo>
                  <a:cubicBezTo>
                    <a:pt x="73" y="5"/>
                    <a:pt x="73" y="5"/>
                    <a:pt x="73" y="5"/>
                  </a:cubicBezTo>
                  <a:cubicBezTo>
                    <a:pt x="70" y="5"/>
                    <a:pt x="70" y="5"/>
                    <a:pt x="70" y="5"/>
                  </a:cubicBezTo>
                  <a:cubicBezTo>
                    <a:pt x="69" y="5"/>
                    <a:pt x="69" y="5"/>
                    <a:pt x="69" y="5"/>
                  </a:cubicBezTo>
                  <a:cubicBezTo>
                    <a:pt x="65" y="5"/>
                    <a:pt x="65" y="5"/>
                    <a:pt x="65" y="5"/>
                  </a:cubicBezTo>
                  <a:cubicBezTo>
                    <a:pt x="54" y="16"/>
                    <a:pt x="54" y="16"/>
                    <a:pt x="54" y="16"/>
                  </a:cubicBezTo>
                  <a:cubicBezTo>
                    <a:pt x="61" y="32"/>
                    <a:pt x="61" y="32"/>
                    <a:pt x="61" y="32"/>
                  </a:cubicBezTo>
                  <a:cubicBezTo>
                    <a:pt x="49" y="100"/>
                    <a:pt x="49" y="100"/>
                    <a:pt x="49" y="100"/>
                  </a:cubicBezTo>
                  <a:cubicBezTo>
                    <a:pt x="49" y="100"/>
                    <a:pt x="29" y="14"/>
                    <a:pt x="28" y="0"/>
                  </a:cubicBezTo>
                  <a:cubicBezTo>
                    <a:pt x="28" y="0"/>
                    <a:pt x="28" y="0"/>
                    <a:pt x="28" y="0"/>
                  </a:cubicBezTo>
                  <a:cubicBezTo>
                    <a:pt x="27" y="0"/>
                    <a:pt x="27" y="0"/>
                    <a:pt x="26" y="0"/>
                  </a:cubicBezTo>
                  <a:cubicBezTo>
                    <a:pt x="21" y="2"/>
                    <a:pt x="11" y="5"/>
                    <a:pt x="0" y="9"/>
                  </a:cubicBezTo>
                  <a:cubicBezTo>
                    <a:pt x="6" y="14"/>
                    <a:pt x="12" y="21"/>
                    <a:pt x="16" y="28"/>
                  </a:cubicBezTo>
                  <a:cubicBezTo>
                    <a:pt x="29" y="48"/>
                    <a:pt x="33" y="72"/>
                    <a:pt x="28" y="95"/>
                  </a:cubicBezTo>
                  <a:cubicBezTo>
                    <a:pt x="24" y="110"/>
                    <a:pt x="17" y="124"/>
                    <a:pt x="6" y="135"/>
                  </a:cubicBezTo>
                  <a:cubicBezTo>
                    <a:pt x="20" y="156"/>
                    <a:pt x="20" y="156"/>
                    <a:pt x="20" y="156"/>
                  </a:cubicBezTo>
                  <a:cubicBezTo>
                    <a:pt x="36" y="157"/>
                    <a:pt x="53" y="157"/>
                    <a:pt x="69" y="157"/>
                  </a:cubicBezTo>
                  <a:cubicBezTo>
                    <a:pt x="95" y="157"/>
                    <a:pt x="124" y="156"/>
                    <a:pt x="148" y="155"/>
                  </a:cubicBezTo>
                  <a:cubicBezTo>
                    <a:pt x="148" y="79"/>
                    <a:pt x="148" y="79"/>
                    <a:pt x="148" y="79"/>
                  </a:cubicBezTo>
                  <a:cubicBezTo>
                    <a:pt x="151" y="84"/>
                    <a:pt x="153" y="91"/>
                    <a:pt x="153" y="100"/>
                  </a:cubicBezTo>
                  <a:cubicBezTo>
                    <a:pt x="153" y="106"/>
                    <a:pt x="153" y="135"/>
                    <a:pt x="154" y="154"/>
                  </a:cubicBezTo>
                  <a:cubicBezTo>
                    <a:pt x="171" y="152"/>
                    <a:pt x="186" y="151"/>
                    <a:pt x="202" y="149"/>
                  </a:cubicBezTo>
                  <a:cubicBezTo>
                    <a:pt x="202" y="123"/>
                    <a:pt x="202" y="89"/>
                    <a:pt x="201" y="85"/>
                  </a:cubicBezTo>
                  <a:close/>
                </a:path>
              </a:pathLst>
            </a:custGeom>
            <a:blipFill dpi="0" rotWithShape="0">
              <a:blip r:embed="rId15" cstate="print">
                <a:lum/>
              </a:blip>
              <a:srcRect/>
              <a:stretch>
                <a:fillRect l="-603151" t="-624612" r="-3077173" b="-873848"/>
              </a:stretch>
            </a:blipFill>
            <a:ln>
              <a:noFill/>
            </a:ln>
          </p:spPr>
          <p:txBody>
            <a:bodyPr vert="horz" wrap="square" lIns="91431" tIns="45716" rIns="91431" bIns="45716" numCol="1" anchor="t" anchorCtr="0" compatLnSpc="1"/>
            <a:lstStyle/>
            <a:p>
              <a:endParaRPr lang="zh-CN" altLang="en-US" sz="1400" kern="0">
                <a:solidFill>
                  <a:schemeClr val="bg1"/>
                </a:solidFill>
                <a:latin typeface="方正中等线简体" panose="03000509000000000000" pitchFamily="65" charset="-122"/>
                <a:ea typeface="方正中等线简体" panose="03000509000000000000" pitchFamily="65" charset="-122"/>
              </a:endParaRPr>
            </a:p>
          </p:txBody>
        </p:sp>
        <p:sp>
          <p:nvSpPr>
            <p:cNvPr id="35" name="Freeform 26"/>
            <p:cNvSpPr>
              <a:spLocks noEditPoints="1"/>
            </p:cNvSpPr>
            <p:nvPr/>
          </p:nvSpPr>
          <p:spPr bwMode="auto">
            <a:xfrm>
              <a:off x="5298077" y="3196203"/>
              <a:ext cx="658813" cy="828675"/>
            </a:xfrm>
            <a:custGeom>
              <a:avLst/>
              <a:gdLst>
                <a:gd name="T0" fmla="*/ 134 w 174"/>
                <a:gd name="T1" fmla="*/ 140 h 219"/>
                <a:gd name="T2" fmla="*/ 158 w 174"/>
                <a:gd name="T3" fmla="*/ 99 h 219"/>
                <a:gd name="T4" fmla="*/ 148 w 174"/>
                <a:gd name="T5" fmla="*/ 39 h 219"/>
                <a:gd name="T6" fmla="*/ 99 w 174"/>
                <a:gd name="T7" fmla="*/ 5 h 219"/>
                <a:gd name="T8" fmla="*/ 40 w 174"/>
                <a:gd name="T9" fmla="*/ 15 h 219"/>
                <a:gd name="T10" fmla="*/ 5 w 174"/>
                <a:gd name="T11" fmla="*/ 64 h 219"/>
                <a:gd name="T12" fmla="*/ 15 w 174"/>
                <a:gd name="T13" fmla="*/ 123 h 219"/>
                <a:gd name="T14" fmla="*/ 64 w 174"/>
                <a:gd name="T15" fmla="*/ 158 h 219"/>
                <a:gd name="T16" fmla="*/ 112 w 174"/>
                <a:gd name="T17" fmla="*/ 154 h 219"/>
                <a:gd name="T18" fmla="*/ 148 w 174"/>
                <a:gd name="T19" fmla="*/ 211 h 219"/>
                <a:gd name="T20" fmla="*/ 166 w 174"/>
                <a:gd name="T21" fmla="*/ 215 h 219"/>
                <a:gd name="T22" fmla="*/ 170 w 174"/>
                <a:gd name="T23" fmla="*/ 197 h 219"/>
                <a:gd name="T24" fmla="*/ 134 w 174"/>
                <a:gd name="T25" fmla="*/ 140 h 219"/>
                <a:gd name="T26" fmla="*/ 112 w 174"/>
                <a:gd name="T27" fmla="*/ 129 h 219"/>
                <a:gd name="T28" fmla="*/ 69 w 174"/>
                <a:gd name="T29" fmla="*/ 136 h 219"/>
                <a:gd name="T30" fmla="*/ 34 w 174"/>
                <a:gd name="T31" fmla="*/ 111 h 219"/>
                <a:gd name="T32" fmla="*/ 27 w 174"/>
                <a:gd name="T33" fmla="*/ 69 h 219"/>
                <a:gd name="T34" fmla="*/ 52 w 174"/>
                <a:gd name="T35" fmla="*/ 34 h 219"/>
                <a:gd name="T36" fmla="*/ 94 w 174"/>
                <a:gd name="T37" fmla="*/ 26 h 219"/>
                <a:gd name="T38" fmla="*/ 129 w 174"/>
                <a:gd name="T39" fmla="*/ 51 h 219"/>
                <a:gd name="T40" fmla="*/ 136 w 174"/>
                <a:gd name="T41" fmla="*/ 94 h 219"/>
                <a:gd name="T42" fmla="*/ 112 w 174"/>
                <a:gd name="T43" fmla="*/ 12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4" h="219">
                  <a:moveTo>
                    <a:pt x="134" y="140"/>
                  </a:moveTo>
                  <a:cubicBezTo>
                    <a:pt x="147" y="129"/>
                    <a:pt x="155" y="114"/>
                    <a:pt x="158" y="99"/>
                  </a:cubicBezTo>
                  <a:cubicBezTo>
                    <a:pt x="163" y="79"/>
                    <a:pt x="160" y="58"/>
                    <a:pt x="148" y="39"/>
                  </a:cubicBezTo>
                  <a:cubicBezTo>
                    <a:pt x="137" y="21"/>
                    <a:pt x="119" y="9"/>
                    <a:pt x="99" y="5"/>
                  </a:cubicBezTo>
                  <a:cubicBezTo>
                    <a:pt x="79" y="0"/>
                    <a:pt x="58" y="3"/>
                    <a:pt x="40" y="15"/>
                  </a:cubicBezTo>
                  <a:cubicBezTo>
                    <a:pt x="21" y="26"/>
                    <a:pt x="9" y="44"/>
                    <a:pt x="5" y="64"/>
                  </a:cubicBezTo>
                  <a:cubicBezTo>
                    <a:pt x="0" y="84"/>
                    <a:pt x="4" y="105"/>
                    <a:pt x="15" y="123"/>
                  </a:cubicBezTo>
                  <a:cubicBezTo>
                    <a:pt x="27" y="142"/>
                    <a:pt x="45" y="154"/>
                    <a:pt x="64" y="158"/>
                  </a:cubicBezTo>
                  <a:cubicBezTo>
                    <a:pt x="80" y="162"/>
                    <a:pt x="97" y="160"/>
                    <a:pt x="112" y="154"/>
                  </a:cubicBezTo>
                  <a:cubicBezTo>
                    <a:pt x="148" y="211"/>
                    <a:pt x="148" y="211"/>
                    <a:pt x="148" y="211"/>
                  </a:cubicBezTo>
                  <a:cubicBezTo>
                    <a:pt x="152" y="217"/>
                    <a:pt x="160" y="219"/>
                    <a:pt x="166" y="215"/>
                  </a:cubicBezTo>
                  <a:cubicBezTo>
                    <a:pt x="172" y="211"/>
                    <a:pt x="174" y="203"/>
                    <a:pt x="170" y="197"/>
                  </a:cubicBezTo>
                  <a:lnTo>
                    <a:pt x="134" y="140"/>
                  </a:lnTo>
                  <a:close/>
                  <a:moveTo>
                    <a:pt x="112" y="129"/>
                  </a:moveTo>
                  <a:cubicBezTo>
                    <a:pt x="98" y="137"/>
                    <a:pt x="83" y="139"/>
                    <a:pt x="69" y="136"/>
                  </a:cubicBezTo>
                  <a:cubicBezTo>
                    <a:pt x="55" y="133"/>
                    <a:pt x="42" y="124"/>
                    <a:pt x="34" y="111"/>
                  </a:cubicBezTo>
                  <a:cubicBezTo>
                    <a:pt x="26" y="98"/>
                    <a:pt x="24" y="83"/>
                    <a:pt x="27" y="69"/>
                  </a:cubicBezTo>
                  <a:cubicBezTo>
                    <a:pt x="30" y="55"/>
                    <a:pt x="38" y="42"/>
                    <a:pt x="52" y="34"/>
                  </a:cubicBezTo>
                  <a:cubicBezTo>
                    <a:pt x="65" y="25"/>
                    <a:pt x="80" y="23"/>
                    <a:pt x="94" y="26"/>
                  </a:cubicBezTo>
                  <a:cubicBezTo>
                    <a:pt x="108" y="30"/>
                    <a:pt x="121" y="38"/>
                    <a:pt x="129" y="51"/>
                  </a:cubicBezTo>
                  <a:cubicBezTo>
                    <a:pt x="137" y="64"/>
                    <a:pt x="140" y="80"/>
                    <a:pt x="136" y="94"/>
                  </a:cubicBezTo>
                  <a:cubicBezTo>
                    <a:pt x="133" y="108"/>
                    <a:pt x="125" y="120"/>
                    <a:pt x="112" y="129"/>
                  </a:cubicBezTo>
                  <a:close/>
                </a:path>
              </a:pathLst>
            </a:custGeom>
            <a:blipFill dpi="0" rotWithShape="0">
              <a:blip r:embed="rId16" cstate="print">
                <a:lum/>
              </a:blip>
              <a:srcRect/>
              <a:stretch>
                <a:fillRect l="-603151" t="-624612" r="-3077173" b="-873848"/>
              </a:stretch>
            </a:blipFill>
            <a:ln>
              <a:noFill/>
            </a:ln>
          </p:spPr>
          <p:txBody>
            <a:bodyPr vert="horz" wrap="square" lIns="91431" tIns="45716" rIns="91431" bIns="45716" numCol="1" anchor="t" anchorCtr="0" compatLnSpc="1"/>
            <a:lstStyle/>
            <a:p>
              <a:endParaRPr lang="zh-CN" altLang="en-US" sz="1400" kern="0">
                <a:solidFill>
                  <a:schemeClr val="bg1"/>
                </a:solidFill>
                <a:latin typeface="方正中等线简体" panose="03000509000000000000" pitchFamily="65" charset="-122"/>
                <a:ea typeface="方正中等线简体" panose="03000509000000000000" pitchFamily="65" charset="-122"/>
              </a:endParaRPr>
            </a:p>
          </p:txBody>
        </p:sp>
        <p:sp>
          <p:nvSpPr>
            <p:cNvPr id="36" name="Freeform 27"/>
            <p:cNvSpPr/>
            <p:nvPr/>
          </p:nvSpPr>
          <p:spPr bwMode="auto">
            <a:xfrm>
              <a:off x="5426664" y="3358128"/>
              <a:ext cx="117475" cy="231775"/>
            </a:xfrm>
            <a:custGeom>
              <a:avLst/>
              <a:gdLst>
                <a:gd name="T0" fmla="*/ 20 w 31"/>
                <a:gd name="T1" fmla="*/ 2 h 61"/>
                <a:gd name="T2" fmla="*/ 4 w 31"/>
                <a:gd name="T3" fmla="*/ 19 h 61"/>
                <a:gd name="T4" fmla="*/ 0 w 31"/>
                <a:gd name="T5" fmla="*/ 36 h 61"/>
                <a:gd name="T6" fmla="*/ 4 w 31"/>
                <a:gd name="T7" fmla="*/ 56 h 61"/>
                <a:gd name="T8" fmla="*/ 13 w 31"/>
                <a:gd name="T9" fmla="*/ 60 h 61"/>
                <a:gd name="T10" fmla="*/ 16 w 31"/>
                <a:gd name="T11" fmla="*/ 51 h 61"/>
                <a:gd name="T12" fmla="*/ 16 w 31"/>
                <a:gd name="T13" fmla="*/ 51 h 61"/>
                <a:gd name="T14" fmla="*/ 13 w 31"/>
                <a:gd name="T15" fmla="*/ 36 h 61"/>
                <a:gd name="T16" fmla="*/ 16 w 31"/>
                <a:gd name="T17" fmla="*/ 24 h 61"/>
                <a:gd name="T18" fmla="*/ 27 w 31"/>
                <a:gd name="T19" fmla="*/ 13 h 61"/>
                <a:gd name="T20" fmla="*/ 29 w 31"/>
                <a:gd name="T21" fmla="*/ 4 h 61"/>
                <a:gd name="T22" fmla="*/ 20 w 31"/>
                <a:gd name="T23" fmla="*/ 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61">
                  <a:moveTo>
                    <a:pt x="20" y="2"/>
                  </a:moveTo>
                  <a:cubicBezTo>
                    <a:pt x="13" y="7"/>
                    <a:pt x="7" y="12"/>
                    <a:pt x="4" y="19"/>
                  </a:cubicBezTo>
                  <a:cubicBezTo>
                    <a:pt x="1" y="25"/>
                    <a:pt x="0" y="31"/>
                    <a:pt x="0" y="36"/>
                  </a:cubicBezTo>
                  <a:cubicBezTo>
                    <a:pt x="0" y="48"/>
                    <a:pt x="4" y="56"/>
                    <a:pt x="4" y="56"/>
                  </a:cubicBezTo>
                  <a:cubicBezTo>
                    <a:pt x="6" y="60"/>
                    <a:pt x="10" y="61"/>
                    <a:pt x="13" y="60"/>
                  </a:cubicBezTo>
                  <a:cubicBezTo>
                    <a:pt x="16" y="58"/>
                    <a:pt x="18" y="54"/>
                    <a:pt x="16" y="51"/>
                  </a:cubicBezTo>
                  <a:cubicBezTo>
                    <a:pt x="16" y="51"/>
                    <a:pt x="16" y="51"/>
                    <a:pt x="16" y="51"/>
                  </a:cubicBezTo>
                  <a:cubicBezTo>
                    <a:pt x="16" y="51"/>
                    <a:pt x="13" y="44"/>
                    <a:pt x="13" y="36"/>
                  </a:cubicBezTo>
                  <a:cubicBezTo>
                    <a:pt x="13" y="32"/>
                    <a:pt x="14" y="28"/>
                    <a:pt x="16" y="24"/>
                  </a:cubicBezTo>
                  <a:cubicBezTo>
                    <a:pt x="18" y="20"/>
                    <a:pt x="21" y="16"/>
                    <a:pt x="27" y="13"/>
                  </a:cubicBezTo>
                  <a:cubicBezTo>
                    <a:pt x="30" y="11"/>
                    <a:pt x="31" y="7"/>
                    <a:pt x="29" y="4"/>
                  </a:cubicBezTo>
                  <a:cubicBezTo>
                    <a:pt x="27" y="1"/>
                    <a:pt x="23" y="0"/>
                    <a:pt x="20" y="2"/>
                  </a:cubicBezTo>
                  <a:close/>
                </a:path>
              </a:pathLst>
            </a:custGeom>
            <a:blipFill dpi="0" rotWithShape="0">
              <a:blip r:embed="rId17" cstate="print">
                <a:lum/>
              </a:blip>
              <a:srcRect/>
              <a:stretch>
                <a:fillRect l="-603151" t="-624612" r="-3077173" b="-873848"/>
              </a:stretch>
            </a:blipFill>
            <a:ln>
              <a:noFill/>
            </a:ln>
          </p:spPr>
          <p:txBody>
            <a:bodyPr vert="horz" wrap="square" lIns="91431" tIns="45716" rIns="91431" bIns="45716" numCol="1" anchor="t" anchorCtr="0" compatLnSpc="1"/>
            <a:lstStyle/>
            <a:p>
              <a:endParaRPr lang="zh-CN" altLang="en-US" sz="1400" kern="0">
                <a:solidFill>
                  <a:schemeClr val="bg1"/>
                </a:solidFill>
                <a:latin typeface="方正中等线简体" panose="03000509000000000000" pitchFamily="65" charset="-122"/>
                <a:ea typeface="方正中等线简体" panose="03000509000000000000" pitchFamily="65" charset="-122"/>
              </a:endParaRPr>
            </a:p>
          </p:txBody>
        </p:sp>
      </p:grpSp>
      <p:sp>
        <p:nvSpPr>
          <p:cNvPr id="37" name="泪滴形 36"/>
          <p:cNvSpPr/>
          <p:nvPr/>
        </p:nvSpPr>
        <p:spPr>
          <a:xfrm rot="13500000" flipV="1">
            <a:off x="2742796" y="3887112"/>
            <a:ext cx="1466031" cy="1466031"/>
          </a:xfrm>
          <a:prstGeom prst="teardrop">
            <a:avLst>
              <a:gd name="adj" fmla="val 109259"/>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nvGrpSpPr>
          <p:cNvPr id="38" name="组合 37"/>
          <p:cNvGrpSpPr/>
          <p:nvPr/>
        </p:nvGrpSpPr>
        <p:grpSpPr>
          <a:xfrm>
            <a:off x="3012938" y="4097832"/>
            <a:ext cx="881018" cy="923746"/>
            <a:chOff x="5410200" y="2708275"/>
            <a:chExt cx="1374775" cy="1441450"/>
          </a:xfrm>
          <a:solidFill>
            <a:schemeClr val="bg1"/>
          </a:solidFill>
        </p:grpSpPr>
        <p:sp>
          <p:nvSpPr>
            <p:cNvPr id="39" name="Freeform 31"/>
            <p:cNvSpPr/>
            <p:nvPr/>
          </p:nvSpPr>
          <p:spPr bwMode="auto">
            <a:xfrm>
              <a:off x="6346825" y="2708275"/>
              <a:ext cx="438150" cy="374650"/>
            </a:xfrm>
            <a:custGeom>
              <a:avLst/>
              <a:gdLst>
                <a:gd name="T0" fmla="*/ 48 w 116"/>
                <a:gd name="T1" fmla="*/ 0 h 99"/>
                <a:gd name="T2" fmla="*/ 0 w 116"/>
                <a:gd name="T3" fmla="*/ 46 h 99"/>
                <a:gd name="T4" fmla="*/ 62 w 116"/>
                <a:gd name="T5" fmla="*/ 99 h 99"/>
                <a:gd name="T6" fmla="*/ 116 w 116"/>
                <a:gd name="T7" fmla="*/ 51 h 99"/>
                <a:gd name="T8" fmla="*/ 48 w 116"/>
                <a:gd name="T9" fmla="*/ 0 h 99"/>
              </a:gdLst>
              <a:ahLst/>
              <a:cxnLst>
                <a:cxn ang="0">
                  <a:pos x="T0" y="T1"/>
                </a:cxn>
                <a:cxn ang="0">
                  <a:pos x="T2" y="T3"/>
                </a:cxn>
                <a:cxn ang="0">
                  <a:pos x="T4" y="T5"/>
                </a:cxn>
                <a:cxn ang="0">
                  <a:pos x="T6" y="T7"/>
                </a:cxn>
                <a:cxn ang="0">
                  <a:pos x="T8" y="T9"/>
                </a:cxn>
              </a:cxnLst>
              <a:rect l="0" t="0" r="r" b="b"/>
              <a:pathLst>
                <a:path w="116" h="99">
                  <a:moveTo>
                    <a:pt x="48" y="0"/>
                  </a:moveTo>
                  <a:cubicBezTo>
                    <a:pt x="48" y="0"/>
                    <a:pt x="21" y="27"/>
                    <a:pt x="0" y="46"/>
                  </a:cubicBezTo>
                  <a:cubicBezTo>
                    <a:pt x="62" y="99"/>
                    <a:pt x="62" y="99"/>
                    <a:pt x="62" y="99"/>
                  </a:cubicBezTo>
                  <a:cubicBezTo>
                    <a:pt x="86" y="81"/>
                    <a:pt x="116" y="51"/>
                    <a:pt x="116" y="51"/>
                  </a:cubicBezTo>
                  <a:lnTo>
                    <a:pt x="48" y="0"/>
                  </a:lnTo>
                  <a:close/>
                </a:path>
              </a:pathLst>
            </a:custGeom>
            <a:blipFill dpi="0" rotWithShape="0">
              <a:blip r:embed="rId18" cstate="print">
                <a:lum/>
              </a:blip>
              <a:srcRect/>
              <a:stretch>
                <a:fillRect l="-603151" t="-624612" r="-3077173" b="-873848"/>
              </a:stretch>
            </a:blipFill>
            <a:ln>
              <a:noFill/>
            </a:ln>
          </p:spPr>
          <p:txBody>
            <a:bodyPr vert="horz" wrap="square" lIns="91431" tIns="45716" rIns="91431" bIns="45716" numCol="1" anchor="t" anchorCtr="0" compatLnSpc="1"/>
            <a:lstStyle/>
            <a:p>
              <a:endParaRPr lang="zh-CN" altLang="en-US" sz="1400" kern="0">
                <a:solidFill>
                  <a:schemeClr val="bg1"/>
                </a:solidFill>
                <a:latin typeface="方正中等线简体" panose="03000509000000000000" pitchFamily="65" charset="-122"/>
                <a:ea typeface="方正中等线简体" panose="03000509000000000000" pitchFamily="65" charset="-122"/>
              </a:endParaRPr>
            </a:p>
          </p:txBody>
        </p:sp>
        <p:sp>
          <p:nvSpPr>
            <p:cNvPr id="40" name="Freeform 32"/>
            <p:cNvSpPr/>
            <p:nvPr/>
          </p:nvSpPr>
          <p:spPr bwMode="auto">
            <a:xfrm>
              <a:off x="5795963" y="3321050"/>
              <a:ext cx="441325" cy="457200"/>
            </a:xfrm>
            <a:custGeom>
              <a:avLst/>
              <a:gdLst>
                <a:gd name="T0" fmla="*/ 58 w 117"/>
                <a:gd name="T1" fmla="*/ 5 h 121"/>
                <a:gd name="T2" fmla="*/ 0 w 117"/>
                <a:gd name="T3" fmla="*/ 23 h 121"/>
                <a:gd name="T4" fmla="*/ 1 w 117"/>
                <a:gd name="T5" fmla="*/ 32 h 121"/>
                <a:gd name="T6" fmla="*/ 8 w 117"/>
                <a:gd name="T7" fmla="*/ 55 h 121"/>
                <a:gd name="T8" fmla="*/ 9 w 117"/>
                <a:gd name="T9" fmla="*/ 56 h 121"/>
                <a:gd name="T10" fmla="*/ 15 w 117"/>
                <a:gd name="T11" fmla="*/ 50 h 121"/>
                <a:gd name="T12" fmla="*/ 18 w 117"/>
                <a:gd name="T13" fmla="*/ 48 h 121"/>
                <a:gd name="T14" fmla="*/ 31 w 117"/>
                <a:gd name="T15" fmla="*/ 49 h 121"/>
                <a:gd name="T16" fmla="*/ 41 w 117"/>
                <a:gd name="T17" fmla="*/ 69 h 121"/>
                <a:gd name="T18" fmla="*/ 32 w 117"/>
                <a:gd name="T19" fmla="*/ 82 h 121"/>
                <a:gd name="T20" fmla="*/ 32 w 117"/>
                <a:gd name="T21" fmla="*/ 82 h 121"/>
                <a:gd name="T22" fmla="*/ 21 w 117"/>
                <a:gd name="T23" fmla="*/ 83 h 121"/>
                <a:gd name="T24" fmla="*/ 19 w 117"/>
                <a:gd name="T25" fmla="*/ 83 h 121"/>
                <a:gd name="T26" fmla="*/ 25 w 117"/>
                <a:gd name="T27" fmla="*/ 100 h 121"/>
                <a:gd name="T28" fmla="*/ 29 w 117"/>
                <a:gd name="T29" fmla="*/ 110 h 121"/>
                <a:gd name="T30" fmla="*/ 53 w 117"/>
                <a:gd name="T31" fmla="*/ 100 h 121"/>
                <a:gd name="T32" fmla="*/ 60 w 117"/>
                <a:gd name="T33" fmla="*/ 98 h 121"/>
                <a:gd name="T34" fmla="*/ 61 w 117"/>
                <a:gd name="T35" fmla="*/ 98 h 121"/>
                <a:gd name="T36" fmla="*/ 62 w 117"/>
                <a:gd name="T37" fmla="*/ 98 h 121"/>
                <a:gd name="T38" fmla="*/ 65 w 117"/>
                <a:gd name="T39" fmla="*/ 101 h 121"/>
                <a:gd name="T40" fmla="*/ 65 w 117"/>
                <a:gd name="T41" fmla="*/ 101 h 121"/>
                <a:gd name="T42" fmla="*/ 65 w 117"/>
                <a:gd name="T43" fmla="*/ 107 h 121"/>
                <a:gd name="T44" fmla="*/ 66 w 117"/>
                <a:gd name="T45" fmla="*/ 116 h 121"/>
                <a:gd name="T46" fmla="*/ 71 w 117"/>
                <a:gd name="T47" fmla="*/ 121 h 121"/>
                <a:gd name="T48" fmla="*/ 88 w 117"/>
                <a:gd name="T49" fmla="*/ 114 h 121"/>
                <a:gd name="T50" fmla="*/ 88 w 117"/>
                <a:gd name="T51" fmla="*/ 104 h 121"/>
                <a:gd name="T52" fmla="*/ 83 w 117"/>
                <a:gd name="T53" fmla="*/ 99 h 121"/>
                <a:gd name="T54" fmla="*/ 81 w 117"/>
                <a:gd name="T55" fmla="*/ 96 h 121"/>
                <a:gd name="T56" fmla="*/ 80 w 117"/>
                <a:gd name="T57" fmla="*/ 94 h 121"/>
                <a:gd name="T58" fmla="*/ 84 w 117"/>
                <a:gd name="T59" fmla="*/ 89 h 121"/>
                <a:gd name="T60" fmla="*/ 109 w 117"/>
                <a:gd name="T61" fmla="*/ 82 h 121"/>
                <a:gd name="T62" fmla="*/ 97 w 117"/>
                <a:gd name="T63" fmla="*/ 2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7" h="121">
                  <a:moveTo>
                    <a:pt x="83" y="43"/>
                  </a:moveTo>
                  <a:cubicBezTo>
                    <a:pt x="64" y="62"/>
                    <a:pt x="37" y="32"/>
                    <a:pt x="58" y="5"/>
                  </a:cubicBezTo>
                  <a:cubicBezTo>
                    <a:pt x="60" y="3"/>
                    <a:pt x="61" y="1"/>
                    <a:pt x="63" y="0"/>
                  </a:cubicBezTo>
                  <a:cubicBezTo>
                    <a:pt x="0" y="23"/>
                    <a:pt x="0" y="23"/>
                    <a:pt x="0" y="23"/>
                  </a:cubicBezTo>
                  <a:cubicBezTo>
                    <a:pt x="0" y="23"/>
                    <a:pt x="0" y="24"/>
                    <a:pt x="0" y="24"/>
                  </a:cubicBezTo>
                  <a:cubicBezTo>
                    <a:pt x="0" y="26"/>
                    <a:pt x="1" y="29"/>
                    <a:pt x="1" y="32"/>
                  </a:cubicBezTo>
                  <a:cubicBezTo>
                    <a:pt x="3" y="38"/>
                    <a:pt x="5" y="46"/>
                    <a:pt x="6" y="51"/>
                  </a:cubicBezTo>
                  <a:cubicBezTo>
                    <a:pt x="7" y="53"/>
                    <a:pt x="7" y="54"/>
                    <a:pt x="8" y="55"/>
                  </a:cubicBezTo>
                  <a:cubicBezTo>
                    <a:pt x="8" y="55"/>
                    <a:pt x="8" y="55"/>
                    <a:pt x="9" y="56"/>
                  </a:cubicBezTo>
                  <a:cubicBezTo>
                    <a:pt x="9" y="56"/>
                    <a:pt x="9" y="56"/>
                    <a:pt x="9" y="56"/>
                  </a:cubicBezTo>
                  <a:cubicBezTo>
                    <a:pt x="9" y="55"/>
                    <a:pt x="9" y="55"/>
                    <a:pt x="10" y="54"/>
                  </a:cubicBezTo>
                  <a:cubicBezTo>
                    <a:pt x="11" y="53"/>
                    <a:pt x="12" y="51"/>
                    <a:pt x="15" y="50"/>
                  </a:cubicBezTo>
                  <a:cubicBezTo>
                    <a:pt x="16" y="49"/>
                    <a:pt x="17" y="48"/>
                    <a:pt x="18" y="48"/>
                  </a:cubicBezTo>
                  <a:cubicBezTo>
                    <a:pt x="18" y="48"/>
                    <a:pt x="18" y="48"/>
                    <a:pt x="18" y="48"/>
                  </a:cubicBezTo>
                  <a:cubicBezTo>
                    <a:pt x="18" y="48"/>
                    <a:pt x="18" y="48"/>
                    <a:pt x="18" y="48"/>
                  </a:cubicBezTo>
                  <a:cubicBezTo>
                    <a:pt x="22" y="46"/>
                    <a:pt x="27" y="47"/>
                    <a:pt x="31" y="49"/>
                  </a:cubicBezTo>
                  <a:cubicBezTo>
                    <a:pt x="35" y="51"/>
                    <a:pt x="38" y="54"/>
                    <a:pt x="39" y="59"/>
                  </a:cubicBezTo>
                  <a:cubicBezTo>
                    <a:pt x="41" y="62"/>
                    <a:pt x="41" y="66"/>
                    <a:pt x="41" y="69"/>
                  </a:cubicBezTo>
                  <a:cubicBezTo>
                    <a:pt x="41" y="72"/>
                    <a:pt x="40" y="75"/>
                    <a:pt x="38" y="78"/>
                  </a:cubicBezTo>
                  <a:cubicBezTo>
                    <a:pt x="36" y="80"/>
                    <a:pt x="34" y="81"/>
                    <a:pt x="32" y="82"/>
                  </a:cubicBezTo>
                  <a:cubicBezTo>
                    <a:pt x="32" y="82"/>
                    <a:pt x="32" y="82"/>
                    <a:pt x="32" y="82"/>
                  </a:cubicBezTo>
                  <a:cubicBezTo>
                    <a:pt x="32" y="82"/>
                    <a:pt x="32" y="82"/>
                    <a:pt x="32" y="82"/>
                  </a:cubicBezTo>
                  <a:cubicBezTo>
                    <a:pt x="31" y="82"/>
                    <a:pt x="30" y="83"/>
                    <a:pt x="28" y="83"/>
                  </a:cubicBezTo>
                  <a:cubicBezTo>
                    <a:pt x="25" y="83"/>
                    <a:pt x="23" y="83"/>
                    <a:pt x="21" y="83"/>
                  </a:cubicBezTo>
                  <a:cubicBezTo>
                    <a:pt x="20" y="83"/>
                    <a:pt x="19" y="83"/>
                    <a:pt x="19" y="82"/>
                  </a:cubicBezTo>
                  <a:cubicBezTo>
                    <a:pt x="19" y="83"/>
                    <a:pt x="19" y="83"/>
                    <a:pt x="19" y="83"/>
                  </a:cubicBezTo>
                  <a:cubicBezTo>
                    <a:pt x="19" y="85"/>
                    <a:pt x="20" y="87"/>
                    <a:pt x="21" y="90"/>
                  </a:cubicBezTo>
                  <a:cubicBezTo>
                    <a:pt x="22" y="93"/>
                    <a:pt x="23" y="97"/>
                    <a:pt x="25" y="100"/>
                  </a:cubicBezTo>
                  <a:cubicBezTo>
                    <a:pt x="25" y="101"/>
                    <a:pt x="26" y="102"/>
                    <a:pt x="26" y="103"/>
                  </a:cubicBezTo>
                  <a:cubicBezTo>
                    <a:pt x="27" y="106"/>
                    <a:pt x="29" y="108"/>
                    <a:pt x="29" y="110"/>
                  </a:cubicBezTo>
                  <a:cubicBezTo>
                    <a:pt x="35" y="107"/>
                    <a:pt x="43" y="104"/>
                    <a:pt x="50" y="101"/>
                  </a:cubicBezTo>
                  <a:cubicBezTo>
                    <a:pt x="51" y="101"/>
                    <a:pt x="52" y="101"/>
                    <a:pt x="53" y="100"/>
                  </a:cubicBezTo>
                  <a:cubicBezTo>
                    <a:pt x="54" y="100"/>
                    <a:pt x="55" y="100"/>
                    <a:pt x="56" y="99"/>
                  </a:cubicBezTo>
                  <a:cubicBezTo>
                    <a:pt x="57" y="99"/>
                    <a:pt x="59" y="99"/>
                    <a:pt x="60" y="98"/>
                  </a:cubicBezTo>
                  <a:cubicBezTo>
                    <a:pt x="60" y="98"/>
                    <a:pt x="60" y="98"/>
                    <a:pt x="61" y="98"/>
                  </a:cubicBezTo>
                  <a:cubicBezTo>
                    <a:pt x="61" y="98"/>
                    <a:pt x="61" y="98"/>
                    <a:pt x="61" y="98"/>
                  </a:cubicBezTo>
                  <a:cubicBezTo>
                    <a:pt x="61" y="98"/>
                    <a:pt x="61" y="98"/>
                    <a:pt x="62" y="98"/>
                  </a:cubicBezTo>
                  <a:cubicBezTo>
                    <a:pt x="62" y="98"/>
                    <a:pt x="62" y="98"/>
                    <a:pt x="62" y="98"/>
                  </a:cubicBezTo>
                  <a:cubicBezTo>
                    <a:pt x="63" y="98"/>
                    <a:pt x="64" y="99"/>
                    <a:pt x="64" y="100"/>
                  </a:cubicBezTo>
                  <a:cubicBezTo>
                    <a:pt x="65" y="100"/>
                    <a:pt x="65" y="101"/>
                    <a:pt x="65" y="101"/>
                  </a:cubicBezTo>
                  <a:cubicBezTo>
                    <a:pt x="65" y="101"/>
                    <a:pt x="65" y="101"/>
                    <a:pt x="65" y="101"/>
                  </a:cubicBezTo>
                  <a:cubicBezTo>
                    <a:pt x="65" y="101"/>
                    <a:pt x="65" y="101"/>
                    <a:pt x="65" y="101"/>
                  </a:cubicBezTo>
                  <a:cubicBezTo>
                    <a:pt x="66" y="103"/>
                    <a:pt x="66" y="104"/>
                    <a:pt x="66" y="105"/>
                  </a:cubicBezTo>
                  <a:cubicBezTo>
                    <a:pt x="65" y="106"/>
                    <a:pt x="65" y="106"/>
                    <a:pt x="65" y="107"/>
                  </a:cubicBezTo>
                  <a:cubicBezTo>
                    <a:pt x="65" y="109"/>
                    <a:pt x="64" y="111"/>
                    <a:pt x="65" y="113"/>
                  </a:cubicBezTo>
                  <a:cubicBezTo>
                    <a:pt x="65" y="114"/>
                    <a:pt x="65" y="115"/>
                    <a:pt x="66" y="116"/>
                  </a:cubicBezTo>
                  <a:cubicBezTo>
                    <a:pt x="66" y="117"/>
                    <a:pt x="67" y="118"/>
                    <a:pt x="68" y="119"/>
                  </a:cubicBezTo>
                  <a:cubicBezTo>
                    <a:pt x="69" y="120"/>
                    <a:pt x="70" y="121"/>
                    <a:pt x="71" y="121"/>
                  </a:cubicBezTo>
                  <a:cubicBezTo>
                    <a:pt x="74" y="121"/>
                    <a:pt x="77" y="121"/>
                    <a:pt x="81" y="120"/>
                  </a:cubicBezTo>
                  <a:cubicBezTo>
                    <a:pt x="84" y="118"/>
                    <a:pt x="87" y="116"/>
                    <a:pt x="88" y="114"/>
                  </a:cubicBezTo>
                  <a:cubicBezTo>
                    <a:pt x="89" y="111"/>
                    <a:pt x="90" y="109"/>
                    <a:pt x="89" y="106"/>
                  </a:cubicBezTo>
                  <a:cubicBezTo>
                    <a:pt x="88" y="105"/>
                    <a:pt x="88" y="104"/>
                    <a:pt x="88" y="104"/>
                  </a:cubicBezTo>
                  <a:cubicBezTo>
                    <a:pt x="87" y="102"/>
                    <a:pt x="86" y="101"/>
                    <a:pt x="85" y="101"/>
                  </a:cubicBezTo>
                  <a:cubicBezTo>
                    <a:pt x="84" y="100"/>
                    <a:pt x="84" y="100"/>
                    <a:pt x="83" y="99"/>
                  </a:cubicBezTo>
                  <a:cubicBezTo>
                    <a:pt x="82" y="98"/>
                    <a:pt x="81" y="97"/>
                    <a:pt x="81" y="96"/>
                  </a:cubicBezTo>
                  <a:cubicBezTo>
                    <a:pt x="81" y="96"/>
                    <a:pt x="81" y="96"/>
                    <a:pt x="81" y="96"/>
                  </a:cubicBezTo>
                  <a:cubicBezTo>
                    <a:pt x="81" y="96"/>
                    <a:pt x="81" y="96"/>
                    <a:pt x="81" y="96"/>
                  </a:cubicBezTo>
                  <a:cubicBezTo>
                    <a:pt x="81" y="96"/>
                    <a:pt x="80" y="95"/>
                    <a:pt x="80" y="94"/>
                  </a:cubicBezTo>
                  <a:cubicBezTo>
                    <a:pt x="81" y="93"/>
                    <a:pt x="81" y="92"/>
                    <a:pt x="82" y="91"/>
                  </a:cubicBezTo>
                  <a:cubicBezTo>
                    <a:pt x="82" y="90"/>
                    <a:pt x="83" y="90"/>
                    <a:pt x="84" y="89"/>
                  </a:cubicBezTo>
                  <a:cubicBezTo>
                    <a:pt x="85" y="88"/>
                    <a:pt x="87" y="87"/>
                    <a:pt x="89" y="87"/>
                  </a:cubicBezTo>
                  <a:cubicBezTo>
                    <a:pt x="95" y="85"/>
                    <a:pt x="102" y="83"/>
                    <a:pt x="109" y="82"/>
                  </a:cubicBezTo>
                  <a:cubicBezTo>
                    <a:pt x="112" y="81"/>
                    <a:pt x="115" y="80"/>
                    <a:pt x="117" y="80"/>
                  </a:cubicBezTo>
                  <a:cubicBezTo>
                    <a:pt x="97" y="27"/>
                    <a:pt x="97" y="27"/>
                    <a:pt x="97" y="27"/>
                  </a:cubicBezTo>
                  <a:cubicBezTo>
                    <a:pt x="94" y="31"/>
                    <a:pt x="89" y="36"/>
                    <a:pt x="83" y="43"/>
                  </a:cubicBezTo>
                  <a:close/>
                </a:path>
              </a:pathLst>
            </a:custGeom>
            <a:blipFill dpi="0" rotWithShape="0">
              <a:blip r:embed="rId19" cstate="print">
                <a:lum/>
              </a:blip>
              <a:srcRect/>
              <a:stretch>
                <a:fillRect l="-603151" t="-624612" r="-3077173" b="-873848"/>
              </a:stretch>
            </a:blipFill>
            <a:ln>
              <a:noFill/>
            </a:ln>
          </p:spPr>
          <p:txBody>
            <a:bodyPr vert="horz" wrap="square" lIns="91431" tIns="45716" rIns="91431" bIns="45716" numCol="1" anchor="t" anchorCtr="0" compatLnSpc="1"/>
            <a:lstStyle/>
            <a:p>
              <a:endParaRPr lang="zh-CN" altLang="en-US" sz="1400" kern="0">
                <a:solidFill>
                  <a:schemeClr val="bg1"/>
                </a:solidFill>
                <a:latin typeface="方正中等线简体" panose="03000509000000000000" pitchFamily="65" charset="-122"/>
                <a:ea typeface="方正中等线简体" panose="03000509000000000000" pitchFamily="65" charset="-122"/>
              </a:endParaRPr>
            </a:p>
          </p:txBody>
        </p:sp>
        <p:sp>
          <p:nvSpPr>
            <p:cNvPr id="41" name="Freeform 33"/>
            <p:cNvSpPr/>
            <p:nvPr/>
          </p:nvSpPr>
          <p:spPr bwMode="auto">
            <a:xfrm>
              <a:off x="5832475" y="2908300"/>
              <a:ext cx="665163" cy="582613"/>
            </a:xfrm>
            <a:custGeom>
              <a:avLst/>
              <a:gdLst>
                <a:gd name="T0" fmla="*/ 114 w 176"/>
                <a:gd name="T1" fmla="*/ 13 h 154"/>
                <a:gd name="T2" fmla="*/ 40 w 176"/>
                <a:gd name="T3" fmla="*/ 34 h 154"/>
                <a:gd name="T4" fmla="*/ 2 w 176"/>
                <a:gd name="T5" fmla="*/ 82 h 154"/>
                <a:gd name="T6" fmla="*/ 1 w 176"/>
                <a:gd name="T7" fmla="*/ 122 h 154"/>
                <a:gd name="T8" fmla="*/ 31 w 176"/>
                <a:gd name="T9" fmla="*/ 112 h 154"/>
                <a:gd name="T10" fmla="*/ 33 w 176"/>
                <a:gd name="T11" fmla="*/ 94 h 154"/>
                <a:gd name="T12" fmla="*/ 55 w 176"/>
                <a:gd name="T13" fmla="*/ 70 h 154"/>
                <a:gd name="T14" fmla="*/ 75 w 176"/>
                <a:gd name="T15" fmla="*/ 72 h 154"/>
                <a:gd name="T16" fmla="*/ 79 w 176"/>
                <a:gd name="T17" fmla="*/ 92 h 154"/>
                <a:gd name="T18" fmla="*/ 54 w 176"/>
                <a:gd name="T19" fmla="*/ 117 h 154"/>
                <a:gd name="T20" fmla="*/ 64 w 176"/>
                <a:gd name="T21" fmla="*/ 151 h 154"/>
                <a:gd name="T22" fmla="*/ 120 w 176"/>
                <a:gd name="T23" fmla="*/ 106 h 154"/>
                <a:gd name="T24" fmla="*/ 161 w 176"/>
                <a:gd name="T25" fmla="*/ 60 h 154"/>
                <a:gd name="T26" fmla="*/ 176 w 176"/>
                <a:gd name="T27" fmla="*/ 40 h 154"/>
                <a:gd name="T28" fmla="*/ 131 w 176"/>
                <a:gd name="T29" fmla="*/ 0 h 154"/>
                <a:gd name="T30" fmla="*/ 114 w 176"/>
                <a:gd name="T31" fmla="*/ 1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154">
                  <a:moveTo>
                    <a:pt x="114" y="13"/>
                  </a:moveTo>
                  <a:cubicBezTo>
                    <a:pt x="84" y="23"/>
                    <a:pt x="68" y="25"/>
                    <a:pt x="40" y="34"/>
                  </a:cubicBezTo>
                  <a:cubicBezTo>
                    <a:pt x="35" y="34"/>
                    <a:pt x="2" y="82"/>
                    <a:pt x="2" y="82"/>
                  </a:cubicBezTo>
                  <a:cubicBezTo>
                    <a:pt x="2" y="82"/>
                    <a:pt x="0" y="94"/>
                    <a:pt x="1" y="122"/>
                  </a:cubicBezTo>
                  <a:cubicBezTo>
                    <a:pt x="1" y="125"/>
                    <a:pt x="31" y="112"/>
                    <a:pt x="31" y="112"/>
                  </a:cubicBezTo>
                  <a:cubicBezTo>
                    <a:pt x="32" y="98"/>
                    <a:pt x="33" y="94"/>
                    <a:pt x="33" y="94"/>
                  </a:cubicBezTo>
                  <a:cubicBezTo>
                    <a:pt x="55" y="70"/>
                    <a:pt x="55" y="70"/>
                    <a:pt x="55" y="70"/>
                  </a:cubicBezTo>
                  <a:cubicBezTo>
                    <a:pt x="63" y="74"/>
                    <a:pt x="80" y="78"/>
                    <a:pt x="75" y="72"/>
                  </a:cubicBezTo>
                  <a:cubicBezTo>
                    <a:pt x="81" y="78"/>
                    <a:pt x="81" y="86"/>
                    <a:pt x="79" y="92"/>
                  </a:cubicBezTo>
                  <a:cubicBezTo>
                    <a:pt x="74" y="98"/>
                    <a:pt x="63" y="109"/>
                    <a:pt x="54" y="117"/>
                  </a:cubicBezTo>
                  <a:cubicBezTo>
                    <a:pt x="43" y="125"/>
                    <a:pt x="43" y="154"/>
                    <a:pt x="64" y="151"/>
                  </a:cubicBezTo>
                  <a:cubicBezTo>
                    <a:pt x="74" y="140"/>
                    <a:pt x="94" y="119"/>
                    <a:pt x="120" y="106"/>
                  </a:cubicBezTo>
                  <a:cubicBezTo>
                    <a:pt x="135" y="97"/>
                    <a:pt x="149" y="84"/>
                    <a:pt x="161" y="60"/>
                  </a:cubicBezTo>
                  <a:cubicBezTo>
                    <a:pt x="163" y="57"/>
                    <a:pt x="174" y="44"/>
                    <a:pt x="176" y="40"/>
                  </a:cubicBezTo>
                  <a:cubicBezTo>
                    <a:pt x="131" y="0"/>
                    <a:pt x="131" y="0"/>
                    <a:pt x="131" y="0"/>
                  </a:cubicBezTo>
                  <a:cubicBezTo>
                    <a:pt x="123" y="7"/>
                    <a:pt x="116" y="12"/>
                    <a:pt x="114" y="13"/>
                  </a:cubicBezTo>
                  <a:close/>
                </a:path>
              </a:pathLst>
            </a:custGeom>
            <a:blipFill dpi="0" rotWithShape="0">
              <a:blip r:embed="rId20" cstate="print">
                <a:lum/>
              </a:blip>
              <a:srcRect/>
              <a:stretch>
                <a:fillRect l="-603151" t="-624612" r="-3077173" b="-873848"/>
              </a:stretch>
            </a:blipFill>
            <a:ln>
              <a:noFill/>
            </a:ln>
          </p:spPr>
          <p:txBody>
            <a:bodyPr vert="horz" wrap="square" lIns="91431" tIns="45716" rIns="91431" bIns="45716" numCol="1" anchor="t" anchorCtr="0" compatLnSpc="1"/>
            <a:lstStyle/>
            <a:p>
              <a:endParaRPr lang="zh-CN" altLang="en-US" sz="1400" kern="0">
                <a:solidFill>
                  <a:schemeClr val="bg1"/>
                </a:solidFill>
                <a:latin typeface="方正中等线简体" panose="03000509000000000000" pitchFamily="65" charset="-122"/>
                <a:ea typeface="方正中等线简体" panose="03000509000000000000" pitchFamily="65" charset="-122"/>
              </a:endParaRPr>
            </a:p>
          </p:txBody>
        </p:sp>
        <p:sp>
          <p:nvSpPr>
            <p:cNvPr id="42" name="Freeform 34"/>
            <p:cNvSpPr/>
            <p:nvPr/>
          </p:nvSpPr>
          <p:spPr bwMode="auto">
            <a:xfrm>
              <a:off x="5681663" y="3794125"/>
              <a:ext cx="446088" cy="355600"/>
            </a:xfrm>
            <a:custGeom>
              <a:avLst/>
              <a:gdLst>
                <a:gd name="T0" fmla="*/ 109 w 118"/>
                <a:gd name="T1" fmla="*/ 2 h 94"/>
                <a:gd name="T2" fmla="*/ 90 w 118"/>
                <a:gd name="T3" fmla="*/ 0 h 94"/>
                <a:gd name="T4" fmla="*/ 86 w 118"/>
                <a:gd name="T5" fmla="*/ 0 h 94"/>
                <a:gd name="T6" fmla="*/ 84 w 118"/>
                <a:gd name="T7" fmla="*/ 0 h 94"/>
                <a:gd name="T8" fmla="*/ 85 w 118"/>
                <a:gd name="T9" fmla="*/ 1 h 94"/>
                <a:gd name="T10" fmla="*/ 85 w 118"/>
                <a:gd name="T11" fmla="*/ 2 h 94"/>
                <a:gd name="T12" fmla="*/ 88 w 118"/>
                <a:gd name="T13" fmla="*/ 8 h 94"/>
                <a:gd name="T14" fmla="*/ 88 w 118"/>
                <a:gd name="T15" fmla="*/ 12 h 94"/>
                <a:gd name="T16" fmla="*/ 88 w 118"/>
                <a:gd name="T17" fmla="*/ 12 h 94"/>
                <a:gd name="T18" fmla="*/ 88 w 118"/>
                <a:gd name="T19" fmla="*/ 12 h 94"/>
                <a:gd name="T20" fmla="*/ 83 w 118"/>
                <a:gd name="T21" fmla="*/ 23 h 94"/>
                <a:gd name="T22" fmla="*/ 71 w 118"/>
                <a:gd name="T23" fmla="*/ 28 h 94"/>
                <a:gd name="T24" fmla="*/ 61 w 118"/>
                <a:gd name="T25" fmla="*/ 26 h 94"/>
                <a:gd name="T26" fmla="*/ 53 w 118"/>
                <a:gd name="T27" fmla="*/ 20 h 94"/>
                <a:gd name="T28" fmla="*/ 52 w 118"/>
                <a:gd name="T29" fmla="*/ 15 h 94"/>
                <a:gd name="T30" fmla="*/ 52 w 118"/>
                <a:gd name="T31" fmla="*/ 13 h 94"/>
                <a:gd name="T32" fmla="*/ 52 w 118"/>
                <a:gd name="T33" fmla="*/ 10 h 94"/>
                <a:gd name="T34" fmla="*/ 55 w 118"/>
                <a:gd name="T35" fmla="*/ 3 h 94"/>
                <a:gd name="T36" fmla="*/ 56 w 118"/>
                <a:gd name="T37" fmla="*/ 0 h 94"/>
                <a:gd name="T38" fmla="*/ 56 w 118"/>
                <a:gd name="T39" fmla="*/ 0 h 94"/>
                <a:gd name="T40" fmla="*/ 51 w 118"/>
                <a:gd name="T41" fmla="*/ 0 h 94"/>
                <a:gd name="T42" fmla="*/ 49 w 118"/>
                <a:gd name="T43" fmla="*/ 0 h 94"/>
                <a:gd name="T44" fmla="*/ 34 w 118"/>
                <a:gd name="T45" fmla="*/ 1 h 94"/>
                <a:gd name="T46" fmla="*/ 26 w 118"/>
                <a:gd name="T47" fmla="*/ 1 h 94"/>
                <a:gd name="T48" fmla="*/ 27 w 118"/>
                <a:gd name="T49" fmla="*/ 13 h 94"/>
                <a:gd name="T50" fmla="*/ 28 w 118"/>
                <a:gd name="T51" fmla="*/ 25 h 94"/>
                <a:gd name="T52" fmla="*/ 27 w 118"/>
                <a:gd name="T53" fmla="*/ 30 h 94"/>
                <a:gd name="T54" fmla="*/ 27 w 118"/>
                <a:gd name="T55" fmla="*/ 34 h 94"/>
                <a:gd name="T56" fmla="*/ 26 w 118"/>
                <a:gd name="T57" fmla="*/ 36 h 94"/>
                <a:gd name="T58" fmla="*/ 24 w 118"/>
                <a:gd name="T59" fmla="*/ 38 h 94"/>
                <a:gd name="T60" fmla="*/ 22 w 118"/>
                <a:gd name="T61" fmla="*/ 38 h 94"/>
                <a:gd name="T62" fmla="*/ 22 w 118"/>
                <a:gd name="T63" fmla="*/ 38 h 94"/>
                <a:gd name="T64" fmla="*/ 22 w 118"/>
                <a:gd name="T65" fmla="*/ 38 h 94"/>
                <a:gd name="T66" fmla="*/ 19 w 118"/>
                <a:gd name="T67" fmla="*/ 37 h 94"/>
                <a:gd name="T68" fmla="*/ 17 w 118"/>
                <a:gd name="T69" fmla="*/ 36 h 94"/>
                <a:gd name="T70" fmla="*/ 11 w 118"/>
                <a:gd name="T71" fmla="*/ 33 h 94"/>
                <a:gd name="T72" fmla="*/ 9 w 118"/>
                <a:gd name="T73" fmla="*/ 33 h 94"/>
                <a:gd name="T74" fmla="*/ 5 w 118"/>
                <a:gd name="T75" fmla="*/ 34 h 94"/>
                <a:gd name="T76" fmla="*/ 2 w 118"/>
                <a:gd name="T77" fmla="*/ 37 h 94"/>
                <a:gd name="T78" fmla="*/ 0 w 118"/>
                <a:gd name="T79" fmla="*/ 46 h 94"/>
                <a:gd name="T80" fmla="*/ 3 w 118"/>
                <a:gd name="T81" fmla="*/ 55 h 94"/>
                <a:gd name="T82" fmla="*/ 10 w 118"/>
                <a:gd name="T83" fmla="*/ 58 h 94"/>
                <a:gd name="T84" fmla="*/ 12 w 118"/>
                <a:gd name="T85" fmla="*/ 58 h 94"/>
                <a:gd name="T86" fmla="*/ 16 w 118"/>
                <a:gd name="T87" fmla="*/ 57 h 94"/>
                <a:gd name="T88" fmla="*/ 18 w 118"/>
                <a:gd name="T89" fmla="*/ 55 h 94"/>
                <a:gd name="T90" fmla="*/ 21 w 118"/>
                <a:gd name="T91" fmla="*/ 54 h 94"/>
                <a:gd name="T92" fmla="*/ 21 w 118"/>
                <a:gd name="T93" fmla="*/ 54 h 94"/>
                <a:gd name="T94" fmla="*/ 21 w 118"/>
                <a:gd name="T95" fmla="*/ 54 h 94"/>
                <a:gd name="T96" fmla="*/ 24 w 118"/>
                <a:gd name="T97" fmla="*/ 55 h 94"/>
                <a:gd name="T98" fmla="*/ 26 w 118"/>
                <a:gd name="T99" fmla="*/ 57 h 94"/>
                <a:gd name="T100" fmla="*/ 27 w 118"/>
                <a:gd name="T101" fmla="*/ 59 h 94"/>
                <a:gd name="T102" fmla="*/ 28 w 118"/>
                <a:gd name="T103" fmla="*/ 65 h 94"/>
                <a:gd name="T104" fmla="*/ 26 w 118"/>
                <a:gd name="T105" fmla="*/ 86 h 94"/>
                <a:gd name="T106" fmla="*/ 24 w 118"/>
                <a:gd name="T107" fmla="*/ 94 h 94"/>
                <a:gd name="T108" fmla="*/ 110 w 118"/>
                <a:gd name="T109" fmla="*/ 94 h 94"/>
                <a:gd name="T110" fmla="*/ 118 w 118"/>
                <a:gd name="T111" fmla="*/ 85 h 94"/>
                <a:gd name="T112" fmla="*/ 118 w 118"/>
                <a:gd name="T113" fmla="*/ 3 h 94"/>
                <a:gd name="T114" fmla="*/ 117 w 118"/>
                <a:gd name="T115" fmla="*/ 3 h 94"/>
                <a:gd name="T116" fmla="*/ 109 w 118"/>
                <a:gd name="T117" fmla="*/ 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8" h="94">
                  <a:moveTo>
                    <a:pt x="109" y="2"/>
                  </a:moveTo>
                  <a:cubicBezTo>
                    <a:pt x="103" y="1"/>
                    <a:pt x="95" y="0"/>
                    <a:pt x="90" y="0"/>
                  </a:cubicBezTo>
                  <a:cubicBezTo>
                    <a:pt x="88" y="0"/>
                    <a:pt x="87" y="0"/>
                    <a:pt x="86" y="0"/>
                  </a:cubicBezTo>
                  <a:cubicBezTo>
                    <a:pt x="85" y="0"/>
                    <a:pt x="85" y="0"/>
                    <a:pt x="84" y="0"/>
                  </a:cubicBezTo>
                  <a:cubicBezTo>
                    <a:pt x="85" y="1"/>
                    <a:pt x="85" y="1"/>
                    <a:pt x="85" y="1"/>
                  </a:cubicBezTo>
                  <a:cubicBezTo>
                    <a:pt x="85" y="1"/>
                    <a:pt x="85" y="1"/>
                    <a:pt x="85" y="2"/>
                  </a:cubicBezTo>
                  <a:cubicBezTo>
                    <a:pt x="86" y="3"/>
                    <a:pt x="87" y="5"/>
                    <a:pt x="88" y="8"/>
                  </a:cubicBezTo>
                  <a:cubicBezTo>
                    <a:pt x="88" y="9"/>
                    <a:pt x="88" y="11"/>
                    <a:pt x="88" y="12"/>
                  </a:cubicBezTo>
                  <a:cubicBezTo>
                    <a:pt x="88" y="12"/>
                    <a:pt x="88" y="12"/>
                    <a:pt x="88" y="12"/>
                  </a:cubicBezTo>
                  <a:cubicBezTo>
                    <a:pt x="88" y="12"/>
                    <a:pt x="88" y="12"/>
                    <a:pt x="88" y="12"/>
                  </a:cubicBezTo>
                  <a:cubicBezTo>
                    <a:pt x="89" y="16"/>
                    <a:pt x="87" y="21"/>
                    <a:pt x="83" y="23"/>
                  </a:cubicBezTo>
                  <a:cubicBezTo>
                    <a:pt x="80" y="26"/>
                    <a:pt x="76" y="28"/>
                    <a:pt x="71" y="28"/>
                  </a:cubicBezTo>
                  <a:cubicBezTo>
                    <a:pt x="67" y="28"/>
                    <a:pt x="64" y="28"/>
                    <a:pt x="61" y="26"/>
                  </a:cubicBezTo>
                  <a:cubicBezTo>
                    <a:pt x="58" y="25"/>
                    <a:pt x="55" y="23"/>
                    <a:pt x="53" y="20"/>
                  </a:cubicBezTo>
                  <a:cubicBezTo>
                    <a:pt x="53" y="19"/>
                    <a:pt x="52" y="17"/>
                    <a:pt x="52" y="15"/>
                  </a:cubicBezTo>
                  <a:cubicBezTo>
                    <a:pt x="52" y="14"/>
                    <a:pt x="52" y="14"/>
                    <a:pt x="52" y="13"/>
                  </a:cubicBezTo>
                  <a:cubicBezTo>
                    <a:pt x="52" y="12"/>
                    <a:pt x="52" y="11"/>
                    <a:pt x="52" y="10"/>
                  </a:cubicBezTo>
                  <a:cubicBezTo>
                    <a:pt x="53" y="7"/>
                    <a:pt x="54" y="4"/>
                    <a:pt x="55" y="3"/>
                  </a:cubicBezTo>
                  <a:cubicBezTo>
                    <a:pt x="55" y="2"/>
                    <a:pt x="56" y="1"/>
                    <a:pt x="56" y="0"/>
                  </a:cubicBezTo>
                  <a:cubicBezTo>
                    <a:pt x="56" y="0"/>
                    <a:pt x="56" y="0"/>
                    <a:pt x="56" y="0"/>
                  </a:cubicBezTo>
                  <a:cubicBezTo>
                    <a:pt x="54" y="0"/>
                    <a:pt x="53" y="0"/>
                    <a:pt x="51" y="0"/>
                  </a:cubicBezTo>
                  <a:cubicBezTo>
                    <a:pt x="50" y="0"/>
                    <a:pt x="50" y="0"/>
                    <a:pt x="49" y="0"/>
                  </a:cubicBezTo>
                  <a:cubicBezTo>
                    <a:pt x="44" y="0"/>
                    <a:pt x="39" y="0"/>
                    <a:pt x="34" y="1"/>
                  </a:cubicBezTo>
                  <a:cubicBezTo>
                    <a:pt x="31" y="1"/>
                    <a:pt x="28" y="1"/>
                    <a:pt x="26" y="1"/>
                  </a:cubicBezTo>
                  <a:cubicBezTo>
                    <a:pt x="27" y="5"/>
                    <a:pt x="27" y="9"/>
                    <a:pt x="27" y="13"/>
                  </a:cubicBezTo>
                  <a:cubicBezTo>
                    <a:pt x="27" y="17"/>
                    <a:pt x="28" y="21"/>
                    <a:pt x="28" y="25"/>
                  </a:cubicBezTo>
                  <a:cubicBezTo>
                    <a:pt x="28" y="27"/>
                    <a:pt x="28" y="28"/>
                    <a:pt x="27" y="30"/>
                  </a:cubicBezTo>
                  <a:cubicBezTo>
                    <a:pt x="27" y="31"/>
                    <a:pt x="27" y="33"/>
                    <a:pt x="27" y="34"/>
                  </a:cubicBezTo>
                  <a:cubicBezTo>
                    <a:pt x="27" y="35"/>
                    <a:pt x="27" y="35"/>
                    <a:pt x="26" y="36"/>
                  </a:cubicBezTo>
                  <a:cubicBezTo>
                    <a:pt x="26" y="37"/>
                    <a:pt x="25" y="37"/>
                    <a:pt x="24" y="38"/>
                  </a:cubicBezTo>
                  <a:cubicBezTo>
                    <a:pt x="24" y="38"/>
                    <a:pt x="23" y="38"/>
                    <a:pt x="22" y="38"/>
                  </a:cubicBezTo>
                  <a:cubicBezTo>
                    <a:pt x="22" y="38"/>
                    <a:pt x="22" y="38"/>
                    <a:pt x="22" y="38"/>
                  </a:cubicBezTo>
                  <a:cubicBezTo>
                    <a:pt x="22" y="38"/>
                    <a:pt x="22" y="38"/>
                    <a:pt x="22" y="38"/>
                  </a:cubicBezTo>
                  <a:cubicBezTo>
                    <a:pt x="21" y="38"/>
                    <a:pt x="20" y="38"/>
                    <a:pt x="19" y="37"/>
                  </a:cubicBezTo>
                  <a:cubicBezTo>
                    <a:pt x="18" y="37"/>
                    <a:pt x="17" y="36"/>
                    <a:pt x="17" y="36"/>
                  </a:cubicBezTo>
                  <a:cubicBezTo>
                    <a:pt x="15" y="35"/>
                    <a:pt x="14" y="34"/>
                    <a:pt x="11" y="33"/>
                  </a:cubicBezTo>
                  <a:cubicBezTo>
                    <a:pt x="10" y="33"/>
                    <a:pt x="9" y="33"/>
                    <a:pt x="9" y="33"/>
                  </a:cubicBezTo>
                  <a:cubicBezTo>
                    <a:pt x="7" y="33"/>
                    <a:pt x="6" y="34"/>
                    <a:pt x="5" y="34"/>
                  </a:cubicBezTo>
                  <a:cubicBezTo>
                    <a:pt x="3" y="35"/>
                    <a:pt x="3" y="36"/>
                    <a:pt x="2" y="37"/>
                  </a:cubicBezTo>
                  <a:cubicBezTo>
                    <a:pt x="0" y="39"/>
                    <a:pt x="0" y="43"/>
                    <a:pt x="0" y="46"/>
                  </a:cubicBezTo>
                  <a:cubicBezTo>
                    <a:pt x="0" y="50"/>
                    <a:pt x="1" y="53"/>
                    <a:pt x="3" y="55"/>
                  </a:cubicBezTo>
                  <a:cubicBezTo>
                    <a:pt x="5" y="57"/>
                    <a:pt x="7" y="58"/>
                    <a:pt x="10" y="58"/>
                  </a:cubicBezTo>
                  <a:cubicBezTo>
                    <a:pt x="11" y="58"/>
                    <a:pt x="11" y="58"/>
                    <a:pt x="12" y="58"/>
                  </a:cubicBezTo>
                  <a:cubicBezTo>
                    <a:pt x="14" y="58"/>
                    <a:pt x="15" y="57"/>
                    <a:pt x="16" y="57"/>
                  </a:cubicBezTo>
                  <a:cubicBezTo>
                    <a:pt x="17" y="56"/>
                    <a:pt x="17" y="56"/>
                    <a:pt x="18" y="55"/>
                  </a:cubicBezTo>
                  <a:cubicBezTo>
                    <a:pt x="19" y="55"/>
                    <a:pt x="20" y="54"/>
                    <a:pt x="21" y="54"/>
                  </a:cubicBezTo>
                  <a:cubicBezTo>
                    <a:pt x="21" y="54"/>
                    <a:pt x="21" y="54"/>
                    <a:pt x="21" y="54"/>
                  </a:cubicBezTo>
                  <a:cubicBezTo>
                    <a:pt x="21" y="54"/>
                    <a:pt x="21" y="54"/>
                    <a:pt x="21" y="54"/>
                  </a:cubicBezTo>
                  <a:cubicBezTo>
                    <a:pt x="22" y="54"/>
                    <a:pt x="23" y="54"/>
                    <a:pt x="24" y="55"/>
                  </a:cubicBezTo>
                  <a:cubicBezTo>
                    <a:pt x="25" y="55"/>
                    <a:pt x="26" y="56"/>
                    <a:pt x="26" y="57"/>
                  </a:cubicBezTo>
                  <a:cubicBezTo>
                    <a:pt x="27" y="58"/>
                    <a:pt x="27" y="58"/>
                    <a:pt x="27" y="59"/>
                  </a:cubicBezTo>
                  <a:cubicBezTo>
                    <a:pt x="28" y="61"/>
                    <a:pt x="28" y="63"/>
                    <a:pt x="28" y="65"/>
                  </a:cubicBezTo>
                  <a:cubicBezTo>
                    <a:pt x="28" y="71"/>
                    <a:pt x="27" y="79"/>
                    <a:pt x="26" y="86"/>
                  </a:cubicBezTo>
                  <a:cubicBezTo>
                    <a:pt x="25" y="89"/>
                    <a:pt x="25" y="92"/>
                    <a:pt x="24" y="94"/>
                  </a:cubicBezTo>
                  <a:cubicBezTo>
                    <a:pt x="110" y="94"/>
                    <a:pt x="110" y="94"/>
                    <a:pt x="110" y="94"/>
                  </a:cubicBezTo>
                  <a:cubicBezTo>
                    <a:pt x="114" y="94"/>
                    <a:pt x="118" y="90"/>
                    <a:pt x="118" y="85"/>
                  </a:cubicBezTo>
                  <a:cubicBezTo>
                    <a:pt x="118" y="3"/>
                    <a:pt x="118" y="3"/>
                    <a:pt x="118" y="3"/>
                  </a:cubicBezTo>
                  <a:cubicBezTo>
                    <a:pt x="118" y="3"/>
                    <a:pt x="117" y="3"/>
                    <a:pt x="117" y="3"/>
                  </a:cubicBezTo>
                  <a:cubicBezTo>
                    <a:pt x="115" y="3"/>
                    <a:pt x="112" y="2"/>
                    <a:pt x="109" y="2"/>
                  </a:cubicBezTo>
                  <a:close/>
                </a:path>
              </a:pathLst>
            </a:custGeom>
            <a:blipFill dpi="0" rotWithShape="0">
              <a:blip r:embed="rId21" cstate="print">
                <a:lum/>
              </a:blip>
              <a:srcRect/>
              <a:stretch>
                <a:fillRect l="-603151" t="-624612" r="-3077173" b="-873848"/>
              </a:stretch>
            </a:blipFill>
            <a:ln>
              <a:noFill/>
            </a:ln>
          </p:spPr>
          <p:txBody>
            <a:bodyPr vert="horz" wrap="square" lIns="91431" tIns="45716" rIns="91431" bIns="45716" numCol="1" anchor="t" anchorCtr="0" compatLnSpc="1"/>
            <a:lstStyle/>
            <a:p>
              <a:endParaRPr lang="zh-CN" altLang="en-US" sz="1400" kern="0">
                <a:solidFill>
                  <a:schemeClr val="bg1"/>
                </a:solidFill>
                <a:latin typeface="方正中等线简体" panose="03000509000000000000" pitchFamily="65" charset="-122"/>
                <a:ea typeface="方正中等线简体" panose="03000509000000000000" pitchFamily="65" charset="-122"/>
              </a:endParaRPr>
            </a:p>
          </p:txBody>
        </p:sp>
        <p:sp>
          <p:nvSpPr>
            <p:cNvPr id="43" name="Freeform 35"/>
            <p:cNvSpPr/>
            <p:nvPr/>
          </p:nvSpPr>
          <p:spPr bwMode="auto">
            <a:xfrm>
              <a:off x="5410200" y="3430588"/>
              <a:ext cx="449263" cy="352425"/>
            </a:xfrm>
            <a:custGeom>
              <a:avLst/>
              <a:gdLst>
                <a:gd name="T0" fmla="*/ 9 w 119"/>
                <a:gd name="T1" fmla="*/ 91 h 93"/>
                <a:gd name="T2" fmla="*/ 29 w 119"/>
                <a:gd name="T3" fmla="*/ 93 h 93"/>
                <a:gd name="T4" fmla="*/ 32 w 119"/>
                <a:gd name="T5" fmla="*/ 93 h 93"/>
                <a:gd name="T6" fmla="*/ 34 w 119"/>
                <a:gd name="T7" fmla="*/ 93 h 93"/>
                <a:gd name="T8" fmla="*/ 34 w 119"/>
                <a:gd name="T9" fmla="*/ 93 h 93"/>
                <a:gd name="T10" fmla="*/ 33 w 119"/>
                <a:gd name="T11" fmla="*/ 91 h 93"/>
                <a:gd name="T12" fmla="*/ 30 w 119"/>
                <a:gd name="T13" fmla="*/ 85 h 93"/>
                <a:gd name="T14" fmla="*/ 30 w 119"/>
                <a:gd name="T15" fmla="*/ 81 h 93"/>
                <a:gd name="T16" fmla="*/ 30 w 119"/>
                <a:gd name="T17" fmla="*/ 81 h 93"/>
                <a:gd name="T18" fmla="*/ 35 w 119"/>
                <a:gd name="T19" fmla="*/ 70 h 93"/>
                <a:gd name="T20" fmla="*/ 47 w 119"/>
                <a:gd name="T21" fmla="*/ 65 h 93"/>
                <a:gd name="T22" fmla="*/ 57 w 119"/>
                <a:gd name="T23" fmla="*/ 67 h 93"/>
                <a:gd name="T24" fmla="*/ 65 w 119"/>
                <a:gd name="T25" fmla="*/ 73 h 93"/>
                <a:gd name="T26" fmla="*/ 66 w 119"/>
                <a:gd name="T27" fmla="*/ 80 h 93"/>
                <a:gd name="T28" fmla="*/ 66 w 119"/>
                <a:gd name="T29" fmla="*/ 80 h 93"/>
                <a:gd name="T30" fmla="*/ 66 w 119"/>
                <a:gd name="T31" fmla="*/ 80 h 93"/>
                <a:gd name="T32" fmla="*/ 66 w 119"/>
                <a:gd name="T33" fmla="*/ 84 h 93"/>
                <a:gd name="T34" fmla="*/ 64 w 119"/>
                <a:gd name="T35" fmla="*/ 91 h 93"/>
                <a:gd name="T36" fmla="*/ 62 w 119"/>
                <a:gd name="T37" fmla="*/ 93 h 93"/>
                <a:gd name="T38" fmla="*/ 63 w 119"/>
                <a:gd name="T39" fmla="*/ 93 h 93"/>
                <a:gd name="T40" fmla="*/ 68 w 119"/>
                <a:gd name="T41" fmla="*/ 93 h 93"/>
                <a:gd name="T42" fmla="*/ 69 w 119"/>
                <a:gd name="T43" fmla="*/ 93 h 93"/>
                <a:gd name="T44" fmla="*/ 84 w 119"/>
                <a:gd name="T45" fmla="*/ 93 h 93"/>
                <a:gd name="T46" fmla="*/ 92 w 119"/>
                <a:gd name="T47" fmla="*/ 92 h 93"/>
                <a:gd name="T48" fmla="*/ 91 w 119"/>
                <a:gd name="T49" fmla="*/ 81 h 93"/>
                <a:gd name="T50" fmla="*/ 91 w 119"/>
                <a:gd name="T51" fmla="*/ 68 h 93"/>
                <a:gd name="T52" fmla="*/ 91 w 119"/>
                <a:gd name="T53" fmla="*/ 63 h 93"/>
                <a:gd name="T54" fmla="*/ 91 w 119"/>
                <a:gd name="T55" fmla="*/ 59 h 93"/>
                <a:gd name="T56" fmla="*/ 92 w 119"/>
                <a:gd name="T57" fmla="*/ 57 h 93"/>
                <a:gd name="T58" fmla="*/ 94 w 119"/>
                <a:gd name="T59" fmla="*/ 56 h 93"/>
                <a:gd name="T60" fmla="*/ 96 w 119"/>
                <a:gd name="T61" fmla="*/ 55 h 93"/>
                <a:gd name="T62" fmla="*/ 96 w 119"/>
                <a:gd name="T63" fmla="*/ 55 h 93"/>
                <a:gd name="T64" fmla="*/ 96 w 119"/>
                <a:gd name="T65" fmla="*/ 55 h 93"/>
                <a:gd name="T66" fmla="*/ 99 w 119"/>
                <a:gd name="T67" fmla="*/ 56 h 93"/>
                <a:gd name="T68" fmla="*/ 102 w 119"/>
                <a:gd name="T69" fmla="*/ 58 h 93"/>
                <a:gd name="T70" fmla="*/ 107 w 119"/>
                <a:gd name="T71" fmla="*/ 60 h 93"/>
                <a:gd name="T72" fmla="*/ 110 w 119"/>
                <a:gd name="T73" fmla="*/ 60 h 93"/>
                <a:gd name="T74" fmla="*/ 114 w 119"/>
                <a:gd name="T75" fmla="*/ 59 h 93"/>
                <a:gd name="T76" fmla="*/ 116 w 119"/>
                <a:gd name="T77" fmla="*/ 57 h 93"/>
                <a:gd name="T78" fmla="*/ 119 w 119"/>
                <a:gd name="T79" fmla="*/ 47 h 93"/>
                <a:gd name="T80" fmla="*/ 116 w 119"/>
                <a:gd name="T81" fmla="*/ 38 h 93"/>
                <a:gd name="T82" fmla="*/ 108 w 119"/>
                <a:gd name="T83" fmla="*/ 35 h 93"/>
                <a:gd name="T84" fmla="*/ 108 w 119"/>
                <a:gd name="T85" fmla="*/ 35 h 93"/>
                <a:gd name="T86" fmla="*/ 106 w 119"/>
                <a:gd name="T87" fmla="*/ 35 h 93"/>
                <a:gd name="T88" fmla="*/ 106 w 119"/>
                <a:gd name="T89" fmla="*/ 35 h 93"/>
                <a:gd name="T90" fmla="*/ 103 w 119"/>
                <a:gd name="T91" fmla="*/ 37 h 93"/>
                <a:gd name="T92" fmla="*/ 100 w 119"/>
                <a:gd name="T93" fmla="*/ 38 h 93"/>
                <a:gd name="T94" fmla="*/ 97 w 119"/>
                <a:gd name="T95" fmla="*/ 39 h 93"/>
                <a:gd name="T96" fmla="*/ 97 w 119"/>
                <a:gd name="T97" fmla="*/ 39 h 93"/>
                <a:gd name="T98" fmla="*/ 97 w 119"/>
                <a:gd name="T99" fmla="*/ 39 h 93"/>
                <a:gd name="T100" fmla="*/ 94 w 119"/>
                <a:gd name="T101" fmla="*/ 39 h 93"/>
                <a:gd name="T102" fmla="*/ 92 w 119"/>
                <a:gd name="T103" fmla="*/ 36 h 93"/>
                <a:gd name="T104" fmla="*/ 91 w 119"/>
                <a:gd name="T105" fmla="*/ 34 h 93"/>
                <a:gd name="T106" fmla="*/ 90 w 119"/>
                <a:gd name="T107" fmla="*/ 28 h 93"/>
                <a:gd name="T108" fmla="*/ 93 w 119"/>
                <a:gd name="T109" fmla="*/ 8 h 93"/>
                <a:gd name="T110" fmla="*/ 94 w 119"/>
                <a:gd name="T111" fmla="*/ 0 h 93"/>
                <a:gd name="T112" fmla="*/ 8 w 119"/>
                <a:gd name="T113" fmla="*/ 0 h 93"/>
                <a:gd name="T114" fmla="*/ 0 w 119"/>
                <a:gd name="T115" fmla="*/ 8 h 93"/>
                <a:gd name="T116" fmla="*/ 0 w 119"/>
                <a:gd name="T117" fmla="*/ 90 h 93"/>
                <a:gd name="T118" fmla="*/ 1 w 119"/>
                <a:gd name="T119" fmla="*/ 90 h 93"/>
                <a:gd name="T120" fmla="*/ 9 w 119"/>
                <a:gd name="T121" fmla="*/ 9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9" h="93">
                  <a:moveTo>
                    <a:pt x="9" y="91"/>
                  </a:moveTo>
                  <a:cubicBezTo>
                    <a:pt x="16" y="92"/>
                    <a:pt x="23" y="93"/>
                    <a:pt x="29" y="93"/>
                  </a:cubicBezTo>
                  <a:cubicBezTo>
                    <a:pt x="30" y="93"/>
                    <a:pt x="32" y="93"/>
                    <a:pt x="32" y="93"/>
                  </a:cubicBezTo>
                  <a:cubicBezTo>
                    <a:pt x="33" y="93"/>
                    <a:pt x="34" y="93"/>
                    <a:pt x="34" y="93"/>
                  </a:cubicBezTo>
                  <a:cubicBezTo>
                    <a:pt x="34" y="93"/>
                    <a:pt x="34" y="93"/>
                    <a:pt x="34" y="93"/>
                  </a:cubicBezTo>
                  <a:cubicBezTo>
                    <a:pt x="34" y="92"/>
                    <a:pt x="33" y="92"/>
                    <a:pt x="33" y="91"/>
                  </a:cubicBezTo>
                  <a:cubicBezTo>
                    <a:pt x="32" y="90"/>
                    <a:pt x="31" y="88"/>
                    <a:pt x="30" y="85"/>
                  </a:cubicBezTo>
                  <a:cubicBezTo>
                    <a:pt x="30" y="84"/>
                    <a:pt x="30" y="83"/>
                    <a:pt x="30" y="81"/>
                  </a:cubicBezTo>
                  <a:cubicBezTo>
                    <a:pt x="30" y="81"/>
                    <a:pt x="30" y="81"/>
                    <a:pt x="30" y="81"/>
                  </a:cubicBezTo>
                  <a:cubicBezTo>
                    <a:pt x="30" y="77"/>
                    <a:pt x="32" y="73"/>
                    <a:pt x="35" y="70"/>
                  </a:cubicBezTo>
                  <a:cubicBezTo>
                    <a:pt x="38" y="67"/>
                    <a:pt x="43" y="65"/>
                    <a:pt x="47" y="65"/>
                  </a:cubicBezTo>
                  <a:cubicBezTo>
                    <a:pt x="51" y="65"/>
                    <a:pt x="54" y="66"/>
                    <a:pt x="57" y="67"/>
                  </a:cubicBezTo>
                  <a:cubicBezTo>
                    <a:pt x="60" y="68"/>
                    <a:pt x="63" y="70"/>
                    <a:pt x="65" y="73"/>
                  </a:cubicBezTo>
                  <a:cubicBezTo>
                    <a:pt x="66" y="75"/>
                    <a:pt x="66" y="77"/>
                    <a:pt x="66" y="80"/>
                  </a:cubicBezTo>
                  <a:cubicBezTo>
                    <a:pt x="66" y="80"/>
                    <a:pt x="66" y="80"/>
                    <a:pt x="66" y="80"/>
                  </a:cubicBezTo>
                  <a:cubicBezTo>
                    <a:pt x="66" y="80"/>
                    <a:pt x="66" y="80"/>
                    <a:pt x="66" y="80"/>
                  </a:cubicBezTo>
                  <a:cubicBezTo>
                    <a:pt x="66" y="81"/>
                    <a:pt x="66" y="82"/>
                    <a:pt x="66" y="84"/>
                  </a:cubicBezTo>
                  <a:cubicBezTo>
                    <a:pt x="66" y="87"/>
                    <a:pt x="65" y="89"/>
                    <a:pt x="64" y="91"/>
                  </a:cubicBezTo>
                  <a:cubicBezTo>
                    <a:pt x="63" y="92"/>
                    <a:pt x="62" y="92"/>
                    <a:pt x="62" y="93"/>
                  </a:cubicBezTo>
                  <a:cubicBezTo>
                    <a:pt x="62" y="93"/>
                    <a:pt x="62" y="93"/>
                    <a:pt x="63" y="93"/>
                  </a:cubicBezTo>
                  <a:cubicBezTo>
                    <a:pt x="64" y="93"/>
                    <a:pt x="66" y="93"/>
                    <a:pt x="68" y="93"/>
                  </a:cubicBezTo>
                  <a:cubicBezTo>
                    <a:pt x="68" y="93"/>
                    <a:pt x="69" y="93"/>
                    <a:pt x="69" y="93"/>
                  </a:cubicBezTo>
                  <a:cubicBezTo>
                    <a:pt x="74" y="93"/>
                    <a:pt x="80" y="93"/>
                    <a:pt x="84" y="93"/>
                  </a:cubicBezTo>
                  <a:cubicBezTo>
                    <a:pt x="87" y="92"/>
                    <a:pt x="90" y="92"/>
                    <a:pt x="92" y="92"/>
                  </a:cubicBezTo>
                  <a:cubicBezTo>
                    <a:pt x="92" y="89"/>
                    <a:pt x="91" y="85"/>
                    <a:pt x="91" y="81"/>
                  </a:cubicBezTo>
                  <a:cubicBezTo>
                    <a:pt x="91" y="76"/>
                    <a:pt x="91" y="72"/>
                    <a:pt x="91" y="68"/>
                  </a:cubicBezTo>
                  <a:cubicBezTo>
                    <a:pt x="91" y="67"/>
                    <a:pt x="91" y="65"/>
                    <a:pt x="91" y="63"/>
                  </a:cubicBezTo>
                  <a:cubicBezTo>
                    <a:pt x="91" y="62"/>
                    <a:pt x="91" y="60"/>
                    <a:pt x="91" y="59"/>
                  </a:cubicBezTo>
                  <a:cubicBezTo>
                    <a:pt x="91" y="59"/>
                    <a:pt x="92" y="58"/>
                    <a:pt x="92" y="57"/>
                  </a:cubicBezTo>
                  <a:cubicBezTo>
                    <a:pt x="93" y="57"/>
                    <a:pt x="93" y="56"/>
                    <a:pt x="94" y="56"/>
                  </a:cubicBezTo>
                  <a:cubicBezTo>
                    <a:pt x="95" y="55"/>
                    <a:pt x="95" y="55"/>
                    <a:pt x="96" y="55"/>
                  </a:cubicBezTo>
                  <a:cubicBezTo>
                    <a:pt x="96" y="55"/>
                    <a:pt x="96" y="55"/>
                    <a:pt x="96" y="55"/>
                  </a:cubicBezTo>
                  <a:cubicBezTo>
                    <a:pt x="96" y="55"/>
                    <a:pt x="96" y="55"/>
                    <a:pt x="96" y="55"/>
                  </a:cubicBezTo>
                  <a:cubicBezTo>
                    <a:pt x="97" y="55"/>
                    <a:pt x="99" y="56"/>
                    <a:pt x="99" y="56"/>
                  </a:cubicBezTo>
                  <a:cubicBezTo>
                    <a:pt x="100" y="57"/>
                    <a:pt x="101" y="57"/>
                    <a:pt x="102" y="58"/>
                  </a:cubicBezTo>
                  <a:cubicBezTo>
                    <a:pt x="103" y="58"/>
                    <a:pt x="104" y="59"/>
                    <a:pt x="107" y="60"/>
                  </a:cubicBezTo>
                  <a:cubicBezTo>
                    <a:pt x="108" y="60"/>
                    <a:pt x="109" y="60"/>
                    <a:pt x="110" y="60"/>
                  </a:cubicBezTo>
                  <a:cubicBezTo>
                    <a:pt x="111" y="60"/>
                    <a:pt x="113" y="60"/>
                    <a:pt x="114" y="59"/>
                  </a:cubicBezTo>
                  <a:cubicBezTo>
                    <a:pt x="115" y="59"/>
                    <a:pt x="116" y="58"/>
                    <a:pt x="116" y="57"/>
                  </a:cubicBezTo>
                  <a:cubicBezTo>
                    <a:pt x="118" y="54"/>
                    <a:pt x="119" y="51"/>
                    <a:pt x="119" y="47"/>
                  </a:cubicBezTo>
                  <a:cubicBezTo>
                    <a:pt x="119" y="43"/>
                    <a:pt x="117" y="40"/>
                    <a:pt x="116" y="38"/>
                  </a:cubicBezTo>
                  <a:cubicBezTo>
                    <a:pt x="114" y="36"/>
                    <a:pt x="111" y="35"/>
                    <a:pt x="108" y="35"/>
                  </a:cubicBezTo>
                  <a:cubicBezTo>
                    <a:pt x="108" y="35"/>
                    <a:pt x="108" y="35"/>
                    <a:pt x="108" y="35"/>
                  </a:cubicBezTo>
                  <a:cubicBezTo>
                    <a:pt x="108" y="35"/>
                    <a:pt x="107" y="35"/>
                    <a:pt x="106" y="35"/>
                  </a:cubicBezTo>
                  <a:cubicBezTo>
                    <a:pt x="106" y="35"/>
                    <a:pt x="106" y="35"/>
                    <a:pt x="106" y="35"/>
                  </a:cubicBezTo>
                  <a:cubicBezTo>
                    <a:pt x="104" y="36"/>
                    <a:pt x="103" y="36"/>
                    <a:pt x="103" y="37"/>
                  </a:cubicBezTo>
                  <a:cubicBezTo>
                    <a:pt x="102" y="37"/>
                    <a:pt x="101" y="38"/>
                    <a:pt x="100" y="38"/>
                  </a:cubicBezTo>
                  <a:cubicBezTo>
                    <a:pt x="99" y="39"/>
                    <a:pt x="98" y="39"/>
                    <a:pt x="97" y="39"/>
                  </a:cubicBezTo>
                  <a:cubicBezTo>
                    <a:pt x="97" y="39"/>
                    <a:pt x="97" y="39"/>
                    <a:pt x="97" y="39"/>
                  </a:cubicBezTo>
                  <a:cubicBezTo>
                    <a:pt x="97" y="39"/>
                    <a:pt x="97" y="39"/>
                    <a:pt x="97" y="39"/>
                  </a:cubicBezTo>
                  <a:cubicBezTo>
                    <a:pt x="96" y="39"/>
                    <a:pt x="95" y="39"/>
                    <a:pt x="94" y="39"/>
                  </a:cubicBezTo>
                  <a:cubicBezTo>
                    <a:pt x="93" y="38"/>
                    <a:pt x="92" y="37"/>
                    <a:pt x="92" y="36"/>
                  </a:cubicBezTo>
                  <a:cubicBezTo>
                    <a:pt x="91" y="36"/>
                    <a:pt x="91" y="35"/>
                    <a:pt x="91" y="34"/>
                  </a:cubicBezTo>
                  <a:cubicBezTo>
                    <a:pt x="91" y="32"/>
                    <a:pt x="90" y="30"/>
                    <a:pt x="90" y="28"/>
                  </a:cubicBezTo>
                  <a:cubicBezTo>
                    <a:pt x="90" y="22"/>
                    <a:pt x="92" y="14"/>
                    <a:pt x="93" y="8"/>
                  </a:cubicBezTo>
                  <a:cubicBezTo>
                    <a:pt x="93" y="4"/>
                    <a:pt x="93" y="2"/>
                    <a:pt x="94" y="0"/>
                  </a:cubicBezTo>
                  <a:cubicBezTo>
                    <a:pt x="8" y="0"/>
                    <a:pt x="8" y="0"/>
                    <a:pt x="8" y="0"/>
                  </a:cubicBezTo>
                  <a:cubicBezTo>
                    <a:pt x="4" y="0"/>
                    <a:pt x="0" y="3"/>
                    <a:pt x="0" y="8"/>
                  </a:cubicBezTo>
                  <a:cubicBezTo>
                    <a:pt x="0" y="90"/>
                    <a:pt x="0" y="90"/>
                    <a:pt x="0" y="90"/>
                  </a:cubicBezTo>
                  <a:cubicBezTo>
                    <a:pt x="0" y="90"/>
                    <a:pt x="1" y="90"/>
                    <a:pt x="1" y="90"/>
                  </a:cubicBezTo>
                  <a:cubicBezTo>
                    <a:pt x="3" y="90"/>
                    <a:pt x="6" y="91"/>
                    <a:pt x="9" y="91"/>
                  </a:cubicBezTo>
                  <a:close/>
                </a:path>
              </a:pathLst>
            </a:custGeom>
            <a:blipFill dpi="0" rotWithShape="0">
              <a:blip r:embed="rId22" cstate="print">
                <a:lum/>
              </a:blip>
              <a:srcRect/>
              <a:stretch>
                <a:fillRect l="-603151" t="-624612" r="-3077173" b="-873848"/>
              </a:stretch>
            </a:blipFill>
            <a:ln>
              <a:noFill/>
            </a:ln>
          </p:spPr>
          <p:txBody>
            <a:bodyPr vert="horz" wrap="square" lIns="91431" tIns="45716" rIns="91431" bIns="45716" numCol="1" anchor="t" anchorCtr="0" compatLnSpc="1"/>
            <a:lstStyle/>
            <a:p>
              <a:endParaRPr lang="zh-CN" altLang="en-US" sz="1400" kern="0">
                <a:solidFill>
                  <a:schemeClr val="bg1"/>
                </a:solidFill>
                <a:latin typeface="方正中等线简体" panose="03000509000000000000" pitchFamily="65" charset="-122"/>
                <a:ea typeface="方正中等线简体" panose="03000509000000000000" pitchFamily="65" charset="-122"/>
              </a:endParaRPr>
            </a:p>
          </p:txBody>
        </p:sp>
        <p:sp>
          <p:nvSpPr>
            <p:cNvPr id="44" name="Freeform 36"/>
            <p:cNvSpPr/>
            <p:nvPr/>
          </p:nvSpPr>
          <p:spPr bwMode="auto">
            <a:xfrm>
              <a:off x="5410200" y="3698875"/>
              <a:ext cx="355600" cy="450850"/>
            </a:xfrm>
            <a:custGeom>
              <a:avLst/>
              <a:gdLst>
                <a:gd name="T0" fmla="*/ 93 w 94"/>
                <a:gd name="T1" fmla="*/ 85 h 119"/>
                <a:gd name="T2" fmla="*/ 86 w 94"/>
                <a:gd name="T3" fmla="*/ 89 h 119"/>
                <a:gd name="T4" fmla="*/ 82 w 94"/>
                <a:gd name="T5" fmla="*/ 89 h 119"/>
                <a:gd name="T6" fmla="*/ 70 w 94"/>
                <a:gd name="T7" fmla="*/ 84 h 119"/>
                <a:gd name="T8" fmla="*/ 67 w 94"/>
                <a:gd name="T9" fmla="*/ 61 h 119"/>
                <a:gd name="T10" fmla="*/ 80 w 94"/>
                <a:gd name="T11" fmla="*/ 52 h 119"/>
                <a:gd name="T12" fmla="*/ 81 w 94"/>
                <a:gd name="T13" fmla="*/ 52 h 119"/>
                <a:gd name="T14" fmla="*/ 91 w 94"/>
                <a:gd name="T15" fmla="*/ 55 h 119"/>
                <a:gd name="T16" fmla="*/ 93 w 94"/>
                <a:gd name="T17" fmla="*/ 56 h 119"/>
                <a:gd name="T18" fmla="*/ 93 w 94"/>
                <a:gd name="T19" fmla="*/ 38 h 119"/>
                <a:gd name="T20" fmla="*/ 93 w 94"/>
                <a:gd name="T21" fmla="*/ 38 h 119"/>
                <a:gd name="T22" fmla="*/ 93 w 94"/>
                <a:gd name="T23" fmla="*/ 27 h 119"/>
                <a:gd name="T24" fmla="*/ 67 w 94"/>
                <a:gd name="T25" fmla="*/ 28 h 119"/>
                <a:gd name="T26" fmla="*/ 60 w 94"/>
                <a:gd name="T27" fmla="*/ 27 h 119"/>
                <a:gd name="T28" fmla="*/ 59 w 94"/>
                <a:gd name="T29" fmla="*/ 27 h 119"/>
                <a:gd name="T30" fmla="*/ 58 w 94"/>
                <a:gd name="T31" fmla="*/ 27 h 119"/>
                <a:gd name="T32" fmla="*/ 56 w 94"/>
                <a:gd name="T33" fmla="*/ 23 h 119"/>
                <a:gd name="T34" fmla="*/ 56 w 94"/>
                <a:gd name="T35" fmla="*/ 23 h 119"/>
                <a:gd name="T36" fmla="*/ 58 w 94"/>
                <a:gd name="T37" fmla="*/ 17 h 119"/>
                <a:gd name="T38" fmla="*/ 61 w 94"/>
                <a:gd name="T39" fmla="*/ 9 h 119"/>
                <a:gd name="T40" fmla="*/ 57 w 94"/>
                <a:gd name="T41" fmla="*/ 2 h 119"/>
                <a:gd name="T42" fmla="*/ 39 w 94"/>
                <a:gd name="T43" fmla="*/ 3 h 119"/>
                <a:gd name="T44" fmla="*/ 36 w 94"/>
                <a:gd name="T45" fmla="*/ 13 h 119"/>
                <a:gd name="T46" fmla="*/ 39 w 94"/>
                <a:gd name="T47" fmla="*/ 19 h 119"/>
                <a:gd name="T48" fmla="*/ 40 w 94"/>
                <a:gd name="T49" fmla="*/ 22 h 119"/>
                <a:gd name="T50" fmla="*/ 39 w 94"/>
                <a:gd name="T51" fmla="*/ 24 h 119"/>
                <a:gd name="T52" fmla="*/ 35 w 94"/>
                <a:gd name="T53" fmla="*/ 28 h 119"/>
                <a:gd name="T54" fmla="*/ 8 w 94"/>
                <a:gd name="T55" fmla="*/ 26 h 119"/>
                <a:gd name="T56" fmla="*/ 0 w 94"/>
                <a:gd name="T57" fmla="*/ 110 h 119"/>
                <a:gd name="T58" fmla="*/ 90 w 94"/>
                <a:gd name="T59" fmla="*/ 119 h 119"/>
                <a:gd name="T60" fmla="*/ 92 w 94"/>
                <a:gd name="T61" fmla="*/ 110 h 119"/>
                <a:gd name="T62" fmla="*/ 94 w 94"/>
                <a:gd name="T63" fmla="*/ 8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4" h="119">
                  <a:moveTo>
                    <a:pt x="93" y="85"/>
                  </a:moveTo>
                  <a:cubicBezTo>
                    <a:pt x="93" y="85"/>
                    <a:pt x="93" y="85"/>
                    <a:pt x="93" y="85"/>
                  </a:cubicBezTo>
                  <a:cubicBezTo>
                    <a:pt x="93" y="85"/>
                    <a:pt x="93" y="86"/>
                    <a:pt x="92" y="86"/>
                  </a:cubicBezTo>
                  <a:cubicBezTo>
                    <a:pt x="91" y="87"/>
                    <a:pt x="89" y="88"/>
                    <a:pt x="86" y="89"/>
                  </a:cubicBezTo>
                  <a:cubicBezTo>
                    <a:pt x="84" y="89"/>
                    <a:pt x="83" y="89"/>
                    <a:pt x="82" y="89"/>
                  </a:cubicBezTo>
                  <a:cubicBezTo>
                    <a:pt x="82" y="89"/>
                    <a:pt x="82" y="89"/>
                    <a:pt x="82" y="89"/>
                  </a:cubicBezTo>
                  <a:cubicBezTo>
                    <a:pt x="82" y="89"/>
                    <a:pt x="82" y="89"/>
                    <a:pt x="82" y="89"/>
                  </a:cubicBezTo>
                  <a:cubicBezTo>
                    <a:pt x="77" y="89"/>
                    <a:pt x="73" y="87"/>
                    <a:pt x="70" y="84"/>
                  </a:cubicBezTo>
                  <a:cubicBezTo>
                    <a:pt x="67" y="81"/>
                    <a:pt x="66" y="76"/>
                    <a:pt x="66" y="71"/>
                  </a:cubicBezTo>
                  <a:cubicBezTo>
                    <a:pt x="66" y="68"/>
                    <a:pt x="66" y="65"/>
                    <a:pt x="67" y="61"/>
                  </a:cubicBezTo>
                  <a:cubicBezTo>
                    <a:pt x="69" y="58"/>
                    <a:pt x="71" y="56"/>
                    <a:pt x="74" y="54"/>
                  </a:cubicBezTo>
                  <a:cubicBezTo>
                    <a:pt x="76" y="53"/>
                    <a:pt x="78" y="52"/>
                    <a:pt x="80" y="52"/>
                  </a:cubicBezTo>
                  <a:cubicBezTo>
                    <a:pt x="81" y="52"/>
                    <a:pt x="81" y="52"/>
                    <a:pt x="81" y="52"/>
                  </a:cubicBezTo>
                  <a:cubicBezTo>
                    <a:pt x="81" y="52"/>
                    <a:pt x="81" y="52"/>
                    <a:pt x="81" y="52"/>
                  </a:cubicBezTo>
                  <a:cubicBezTo>
                    <a:pt x="82" y="52"/>
                    <a:pt x="83" y="52"/>
                    <a:pt x="84" y="53"/>
                  </a:cubicBezTo>
                  <a:cubicBezTo>
                    <a:pt x="87" y="53"/>
                    <a:pt x="89" y="54"/>
                    <a:pt x="91" y="55"/>
                  </a:cubicBezTo>
                  <a:cubicBezTo>
                    <a:pt x="92" y="56"/>
                    <a:pt x="93" y="56"/>
                    <a:pt x="93" y="57"/>
                  </a:cubicBezTo>
                  <a:cubicBezTo>
                    <a:pt x="93" y="56"/>
                    <a:pt x="93" y="56"/>
                    <a:pt x="93" y="56"/>
                  </a:cubicBezTo>
                  <a:cubicBezTo>
                    <a:pt x="94" y="54"/>
                    <a:pt x="94" y="51"/>
                    <a:pt x="94" y="48"/>
                  </a:cubicBezTo>
                  <a:cubicBezTo>
                    <a:pt x="94" y="45"/>
                    <a:pt x="94" y="42"/>
                    <a:pt x="93" y="38"/>
                  </a:cubicBezTo>
                  <a:cubicBezTo>
                    <a:pt x="93" y="38"/>
                    <a:pt x="93" y="38"/>
                    <a:pt x="93" y="38"/>
                  </a:cubicBezTo>
                  <a:cubicBezTo>
                    <a:pt x="93" y="38"/>
                    <a:pt x="93" y="38"/>
                    <a:pt x="93" y="38"/>
                  </a:cubicBezTo>
                  <a:cubicBezTo>
                    <a:pt x="93" y="37"/>
                    <a:pt x="93" y="36"/>
                    <a:pt x="93" y="35"/>
                  </a:cubicBezTo>
                  <a:cubicBezTo>
                    <a:pt x="93" y="32"/>
                    <a:pt x="93" y="29"/>
                    <a:pt x="93" y="27"/>
                  </a:cubicBezTo>
                  <a:cubicBezTo>
                    <a:pt x="86" y="27"/>
                    <a:pt x="77" y="28"/>
                    <a:pt x="70" y="28"/>
                  </a:cubicBezTo>
                  <a:cubicBezTo>
                    <a:pt x="69" y="28"/>
                    <a:pt x="68" y="28"/>
                    <a:pt x="67" y="28"/>
                  </a:cubicBezTo>
                  <a:cubicBezTo>
                    <a:pt x="66" y="28"/>
                    <a:pt x="65" y="28"/>
                    <a:pt x="64" y="28"/>
                  </a:cubicBezTo>
                  <a:cubicBezTo>
                    <a:pt x="63" y="28"/>
                    <a:pt x="61" y="28"/>
                    <a:pt x="60" y="27"/>
                  </a:cubicBezTo>
                  <a:cubicBezTo>
                    <a:pt x="60" y="27"/>
                    <a:pt x="59" y="27"/>
                    <a:pt x="59" y="27"/>
                  </a:cubicBezTo>
                  <a:cubicBezTo>
                    <a:pt x="59" y="27"/>
                    <a:pt x="59" y="27"/>
                    <a:pt x="59" y="27"/>
                  </a:cubicBezTo>
                  <a:cubicBezTo>
                    <a:pt x="59" y="27"/>
                    <a:pt x="59" y="27"/>
                    <a:pt x="58" y="27"/>
                  </a:cubicBezTo>
                  <a:cubicBezTo>
                    <a:pt x="58" y="27"/>
                    <a:pt x="58" y="27"/>
                    <a:pt x="58" y="27"/>
                  </a:cubicBezTo>
                  <a:cubicBezTo>
                    <a:pt x="57" y="26"/>
                    <a:pt x="57" y="26"/>
                    <a:pt x="56" y="25"/>
                  </a:cubicBezTo>
                  <a:cubicBezTo>
                    <a:pt x="56" y="24"/>
                    <a:pt x="56" y="23"/>
                    <a:pt x="56" y="23"/>
                  </a:cubicBezTo>
                  <a:cubicBezTo>
                    <a:pt x="56" y="23"/>
                    <a:pt x="56" y="23"/>
                    <a:pt x="56" y="23"/>
                  </a:cubicBezTo>
                  <a:cubicBezTo>
                    <a:pt x="56" y="23"/>
                    <a:pt x="56" y="23"/>
                    <a:pt x="56" y="23"/>
                  </a:cubicBezTo>
                  <a:cubicBezTo>
                    <a:pt x="56" y="21"/>
                    <a:pt x="56" y="20"/>
                    <a:pt x="57" y="19"/>
                  </a:cubicBezTo>
                  <a:cubicBezTo>
                    <a:pt x="57" y="19"/>
                    <a:pt x="58" y="18"/>
                    <a:pt x="58" y="17"/>
                  </a:cubicBezTo>
                  <a:cubicBezTo>
                    <a:pt x="59" y="16"/>
                    <a:pt x="60" y="14"/>
                    <a:pt x="60" y="12"/>
                  </a:cubicBezTo>
                  <a:cubicBezTo>
                    <a:pt x="61" y="11"/>
                    <a:pt x="61" y="10"/>
                    <a:pt x="61" y="9"/>
                  </a:cubicBezTo>
                  <a:cubicBezTo>
                    <a:pt x="61" y="7"/>
                    <a:pt x="60" y="6"/>
                    <a:pt x="60" y="5"/>
                  </a:cubicBezTo>
                  <a:cubicBezTo>
                    <a:pt x="59" y="4"/>
                    <a:pt x="58" y="3"/>
                    <a:pt x="57" y="2"/>
                  </a:cubicBezTo>
                  <a:cubicBezTo>
                    <a:pt x="55" y="1"/>
                    <a:pt x="51" y="0"/>
                    <a:pt x="47" y="0"/>
                  </a:cubicBezTo>
                  <a:cubicBezTo>
                    <a:pt x="44" y="0"/>
                    <a:pt x="41" y="1"/>
                    <a:pt x="39" y="3"/>
                  </a:cubicBezTo>
                  <a:cubicBezTo>
                    <a:pt x="37" y="5"/>
                    <a:pt x="36" y="8"/>
                    <a:pt x="36" y="10"/>
                  </a:cubicBezTo>
                  <a:cubicBezTo>
                    <a:pt x="36" y="11"/>
                    <a:pt x="36" y="12"/>
                    <a:pt x="36" y="13"/>
                  </a:cubicBezTo>
                  <a:cubicBezTo>
                    <a:pt x="36" y="14"/>
                    <a:pt x="37" y="15"/>
                    <a:pt x="37" y="16"/>
                  </a:cubicBezTo>
                  <a:cubicBezTo>
                    <a:pt x="38" y="17"/>
                    <a:pt x="38" y="18"/>
                    <a:pt x="39" y="19"/>
                  </a:cubicBezTo>
                  <a:cubicBezTo>
                    <a:pt x="39" y="20"/>
                    <a:pt x="40" y="21"/>
                    <a:pt x="40" y="22"/>
                  </a:cubicBezTo>
                  <a:cubicBezTo>
                    <a:pt x="40" y="22"/>
                    <a:pt x="40" y="22"/>
                    <a:pt x="40" y="22"/>
                  </a:cubicBezTo>
                  <a:cubicBezTo>
                    <a:pt x="40" y="22"/>
                    <a:pt x="40" y="22"/>
                    <a:pt x="40" y="22"/>
                  </a:cubicBezTo>
                  <a:cubicBezTo>
                    <a:pt x="40" y="23"/>
                    <a:pt x="39" y="24"/>
                    <a:pt x="39" y="24"/>
                  </a:cubicBezTo>
                  <a:cubicBezTo>
                    <a:pt x="39" y="26"/>
                    <a:pt x="38" y="26"/>
                    <a:pt x="37" y="27"/>
                  </a:cubicBezTo>
                  <a:cubicBezTo>
                    <a:pt x="36" y="27"/>
                    <a:pt x="35" y="28"/>
                    <a:pt x="35" y="28"/>
                  </a:cubicBezTo>
                  <a:cubicBezTo>
                    <a:pt x="33" y="28"/>
                    <a:pt x="31" y="28"/>
                    <a:pt x="29" y="28"/>
                  </a:cubicBezTo>
                  <a:cubicBezTo>
                    <a:pt x="23" y="28"/>
                    <a:pt x="15" y="27"/>
                    <a:pt x="8" y="26"/>
                  </a:cubicBezTo>
                  <a:cubicBezTo>
                    <a:pt x="5" y="26"/>
                    <a:pt x="2" y="25"/>
                    <a:pt x="0" y="25"/>
                  </a:cubicBezTo>
                  <a:cubicBezTo>
                    <a:pt x="0" y="110"/>
                    <a:pt x="0" y="110"/>
                    <a:pt x="0" y="110"/>
                  </a:cubicBezTo>
                  <a:cubicBezTo>
                    <a:pt x="0" y="115"/>
                    <a:pt x="4" y="119"/>
                    <a:pt x="8" y="119"/>
                  </a:cubicBezTo>
                  <a:cubicBezTo>
                    <a:pt x="90" y="119"/>
                    <a:pt x="90" y="119"/>
                    <a:pt x="90" y="119"/>
                  </a:cubicBezTo>
                  <a:cubicBezTo>
                    <a:pt x="90" y="118"/>
                    <a:pt x="90" y="118"/>
                    <a:pt x="91" y="118"/>
                  </a:cubicBezTo>
                  <a:cubicBezTo>
                    <a:pt x="91" y="116"/>
                    <a:pt x="91" y="113"/>
                    <a:pt x="92" y="110"/>
                  </a:cubicBezTo>
                  <a:cubicBezTo>
                    <a:pt x="93" y="103"/>
                    <a:pt x="94" y="96"/>
                    <a:pt x="94" y="90"/>
                  </a:cubicBezTo>
                  <a:cubicBezTo>
                    <a:pt x="94" y="89"/>
                    <a:pt x="94" y="87"/>
                    <a:pt x="94" y="86"/>
                  </a:cubicBezTo>
                  <a:cubicBezTo>
                    <a:pt x="94" y="86"/>
                    <a:pt x="93" y="85"/>
                    <a:pt x="93" y="85"/>
                  </a:cubicBezTo>
                  <a:close/>
                </a:path>
              </a:pathLst>
            </a:custGeom>
            <a:blipFill dpi="0" rotWithShape="0">
              <a:blip r:embed="rId23" cstate="print">
                <a:lum/>
              </a:blip>
              <a:srcRect/>
              <a:stretch>
                <a:fillRect l="-603151" t="-624612" r="-3077173" b="-873848"/>
              </a:stretch>
            </a:blipFill>
            <a:ln>
              <a:noFill/>
            </a:ln>
          </p:spPr>
          <p:txBody>
            <a:bodyPr vert="horz" wrap="square" lIns="91431" tIns="45716" rIns="91431" bIns="45716" numCol="1" anchor="t" anchorCtr="0" compatLnSpc="1"/>
            <a:lstStyle/>
            <a:p>
              <a:endParaRPr lang="zh-CN" altLang="en-US" sz="1400" kern="0">
                <a:solidFill>
                  <a:schemeClr val="bg1"/>
                </a:solidFill>
                <a:latin typeface="方正中等线简体" panose="03000509000000000000" pitchFamily="65" charset="-122"/>
                <a:ea typeface="方正中等线简体" panose="03000509000000000000" pitchFamily="65" charset="-122"/>
              </a:endParaRPr>
            </a:p>
          </p:txBody>
        </p:sp>
      </p:grpSp>
      <p:sp>
        <p:nvSpPr>
          <p:cNvPr id="45" name="泪滴形 44"/>
          <p:cNvSpPr/>
          <p:nvPr/>
        </p:nvSpPr>
        <p:spPr>
          <a:xfrm rot="8100000">
            <a:off x="7891656" y="1515203"/>
            <a:ext cx="1466031" cy="1466031"/>
          </a:xfrm>
          <a:prstGeom prst="teardrop">
            <a:avLst>
              <a:gd name="adj" fmla="val 109259"/>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nvGrpSpPr>
          <p:cNvPr id="46" name="组合 45"/>
          <p:cNvGrpSpPr/>
          <p:nvPr/>
        </p:nvGrpSpPr>
        <p:grpSpPr>
          <a:xfrm>
            <a:off x="8197387" y="1946331"/>
            <a:ext cx="854567" cy="730451"/>
            <a:chOff x="5429250" y="2857500"/>
            <a:chExt cx="1333501" cy="1139826"/>
          </a:xfrm>
          <a:solidFill>
            <a:schemeClr val="bg1"/>
          </a:solidFill>
        </p:grpSpPr>
        <p:sp>
          <p:nvSpPr>
            <p:cNvPr id="47" name="Freeform 40"/>
            <p:cNvSpPr/>
            <p:nvPr/>
          </p:nvSpPr>
          <p:spPr bwMode="auto">
            <a:xfrm>
              <a:off x="5429250" y="3652838"/>
              <a:ext cx="400050" cy="344488"/>
            </a:xfrm>
            <a:custGeom>
              <a:avLst/>
              <a:gdLst>
                <a:gd name="T0" fmla="*/ 0 w 106"/>
                <a:gd name="T1" fmla="*/ 28 h 91"/>
                <a:gd name="T2" fmla="*/ 66 w 106"/>
                <a:gd name="T3" fmla="*/ 91 h 91"/>
                <a:gd name="T4" fmla="*/ 106 w 106"/>
                <a:gd name="T5" fmla="*/ 61 h 91"/>
                <a:gd name="T6" fmla="*/ 36 w 106"/>
                <a:gd name="T7" fmla="*/ 0 h 91"/>
                <a:gd name="T8" fmla="*/ 0 w 106"/>
                <a:gd name="T9" fmla="*/ 28 h 91"/>
              </a:gdLst>
              <a:ahLst/>
              <a:cxnLst>
                <a:cxn ang="0">
                  <a:pos x="T0" y="T1"/>
                </a:cxn>
                <a:cxn ang="0">
                  <a:pos x="T2" y="T3"/>
                </a:cxn>
                <a:cxn ang="0">
                  <a:pos x="T4" y="T5"/>
                </a:cxn>
                <a:cxn ang="0">
                  <a:pos x="T6" y="T7"/>
                </a:cxn>
                <a:cxn ang="0">
                  <a:pos x="T8" y="T9"/>
                </a:cxn>
              </a:cxnLst>
              <a:rect l="0" t="0" r="r" b="b"/>
              <a:pathLst>
                <a:path w="106" h="91">
                  <a:moveTo>
                    <a:pt x="0" y="28"/>
                  </a:moveTo>
                  <a:cubicBezTo>
                    <a:pt x="66" y="91"/>
                    <a:pt x="66" y="91"/>
                    <a:pt x="66" y="91"/>
                  </a:cubicBezTo>
                  <a:cubicBezTo>
                    <a:pt x="66" y="91"/>
                    <a:pt x="87" y="74"/>
                    <a:pt x="106" y="61"/>
                  </a:cubicBezTo>
                  <a:cubicBezTo>
                    <a:pt x="36" y="0"/>
                    <a:pt x="36" y="0"/>
                    <a:pt x="36" y="0"/>
                  </a:cubicBezTo>
                  <a:cubicBezTo>
                    <a:pt x="10" y="19"/>
                    <a:pt x="0" y="28"/>
                    <a:pt x="0" y="28"/>
                  </a:cubicBezTo>
                  <a:close/>
                </a:path>
              </a:pathLst>
            </a:custGeom>
            <a:blipFill dpi="0" rotWithShape="0">
              <a:blip r:embed="rId24" cstate="print">
                <a:lum/>
              </a:blip>
              <a:srcRect/>
              <a:stretch>
                <a:fillRect l="-603151" t="-624612" r="-3077173" b="-873848"/>
              </a:stretch>
            </a:blipFill>
            <a:ln>
              <a:noFill/>
            </a:ln>
          </p:spPr>
          <p:txBody>
            <a:bodyPr vert="horz" wrap="square" lIns="91431" tIns="45716" rIns="91431" bIns="45716" numCol="1" anchor="t" anchorCtr="0" compatLnSpc="1"/>
            <a:lstStyle/>
            <a:p>
              <a:endParaRPr lang="zh-CN" altLang="en-US" sz="1400" kern="0">
                <a:solidFill>
                  <a:schemeClr val="bg1"/>
                </a:solidFill>
                <a:latin typeface="方正中等线简体" panose="03000509000000000000" pitchFamily="65" charset="-122"/>
                <a:ea typeface="方正中等线简体" panose="03000509000000000000" pitchFamily="65" charset="-122"/>
              </a:endParaRPr>
            </a:p>
          </p:txBody>
        </p:sp>
        <p:sp>
          <p:nvSpPr>
            <p:cNvPr id="48" name="Freeform 41"/>
            <p:cNvSpPr/>
            <p:nvPr/>
          </p:nvSpPr>
          <p:spPr bwMode="auto">
            <a:xfrm>
              <a:off x="5626100" y="3455988"/>
              <a:ext cx="1087438" cy="401638"/>
            </a:xfrm>
            <a:custGeom>
              <a:avLst/>
              <a:gdLst>
                <a:gd name="T0" fmla="*/ 243 w 288"/>
                <a:gd name="T1" fmla="*/ 30 h 106"/>
                <a:gd name="T2" fmla="*/ 191 w 288"/>
                <a:gd name="T3" fmla="*/ 60 h 106"/>
                <a:gd name="T4" fmla="*/ 117 w 288"/>
                <a:gd name="T5" fmla="*/ 51 h 106"/>
                <a:gd name="T6" fmla="*/ 165 w 288"/>
                <a:gd name="T7" fmla="*/ 45 h 106"/>
                <a:gd name="T8" fmla="*/ 203 w 288"/>
                <a:gd name="T9" fmla="*/ 17 h 106"/>
                <a:gd name="T10" fmla="*/ 131 w 288"/>
                <a:gd name="T11" fmla="*/ 13 h 106"/>
                <a:gd name="T12" fmla="*/ 62 w 288"/>
                <a:gd name="T13" fmla="*/ 13 h 106"/>
                <a:gd name="T14" fmla="*/ 0 w 288"/>
                <a:gd name="T15" fmla="*/ 51 h 106"/>
                <a:gd name="T16" fmla="*/ 64 w 288"/>
                <a:gd name="T17" fmla="*/ 106 h 106"/>
                <a:gd name="T18" fmla="*/ 85 w 288"/>
                <a:gd name="T19" fmla="*/ 94 h 106"/>
                <a:gd name="T20" fmla="*/ 191 w 288"/>
                <a:gd name="T21" fmla="*/ 94 h 106"/>
                <a:gd name="T22" fmla="*/ 288 w 288"/>
                <a:gd name="T23" fmla="*/ 17 h 106"/>
                <a:gd name="T24" fmla="*/ 243 w 288"/>
                <a:gd name="T25"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8" h="106">
                  <a:moveTo>
                    <a:pt x="243" y="30"/>
                  </a:moveTo>
                  <a:cubicBezTo>
                    <a:pt x="226" y="45"/>
                    <a:pt x="212" y="56"/>
                    <a:pt x="191" y="60"/>
                  </a:cubicBezTo>
                  <a:cubicBezTo>
                    <a:pt x="159" y="65"/>
                    <a:pt x="126" y="57"/>
                    <a:pt x="117" y="51"/>
                  </a:cubicBezTo>
                  <a:cubicBezTo>
                    <a:pt x="102" y="41"/>
                    <a:pt x="118" y="47"/>
                    <a:pt x="165" y="45"/>
                  </a:cubicBezTo>
                  <a:cubicBezTo>
                    <a:pt x="212" y="42"/>
                    <a:pt x="203" y="17"/>
                    <a:pt x="203" y="17"/>
                  </a:cubicBezTo>
                  <a:cubicBezTo>
                    <a:pt x="192" y="16"/>
                    <a:pt x="180" y="15"/>
                    <a:pt x="131" y="13"/>
                  </a:cubicBezTo>
                  <a:cubicBezTo>
                    <a:pt x="113" y="13"/>
                    <a:pt x="79" y="9"/>
                    <a:pt x="62" y="13"/>
                  </a:cubicBezTo>
                  <a:cubicBezTo>
                    <a:pt x="44" y="16"/>
                    <a:pt x="26" y="33"/>
                    <a:pt x="0" y="51"/>
                  </a:cubicBezTo>
                  <a:cubicBezTo>
                    <a:pt x="64" y="106"/>
                    <a:pt x="64" y="106"/>
                    <a:pt x="64" y="106"/>
                  </a:cubicBezTo>
                  <a:cubicBezTo>
                    <a:pt x="74" y="99"/>
                    <a:pt x="82" y="94"/>
                    <a:pt x="85" y="94"/>
                  </a:cubicBezTo>
                  <a:cubicBezTo>
                    <a:pt x="105" y="94"/>
                    <a:pt x="155" y="99"/>
                    <a:pt x="191" y="94"/>
                  </a:cubicBezTo>
                  <a:cubicBezTo>
                    <a:pt x="263" y="60"/>
                    <a:pt x="288" y="17"/>
                    <a:pt x="288" y="17"/>
                  </a:cubicBezTo>
                  <a:cubicBezTo>
                    <a:pt x="288" y="17"/>
                    <a:pt x="269" y="0"/>
                    <a:pt x="243" y="30"/>
                  </a:cubicBezTo>
                  <a:close/>
                </a:path>
              </a:pathLst>
            </a:custGeom>
            <a:blipFill dpi="0" rotWithShape="0">
              <a:blip r:embed="rId25" cstate="print">
                <a:lum/>
              </a:blip>
              <a:srcRect/>
              <a:stretch>
                <a:fillRect l="-603151" t="-624612" r="-3077173" b="-873848"/>
              </a:stretch>
            </a:blipFill>
            <a:ln>
              <a:noFill/>
            </a:ln>
          </p:spPr>
          <p:txBody>
            <a:bodyPr vert="horz" wrap="square" lIns="91431" tIns="45716" rIns="91431" bIns="45716" numCol="1" anchor="t" anchorCtr="0" compatLnSpc="1"/>
            <a:lstStyle/>
            <a:p>
              <a:endParaRPr lang="zh-CN" altLang="en-US" sz="1400" kern="0">
                <a:solidFill>
                  <a:schemeClr val="bg1"/>
                </a:solidFill>
                <a:latin typeface="方正中等线简体" panose="03000509000000000000" pitchFamily="65" charset="-122"/>
                <a:ea typeface="方正中等线简体" panose="03000509000000000000" pitchFamily="65" charset="-122"/>
              </a:endParaRPr>
            </a:p>
          </p:txBody>
        </p:sp>
        <p:sp>
          <p:nvSpPr>
            <p:cNvPr id="49" name="Freeform 42"/>
            <p:cNvSpPr>
              <a:spLocks noEditPoints="1"/>
            </p:cNvSpPr>
            <p:nvPr/>
          </p:nvSpPr>
          <p:spPr bwMode="auto">
            <a:xfrm>
              <a:off x="5637213" y="2857500"/>
              <a:ext cx="1125538" cy="579438"/>
            </a:xfrm>
            <a:custGeom>
              <a:avLst/>
              <a:gdLst>
                <a:gd name="T0" fmla="*/ 0 w 709"/>
                <a:gd name="T1" fmla="*/ 0 h 365"/>
                <a:gd name="T2" fmla="*/ 0 w 709"/>
                <a:gd name="T3" fmla="*/ 365 h 365"/>
                <a:gd name="T4" fmla="*/ 709 w 709"/>
                <a:gd name="T5" fmla="*/ 365 h 365"/>
                <a:gd name="T6" fmla="*/ 709 w 709"/>
                <a:gd name="T7" fmla="*/ 0 h 365"/>
                <a:gd name="T8" fmla="*/ 0 w 709"/>
                <a:gd name="T9" fmla="*/ 0 h 365"/>
                <a:gd name="T10" fmla="*/ 676 w 709"/>
                <a:gd name="T11" fmla="*/ 331 h 365"/>
                <a:gd name="T12" fmla="*/ 31 w 709"/>
                <a:gd name="T13" fmla="*/ 331 h 365"/>
                <a:gd name="T14" fmla="*/ 31 w 709"/>
                <a:gd name="T15" fmla="*/ 26 h 365"/>
                <a:gd name="T16" fmla="*/ 676 w 709"/>
                <a:gd name="T17" fmla="*/ 26 h 365"/>
                <a:gd name="T18" fmla="*/ 676 w 709"/>
                <a:gd name="T19" fmla="*/ 33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9" h="365">
                  <a:moveTo>
                    <a:pt x="0" y="0"/>
                  </a:moveTo>
                  <a:lnTo>
                    <a:pt x="0" y="365"/>
                  </a:lnTo>
                  <a:lnTo>
                    <a:pt x="709" y="365"/>
                  </a:lnTo>
                  <a:lnTo>
                    <a:pt x="709" y="0"/>
                  </a:lnTo>
                  <a:lnTo>
                    <a:pt x="0" y="0"/>
                  </a:lnTo>
                  <a:close/>
                  <a:moveTo>
                    <a:pt x="676" y="331"/>
                  </a:moveTo>
                  <a:lnTo>
                    <a:pt x="31" y="331"/>
                  </a:lnTo>
                  <a:lnTo>
                    <a:pt x="31" y="26"/>
                  </a:lnTo>
                  <a:lnTo>
                    <a:pt x="676" y="26"/>
                  </a:lnTo>
                  <a:lnTo>
                    <a:pt x="676" y="331"/>
                  </a:lnTo>
                  <a:close/>
                </a:path>
              </a:pathLst>
            </a:custGeom>
            <a:blipFill dpi="0" rotWithShape="0">
              <a:blip r:embed="rId26" cstate="print">
                <a:lum/>
              </a:blip>
              <a:srcRect/>
              <a:stretch>
                <a:fillRect l="-603151" t="-624612" r="-3077173" b="-873848"/>
              </a:stretch>
            </a:blipFill>
            <a:ln>
              <a:noFill/>
            </a:ln>
          </p:spPr>
          <p:txBody>
            <a:bodyPr vert="horz" wrap="square" lIns="91431" tIns="45716" rIns="91431" bIns="45716" numCol="1" anchor="t" anchorCtr="0" compatLnSpc="1"/>
            <a:lstStyle/>
            <a:p>
              <a:endParaRPr lang="zh-CN" altLang="en-US" sz="1400" kern="0">
                <a:solidFill>
                  <a:schemeClr val="bg1"/>
                </a:solidFill>
                <a:latin typeface="方正中等线简体" panose="03000509000000000000" pitchFamily="65" charset="-122"/>
                <a:ea typeface="方正中等线简体" panose="03000509000000000000" pitchFamily="65" charset="-122"/>
              </a:endParaRPr>
            </a:p>
          </p:txBody>
        </p:sp>
        <p:sp>
          <p:nvSpPr>
            <p:cNvPr id="50" name="Freeform 43"/>
            <p:cNvSpPr/>
            <p:nvPr/>
          </p:nvSpPr>
          <p:spPr bwMode="auto">
            <a:xfrm>
              <a:off x="6089650" y="2967038"/>
              <a:ext cx="220663" cy="355600"/>
            </a:xfrm>
            <a:custGeom>
              <a:avLst/>
              <a:gdLst>
                <a:gd name="T0" fmla="*/ 4 w 58"/>
                <a:gd name="T1" fmla="*/ 39 h 94"/>
                <a:gd name="T2" fmla="*/ 11 w 58"/>
                <a:gd name="T3" fmla="*/ 47 h 94"/>
                <a:gd name="T4" fmla="*/ 32 w 58"/>
                <a:gd name="T5" fmla="*/ 57 h 94"/>
                <a:gd name="T6" fmla="*/ 35 w 58"/>
                <a:gd name="T7" fmla="*/ 58 h 94"/>
                <a:gd name="T8" fmla="*/ 40 w 58"/>
                <a:gd name="T9" fmla="*/ 62 h 94"/>
                <a:gd name="T10" fmla="*/ 39 w 58"/>
                <a:gd name="T11" fmla="*/ 71 h 94"/>
                <a:gd name="T12" fmla="*/ 31 w 58"/>
                <a:gd name="T13" fmla="*/ 73 h 94"/>
                <a:gd name="T14" fmla="*/ 20 w 58"/>
                <a:gd name="T15" fmla="*/ 72 h 94"/>
                <a:gd name="T16" fmla="*/ 14 w 58"/>
                <a:gd name="T17" fmla="*/ 68 h 94"/>
                <a:gd name="T18" fmla="*/ 13 w 58"/>
                <a:gd name="T19" fmla="*/ 67 h 94"/>
                <a:gd name="T20" fmla="*/ 13 w 58"/>
                <a:gd name="T21" fmla="*/ 67 h 94"/>
                <a:gd name="T22" fmla="*/ 13 w 58"/>
                <a:gd name="T23" fmla="*/ 67 h 94"/>
                <a:gd name="T24" fmla="*/ 13 w 58"/>
                <a:gd name="T25" fmla="*/ 66 h 94"/>
                <a:gd name="T26" fmla="*/ 9 w 58"/>
                <a:gd name="T27" fmla="*/ 64 h 94"/>
                <a:gd name="T28" fmla="*/ 2 w 58"/>
                <a:gd name="T29" fmla="*/ 69 h 94"/>
                <a:gd name="T30" fmla="*/ 2 w 58"/>
                <a:gd name="T31" fmla="*/ 74 h 94"/>
                <a:gd name="T32" fmla="*/ 23 w 58"/>
                <a:gd name="T33" fmla="*/ 85 h 94"/>
                <a:gd name="T34" fmla="*/ 23 w 58"/>
                <a:gd name="T35" fmla="*/ 92 h 94"/>
                <a:gd name="T36" fmla="*/ 25 w 58"/>
                <a:gd name="T37" fmla="*/ 94 h 94"/>
                <a:gd name="T38" fmla="*/ 31 w 58"/>
                <a:gd name="T39" fmla="*/ 94 h 94"/>
                <a:gd name="T40" fmla="*/ 33 w 58"/>
                <a:gd name="T41" fmla="*/ 92 h 94"/>
                <a:gd name="T42" fmla="*/ 33 w 58"/>
                <a:gd name="T43" fmla="*/ 86 h 94"/>
                <a:gd name="T44" fmla="*/ 49 w 58"/>
                <a:gd name="T45" fmla="*/ 80 h 94"/>
                <a:gd name="T46" fmla="*/ 55 w 58"/>
                <a:gd name="T47" fmla="*/ 59 h 94"/>
                <a:gd name="T48" fmla="*/ 33 w 58"/>
                <a:gd name="T49" fmla="*/ 42 h 94"/>
                <a:gd name="T50" fmla="*/ 32 w 58"/>
                <a:gd name="T51" fmla="*/ 42 h 94"/>
                <a:gd name="T52" fmla="*/ 24 w 58"/>
                <a:gd name="T53" fmla="*/ 38 h 94"/>
                <a:gd name="T54" fmla="*/ 23 w 58"/>
                <a:gd name="T55" fmla="*/ 38 h 94"/>
                <a:gd name="T56" fmla="*/ 17 w 58"/>
                <a:gd name="T57" fmla="*/ 34 h 94"/>
                <a:gd name="T58" fmla="*/ 18 w 58"/>
                <a:gd name="T59" fmla="*/ 25 h 94"/>
                <a:gd name="T60" fmla="*/ 28 w 58"/>
                <a:gd name="T61" fmla="*/ 21 h 94"/>
                <a:gd name="T62" fmla="*/ 35 w 58"/>
                <a:gd name="T63" fmla="*/ 22 h 94"/>
                <a:gd name="T64" fmla="*/ 41 w 58"/>
                <a:gd name="T65" fmla="*/ 27 h 94"/>
                <a:gd name="T66" fmla="*/ 42 w 58"/>
                <a:gd name="T67" fmla="*/ 27 h 94"/>
                <a:gd name="T68" fmla="*/ 42 w 58"/>
                <a:gd name="T69" fmla="*/ 28 h 94"/>
                <a:gd name="T70" fmla="*/ 43 w 58"/>
                <a:gd name="T71" fmla="*/ 28 h 94"/>
                <a:gd name="T72" fmla="*/ 46 w 58"/>
                <a:gd name="T73" fmla="*/ 30 h 94"/>
                <a:gd name="T74" fmla="*/ 53 w 58"/>
                <a:gd name="T75" fmla="*/ 26 h 94"/>
                <a:gd name="T76" fmla="*/ 53 w 58"/>
                <a:gd name="T77" fmla="*/ 20 h 94"/>
                <a:gd name="T78" fmla="*/ 38 w 58"/>
                <a:gd name="T79" fmla="*/ 10 h 94"/>
                <a:gd name="T80" fmla="*/ 33 w 58"/>
                <a:gd name="T81" fmla="*/ 9 h 94"/>
                <a:gd name="T82" fmla="*/ 33 w 58"/>
                <a:gd name="T83" fmla="*/ 2 h 94"/>
                <a:gd name="T84" fmla="*/ 31 w 58"/>
                <a:gd name="T85" fmla="*/ 0 h 94"/>
                <a:gd name="T86" fmla="*/ 25 w 58"/>
                <a:gd name="T87" fmla="*/ 0 h 94"/>
                <a:gd name="T88" fmla="*/ 23 w 58"/>
                <a:gd name="T89" fmla="*/ 2 h 94"/>
                <a:gd name="T90" fmla="*/ 23 w 58"/>
                <a:gd name="T91" fmla="*/ 9 h 94"/>
                <a:gd name="T92" fmla="*/ 8 w 58"/>
                <a:gd name="T93" fmla="*/ 16 h 94"/>
                <a:gd name="T94" fmla="*/ 4 w 58"/>
                <a:gd name="T95"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8" h="94">
                  <a:moveTo>
                    <a:pt x="4" y="39"/>
                  </a:moveTo>
                  <a:cubicBezTo>
                    <a:pt x="6" y="42"/>
                    <a:pt x="8" y="45"/>
                    <a:pt x="11" y="47"/>
                  </a:cubicBezTo>
                  <a:cubicBezTo>
                    <a:pt x="14" y="48"/>
                    <a:pt x="26" y="54"/>
                    <a:pt x="32" y="57"/>
                  </a:cubicBezTo>
                  <a:cubicBezTo>
                    <a:pt x="35" y="58"/>
                    <a:pt x="35" y="58"/>
                    <a:pt x="35" y="58"/>
                  </a:cubicBezTo>
                  <a:cubicBezTo>
                    <a:pt x="37" y="59"/>
                    <a:pt x="39" y="61"/>
                    <a:pt x="40" y="62"/>
                  </a:cubicBezTo>
                  <a:cubicBezTo>
                    <a:pt x="42" y="65"/>
                    <a:pt x="41" y="69"/>
                    <a:pt x="39" y="71"/>
                  </a:cubicBezTo>
                  <a:cubicBezTo>
                    <a:pt x="37" y="73"/>
                    <a:pt x="34" y="73"/>
                    <a:pt x="31" y="73"/>
                  </a:cubicBezTo>
                  <a:cubicBezTo>
                    <a:pt x="27" y="73"/>
                    <a:pt x="24" y="73"/>
                    <a:pt x="20" y="72"/>
                  </a:cubicBezTo>
                  <a:cubicBezTo>
                    <a:pt x="19" y="71"/>
                    <a:pt x="16" y="69"/>
                    <a:pt x="14" y="68"/>
                  </a:cubicBezTo>
                  <a:cubicBezTo>
                    <a:pt x="14" y="68"/>
                    <a:pt x="13" y="67"/>
                    <a:pt x="13" y="67"/>
                  </a:cubicBezTo>
                  <a:cubicBezTo>
                    <a:pt x="13" y="67"/>
                    <a:pt x="13" y="67"/>
                    <a:pt x="13" y="67"/>
                  </a:cubicBezTo>
                  <a:cubicBezTo>
                    <a:pt x="13" y="67"/>
                    <a:pt x="13" y="67"/>
                    <a:pt x="13" y="67"/>
                  </a:cubicBezTo>
                  <a:cubicBezTo>
                    <a:pt x="13" y="67"/>
                    <a:pt x="13" y="67"/>
                    <a:pt x="13" y="66"/>
                  </a:cubicBezTo>
                  <a:cubicBezTo>
                    <a:pt x="12" y="65"/>
                    <a:pt x="10" y="64"/>
                    <a:pt x="9" y="64"/>
                  </a:cubicBezTo>
                  <a:cubicBezTo>
                    <a:pt x="6" y="64"/>
                    <a:pt x="3" y="66"/>
                    <a:pt x="2" y="69"/>
                  </a:cubicBezTo>
                  <a:cubicBezTo>
                    <a:pt x="1" y="71"/>
                    <a:pt x="1" y="73"/>
                    <a:pt x="2" y="74"/>
                  </a:cubicBezTo>
                  <a:cubicBezTo>
                    <a:pt x="6" y="80"/>
                    <a:pt x="14" y="84"/>
                    <a:pt x="23" y="85"/>
                  </a:cubicBezTo>
                  <a:cubicBezTo>
                    <a:pt x="23" y="92"/>
                    <a:pt x="23" y="92"/>
                    <a:pt x="23" y="92"/>
                  </a:cubicBezTo>
                  <a:cubicBezTo>
                    <a:pt x="23" y="93"/>
                    <a:pt x="24" y="94"/>
                    <a:pt x="25" y="94"/>
                  </a:cubicBezTo>
                  <a:cubicBezTo>
                    <a:pt x="31" y="94"/>
                    <a:pt x="31" y="94"/>
                    <a:pt x="31" y="94"/>
                  </a:cubicBezTo>
                  <a:cubicBezTo>
                    <a:pt x="32" y="94"/>
                    <a:pt x="33" y="93"/>
                    <a:pt x="33" y="92"/>
                  </a:cubicBezTo>
                  <a:cubicBezTo>
                    <a:pt x="33" y="86"/>
                    <a:pt x="33" y="86"/>
                    <a:pt x="33" y="86"/>
                  </a:cubicBezTo>
                  <a:cubicBezTo>
                    <a:pt x="40" y="85"/>
                    <a:pt x="46" y="83"/>
                    <a:pt x="49" y="80"/>
                  </a:cubicBezTo>
                  <a:cubicBezTo>
                    <a:pt x="55" y="75"/>
                    <a:pt x="58" y="66"/>
                    <a:pt x="55" y="59"/>
                  </a:cubicBezTo>
                  <a:cubicBezTo>
                    <a:pt x="52" y="50"/>
                    <a:pt x="41" y="46"/>
                    <a:pt x="33" y="42"/>
                  </a:cubicBezTo>
                  <a:cubicBezTo>
                    <a:pt x="32" y="42"/>
                    <a:pt x="32" y="42"/>
                    <a:pt x="32" y="42"/>
                  </a:cubicBezTo>
                  <a:cubicBezTo>
                    <a:pt x="29" y="41"/>
                    <a:pt x="25" y="39"/>
                    <a:pt x="24" y="38"/>
                  </a:cubicBezTo>
                  <a:cubicBezTo>
                    <a:pt x="24" y="38"/>
                    <a:pt x="23" y="38"/>
                    <a:pt x="23" y="38"/>
                  </a:cubicBezTo>
                  <a:cubicBezTo>
                    <a:pt x="21" y="37"/>
                    <a:pt x="19" y="36"/>
                    <a:pt x="17" y="34"/>
                  </a:cubicBezTo>
                  <a:cubicBezTo>
                    <a:pt x="16" y="31"/>
                    <a:pt x="16" y="27"/>
                    <a:pt x="18" y="25"/>
                  </a:cubicBezTo>
                  <a:cubicBezTo>
                    <a:pt x="22" y="22"/>
                    <a:pt x="25" y="21"/>
                    <a:pt x="28" y="21"/>
                  </a:cubicBezTo>
                  <a:cubicBezTo>
                    <a:pt x="30" y="21"/>
                    <a:pt x="33" y="22"/>
                    <a:pt x="35" y="22"/>
                  </a:cubicBezTo>
                  <a:cubicBezTo>
                    <a:pt x="36" y="23"/>
                    <a:pt x="39" y="25"/>
                    <a:pt x="41" y="27"/>
                  </a:cubicBezTo>
                  <a:cubicBezTo>
                    <a:pt x="41" y="27"/>
                    <a:pt x="42" y="27"/>
                    <a:pt x="42" y="27"/>
                  </a:cubicBezTo>
                  <a:cubicBezTo>
                    <a:pt x="42" y="27"/>
                    <a:pt x="42" y="28"/>
                    <a:pt x="42" y="28"/>
                  </a:cubicBezTo>
                  <a:cubicBezTo>
                    <a:pt x="42" y="28"/>
                    <a:pt x="42" y="28"/>
                    <a:pt x="43" y="28"/>
                  </a:cubicBezTo>
                  <a:cubicBezTo>
                    <a:pt x="43" y="29"/>
                    <a:pt x="45" y="30"/>
                    <a:pt x="46" y="30"/>
                  </a:cubicBezTo>
                  <a:cubicBezTo>
                    <a:pt x="49" y="30"/>
                    <a:pt x="52" y="28"/>
                    <a:pt x="53" y="26"/>
                  </a:cubicBezTo>
                  <a:cubicBezTo>
                    <a:pt x="54" y="24"/>
                    <a:pt x="54" y="22"/>
                    <a:pt x="53" y="20"/>
                  </a:cubicBezTo>
                  <a:cubicBezTo>
                    <a:pt x="50" y="16"/>
                    <a:pt x="44" y="12"/>
                    <a:pt x="38" y="10"/>
                  </a:cubicBezTo>
                  <a:cubicBezTo>
                    <a:pt x="37" y="10"/>
                    <a:pt x="35" y="9"/>
                    <a:pt x="33" y="9"/>
                  </a:cubicBezTo>
                  <a:cubicBezTo>
                    <a:pt x="33" y="2"/>
                    <a:pt x="33" y="2"/>
                    <a:pt x="33" y="2"/>
                  </a:cubicBezTo>
                  <a:cubicBezTo>
                    <a:pt x="33" y="1"/>
                    <a:pt x="32" y="0"/>
                    <a:pt x="31" y="0"/>
                  </a:cubicBezTo>
                  <a:cubicBezTo>
                    <a:pt x="25" y="0"/>
                    <a:pt x="25" y="0"/>
                    <a:pt x="25" y="0"/>
                  </a:cubicBezTo>
                  <a:cubicBezTo>
                    <a:pt x="24" y="0"/>
                    <a:pt x="23" y="1"/>
                    <a:pt x="23" y="2"/>
                  </a:cubicBezTo>
                  <a:cubicBezTo>
                    <a:pt x="23" y="9"/>
                    <a:pt x="23" y="9"/>
                    <a:pt x="23" y="9"/>
                  </a:cubicBezTo>
                  <a:cubicBezTo>
                    <a:pt x="17" y="10"/>
                    <a:pt x="12" y="13"/>
                    <a:pt x="8" y="16"/>
                  </a:cubicBezTo>
                  <a:cubicBezTo>
                    <a:pt x="2" y="22"/>
                    <a:pt x="0" y="31"/>
                    <a:pt x="4" y="39"/>
                  </a:cubicBezTo>
                  <a:close/>
                </a:path>
              </a:pathLst>
            </a:custGeom>
            <a:blipFill dpi="0" rotWithShape="0">
              <a:blip r:embed="rId27" cstate="print">
                <a:lum/>
              </a:blip>
              <a:srcRect/>
              <a:stretch>
                <a:fillRect l="-603151" t="-624612" r="-3077173" b="-873848"/>
              </a:stretch>
            </a:blipFill>
            <a:ln>
              <a:noFill/>
            </a:ln>
          </p:spPr>
          <p:txBody>
            <a:bodyPr vert="horz" wrap="square" lIns="91431" tIns="45716" rIns="91431" bIns="45716" numCol="1" anchor="t" anchorCtr="0" compatLnSpc="1"/>
            <a:lstStyle/>
            <a:p>
              <a:endParaRPr lang="zh-CN" altLang="en-US" sz="1400" kern="0">
                <a:solidFill>
                  <a:schemeClr val="bg1"/>
                </a:solidFill>
                <a:latin typeface="方正中等线简体" panose="03000509000000000000" pitchFamily="65" charset="-122"/>
                <a:ea typeface="方正中等线简体" panose="03000509000000000000" pitchFamily="65" charset="-122"/>
              </a:endParaRPr>
            </a:p>
          </p:txBody>
        </p:sp>
        <p:sp>
          <p:nvSpPr>
            <p:cNvPr id="51" name="Freeform 44"/>
            <p:cNvSpPr>
              <a:spLocks noEditPoints="1"/>
            </p:cNvSpPr>
            <p:nvPr/>
          </p:nvSpPr>
          <p:spPr bwMode="auto">
            <a:xfrm>
              <a:off x="6332538" y="2943225"/>
              <a:ext cx="336550" cy="395288"/>
            </a:xfrm>
            <a:custGeom>
              <a:avLst/>
              <a:gdLst>
                <a:gd name="T0" fmla="*/ 31 w 89"/>
                <a:gd name="T1" fmla="*/ 53 h 104"/>
                <a:gd name="T2" fmla="*/ 4 w 89"/>
                <a:gd name="T3" fmla="*/ 104 h 104"/>
                <a:gd name="T4" fmla="*/ 73 w 89"/>
                <a:gd name="T5" fmla="*/ 104 h 104"/>
                <a:gd name="T6" fmla="*/ 73 w 89"/>
                <a:gd name="T7" fmla="*/ 104 h 104"/>
                <a:gd name="T8" fmla="*/ 88 w 89"/>
                <a:gd name="T9" fmla="*/ 89 h 104"/>
                <a:gd name="T10" fmla="*/ 89 w 89"/>
                <a:gd name="T11" fmla="*/ 89 h 104"/>
                <a:gd name="T12" fmla="*/ 89 w 89"/>
                <a:gd name="T13" fmla="*/ 17 h 104"/>
                <a:gd name="T14" fmla="*/ 88 w 89"/>
                <a:gd name="T15" fmla="*/ 17 h 104"/>
                <a:gd name="T16" fmla="*/ 73 w 89"/>
                <a:gd name="T17" fmla="*/ 2 h 104"/>
                <a:gd name="T18" fmla="*/ 73 w 89"/>
                <a:gd name="T19" fmla="*/ 0 h 104"/>
                <a:gd name="T20" fmla="*/ 0 w 89"/>
                <a:gd name="T21" fmla="*/ 0 h 104"/>
                <a:gd name="T22" fmla="*/ 31 w 89"/>
                <a:gd name="T23" fmla="*/ 53 h 104"/>
                <a:gd name="T24" fmla="*/ 58 w 89"/>
                <a:gd name="T25" fmla="*/ 43 h 104"/>
                <a:gd name="T26" fmla="*/ 68 w 89"/>
                <a:gd name="T27" fmla="*/ 53 h 104"/>
                <a:gd name="T28" fmla="*/ 58 w 89"/>
                <a:gd name="T29" fmla="*/ 63 h 104"/>
                <a:gd name="T30" fmla="*/ 48 w 89"/>
                <a:gd name="T31" fmla="*/ 53 h 104"/>
                <a:gd name="T32" fmla="*/ 58 w 89"/>
                <a:gd name="T3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104">
                  <a:moveTo>
                    <a:pt x="31" y="53"/>
                  </a:moveTo>
                  <a:cubicBezTo>
                    <a:pt x="31" y="75"/>
                    <a:pt x="20" y="93"/>
                    <a:pt x="4" y="104"/>
                  </a:cubicBezTo>
                  <a:cubicBezTo>
                    <a:pt x="73" y="104"/>
                    <a:pt x="73" y="104"/>
                    <a:pt x="73" y="104"/>
                  </a:cubicBezTo>
                  <a:cubicBezTo>
                    <a:pt x="73" y="104"/>
                    <a:pt x="73" y="104"/>
                    <a:pt x="73" y="104"/>
                  </a:cubicBezTo>
                  <a:cubicBezTo>
                    <a:pt x="73" y="96"/>
                    <a:pt x="80" y="89"/>
                    <a:pt x="88" y="89"/>
                  </a:cubicBezTo>
                  <a:cubicBezTo>
                    <a:pt x="88" y="89"/>
                    <a:pt x="89" y="89"/>
                    <a:pt x="89" y="89"/>
                  </a:cubicBezTo>
                  <a:cubicBezTo>
                    <a:pt x="89" y="17"/>
                    <a:pt x="89" y="17"/>
                    <a:pt x="89" y="17"/>
                  </a:cubicBezTo>
                  <a:cubicBezTo>
                    <a:pt x="89" y="17"/>
                    <a:pt x="88" y="17"/>
                    <a:pt x="88" y="17"/>
                  </a:cubicBezTo>
                  <a:cubicBezTo>
                    <a:pt x="80" y="17"/>
                    <a:pt x="73" y="11"/>
                    <a:pt x="73" y="2"/>
                  </a:cubicBezTo>
                  <a:cubicBezTo>
                    <a:pt x="73" y="1"/>
                    <a:pt x="73" y="1"/>
                    <a:pt x="73" y="0"/>
                  </a:cubicBezTo>
                  <a:cubicBezTo>
                    <a:pt x="0" y="0"/>
                    <a:pt x="0" y="0"/>
                    <a:pt x="0" y="0"/>
                  </a:cubicBezTo>
                  <a:cubicBezTo>
                    <a:pt x="19" y="10"/>
                    <a:pt x="31" y="30"/>
                    <a:pt x="31" y="53"/>
                  </a:cubicBezTo>
                  <a:close/>
                  <a:moveTo>
                    <a:pt x="58" y="43"/>
                  </a:moveTo>
                  <a:cubicBezTo>
                    <a:pt x="63" y="43"/>
                    <a:pt x="68" y="48"/>
                    <a:pt x="68" y="53"/>
                  </a:cubicBezTo>
                  <a:cubicBezTo>
                    <a:pt x="68" y="59"/>
                    <a:pt x="63" y="63"/>
                    <a:pt x="58" y="63"/>
                  </a:cubicBezTo>
                  <a:cubicBezTo>
                    <a:pt x="52" y="63"/>
                    <a:pt x="48" y="59"/>
                    <a:pt x="48" y="53"/>
                  </a:cubicBezTo>
                  <a:cubicBezTo>
                    <a:pt x="48" y="48"/>
                    <a:pt x="52" y="43"/>
                    <a:pt x="58" y="43"/>
                  </a:cubicBezTo>
                  <a:close/>
                </a:path>
              </a:pathLst>
            </a:custGeom>
            <a:blipFill dpi="0" rotWithShape="0">
              <a:blip r:embed="rId28" cstate="print">
                <a:lum/>
              </a:blip>
              <a:srcRect/>
              <a:stretch>
                <a:fillRect l="-603151" t="-624612" r="-3077173" b="-873848"/>
              </a:stretch>
            </a:blipFill>
            <a:ln>
              <a:noFill/>
            </a:ln>
          </p:spPr>
          <p:txBody>
            <a:bodyPr vert="horz" wrap="square" lIns="91431" tIns="45716" rIns="91431" bIns="45716" numCol="1" anchor="t" anchorCtr="0" compatLnSpc="1"/>
            <a:lstStyle/>
            <a:p>
              <a:endParaRPr lang="zh-CN" altLang="en-US" sz="1400" kern="0">
                <a:solidFill>
                  <a:schemeClr val="bg1"/>
                </a:solidFill>
                <a:latin typeface="方正中等线简体" panose="03000509000000000000" pitchFamily="65" charset="-122"/>
                <a:ea typeface="方正中等线简体" panose="03000509000000000000" pitchFamily="65" charset="-122"/>
              </a:endParaRPr>
            </a:p>
          </p:txBody>
        </p:sp>
        <p:sp>
          <p:nvSpPr>
            <p:cNvPr id="52" name="Freeform 45"/>
            <p:cNvSpPr>
              <a:spLocks noEditPoints="1"/>
            </p:cNvSpPr>
            <p:nvPr/>
          </p:nvSpPr>
          <p:spPr bwMode="auto">
            <a:xfrm>
              <a:off x="5730875" y="2943225"/>
              <a:ext cx="374650" cy="395288"/>
            </a:xfrm>
            <a:custGeom>
              <a:avLst/>
              <a:gdLst>
                <a:gd name="T0" fmla="*/ 15 w 99"/>
                <a:gd name="T1" fmla="*/ 104 h 104"/>
                <a:gd name="T2" fmla="*/ 15 w 99"/>
                <a:gd name="T3" fmla="*/ 104 h 104"/>
                <a:gd name="T4" fmla="*/ 95 w 99"/>
                <a:gd name="T5" fmla="*/ 104 h 104"/>
                <a:gd name="T6" fmla="*/ 67 w 99"/>
                <a:gd name="T7" fmla="*/ 53 h 104"/>
                <a:gd name="T8" fmla="*/ 99 w 99"/>
                <a:gd name="T9" fmla="*/ 0 h 104"/>
                <a:gd name="T10" fmla="*/ 15 w 99"/>
                <a:gd name="T11" fmla="*/ 0 h 104"/>
                <a:gd name="T12" fmla="*/ 15 w 99"/>
                <a:gd name="T13" fmla="*/ 2 h 104"/>
                <a:gd name="T14" fmla="*/ 0 w 99"/>
                <a:gd name="T15" fmla="*/ 17 h 104"/>
                <a:gd name="T16" fmla="*/ 0 w 99"/>
                <a:gd name="T17" fmla="*/ 17 h 104"/>
                <a:gd name="T18" fmla="*/ 0 w 99"/>
                <a:gd name="T19" fmla="*/ 89 h 104"/>
                <a:gd name="T20" fmla="*/ 0 w 99"/>
                <a:gd name="T21" fmla="*/ 89 h 104"/>
                <a:gd name="T22" fmla="*/ 15 w 99"/>
                <a:gd name="T23" fmla="*/ 104 h 104"/>
                <a:gd name="T24" fmla="*/ 31 w 99"/>
                <a:gd name="T25" fmla="*/ 43 h 104"/>
                <a:gd name="T26" fmla="*/ 41 w 99"/>
                <a:gd name="T27" fmla="*/ 53 h 104"/>
                <a:gd name="T28" fmla="*/ 31 w 99"/>
                <a:gd name="T29" fmla="*/ 63 h 104"/>
                <a:gd name="T30" fmla="*/ 21 w 99"/>
                <a:gd name="T31" fmla="*/ 53 h 104"/>
                <a:gd name="T32" fmla="*/ 31 w 99"/>
                <a:gd name="T3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 h="104">
                  <a:moveTo>
                    <a:pt x="15" y="104"/>
                  </a:moveTo>
                  <a:cubicBezTo>
                    <a:pt x="15" y="104"/>
                    <a:pt x="15" y="104"/>
                    <a:pt x="15" y="104"/>
                  </a:cubicBezTo>
                  <a:cubicBezTo>
                    <a:pt x="95" y="104"/>
                    <a:pt x="95" y="104"/>
                    <a:pt x="95" y="104"/>
                  </a:cubicBezTo>
                  <a:cubicBezTo>
                    <a:pt x="78" y="93"/>
                    <a:pt x="67" y="75"/>
                    <a:pt x="67" y="53"/>
                  </a:cubicBezTo>
                  <a:cubicBezTo>
                    <a:pt x="67" y="30"/>
                    <a:pt x="80" y="10"/>
                    <a:pt x="99" y="0"/>
                  </a:cubicBezTo>
                  <a:cubicBezTo>
                    <a:pt x="15" y="0"/>
                    <a:pt x="15" y="0"/>
                    <a:pt x="15" y="0"/>
                  </a:cubicBezTo>
                  <a:cubicBezTo>
                    <a:pt x="15" y="1"/>
                    <a:pt x="15" y="1"/>
                    <a:pt x="15" y="2"/>
                  </a:cubicBezTo>
                  <a:cubicBezTo>
                    <a:pt x="15" y="11"/>
                    <a:pt x="9" y="17"/>
                    <a:pt x="0" y="17"/>
                  </a:cubicBezTo>
                  <a:cubicBezTo>
                    <a:pt x="0" y="17"/>
                    <a:pt x="0" y="17"/>
                    <a:pt x="0" y="17"/>
                  </a:cubicBezTo>
                  <a:cubicBezTo>
                    <a:pt x="0" y="89"/>
                    <a:pt x="0" y="89"/>
                    <a:pt x="0" y="89"/>
                  </a:cubicBezTo>
                  <a:cubicBezTo>
                    <a:pt x="0" y="89"/>
                    <a:pt x="0" y="89"/>
                    <a:pt x="0" y="89"/>
                  </a:cubicBezTo>
                  <a:cubicBezTo>
                    <a:pt x="9" y="89"/>
                    <a:pt x="15" y="96"/>
                    <a:pt x="15" y="104"/>
                  </a:cubicBezTo>
                  <a:close/>
                  <a:moveTo>
                    <a:pt x="31" y="43"/>
                  </a:moveTo>
                  <a:cubicBezTo>
                    <a:pt x="36" y="43"/>
                    <a:pt x="41" y="48"/>
                    <a:pt x="41" y="53"/>
                  </a:cubicBezTo>
                  <a:cubicBezTo>
                    <a:pt x="41" y="59"/>
                    <a:pt x="36" y="63"/>
                    <a:pt x="31" y="63"/>
                  </a:cubicBezTo>
                  <a:cubicBezTo>
                    <a:pt x="25" y="63"/>
                    <a:pt x="21" y="59"/>
                    <a:pt x="21" y="53"/>
                  </a:cubicBezTo>
                  <a:cubicBezTo>
                    <a:pt x="21" y="48"/>
                    <a:pt x="25" y="43"/>
                    <a:pt x="31" y="43"/>
                  </a:cubicBezTo>
                  <a:close/>
                </a:path>
              </a:pathLst>
            </a:custGeom>
            <a:blipFill dpi="0" rotWithShape="0">
              <a:blip r:embed="rId29" cstate="print">
                <a:lum/>
              </a:blip>
              <a:srcRect/>
              <a:stretch>
                <a:fillRect l="-603151" t="-624612" r="-3077173" b="-873848"/>
              </a:stretch>
            </a:blipFill>
            <a:ln>
              <a:noFill/>
            </a:ln>
          </p:spPr>
          <p:txBody>
            <a:bodyPr vert="horz" wrap="square" lIns="91431" tIns="45716" rIns="91431" bIns="45716" numCol="1" anchor="t" anchorCtr="0" compatLnSpc="1"/>
            <a:lstStyle/>
            <a:p>
              <a:endParaRPr lang="zh-CN" altLang="en-US" sz="1400" kern="0">
                <a:solidFill>
                  <a:schemeClr val="bg1"/>
                </a:solidFill>
                <a:latin typeface="方正中等线简体" panose="03000509000000000000" pitchFamily="65" charset="-122"/>
                <a:ea typeface="方正中等线简体" panose="03000509000000000000" pitchFamily="65" charset="-122"/>
              </a:endParaRPr>
            </a:p>
          </p:txBody>
        </p:sp>
      </p:grpSp>
      <p:sp>
        <p:nvSpPr>
          <p:cNvPr id="53" name="泪滴形 52"/>
          <p:cNvSpPr/>
          <p:nvPr/>
        </p:nvSpPr>
        <p:spPr>
          <a:xfrm rot="13500000" flipV="1">
            <a:off x="9607943" y="3887114"/>
            <a:ext cx="1466031" cy="1466031"/>
          </a:xfrm>
          <a:prstGeom prst="teardrop">
            <a:avLst>
              <a:gd name="adj" fmla="val 109259"/>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nvGrpSpPr>
          <p:cNvPr id="54" name="组合 53"/>
          <p:cNvGrpSpPr/>
          <p:nvPr/>
        </p:nvGrpSpPr>
        <p:grpSpPr>
          <a:xfrm>
            <a:off x="9969628" y="4323621"/>
            <a:ext cx="742659" cy="567676"/>
            <a:chOff x="5513388" y="2992438"/>
            <a:chExt cx="1158875" cy="885825"/>
          </a:xfrm>
          <a:solidFill>
            <a:schemeClr val="bg1"/>
          </a:solidFill>
        </p:grpSpPr>
        <p:sp>
          <p:nvSpPr>
            <p:cNvPr id="55" name="Freeform 49"/>
            <p:cNvSpPr>
              <a:spLocks noEditPoints="1"/>
            </p:cNvSpPr>
            <p:nvPr/>
          </p:nvSpPr>
          <p:spPr bwMode="auto">
            <a:xfrm>
              <a:off x="5513388" y="2992438"/>
              <a:ext cx="1158875" cy="885825"/>
            </a:xfrm>
            <a:custGeom>
              <a:avLst/>
              <a:gdLst>
                <a:gd name="T0" fmla="*/ 306 w 306"/>
                <a:gd name="T1" fmla="*/ 139 h 233"/>
                <a:gd name="T2" fmla="*/ 306 w 306"/>
                <a:gd name="T3" fmla="*/ 37 h 233"/>
                <a:gd name="T4" fmla="*/ 268 w 306"/>
                <a:gd name="T5" fmla="*/ 0 h 233"/>
                <a:gd name="T6" fmla="*/ 237 w 306"/>
                <a:gd name="T7" fmla="*/ 0 h 233"/>
                <a:gd name="T8" fmla="*/ 139 w 306"/>
                <a:gd name="T9" fmla="*/ 0 h 233"/>
                <a:gd name="T10" fmla="*/ 107 w 306"/>
                <a:gd name="T11" fmla="*/ 0 h 233"/>
                <a:gd name="T12" fmla="*/ 70 w 306"/>
                <a:gd name="T13" fmla="*/ 37 h 233"/>
                <a:gd name="T14" fmla="*/ 70 w 306"/>
                <a:gd name="T15" fmla="*/ 69 h 233"/>
                <a:gd name="T16" fmla="*/ 56 w 306"/>
                <a:gd name="T17" fmla="*/ 69 h 233"/>
                <a:gd name="T18" fmla="*/ 30 w 306"/>
                <a:gd name="T19" fmla="*/ 69 h 233"/>
                <a:gd name="T20" fmla="*/ 0 w 306"/>
                <a:gd name="T21" fmla="*/ 99 h 233"/>
                <a:gd name="T22" fmla="*/ 0 w 306"/>
                <a:gd name="T23" fmla="*/ 181 h 233"/>
                <a:gd name="T24" fmla="*/ 10 w 306"/>
                <a:gd name="T25" fmla="*/ 203 h 233"/>
                <a:gd name="T26" fmla="*/ 3 w 306"/>
                <a:gd name="T27" fmla="*/ 230 h 233"/>
                <a:gd name="T28" fmla="*/ 32 w 306"/>
                <a:gd name="T29" fmla="*/ 211 h 233"/>
                <a:gd name="T30" fmla="*/ 149 w 306"/>
                <a:gd name="T31" fmla="*/ 211 h 233"/>
                <a:gd name="T32" fmla="*/ 160 w 306"/>
                <a:gd name="T33" fmla="*/ 211 h 233"/>
                <a:gd name="T34" fmla="*/ 190 w 306"/>
                <a:gd name="T35" fmla="*/ 181 h 233"/>
                <a:gd name="T36" fmla="*/ 190 w 306"/>
                <a:gd name="T37" fmla="*/ 177 h 233"/>
                <a:gd name="T38" fmla="*/ 267 w 306"/>
                <a:gd name="T39" fmla="*/ 177 h 233"/>
                <a:gd name="T40" fmla="*/ 300 w 306"/>
                <a:gd name="T41" fmla="*/ 198 h 233"/>
                <a:gd name="T42" fmla="*/ 294 w 306"/>
                <a:gd name="T43" fmla="*/ 167 h 233"/>
                <a:gd name="T44" fmla="*/ 306 w 306"/>
                <a:gd name="T45" fmla="*/ 139 h 233"/>
                <a:gd name="T46" fmla="*/ 291 w 306"/>
                <a:gd name="T47" fmla="*/ 137 h 233"/>
                <a:gd name="T48" fmla="*/ 283 w 306"/>
                <a:gd name="T49" fmla="*/ 155 h 233"/>
                <a:gd name="T50" fmla="*/ 279 w 306"/>
                <a:gd name="T51" fmla="*/ 163 h 233"/>
                <a:gd name="T52" fmla="*/ 280 w 306"/>
                <a:gd name="T53" fmla="*/ 171 h 233"/>
                <a:gd name="T54" fmla="*/ 273 w 306"/>
                <a:gd name="T55" fmla="*/ 165 h 233"/>
                <a:gd name="T56" fmla="*/ 265 w 306"/>
                <a:gd name="T57" fmla="*/ 161 h 233"/>
                <a:gd name="T58" fmla="*/ 110 w 306"/>
                <a:gd name="T59" fmla="*/ 161 h 233"/>
                <a:gd name="T60" fmla="*/ 85 w 306"/>
                <a:gd name="T61" fmla="*/ 137 h 233"/>
                <a:gd name="T62" fmla="*/ 85 w 306"/>
                <a:gd name="T63" fmla="*/ 39 h 233"/>
                <a:gd name="T64" fmla="*/ 110 w 306"/>
                <a:gd name="T65" fmla="*/ 15 h 233"/>
                <a:gd name="T66" fmla="*/ 266 w 306"/>
                <a:gd name="T67" fmla="*/ 15 h 233"/>
                <a:gd name="T68" fmla="*/ 291 w 306"/>
                <a:gd name="T69" fmla="*/ 39 h 233"/>
                <a:gd name="T70" fmla="*/ 291 w 306"/>
                <a:gd name="T71" fmla="*/ 137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6" h="233">
                  <a:moveTo>
                    <a:pt x="306" y="139"/>
                  </a:moveTo>
                  <a:cubicBezTo>
                    <a:pt x="306" y="37"/>
                    <a:pt x="306" y="37"/>
                    <a:pt x="306" y="37"/>
                  </a:cubicBezTo>
                  <a:cubicBezTo>
                    <a:pt x="306" y="16"/>
                    <a:pt x="289" y="0"/>
                    <a:pt x="268" y="0"/>
                  </a:cubicBezTo>
                  <a:cubicBezTo>
                    <a:pt x="237" y="0"/>
                    <a:pt x="237" y="0"/>
                    <a:pt x="237" y="0"/>
                  </a:cubicBezTo>
                  <a:cubicBezTo>
                    <a:pt x="139" y="0"/>
                    <a:pt x="139" y="0"/>
                    <a:pt x="139" y="0"/>
                  </a:cubicBezTo>
                  <a:cubicBezTo>
                    <a:pt x="107" y="0"/>
                    <a:pt x="107" y="0"/>
                    <a:pt x="107" y="0"/>
                  </a:cubicBezTo>
                  <a:cubicBezTo>
                    <a:pt x="87" y="0"/>
                    <a:pt x="70" y="16"/>
                    <a:pt x="70" y="37"/>
                  </a:cubicBezTo>
                  <a:cubicBezTo>
                    <a:pt x="70" y="69"/>
                    <a:pt x="70" y="69"/>
                    <a:pt x="70" y="69"/>
                  </a:cubicBezTo>
                  <a:cubicBezTo>
                    <a:pt x="56" y="69"/>
                    <a:pt x="56" y="69"/>
                    <a:pt x="56" y="69"/>
                  </a:cubicBezTo>
                  <a:cubicBezTo>
                    <a:pt x="30" y="69"/>
                    <a:pt x="30" y="69"/>
                    <a:pt x="30" y="69"/>
                  </a:cubicBezTo>
                  <a:cubicBezTo>
                    <a:pt x="14" y="69"/>
                    <a:pt x="0" y="82"/>
                    <a:pt x="0" y="99"/>
                  </a:cubicBezTo>
                  <a:cubicBezTo>
                    <a:pt x="0" y="181"/>
                    <a:pt x="0" y="181"/>
                    <a:pt x="0" y="181"/>
                  </a:cubicBezTo>
                  <a:cubicBezTo>
                    <a:pt x="0" y="190"/>
                    <a:pt x="4" y="197"/>
                    <a:pt x="10" y="203"/>
                  </a:cubicBezTo>
                  <a:cubicBezTo>
                    <a:pt x="10" y="212"/>
                    <a:pt x="9" y="218"/>
                    <a:pt x="3" y="230"/>
                  </a:cubicBezTo>
                  <a:cubicBezTo>
                    <a:pt x="8" y="233"/>
                    <a:pt x="32" y="211"/>
                    <a:pt x="32" y="211"/>
                  </a:cubicBezTo>
                  <a:cubicBezTo>
                    <a:pt x="149" y="211"/>
                    <a:pt x="149" y="211"/>
                    <a:pt x="149" y="211"/>
                  </a:cubicBezTo>
                  <a:cubicBezTo>
                    <a:pt x="160" y="211"/>
                    <a:pt x="160" y="211"/>
                    <a:pt x="160" y="211"/>
                  </a:cubicBezTo>
                  <a:cubicBezTo>
                    <a:pt x="177" y="211"/>
                    <a:pt x="190" y="198"/>
                    <a:pt x="190" y="181"/>
                  </a:cubicBezTo>
                  <a:cubicBezTo>
                    <a:pt x="190" y="177"/>
                    <a:pt x="190" y="177"/>
                    <a:pt x="190" y="177"/>
                  </a:cubicBezTo>
                  <a:cubicBezTo>
                    <a:pt x="267" y="177"/>
                    <a:pt x="267" y="177"/>
                    <a:pt x="267" y="177"/>
                  </a:cubicBezTo>
                  <a:cubicBezTo>
                    <a:pt x="267" y="177"/>
                    <a:pt x="294" y="202"/>
                    <a:pt x="300" y="198"/>
                  </a:cubicBezTo>
                  <a:cubicBezTo>
                    <a:pt x="293" y="182"/>
                    <a:pt x="293" y="177"/>
                    <a:pt x="294" y="167"/>
                  </a:cubicBezTo>
                  <a:cubicBezTo>
                    <a:pt x="301" y="160"/>
                    <a:pt x="306" y="150"/>
                    <a:pt x="306" y="139"/>
                  </a:cubicBezTo>
                  <a:close/>
                  <a:moveTo>
                    <a:pt x="291" y="137"/>
                  </a:moveTo>
                  <a:cubicBezTo>
                    <a:pt x="291" y="144"/>
                    <a:pt x="288" y="150"/>
                    <a:pt x="283" y="155"/>
                  </a:cubicBezTo>
                  <a:cubicBezTo>
                    <a:pt x="281" y="157"/>
                    <a:pt x="280" y="160"/>
                    <a:pt x="279" y="163"/>
                  </a:cubicBezTo>
                  <a:cubicBezTo>
                    <a:pt x="279" y="166"/>
                    <a:pt x="279" y="168"/>
                    <a:pt x="280" y="171"/>
                  </a:cubicBezTo>
                  <a:cubicBezTo>
                    <a:pt x="277" y="169"/>
                    <a:pt x="275" y="167"/>
                    <a:pt x="273" y="165"/>
                  </a:cubicBezTo>
                  <a:cubicBezTo>
                    <a:pt x="271" y="163"/>
                    <a:pt x="268" y="161"/>
                    <a:pt x="265" y="161"/>
                  </a:cubicBezTo>
                  <a:cubicBezTo>
                    <a:pt x="110" y="161"/>
                    <a:pt x="110" y="161"/>
                    <a:pt x="110" y="161"/>
                  </a:cubicBezTo>
                  <a:cubicBezTo>
                    <a:pt x="96" y="161"/>
                    <a:pt x="85" y="151"/>
                    <a:pt x="85" y="137"/>
                  </a:cubicBezTo>
                  <a:cubicBezTo>
                    <a:pt x="85" y="39"/>
                    <a:pt x="85" y="39"/>
                    <a:pt x="85" y="39"/>
                  </a:cubicBezTo>
                  <a:cubicBezTo>
                    <a:pt x="85" y="26"/>
                    <a:pt x="96" y="15"/>
                    <a:pt x="110" y="15"/>
                  </a:cubicBezTo>
                  <a:cubicBezTo>
                    <a:pt x="266" y="15"/>
                    <a:pt x="266" y="15"/>
                    <a:pt x="266" y="15"/>
                  </a:cubicBezTo>
                  <a:cubicBezTo>
                    <a:pt x="280" y="15"/>
                    <a:pt x="291" y="26"/>
                    <a:pt x="291" y="39"/>
                  </a:cubicBezTo>
                  <a:lnTo>
                    <a:pt x="291" y="137"/>
                  </a:lnTo>
                  <a:close/>
                </a:path>
              </a:pathLst>
            </a:custGeom>
            <a:blipFill dpi="0" rotWithShape="0">
              <a:blip r:embed="rId30" cstate="print">
                <a:lum/>
              </a:blip>
              <a:srcRect/>
              <a:stretch>
                <a:fillRect l="-603151" t="-624612" r="-3077173" b="-873848"/>
              </a:stretch>
            </a:blipFill>
            <a:ln>
              <a:noFill/>
            </a:ln>
          </p:spPr>
          <p:txBody>
            <a:bodyPr vert="horz" wrap="square" lIns="91431" tIns="45716" rIns="91431" bIns="45716" numCol="1" anchor="t" anchorCtr="0" compatLnSpc="1"/>
            <a:lstStyle/>
            <a:p>
              <a:endParaRPr lang="zh-CN" altLang="en-US" sz="1400" kern="0">
                <a:solidFill>
                  <a:schemeClr val="bg1"/>
                </a:solidFill>
                <a:latin typeface="方正中等线简体" panose="03000509000000000000" pitchFamily="65" charset="-122"/>
                <a:ea typeface="方正中等线简体" panose="03000509000000000000" pitchFamily="65" charset="-122"/>
              </a:endParaRPr>
            </a:p>
          </p:txBody>
        </p:sp>
        <p:sp>
          <p:nvSpPr>
            <p:cNvPr id="62" name="Freeform 50"/>
            <p:cNvSpPr/>
            <p:nvPr/>
          </p:nvSpPr>
          <p:spPr bwMode="auto">
            <a:xfrm>
              <a:off x="6084888" y="3082926"/>
              <a:ext cx="292100" cy="476250"/>
            </a:xfrm>
            <a:custGeom>
              <a:avLst/>
              <a:gdLst>
                <a:gd name="T0" fmla="*/ 44 w 77"/>
                <a:gd name="T1" fmla="*/ 56 h 125"/>
                <a:gd name="T2" fmla="*/ 42 w 77"/>
                <a:gd name="T3" fmla="*/ 55 h 125"/>
                <a:gd name="T4" fmla="*/ 32 w 77"/>
                <a:gd name="T5" fmla="*/ 51 h 125"/>
                <a:gd name="T6" fmla="*/ 31 w 77"/>
                <a:gd name="T7" fmla="*/ 50 h 125"/>
                <a:gd name="T8" fmla="*/ 23 w 77"/>
                <a:gd name="T9" fmla="*/ 44 h 125"/>
                <a:gd name="T10" fmla="*/ 24 w 77"/>
                <a:gd name="T11" fmla="*/ 33 h 125"/>
                <a:gd name="T12" fmla="*/ 37 w 77"/>
                <a:gd name="T13" fmla="*/ 28 h 125"/>
                <a:gd name="T14" fmla="*/ 46 w 77"/>
                <a:gd name="T15" fmla="*/ 30 h 125"/>
                <a:gd name="T16" fmla="*/ 55 w 77"/>
                <a:gd name="T17" fmla="*/ 35 h 125"/>
                <a:gd name="T18" fmla="*/ 56 w 77"/>
                <a:gd name="T19" fmla="*/ 36 h 125"/>
                <a:gd name="T20" fmla="*/ 56 w 77"/>
                <a:gd name="T21" fmla="*/ 36 h 125"/>
                <a:gd name="T22" fmla="*/ 56 w 77"/>
                <a:gd name="T23" fmla="*/ 37 h 125"/>
                <a:gd name="T24" fmla="*/ 62 w 77"/>
                <a:gd name="T25" fmla="*/ 40 h 125"/>
                <a:gd name="T26" fmla="*/ 71 w 77"/>
                <a:gd name="T27" fmla="*/ 34 h 125"/>
                <a:gd name="T28" fmla="*/ 71 w 77"/>
                <a:gd name="T29" fmla="*/ 27 h 125"/>
                <a:gd name="T30" fmla="*/ 51 w 77"/>
                <a:gd name="T31" fmla="*/ 13 h 125"/>
                <a:gd name="T32" fmla="*/ 44 w 77"/>
                <a:gd name="T33" fmla="*/ 12 h 125"/>
                <a:gd name="T34" fmla="*/ 44 w 77"/>
                <a:gd name="T35" fmla="*/ 3 h 125"/>
                <a:gd name="T36" fmla="*/ 41 w 77"/>
                <a:gd name="T37" fmla="*/ 0 h 125"/>
                <a:gd name="T38" fmla="*/ 33 w 77"/>
                <a:gd name="T39" fmla="*/ 0 h 125"/>
                <a:gd name="T40" fmla="*/ 30 w 77"/>
                <a:gd name="T41" fmla="*/ 3 h 125"/>
                <a:gd name="T42" fmla="*/ 30 w 77"/>
                <a:gd name="T43" fmla="*/ 12 h 125"/>
                <a:gd name="T44" fmla="*/ 10 w 77"/>
                <a:gd name="T45" fmla="*/ 21 h 125"/>
                <a:gd name="T46" fmla="*/ 5 w 77"/>
                <a:gd name="T47" fmla="*/ 51 h 125"/>
                <a:gd name="T48" fmla="*/ 15 w 77"/>
                <a:gd name="T49" fmla="*/ 62 h 125"/>
                <a:gd name="T50" fmla="*/ 42 w 77"/>
                <a:gd name="T51" fmla="*/ 75 h 125"/>
                <a:gd name="T52" fmla="*/ 46 w 77"/>
                <a:gd name="T53" fmla="*/ 77 h 125"/>
                <a:gd name="T54" fmla="*/ 53 w 77"/>
                <a:gd name="T55" fmla="*/ 83 h 125"/>
                <a:gd name="T56" fmla="*/ 51 w 77"/>
                <a:gd name="T57" fmla="*/ 95 h 125"/>
                <a:gd name="T58" fmla="*/ 40 w 77"/>
                <a:gd name="T59" fmla="*/ 98 h 125"/>
                <a:gd name="T60" fmla="*/ 27 w 77"/>
                <a:gd name="T61" fmla="*/ 95 h 125"/>
                <a:gd name="T62" fmla="*/ 18 w 77"/>
                <a:gd name="T63" fmla="*/ 90 h 125"/>
                <a:gd name="T64" fmla="*/ 17 w 77"/>
                <a:gd name="T65" fmla="*/ 89 h 125"/>
                <a:gd name="T66" fmla="*/ 17 w 77"/>
                <a:gd name="T67" fmla="*/ 89 h 125"/>
                <a:gd name="T68" fmla="*/ 17 w 77"/>
                <a:gd name="T69" fmla="*/ 89 h 125"/>
                <a:gd name="T70" fmla="*/ 17 w 77"/>
                <a:gd name="T71" fmla="*/ 88 h 125"/>
                <a:gd name="T72" fmla="*/ 11 w 77"/>
                <a:gd name="T73" fmla="*/ 85 h 125"/>
                <a:gd name="T74" fmla="*/ 2 w 77"/>
                <a:gd name="T75" fmla="*/ 91 h 125"/>
                <a:gd name="T76" fmla="*/ 2 w 77"/>
                <a:gd name="T77" fmla="*/ 99 h 125"/>
                <a:gd name="T78" fmla="*/ 30 w 77"/>
                <a:gd name="T79" fmla="*/ 113 h 125"/>
                <a:gd name="T80" fmla="*/ 30 w 77"/>
                <a:gd name="T81" fmla="*/ 123 h 125"/>
                <a:gd name="T82" fmla="*/ 33 w 77"/>
                <a:gd name="T83" fmla="*/ 125 h 125"/>
                <a:gd name="T84" fmla="*/ 41 w 77"/>
                <a:gd name="T85" fmla="*/ 125 h 125"/>
                <a:gd name="T86" fmla="*/ 44 w 77"/>
                <a:gd name="T87" fmla="*/ 123 h 125"/>
                <a:gd name="T88" fmla="*/ 44 w 77"/>
                <a:gd name="T89" fmla="*/ 114 h 125"/>
                <a:gd name="T90" fmla="*/ 65 w 77"/>
                <a:gd name="T91" fmla="*/ 107 h 125"/>
                <a:gd name="T92" fmla="*/ 73 w 77"/>
                <a:gd name="T93" fmla="*/ 78 h 125"/>
                <a:gd name="T94" fmla="*/ 44 w 77"/>
                <a:gd name="T95" fmla="*/ 5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 h="125">
                  <a:moveTo>
                    <a:pt x="44" y="56"/>
                  </a:moveTo>
                  <a:cubicBezTo>
                    <a:pt x="42" y="55"/>
                    <a:pt x="42" y="55"/>
                    <a:pt x="42" y="55"/>
                  </a:cubicBezTo>
                  <a:cubicBezTo>
                    <a:pt x="38" y="54"/>
                    <a:pt x="33" y="51"/>
                    <a:pt x="32" y="51"/>
                  </a:cubicBezTo>
                  <a:cubicBezTo>
                    <a:pt x="32" y="51"/>
                    <a:pt x="31" y="50"/>
                    <a:pt x="31" y="50"/>
                  </a:cubicBezTo>
                  <a:cubicBezTo>
                    <a:pt x="27" y="49"/>
                    <a:pt x="25" y="48"/>
                    <a:pt x="23" y="44"/>
                  </a:cubicBezTo>
                  <a:cubicBezTo>
                    <a:pt x="20" y="41"/>
                    <a:pt x="21" y="35"/>
                    <a:pt x="24" y="33"/>
                  </a:cubicBezTo>
                  <a:cubicBezTo>
                    <a:pt x="28" y="29"/>
                    <a:pt x="34" y="28"/>
                    <a:pt x="37" y="28"/>
                  </a:cubicBezTo>
                  <a:cubicBezTo>
                    <a:pt x="40" y="28"/>
                    <a:pt x="43" y="29"/>
                    <a:pt x="46" y="30"/>
                  </a:cubicBezTo>
                  <a:cubicBezTo>
                    <a:pt x="48" y="30"/>
                    <a:pt x="52" y="33"/>
                    <a:pt x="55" y="35"/>
                  </a:cubicBezTo>
                  <a:cubicBezTo>
                    <a:pt x="55" y="35"/>
                    <a:pt x="55" y="36"/>
                    <a:pt x="56" y="36"/>
                  </a:cubicBezTo>
                  <a:cubicBezTo>
                    <a:pt x="56" y="36"/>
                    <a:pt x="56" y="36"/>
                    <a:pt x="56" y="36"/>
                  </a:cubicBezTo>
                  <a:cubicBezTo>
                    <a:pt x="56" y="37"/>
                    <a:pt x="56" y="37"/>
                    <a:pt x="56" y="37"/>
                  </a:cubicBezTo>
                  <a:cubicBezTo>
                    <a:pt x="58" y="39"/>
                    <a:pt x="59" y="40"/>
                    <a:pt x="62" y="40"/>
                  </a:cubicBezTo>
                  <a:cubicBezTo>
                    <a:pt x="65" y="40"/>
                    <a:pt x="69" y="37"/>
                    <a:pt x="71" y="34"/>
                  </a:cubicBezTo>
                  <a:cubicBezTo>
                    <a:pt x="72" y="32"/>
                    <a:pt x="72" y="29"/>
                    <a:pt x="71" y="27"/>
                  </a:cubicBezTo>
                  <a:cubicBezTo>
                    <a:pt x="67" y="20"/>
                    <a:pt x="58" y="15"/>
                    <a:pt x="51" y="13"/>
                  </a:cubicBezTo>
                  <a:cubicBezTo>
                    <a:pt x="48" y="13"/>
                    <a:pt x="46" y="12"/>
                    <a:pt x="44" y="12"/>
                  </a:cubicBezTo>
                  <a:cubicBezTo>
                    <a:pt x="44" y="3"/>
                    <a:pt x="44" y="3"/>
                    <a:pt x="44" y="3"/>
                  </a:cubicBezTo>
                  <a:cubicBezTo>
                    <a:pt x="44" y="1"/>
                    <a:pt x="43" y="0"/>
                    <a:pt x="41" y="0"/>
                  </a:cubicBezTo>
                  <a:cubicBezTo>
                    <a:pt x="33" y="0"/>
                    <a:pt x="33" y="0"/>
                    <a:pt x="33" y="0"/>
                  </a:cubicBezTo>
                  <a:cubicBezTo>
                    <a:pt x="31" y="0"/>
                    <a:pt x="30" y="1"/>
                    <a:pt x="30" y="3"/>
                  </a:cubicBezTo>
                  <a:cubicBezTo>
                    <a:pt x="30" y="12"/>
                    <a:pt x="30" y="12"/>
                    <a:pt x="30" y="12"/>
                  </a:cubicBezTo>
                  <a:cubicBezTo>
                    <a:pt x="22" y="14"/>
                    <a:pt x="15" y="17"/>
                    <a:pt x="10" y="21"/>
                  </a:cubicBezTo>
                  <a:cubicBezTo>
                    <a:pt x="2" y="29"/>
                    <a:pt x="0" y="41"/>
                    <a:pt x="5" y="51"/>
                  </a:cubicBezTo>
                  <a:cubicBezTo>
                    <a:pt x="7" y="56"/>
                    <a:pt x="11" y="60"/>
                    <a:pt x="15" y="62"/>
                  </a:cubicBezTo>
                  <a:cubicBezTo>
                    <a:pt x="18" y="64"/>
                    <a:pt x="34" y="71"/>
                    <a:pt x="42" y="75"/>
                  </a:cubicBezTo>
                  <a:cubicBezTo>
                    <a:pt x="46" y="77"/>
                    <a:pt x="46" y="77"/>
                    <a:pt x="46" y="77"/>
                  </a:cubicBezTo>
                  <a:cubicBezTo>
                    <a:pt x="49" y="79"/>
                    <a:pt x="52" y="81"/>
                    <a:pt x="53" y="83"/>
                  </a:cubicBezTo>
                  <a:cubicBezTo>
                    <a:pt x="55" y="87"/>
                    <a:pt x="54" y="92"/>
                    <a:pt x="51" y="95"/>
                  </a:cubicBezTo>
                  <a:cubicBezTo>
                    <a:pt x="49" y="97"/>
                    <a:pt x="45" y="98"/>
                    <a:pt x="40" y="98"/>
                  </a:cubicBezTo>
                  <a:cubicBezTo>
                    <a:pt x="36" y="98"/>
                    <a:pt x="31" y="97"/>
                    <a:pt x="27" y="95"/>
                  </a:cubicBezTo>
                  <a:cubicBezTo>
                    <a:pt x="24" y="94"/>
                    <a:pt x="21" y="92"/>
                    <a:pt x="18" y="90"/>
                  </a:cubicBezTo>
                  <a:cubicBezTo>
                    <a:pt x="18" y="90"/>
                    <a:pt x="18" y="90"/>
                    <a:pt x="17" y="89"/>
                  </a:cubicBezTo>
                  <a:cubicBezTo>
                    <a:pt x="17" y="89"/>
                    <a:pt x="17" y="89"/>
                    <a:pt x="17" y="89"/>
                  </a:cubicBezTo>
                  <a:cubicBezTo>
                    <a:pt x="17" y="89"/>
                    <a:pt x="17" y="89"/>
                    <a:pt x="17" y="89"/>
                  </a:cubicBezTo>
                  <a:cubicBezTo>
                    <a:pt x="17" y="89"/>
                    <a:pt x="17" y="88"/>
                    <a:pt x="17" y="88"/>
                  </a:cubicBezTo>
                  <a:cubicBezTo>
                    <a:pt x="15" y="86"/>
                    <a:pt x="14" y="85"/>
                    <a:pt x="11" y="85"/>
                  </a:cubicBezTo>
                  <a:cubicBezTo>
                    <a:pt x="8" y="85"/>
                    <a:pt x="4" y="88"/>
                    <a:pt x="2" y="91"/>
                  </a:cubicBezTo>
                  <a:cubicBezTo>
                    <a:pt x="1" y="94"/>
                    <a:pt x="1" y="96"/>
                    <a:pt x="2" y="99"/>
                  </a:cubicBezTo>
                  <a:cubicBezTo>
                    <a:pt x="7" y="107"/>
                    <a:pt x="19" y="112"/>
                    <a:pt x="30" y="113"/>
                  </a:cubicBezTo>
                  <a:cubicBezTo>
                    <a:pt x="30" y="123"/>
                    <a:pt x="30" y="123"/>
                    <a:pt x="30" y="123"/>
                  </a:cubicBezTo>
                  <a:cubicBezTo>
                    <a:pt x="30" y="124"/>
                    <a:pt x="31" y="125"/>
                    <a:pt x="33" y="125"/>
                  </a:cubicBezTo>
                  <a:cubicBezTo>
                    <a:pt x="41" y="125"/>
                    <a:pt x="41" y="125"/>
                    <a:pt x="41" y="125"/>
                  </a:cubicBezTo>
                  <a:cubicBezTo>
                    <a:pt x="43" y="125"/>
                    <a:pt x="44" y="124"/>
                    <a:pt x="44" y="123"/>
                  </a:cubicBezTo>
                  <a:cubicBezTo>
                    <a:pt x="44" y="114"/>
                    <a:pt x="44" y="114"/>
                    <a:pt x="44" y="114"/>
                  </a:cubicBezTo>
                  <a:cubicBezTo>
                    <a:pt x="53" y="113"/>
                    <a:pt x="60" y="111"/>
                    <a:pt x="65" y="107"/>
                  </a:cubicBezTo>
                  <a:cubicBezTo>
                    <a:pt x="73" y="99"/>
                    <a:pt x="77" y="88"/>
                    <a:pt x="73" y="78"/>
                  </a:cubicBezTo>
                  <a:cubicBezTo>
                    <a:pt x="69" y="67"/>
                    <a:pt x="55" y="61"/>
                    <a:pt x="44" y="56"/>
                  </a:cubicBezTo>
                  <a:close/>
                </a:path>
              </a:pathLst>
            </a:custGeom>
            <a:blipFill dpi="0" rotWithShape="0">
              <a:blip r:embed="rId31" cstate="print">
                <a:lum/>
              </a:blip>
              <a:srcRect/>
              <a:stretch>
                <a:fillRect l="-603151" t="-624612" r="-3077173" b="-873848"/>
              </a:stretch>
            </a:blipFill>
            <a:ln>
              <a:noFill/>
            </a:ln>
          </p:spPr>
          <p:txBody>
            <a:bodyPr vert="horz" wrap="square" lIns="91431" tIns="45716" rIns="91431" bIns="45716" numCol="1" anchor="t" anchorCtr="0" compatLnSpc="1"/>
            <a:lstStyle/>
            <a:p>
              <a:endParaRPr lang="zh-CN" altLang="en-US" sz="1400" kern="0">
                <a:solidFill>
                  <a:schemeClr val="bg1"/>
                </a:solidFill>
                <a:latin typeface="方正中等线简体" panose="03000509000000000000" pitchFamily="65" charset="-122"/>
                <a:ea typeface="方正中等线简体" panose="03000509000000000000" pitchFamily="65" charset="-122"/>
              </a:endParaRPr>
            </a:p>
          </p:txBody>
        </p:sp>
      </p:grpSp>
      <p:sp>
        <p:nvSpPr>
          <p:cNvPr id="63" name="文本框 62"/>
          <p:cNvSpPr txBox="1"/>
          <p:nvPr/>
        </p:nvSpPr>
        <p:spPr>
          <a:xfrm>
            <a:off x="921011" y="5704695"/>
            <a:ext cx="10265822" cy="1181734"/>
          </a:xfrm>
          <a:prstGeom prst="rect">
            <a:avLst/>
          </a:prstGeom>
          <a:noFill/>
        </p:spPr>
        <p:txBody>
          <a:bodyPr wrap="square" rtlCol="0">
            <a:spAutoFit/>
          </a:bodyPr>
          <a:lstStyle>
            <a:defPPr>
              <a:defRPr lang="zh-CN"/>
            </a:defPPr>
            <a:lvl1pPr algn="just">
              <a:lnSpc>
                <a:spcPct val="120000"/>
              </a:lnSpc>
              <a:defRPr sz="2000">
                <a:solidFill>
                  <a:schemeClr val="bg1"/>
                </a:solidFill>
                <a:latin typeface="方正正中黑简体" panose="02000000000000000000" pitchFamily="2" charset="-122"/>
                <a:ea typeface="方正正中黑简体" panose="02000000000000000000" pitchFamily="2" charset="-122"/>
              </a:defRPr>
            </a:lvl1pPr>
          </a:lstStyle>
          <a:p>
            <a:r>
              <a:rPr lang="zh-CN" altLang="en-US" dirty="0"/>
              <a:t>点击输入替换的内容点击输入替换的内容点击输入替换的内容点击输入替换的内容点击输入替换的内容点击输入替换的内容点击输入替换的内容点击输入替换的内容点击输入替换的内容点击输入替换的内容点击输入替换的内容点击输入替换</a:t>
            </a:r>
          </a:p>
        </p:txBody>
      </p:sp>
      <p:sp>
        <p:nvSpPr>
          <p:cNvPr id="64" name="矩形 63"/>
          <p:cNvSpPr/>
          <p:nvPr/>
        </p:nvSpPr>
        <p:spPr>
          <a:xfrm>
            <a:off x="2875535" y="2099949"/>
            <a:ext cx="1210589" cy="400110"/>
          </a:xfrm>
          <a:prstGeom prst="rect">
            <a:avLst/>
          </a:prstGeom>
        </p:spPr>
        <p:txBody>
          <a:bodyPr wrap="none">
            <a:spAutoFit/>
          </a:bodyPr>
          <a:lstStyle/>
          <a:p>
            <a:pPr algn="ctr"/>
            <a:r>
              <a:rPr lang="zh-CN" altLang="en-US" sz="2000" dirty="0">
                <a:solidFill>
                  <a:schemeClr val="bg1"/>
                </a:solidFill>
                <a:latin typeface="方正中等线简体" panose="03000509000000000000" pitchFamily="65" charset="-122"/>
                <a:ea typeface="方正中等线简体" panose="03000509000000000000" pitchFamily="65" charset="-122"/>
              </a:rPr>
              <a:t>添加标题</a:t>
            </a:r>
            <a:endParaRPr lang="en-US" altLang="zh-CN" sz="2000" dirty="0">
              <a:solidFill>
                <a:schemeClr val="bg1"/>
              </a:solidFill>
              <a:latin typeface="方正中等线简体" panose="03000509000000000000" pitchFamily="65" charset="-122"/>
              <a:ea typeface="方正中等线简体" panose="03000509000000000000" pitchFamily="65" charset="-122"/>
            </a:endParaRPr>
          </a:p>
        </p:txBody>
      </p:sp>
      <p:sp>
        <p:nvSpPr>
          <p:cNvPr id="65" name="矩形 64"/>
          <p:cNvSpPr/>
          <p:nvPr/>
        </p:nvSpPr>
        <p:spPr>
          <a:xfrm>
            <a:off x="6282179" y="2099949"/>
            <a:ext cx="1210589" cy="400110"/>
          </a:xfrm>
          <a:prstGeom prst="rect">
            <a:avLst/>
          </a:prstGeom>
        </p:spPr>
        <p:txBody>
          <a:bodyPr wrap="none">
            <a:spAutoFit/>
          </a:bodyPr>
          <a:lstStyle/>
          <a:p>
            <a:pPr algn="ctr"/>
            <a:r>
              <a:rPr lang="zh-CN" altLang="en-US" sz="2000" dirty="0">
                <a:solidFill>
                  <a:schemeClr val="bg1"/>
                </a:solidFill>
                <a:latin typeface="方正中等线简体" panose="03000509000000000000" pitchFamily="65" charset="-122"/>
                <a:ea typeface="方正中等线简体" panose="03000509000000000000" pitchFamily="65" charset="-122"/>
              </a:rPr>
              <a:t>添加标题</a:t>
            </a:r>
            <a:endParaRPr lang="en-US" altLang="zh-CN" sz="2000" dirty="0">
              <a:solidFill>
                <a:schemeClr val="bg1"/>
              </a:solidFill>
              <a:latin typeface="方正中等线简体" panose="03000509000000000000" pitchFamily="65" charset="-122"/>
              <a:ea typeface="方正中等线简体" panose="03000509000000000000" pitchFamily="65" charset="-122"/>
            </a:endParaRPr>
          </a:p>
        </p:txBody>
      </p:sp>
      <p:sp>
        <p:nvSpPr>
          <p:cNvPr id="66" name="矩形 65"/>
          <p:cNvSpPr/>
          <p:nvPr/>
        </p:nvSpPr>
        <p:spPr>
          <a:xfrm>
            <a:off x="9730576" y="2099949"/>
            <a:ext cx="1210589" cy="400110"/>
          </a:xfrm>
          <a:prstGeom prst="rect">
            <a:avLst/>
          </a:prstGeom>
        </p:spPr>
        <p:txBody>
          <a:bodyPr wrap="none">
            <a:spAutoFit/>
          </a:bodyPr>
          <a:lstStyle/>
          <a:p>
            <a:pPr algn="ctr"/>
            <a:r>
              <a:rPr lang="zh-CN" altLang="en-US" sz="2000" dirty="0">
                <a:solidFill>
                  <a:schemeClr val="bg1"/>
                </a:solidFill>
                <a:latin typeface="方正中等线简体" panose="03000509000000000000" pitchFamily="65" charset="-122"/>
                <a:ea typeface="方正中等线简体" panose="03000509000000000000" pitchFamily="65" charset="-122"/>
              </a:rPr>
              <a:t>添加标题</a:t>
            </a:r>
            <a:endParaRPr lang="en-US" altLang="zh-CN" sz="2000" dirty="0">
              <a:solidFill>
                <a:schemeClr val="bg1"/>
              </a:solidFill>
              <a:latin typeface="方正中等线简体" panose="03000509000000000000" pitchFamily="65" charset="-122"/>
              <a:ea typeface="方正中等线简体" panose="03000509000000000000" pitchFamily="65" charset="-122"/>
            </a:endParaRPr>
          </a:p>
        </p:txBody>
      </p:sp>
      <p:sp>
        <p:nvSpPr>
          <p:cNvPr id="67" name="矩形 66"/>
          <p:cNvSpPr/>
          <p:nvPr/>
        </p:nvSpPr>
        <p:spPr>
          <a:xfrm>
            <a:off x="1114324" y="4382029"/>
            <a:ext cx="1210589" cy="400110"/>
          </a:xfrm>
          <a:prstGeom prst="rect">
            <a:avLst/>
          </a:prstGeom>
        </p:spPr>
        <p:txBody>
          <a:bodyPr wrap="none">
            <a:spAutoFit/>
          </a:bodyPr>
          <a:lstStyle/>
          <a:p>
            <a:pPr algn="ctr"/>
            <a:r>
              <a:rPr lang="zh-CN" altLang="en-US" sz="2000" dirty="0">
                <a:solidFill>
                  <a:schemeClr val="bg1"/>
                </a:solidFill>
                <a:latin typeface="方正中等线简体" panose="03000509000000000000" pitchFamily="65" charset="-122"/>
                <a:ea typeface="方正中等线简体" panose="03000509000000000000" pitchFamily="65" charset="-122"/>
              </a:rPr>
              <a:t>添加标题</a:t>
            </a:r>
            <a:endParaRPr lang="en-US" altLang="zh-CN" sz="2000" dirty="0">
              <a:solidFill>
                <a:schemeClr val="bg1"/>
              </a:solidFill>
              <a:latin typeface="方正中等线简体" panose="03000509000000000000" pitchFamily="65" charset="-122"/>
              <a:ea typeface="方正中等线简体" panose="03000509000000000000" pitchFamily="65" charset="-122"/>
            </a:endParaRPr>
          </a:p>
        </p:txBody>
      </p:sp>
      <p:sp>
        <p:nvSpPr>
          <p:cNvPr id="68" name="矩形 67"/>
          <p:cNvSpPr/>
          <p:nvPr/>
        </p:nvSpPr>
        <p:spPr>
          <a:xfrm>
            <a:off x="4587829" y="4382029"/>
            <a:ext cx="1210589" cy="400110"/>
          </a:xfrm>
          <a:prstGeom prst="rect">
            <a:avLst/>
          </a:prstGeom>
        </p:spPr>
        <p:txBody>
          <a:bodyPr wrap="none">
            <a:spAutoFit/>
          </a:bodyPr>
          <a:lstStyle/>
          <a:p>
            <a:pPr algn="ctr"/>
            <a:r>
              <a:rPr lang="zh-CN" altLang="en-US" sz="2000" dirty="0">
                <a:solidFill>
                  <a:schemeClr val="bg1"/>
                </a:solidFill>
                <a:latin typeface="方正中等线简体" panose="03000509000000000000" pitchFamily="65" charset="-122"/>
                <a:ea typeface="方正中等线简体" panose="03000509000000000000" pitchFamily="65" charset="-122"/>
              </a:rPr>
              <a:t>添加标题</a:t>
            </a:r>
            <a:endParaRPr lang="en-US" altLang="zh-CN" sz="2000" dirty="0">
              <a:solidFill>
                <a:schemeClr val="bg1"/>
              </a:solidFill>
              <a:latin typeface="方正中等线简体" panose="03000509000000000000" pitchFamily="65" charset="-122"/>
              <a:ea typeface="方正中等线简体" panose="03000509000000000000" pitchFamily="65" charset="-122"/>
            </a:endParaRPr>
          </a:p>
        </p:txBody>
      </p:sp>
      <p:sp>
        <p:nvSpPr>
          <p:cNvPr id="69" name="矩形 68"/>
          <p:cNvSpPr/>
          <p:nvPr/>
        </p:nvSpPr>
        <p:spPr>
          <a:xfrm>
            <a:off x="8006249" y="4382029"/>
            <a:ext cx="1210589" cy="400110"/>
          </a:xfrm>
          <a:prstGeom prst="rect">
            <a:avLst/>
          </a:prstGeom>
        </p:spPr>
        <p:txBody>
          <a:bodyPr wrap="none">
            <a:spAutoFit/>
          </a:bodyPr>
          <a:lstStyle/>
          <a:p>
            <a:pPr algn="ctr"/>
            <a:r>
              <a:rPr lang="zh-CN" altLang="en-US" sz="2000" dirty="0">
                <a:solidFill>
                  <a:schemeClr val="bg1"/>
                </a:solidFill>
                <a:latin typeface="方正中等线简体" panose="03000509000000000000" pitchFamily="65" charset="-122"/>
                <a:ea typeface="方正中等线简体" panose="03000509000000000000" pitchFamily="65" charset="-122"/>
              </a:rPr>
              <a:t>添加标题</a:t>
            </a:r>
            <a:endParaRPr lang="en-US" altLang="zh-CN" sz="2000" dirty="0">
              <a:solidFill>
                <a:schemeClr val="bg1"/>
              </a:solidFill>
              <a:latin typeface="方正中等线简体" panose="03000509000000000000" pitchFamily="65" charset="-122"/>
              <a:ea typeface="方正中等线简体" panose="03000509000000000000" pitchFamily="65" charset="-122"/>
            </a:endParaRPr>
          </a:p>
        </p:txBody>
      </p:sp>
      <p:cxnSp>
        <p:nvCxnSpPr>
          <p:cNvPr id="70" name="直接连接符 69"/>
          <p:cNvCxnSpPr/>
          <p:nvPr/>
        </p:nvCxnSpPr>
        <p:spPr>
          <a:xfrm>
            <a:off x="-167006" y="3432173"/>
            <a:ext cx="12487343" cy="0"/>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533400" y="8705850"/>
            <a:ext cx="137541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67006" y="2734762"/>
            <a:ext cx="12487343" cy="0"/>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5229726" y="1868488"/>
            <a:ext cx="1732548" cy="1732548"/>
            <a:chOff x="7414667" y="3750264"/>
            <a:chExt cx="871129" cy="871129"/>
          </a:xfrm>
        </p:grpSpPr>
        <p:sp>
          <p:nvSpPr>
            <p:cNvPr id="12" name="椭圆 11"/>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3" name="文本框 12"/>
            <p:cNvSpPr txBox="1"/>
            <p:nvPr/>
          </p:nvSpPr>
          <p:spPr>
            <a:xfrm>
              <a:off x="7461802" y="3771152"/>
              <a:ext cx="792991" cy="789229"/>
            </a:xfrm>
            <a:prstGeom prst="rect">
              <a:avLst/>
            </a:prstGeom>
            <a:noFill/>
          </p:spPr>
          <p:txBody>
            <a:bodyPr wrap="square" rtlCol="0">
              <a:spAutoFit/>
            </a:bodyPr>
            <a:lstStyle/>
            <a:p>
              <a:pPr algn="ctr"/>
              <a:r>
                <a:rPr lang="en-US" altLang="zh-CN" sz="9600" dirty="0">
                  <a:blipFill>
                    <a:blip r:embed="rId2"/>
                    <a:stretch>
                      <a:fillRect/>
                    </a:stretch>
                  </a:blipFill>
                  <a:effectLst>
                    <a:innerShdw blurRad="63500" dist="38100" dir="13500000">
                      <a:prstClr val="black">
                        <a:alpha val="50000"/>
                      </a:prstClr>
                    </a:innerShdw>
                  </a:effectLst>
                  <a:latin typeface="Akzidenz-Grotesk BQ Condensed" pitchFamily="2" charset="0"/>
                  <a:ea typeface="方正大黑简体" panose="03000509000000000000" pitchFamily="65" charset="-122"/>
                </a:rPr>
                <a:t>03</a:t>
              </a:r>
              <a:endParaRPr lang="zh-CN" altLang="en-US" sz="9600" dirty="0">
                <a:blipFill>
                  <a:blip r:embed="rId2"/>
                  <a:stretch>
                    <a:fillRect/>
                  </a:stretch>
                </a:blipFill>
                <a:effectLst>
                  <a:innerShdw blurRad="63500" dist="38100" dir="13500000">
                    <a:prstClr val="black">
                      <a:alpha val="50000"/>
                    </a:prstClr>
                  </a:innerShdw>
                </a:effectLst>
                <a:latin typeface="Akzidenz-Grotesk BQ Condensed" pitchFamily="2" charset="0"/>
                <a:ea typeface="方正大黑简体" panose="03000509000000000000" pitchFamily="65" charset="-122"/>
              </a:endParaRPr>
            </a:p>
          </p:txBody>
        </p:sp>
      </p:grpSp>
      <p:sp>
        <p:nvSpPr>
          <p:cNvPr id="14" name="文本框 13"/>
          <p:cNvSpPr txBox="1"/>
          <p:nvPr/>
        </p:nvSpPr>
        <p:spPr>
          <a:xfrm>
            <a:off x="4146410" y="3641909"/>
            <a:ext cx="3899180" cy="769441"/>
          </a:xfrm>
          <a:prstGeom prst="rect">
            <a:avLst/>
          </a:prstGeom>
          <a:noFill/>
        </p:spPr>
        <p:txBody>
          <a:bodyPr wrap="square" rtlCol="0">
            <a:spAutoFit/>
          </a:bodyPr>
          <a:lstStyle/>
          <a:p>
            <a:pPr algn="ctr"/>
            <a:r>
              <a:rPr lang="zh-CN" altLang="en-US" sz="4400" dirty="0">
                <a:solidFill>
                  <a:schemeClr val="bg1"/>
                </a:solidFill>
                <a:latin typeface="方正正中黑简体" panose="02000000000000000000" pitchFamily="2" charset="-122"/>
                <a:ea typeface="方正正中黑简体" panose="02000000000000000000" pitchFamily="2" charset="-122"/>
              </a:rPr>
              <a:t>此处输入标题</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直接连接符 55"/>
          <p:cNvCxnSpPr/>
          <p:nvPr/>
        </p:nvCxnSpPr>
        <p:spPr>
          <a:xfrm>
            <a:off x="-167006" y="649286"/>
            <a:ext cx="12487343" cy="0"/>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192511" y="216155"/>
            <a:ext cx="834190" cy="834190"/>
            <a:chOff x="7414667" y="3750264"/>
            <a:chExt cx="871129" cy="871129"/>
          </a:xfrm>
        </p:grpSpPr>
        <p:sp>
          <p:nvSpPr>
            <p:cNvPr id="58" name="椭圆 57"/>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p>
          </p:txBody>
        </p:sp>
        <p:sp>
          <p:nvSpPr>
            <p:cNvPr id="59" name="文本框 58"/>
            <p:cNvSpPr txBox="1"/>
            <p:nvPr/>
          </p:nvSpPr>
          <p:spPr>
            <a:xfrm>
              <a:off x="7461802" y="3771152"/>
              <a:ext cx="792991" cy="803513"/>
            </a:xfrm>
            <a:prstGeom prst="rect">
              <a:avLst/>
            </a:prstGeom>
            <a:noFill/>
          </p:spPr>
          <p:txBody>
            <a:bodyPr wrap="square" rtlCol="0">
              <a:spAutoFit/>
            </a:bodyPr>
            <a:lstStyle/>
            <a:p>
              <a:pPr algn="ctr"/>
              <a:r>
                <a:rPr lang="en-US" altLang="zh-CN" sz="4400" dirty="0">
                  <a:blipFill>
                    <a:blip r:embed="rId2"/>
                    <a:stretch>
                      <a:fillRect/>
                    </a:stretch>
                  </a:blipFill>
                  <a:effectLst>
                    <a:innerShdw blurRad="63500" dist="38100" dir="13500000">
                      <a:prstClr val="black">
                        <a:alpha val="50000"/>
                      </a:prstClr>
                    </a:innerShdw>
                  </a:effectLst>
                  <a:latin typeface="Akzidenz-Grotesk BQ Condensed" pitchFamily="2" charset="0"/>
                  <a:ea typeface="方正大黑简体" panose="03000509000000000000" pitchFamily="65" charset="-122"/>
                </a:rPr>
                <a:t>03</a:t>
              </a:r>
              <a:endParaRPr lang="zh-CN" altLang="en-US" sz="4400" dirty="0">
                <a:blipFill>
                  <a:blip r:embed="rId2"/>
                  <a:stretch>
                    <a:fillRect/>
                  </a:stretch>
                </a:blipFill>
                <a:effectLst>
                  <a:innerShdw blurRad="63500" dist="38100" dir="13500000">
                    <a:prstClr val="black">
                      <a:alpha val="50000"/>
                    </a:prstClr>
                  </a:innerShdw>
                </a:effectLst>
                <a:latin typeface="Akzidenz-Grotesk BQ Condensed" pitchFamily="2" charset="0"/>
                <a:ea typeface="方正大黑简体" panose="03000509000000000000" pitchFamily="65" charset="-122"/>
              </a:endParaRPr>
            </a:p>
          </p:txBody>
        </p:sp>
      </p:grpSp>
      <p:sp>
        <p:nvSpPr>
          <p:cNvPr id="60" name="文本框 59"/>
          <p:cNvSpPr txBox="1"/>
          <p:nvPr/>
        </p:nvSpPr>
        <p:spPr>
          <a:xfrm>
            <a:off x="792665" y="132025"/>
            <a:ext cx="3899180" cy="584775"/>
          </a:xfrm>
          <a:prstGeom prst="rect">
            <a:avLst/>
          </a:prstGeom>
          <a:noFill/>
        </p:spPr>
        <p:txBody>
          <a:bodyPr wrap="square" rtlCol="0">
            <a:spAutoFit/>
          </a:bodyPr>
          <a:lstStyle/>
          <a:p>
            <a:pPr algn="ctr"/>
            <a:r>
              <a:rPr lang="zh-CN" altLang="en-US" sz="3200" dirty="0">
                <a:solidFill>
                  <a:schemeClr val="bg1"/>
                </a:solidFill>
                <a:latin typeface="方正正粗黑简体" panose="02000000000000000000" pitchFamily="2" charset="-122"/>
                <a:ea typeface="方正正粗黑简体" panose="02000000000000000000" pitchFamily="2" charset="-122"/>
              </a:rPr>
              <a:t>请在此处输入标题</a:t>
            </a:r>
          </a:p>
        </p:txBody>
      </p:sp>
      <p:sp>
        <p:nvSpPr>
          <p:cNvPr id="61" name="矩形 60"/>
          <p:cNvSpPr/>
          <p:nvPr/>
        </p:nvSpPr>
        <p:spPr>
          <a:xfrm>
            <a:off x="1071837" y="664153"/>
            <a:ext cx="3031599" cy="369332"/>
          </a:xfrm>
          <a:prstGeom prst="rect">
            <a:avLst/>
          </a:prstGeom>
        </p:spPr>
        <p:txBody>
          <a:bodyPr wrap="none">
            <a:spAutoFit/>
          </a:bodyPr>
          <a:lstStyle/>
          <a:p>
            <a:r>
              <a:rPr lang="en-US" altLang="zh-CN" spc="300" dirty="0">
                <a:solidFill>
                  <a:schemeClr val="bg1"/>
                </a:solidFill>
                <a:latin typeface="Akzidenz-Grotesk BQ Condensed" pitchFamily="2" charset="0"/>
              </a:rPr>
              <a:t>Please enter a title here</a:t>
            </a:r>
            <a:endParaRPr lang="zh-CN" altLang="en-US" spc="300" dirty="0">
              <a:solidFill>
                <a:schemeClr val="bg1"/>
              </a:solidFill>
              <a:latin typeface="Akzidenz-Grotesk BQ Condensed" pitchFamily="2" charset="0"/>
            </a:endParaRPr>
          </a:p>
        </p:txBody>
      </p:sp>
      <p:sp>
        <p:nvSpPr>
          <p:cNvPr id="8" name="AutoShape 3"/>
          <p:cNvSpPr>
            <a:spLocks noChangeAspect="1" noChangeArrowheads="1" noTextEdit="1"/>
          </p:cNvSpPr>
          <p:nvPr/>
        </p:nvSpPr>
        <p:spPr bwMode="auto">
          <a:xfrm>
            <a:off x="1075281" y="1971290"/>
            <a:ext cx="10006909" cy="222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bg1"/>
              </a:solidFill>
              <a:latin typeface="方正中等线简体" panose="03000509000000000000" pitchFamily="65" charset="-122"/>
              <a:ea typeface="方正中等线简体" panose="03000509000000000000" pitchFamily="65" charset="-122"/>
            </a:endParaRPr>
          </a:p>
        </p:txBody>
      </p:sp>
      <p:sp>
        <p:nvSpPr>
          <p:cNvPr id="9" name="Freeform 5"/>
          <p:cNvSpPr/>
          <p:nvPr/>
        </p:nvSpPr>
        <p:spPr bwMode="auto">
          <a:xfrm>
            <a:off x="8464488" y="1881630"/>
            <a:ext cx="2674227" cy="2344820"/>
          </a:xfrm>
          <a:custGeom>
            <a:avLst/>
            <a:gdLst>
              <a:gd name="T0" fmla="*/ 89 w 93"/>
              <a:gd name="T1" fmla="*/ 47 h 79"/>
              <a:gd name="T2" fmla="*/ 89 w 93"/>
              <a:gd name="T3" fmla="*/ 32 h 79"/>
              <a:gd name="T4" fmla="*/ 61 w 93"/>
              <a:gd name="T5" fmla="*/ 5 h 79"/>
              <a:gd name="T6" fmla="*/ 54 w 93"/>
              <a:gd name="T7" fmla="*/ 8 h 79"/>
              <a:gd name="T8" fmla="*/ 54 w 93"/>
              <a:gd name="T9" fmla="*/ 8 h 79"/>
              <a:gd name="T10" fmla="*/ 43 w 93"/>
              <a:gd name="T11" fmla="*/ 18 h 79"/>
              <a:gd name="T12" fmla="*/ 11 w 93"/>
              <a:gd name="T13" fmla="*/ 18 h 79"/>
              <a:gd name="T14" fmla="*/ 0 w 93"/>
              <a:gd name="T15" fmla="*/ 29 h 79"/>
              <a:gd name="T16" fmla="*/ 0 w 93"/>
              <a:gd name="T17" fmla="*/ 50 h 79"/>
              <a:gd name="T18" fmla="*/ 11 w 93"/>
              <a:gd name="T19" fmla="*/ 61 h 79"/>
              <a:gd name="T20" fmla="*/ 43 w 93"/>
              <a:gd name="T21" fmla="*/ 61 h 79"/>
              <a:gd name="T22" fmla="*/ 54 w 93"/>
              <a:gd name="T23" fmla="*/ 72 h 79"/>
              <a:gd name="T24" fmla="*/ 54 w 93"/>
              <a:gd name="T25" fmla="*/ 72 h 79"/>
              <a:gd name="T26" fmla="*/ 61 w 93"/>
              <a:gd name="T27" fmla="*/ 75 h 79"/>
              <a:gd name="T28" fmla="*/ 89 w 93"/>
              <a:gd name="T29" fmla="*/ 4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79">
                <a:moveTo>
                  <a:pt x="89" y="47"/>
                </a:moveTo>
                <a:cubicBezTo>
                  <a:pt x="93" y="43"/>
                  <a:pt x="93" y="36"/>
                  <a:pt x="89" y="32"/>
                </a:cubicBezTo>
                <a:cubicBezTo>
                  <a:pt x="61" y="5"/>
                  <a:pt x="61" y="5"/>
                  <a:pt x="61" y="5"/>
                </a:cubicBezTo>
                <a:cubicBezTo>
                  <a:pt x="57" y="0"/>
                  <a:pt x="54" y="2"/>
                  <a:pt x="54" y="8"/>
                </a:cubicBezTo>
                <a:cubicBezTo>
                  <a:pt x="54" y="8"/>
                  <a:pt x="54" y="8"/>
                  <a:pt x="54" y="8"/>
                </a:cubicBezTo>
                <a:cubicBezTo>
                  <a:pt x="54" y="14"/>
                  <a:pt x="49" y="18"/>
                  <a:pt x="43" y="18"/>
                </a:cubicBezTo>
                <a:cubicBezTo>
                  <a:pt x="11" y="18"/>
                  <a:pt x="11" y="18"/>
                  <a:pt x="11" y="18"/>
                </a:cubicBezTo>
                <a:cubicBezTo>
                  <a:pt x="5" y="18"/>
                  <a:pt x="0" y="23"/>
                  <a:pt x="0" y="29"/>
                </a:cubicBezTo>
                <a:cubicBezTo>
                  <a:pt x="0" y="50"/>
                  <a:pt x="0" y="50"/>
                  <a:pt x="0" y="50"/>
                </a:cubicBezTo>
                <a:cubicBezTo>
                  <a:pt x="0" y="56"/>
                  <a:pt x="5" y="61"/>
                  <a:pt x="11" y="61"/>
                </a:cubicBezTo>
                <a:cubicBezTo>
                  <a:pt x="43" y="61"/>
                  <a:pt x="43" y="61"/>
                  <a:pt x="43" y="61"/>
                </a:cubicBezTo>
                <a:cubicBezTo>
                  <a:pt x="49" y="61"/>
                  <a:pt x="54" y="66"/>
                  <a:pt x="54" y="72"/>
                </a:cubicBezTo>
                <a:cubicBezTo>
                  <a:pt x="54" y="72"/>
                  <a:pt x="54" y="72"/>
                  <a:pt x="54" y="72"/>
                </a:cubicBezTo>
                <a:cubicBezTo>
                  <a:pt x="54" y="78"/>
                  <a:pt x="57" y="79"/>
                  <a:pt x="61" y="75"/>
                </a:cubicBezTo>
                <a:lnTo>
                  <a:pt x="89" y="47"/>
                </a:ln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0" name="Freeform 7"/>
          <p:cNvSpPr/>
          <p:nvPr/>
        </p:nvSpPr>
        <p:spPr bwMode="auto">
          <a:xfrm>
            <a:off x="6624496" y="1881630"/>
            <a:ext cx="2674227" cy="2344820"/>
          </a:xfrm>
          <a:custGeom>
            <a:avLst/>
            <a:gdLst>
              <a:gd name="T0" fmla="*/ 89 w 93"/>
              <a:gd name="T1" fmla="*/ 47 h 79"/>
              <a:gd name="T2" fmla="*/ 89 w 93"/>
              <a:gd name="T3" fmla="*/ 32 h 79"/>
              <a:gd name="T4" fmla="*/ 61 w 93"/>
              <a:gd name="T5" fmla="*/ 5 h 79"/>
              <a:gd name="T6" fmla="*/ 54 w 93"/>
              <a:gd name="T7" fmla="*/ 8 h 79"/>
              <a:gd name="T8" fmla="*/ 54 w 93"/>
              <a:gd name="T9" fmla="*/ 8 h 79"/>
              <a:gd name="T10" fmla="*/ 43 w 93"/>
              <a:gd name="T11" fmla="*/ 18 h 79"/>
              <a:gd name="T12" fmla="*/ 11 w 93"/>
              <a:gd name="T13" fmla="*/ 18 h 79"/>
              <a:gd name="T14" fmla="*/ 0 w 93"/>
              <a:gd name="T15" fmla="*/ 29 h 79"/>
              <a:gd name="T16" fmla="*/ 0 w 93"/>
              <a:gd name="T17" fmla="*/ 50 h 79"/>
              <a:gd name="T18" fmla="*/ 11 w 93"/>
              <a:gd name="T19" fmla="*/ 61 h 79"/>
              <a:gd name="T20" fmla="*/ 43 w 93"/>
              <a:gd name="T21" fmla="*/ 61 h 79"/>
              <a:gd name="T22" fmla="*/ 54 w 93"/>
              <a:gd name="T23" fmla="*/ 72 h 79"/>
              <a:gd name="T24" fmla="*/ 54 w 93"/>
              <a:gd name="T25" fmla="*/ 72 h 79"/>
              <a:gd name="T26" fmla="*/ 61 w 93"/>
              <a:gd name="T27" fmla="*/ 75 h 79"/>
              <a:gd name="T28" fmla="*/ 89 w 93"/>
              <a:gd name="T29" fmla="*/ 4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79">
                <a:moveTo>
                  <a:pt x="89" y="47"/>
                </a:moveTo>
                <a:cubicBezTo>
                  <a:pt x="93" y="43"/>
                  <a:pt x="93" y="36"/>
                  <a:pt x="89" y="32"/>
                </a:cubicBezTo>
                <a:cubicBezTo>
                  <a:pt x="61" y="5"/>
                  <a:pt x="61" y="5"/>
                  <a:pt x="61" y="5"/>
                </a:cubicBezTo>
                <a:cubicBezTo>
                  <a:pt x="57" y="0"/>
                  <a:pt x="54" y="2"/>
                  <a:pt x="54" y="8"/>
                </a:cubicBezTo>
                <a:cubicBezTo>
                  <a:pt x="54" y="8"/>
                  <a:pt x="54" y="8"/>
                  <a:pt x="54" y="8"/>
                </a:cubicBezTo>
                <a:cubicBezTo>
                  <a:pt x="54" y="14"/>
                  <a:pt x="49" y="18"/>
                  <a:pt x="43" y="18"/>
                </a:cubicBezTo>
                <a:cubicBezTo>
                  <a:pt x="11" y="18"/>
                  <a:pt x="11" y="18"/>
                  <a:pt x="11" y="18"/>
                </a:cubicBezTo>
                <a:cubicBezTo>
                  <a:pt x="5" y="18"/>
                  <a:pt x="0" y="23"/>
                  <a:pt x="0" y="29"/>
                </a:cubicBezTo>
                <a:cubicBezTo>
                  <a:pt x="0" y="50"/>
                  <a:pt x="0" y="50"/>
                  <a:pt x="0" y="50"/>
                </a:cubicBezTo>
                <a:cubicBezTo>
                  <a:pt x="0" y="56"/>
                  <a:pt x="5" y="61"/>
                  <a:pt x="11" y="61"/>
                </a:cubicBezTo>
                <a:cubicBezTo>
                  <a:pt x="43" y="61"/>
                  <a:pt x="43" y="61"/>
                  <a:pt x="43" y="61"/>
                </a:cubicBezTo>
                <a:cubicBezTo>
                  <a:pt x="49" y="61"/>
                  <a:pt x="54" y="66"/>
                  <a:pt x="54" y="72"/>
                </a:cubicBezTo>
                <a:cubicBezTo>
                  <a:pt x="54" y="72"/>
                  <a:pt x="54" y="72"/>
                  <a:pt x="54" y="72"/>
                </a:cubicBezTo>
                <a:cubicBezTo>
                  <a:pt x="54" y="78"/>
                  <a:pt x="57" y="79"/>
                  <a:pt x="61" y="75"/>
                </a:cubicBezTo>
                <a:lnTo>
                  <a:pt x="89" y="47"/>
                </a:ln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1" name="Freeform 9"/>
          <p:cNvSpPr/>
          <p:nvPr/>
        </p:nvSpPr>
        <p:spPr bwMode="auto">
          <a:xfrm>
            <a:off x="4784503" y="1881630"/>
            <a:ext cx="2674227" cy="2344820"/>
          </a:xfrm>
          <a:custGeom>
            <a:avLst/>
            <a:gdLst>
              <a:gd name="T0" fmla="*/ 89 w 93"/>
              <a:gd name="T1" fmla="*/ 47 h 79"/>
              <a:gd name="T2" fmla="*/ 89 w 93"/>
              <a:gd name="T3" fmla="*/ 32 h 79"/>
              <a:gd name="T4" fmla="*/ 61 w 93"/>
              <a:gd name="T5" fmla="*/ 5 h 79"/>
              <a:gd name="T6" fmla="*/ 54 w 93"/>
              <a:gd name="T7" fmla="*/ 8 h 79"/>
              <a:gd name="T8" fmla="*/ 54 w 93"/>
              <a:gd name="T9" fmla="*/ 8 h 79"/>
              <a:gd name="T10" fmla="*/ 43 w 93"/>
              <a:gd name="T11" fmla="*/ 18 h 79"/>
              <a:gd name="T12" fmla="*/ 11 w 93"/>
              <a:gd name="T13" fmla="*/ 18 h 79"/>
              <a:gd name="T14" fmla="*/ 0 w 93"/>
              <a:gd name="T15" fmla="*/ 29 h 79"/>
              <a:gd name="T16" fmla="*/ 0 w 93"/>
              <a:gd name="T17" fmla="*/ 50 h 79"/>
              <a:gd name="T18" fmla="*/ 11 w 93"/>
              <a:gd name="T19" fmla="*/ 61 h 79"/>
              <a:gd name="T20" fmla="*/ 43 w 93"/>
              <a:gd name="T21" fmla="*/ 61 h 79"/>
              <a:gd name="T22" fmla="*/ 54 w 93"/>
              <a:gd name="T23" fmla="*/ 72 h 79"/>
              <a:gd name="T24" fmla="*/ 54 w 93"/>
              <a:gd name="T25" fmla="*/ 72 h 79"/>
              <a:gd name="T26" fmla="*/ 61 w 93"/>
              <a:gd name="T27" fmla="*/ 75 h 79"/>
              <a:gd name="T28" fmla="*/ 89 w 93"/>
              <a:gd name="T29" fmla="*/ 4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79">
                <a:moveTo>
                  <a:pt x="89" y="47"/>
                </a:moveTo>
                <a:cubicBezTo>
                  <a:pt x="93" y="43"/>
                  <a:pt x="93" y="36"/>
                  <a:pt x="89" y="32"/>
                </a:cubicBezTo>
                <a:cubicBezTo>
                  <a:pt x="61" y="5"/>
                  <a:pt x="61" y="5"/>
                  <a:pt x="61" y="5"/>
                </a:cubicBezTo>
                <a:cubicBezTo>
                  <a:pt x="57" y="0"/>
                  <a:pt x="54" y="2"/>
                  <a:pt x="54" y="8"/>
                </a:cubicBezTo>
                <a:cubicBezTo>
                  <a:pt x="54" y="8"/>
                  <a:pt x="54" y="8"/>
                  <a:pt x="54" y="8"/>
                </a:cubicBezTo>
                <a:cubicBezTo>
                  <a:pt x="54" y="14"/>
                  <a:pt x="49" y="18"/>
                  <a:pt x="43" y="18"/>
                </a:cubicBezTo>
                <a:cubicBezTo>
                  <a:pt x="11" y="18"/>
                  <a:pt x="11" y="18"/>
                  <a:pt x="11" y="18"/>
                </a:cubicBezTo>
                <a:cubicBezTo>
                  <a:pt x="5" y="18"/>
                  <a:pt x="0" y="23"/>
                  <a:pt x="0" y="29"/>
                </a:cubicBezTo>
                <a:cubicBezTo>
                  <a:pt x="0" y="50"/>
                  <a:pt x="0" y="50"/>
                  <a:pt x="0" y="50"/>
                </a:cubicBezTo>
                <a:cubicBezTo>
                  <a:pt x="0" y="56"/>
                  <a:pt x="5" y="61"/>
                  <a:pt x="11" y="61"/>
                </a:cubicBezTo>
                <a:cubicBezTo>
                  <a:pt x="43" y="61"/>
                  <a:pt x="43" y="61"/>
                  <a:pt x="43" y="61"/>
                </a:cubicBezTo>
                <a:cubicBezTo>
                  <a:pt x="49" y="61"/>
                  <a:pt x="54" y="66"/>
                  <a:pt x="54" y="72"/>
                </a:cubicBezTo>
                <a:cubicBezTo>
                  <a:pt x="54" y="72"/>
                  <a:pt x="54" y="72"/>
                  <a:pt x="54" y="72"/>
                </a:cubicBezTo>
                <a:cubicBezTo>
                  <a:pt x="54" y="78"/>
                  <a:pt x="57" y="79"/>
                  <a:pt x="61" y="75"/>
                </a:cubicBezTo>
                <a:lnTo>
                  <a:pt x="89" y="47"/>
                </a:ln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2" name="Freeform 11"/>
          <p:cNvSpPr/>
          <p:nvPr/>
        </p:nvSpPr>
        <p:spPr bwMode="auto">
          <a:xfrm>
            <a:off x="2944511" y="1881630"/>
            <a:ext cx="2674227" cy="2344820"/>
          </a:xfrm>
          <a:custGeom>
            <a:avLst/>
            <a:gdLst>
              <a:gd name="T0" fmla="*/ 89 w 93"/>
              <a:gd name="T1" fmla="*/ 47 h 79"/>
              <a:gd name="T2" fmla="*/ 89 w 93"/>
              <a:gd name="T3" fmla="*/ 32 h 79"/>
              <a:gd name="T4" fmla="*/ 61 w 93"/>
              <a:gd name="T5" fmla="*/ 5 h 79"/>
              <a:gd name="T6" fmla="*/ 54 w 93"/>
              <a:gd name="T7" fmla="*/ 8 h 79"/>
              <a:gd name="T8" fmla="*/ 54 w 93"/>
              <a:gd name="T9" fmla="*/ 8 h 79"/>
              <a:gd name="T10" fmla="*/ 43 w 93"/>
              <a:gd name="T11" fmla="*/ 18 h 79"/>
              <a:gd name="T12" fmla="*/ 11 w 93"/>
              <a:gd name="T13" fmla="*/ 18 h 79"/>
              <a:gd name="T14" fmla="*/ 0 w 93"/>
              <a:gd name="T15" fmla="*/ 29 h 79"/>
              <a:gd name="T16" fmla="*/ 0 w 93"/>
              <a:gd name="T17" fmla="*/ 50 h 79"/>
              <a:gd name="T18" fmla="*/ 11 w 93"/>
              <a:gd name="T19" fmla="*/ 61 h 79"/>
              <a:gd name="T20" fmla="*/ 43 w 93"/>
              <a:gd name="T21" fmla="*/ 61 h 79"/>
              <a:gd name="T22" fmla="*/ 54 w 93"/>
              <a:gd name="T23" fmla="*/ 72 h 79"/>
              <a:gd name="T24" fmla="*/ 54 w 93"/>
              <a:gd name="T25" fmla="*/ 72 h 79"/>
              <a:gd name="T26" fmla="*/ 61 w 93"/>
              <a:gd name="T27" fmla="*/ 75 h 79"/>
              <a:gd name="T28" fmla="*/ 89 w 93"/>
              <a:gd name="T29" fmla="*/ 4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79">
                <a:moveTo>
                  <a:pt x="89" y="47"/>
                </a:moveTo>
                <a:cubicBezTo>
                  <a:pt x="93" y="43"/>
                  <a:pt x="93" y="36"/>
                  <a:pt x="89" y="32"/>
                </a:cubicBezTo>
                <a:cubicBezTo>
                  <a:pt x="61" y="5"/>
                  <a:pt x="61" y="5"/>
                  <a:pt x="61" y="5"/>
                </a:cubicBezTo>
                <a:cubicBezTo>
                  <a:pt x="57" y="0"/>
                  <a:pt x="54" y="2"/>
                  <a:pt x="54" y="8"/>
                </a:cubicBezTo>
                <a:cubicBezTo>
                  <a:pt x="54" y="8"/>
                  <a:pt x="54" y="8"/>
                  <a:pt x="54" y="8"/>
                </a:cubicBezTo>
                <a:cubicBezTo>
                  <a:pt x="54" y="14"/>
                  <a:pt x="49" y="18"/>
                  <a:pt x="43" y="18"/>
                </a:cubicBezTo>
                <a:cubicBezTo>
                  <a:pt x="11" y="18"/>
                  <a:pt x="11" y="18"/>
                  <a:pt x="11" y="18"/>
                </a:cubicBezTo>
                <a:cubicBezTo>
                  <a:pt x="5" y="18"/>
                  <a:pt x="0" y="23"/>
                  <a:pt x="0" y="29"/>
                </a:cubicBezTo>
                <a:cubicBezTo>
                  <a:pt x="0" y="50"/>
                  <a:pt x="0" y="50"/>
                  <a:pt x="0" y="50"/>
                </a:cubicBezTo>
                <a:cubicBezTo>
                  <a:pt x="0" y="56"/>
                  <a:pt x="5" y="61"/>
                  <a:pt x="11" y="61"/>
                </a:cubicBezTo>
                <a:cubicBezTo>
                  <a:pt x="43" y="61"/>
                  <a:pt x="43" y="61"/>
                  <a:pt x="43" y="61"/>
                </a:cubicBezTo>
                <a:cubicBezTo>
                  <a:pt x="49" y="61"/>
                  <a:pt x="54" y="66"/>
                  <a:pt x="54" y="72"/>
                </a:cubicBezTo>
                <a:cubicBezTo>
                  <a:pt x="54" y="72"/>
                  <a:pt x="54" y="72"/>
                  <a:pt x="54" y="72"/>
                </a:cubicBezTo>
                <a:cubicBezTo>
                  <a:pt x="54" y="78"/>
                  <a:pt x="57" y="79"/>
                  <a:pt x="61" y="75"/>
                </a:cubicBezTo>
                <a:lnTo>
                  <a:pt x="89" y="47"/>
                </a:ln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3" name="Freeform 13"/>
          <p:cNvSpPr/>
          <p:nvPr/>
        </p:nvSpPr>
        <p:spPr bwMode="auto">
          <a:xfrm>
            <a:off x="1102569" y="1881630"/>
            <a:ext cx="2674227" cy="2344820"/>
          </a:xfrm>
          <a:custGeom>
            <a:avLst/>
            <a:gdLst>
              <a:gd name="T0" fmla="*/ 89 w 93"/>
              <a:gd name="T1" fmla="*/ 47 h 79"/>
              <a:gd name="T2" fmla="*/ 89 w 93"/>
              <a:gd name="T3" fmla="*/ 32 h 79"/>
              <a:gd name="T4" fmla="*/ 61 w 93"/>
              <a:gd name="T5" fmla="*/ 5 h 79"/>
              <a:gd name="T6" fmla="*/ 54 w 93"/>
              <a:gd name="T7" fmla="*/ 8 h 79"/>
              <a:gd name="T8" fmla="*/ 54 w 93"/>
              <a:gd name="T9" fmla="*/ 8 h 79"/>
              <a:gd name="T10" fmla="*/ 43 w 93"/>
              <a:gd name="T11" fmla="*/ 18 h 79"/>
              <a:gd name="T12" fmla="*/ 11 w 93"/>
              <a:gd name="T13" fmla="*/ 18 h 79"/>
              <a:gd name="T14" fmla="*/ 0 w 93"/>
              <a:gd name="T15" fmla="*/ 29 h 79"/>
              <a:gd name="T16" fmla="*/ 0 w 93"/>
              <a:gd name="T17" fmla="*/ 50 h 79"/>
              <a:gd name="T18" fmla="*/ 11 w 93"/>
              <a:gd name="T19" fmla="*/ 61 h 79"/>
              <a:gd name="T20" fmla="*/ 43 w 93"/>
              <a:gd name="T21" fmla="*/ 61 h 79"/>
              <a:gd name="T22" fmla="*/ 54 w 93"/>
              <a:gd name="T23" fmla="*/ 72 h 79"/>
              <a:gd name="T24" fmla="*/ 54 w 93"/>
              <a:gd name="T25" fmla="*/ 72 h 79"/>
              <a:gd name="T26" fmla="*/ 61 w 93"/>
              <a:gd name="T27" fmla="*/ 75 h 79"/>
              <a:gd name="T28" fmla="*/ 89 w 93"/>
              <a:gd name="T29" fmla="*/ 4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79">
                <a:moveTo>
                  <a:pt x="89" y="47"/>
                </a:moveTo>
                <a:cubicBezTo>
                  <a:pt x="93" y="43"/>
                  <a:pt x="93" y="36"/>
                  <a:pt x="89" y="32"/>
                </a:cubicBezTo>
                <a:cubicBezTo>
                  <a:pt x="61" y="5"/>
                  <a:pt x="61" y="5"/>
                  <a:pt x="61" y="5"/>
                </a:cubicBezTo>
                <a:cubicBezTo>
                  <a:pt x="57" y="0"/>
                  <a:pt x="54" y="2"/>
                  <a:pt x="54" y="8"/>
                </a:cubicBezTo>
                <a:cubicBezTo>
                  <a:pt x="54" y="8"/>
                  <a:pt x="54" y="8"/>
                  <a:pt x="54" y="8"/>
                </a:cubicBezTo>
                <a:cubicBezTo>
                  <a:pt x="54" y="14"/>
                  <a:pt x="49" y="18"/>
                  <a:pt x="43" y="18"/>
                </a:cubicBezTo>
                <a:cubicBezTo>
                  <a:pt x="11" y="18"/>
                  <a:pt x="11" y="18"/>
                  <a:pt x="11" y="18"/>
                </a:cubicBezTo>
                <a:cubicBezTo>
                  <a:pt x="5" y="18"/>
                  <a:pt x="0" y="23"/>
                  <a:pt x="0" y="29"/>
                </a:cubicBezTo>
                <a:cubicBezTo>
                  <a:pt x="0" y="50"/>
                  <a:pt x="0" y="50"/>
                  <a:pt x="0" y="50"/>
                </a:cubicBezTo>
                <a:cubicBezTo>
                  <a:pt x="0" y="56"/>
                  <a:pt x="5" y="61"/>
                  <a:pt x="11" y="61"/>
                </a:cubicBezTo>
                <a:cubicBezTo>
                  <a:pt x="43" y="61"/>
                  <a:pt x="43" y="61"/>
                  <a:pt x="43" y="61"/>
                </a:cubicBezTo>
                <a:cubicBezTo>
                  <a:pt x="49" y="61"/>
                  <a:pt x="54" y="66"/>
                  <a:pt x="54" y="72"/>
                </a:cubicBezTo>
                <a:cubicBezTo>
                  <a:pt x="54" y="72"/>
                  <a:pt x="54" y="72"/>
                  <a:pt x="54" y="72"/>
                </a:cubicBezTo>
                <a:cubicBezTo>
                  <a:pt x="54" y="78"/>
                  <a:pt x="57" y="79"/>
                  <a:pt x="61" y="75"/>
                </a:cubicBezTo>
                <a:lnTo>
                  <a:pt x="89" y="47"/>
                </a:ln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useBgFill="1">
        <p:nvSpPr>
          <p:cNvPr id="14" name="Freeform 94"/>
          <p:cNvSpPr>
            <a:spLocks noEditPoints="1"/>
          </p:cNvSpPr>
          <p:nvPr/>
        </p:nvSpPr>
        <p:spPr bwMode="auto">
          <a:xfrm>
            <a:off x="3829669" y="2679824"/>
            <a:ext cx="318064" cy="429038"/>
          </a:xfrm>
          <a:custGeom>
            <a:avLst/>
            <a:gdLst>
              <a:gd name="T0" fmla="*/ 535 w 586"/>
              <a:gd name="T1" fmla="*/ 0 h 791"/>
              <a:gd name="T2" fmla="*/ 586 w 586"/>
              <a:gd name="T3" fmla="*/ 50 h 791"/>
              <a:gd name="T4" fmla="*/ 586 w 586"/>
              <a:gd name="T5" fmla="*/ 585 h 791"/>
              <a:gd name="T6" fmla="*/ 535 w 586"/>
              <a:gd name="T7" fmla="*/ 637 h 791"/>
              <a:gd name="T8" fmla="*/ 308 w 586"/>
              <a:gd name="T9" fmla="*/ 637 h 791"/>
              <a:gd name="T10" fmla="*/ 306 w 586"/>
              <a:gd name="T11" fmla="*/ 590 h 791"/>
              <a:gd name="T12" fmla="*/ 535 w 586"/>
              <a:gd name="T13" fmla="*/ 590 h 791"/>
              <a:gd name="T14" fmla="*/ 539 w 586"/>
              <a:gd name="T15" fmla="*/ 585 h 791"/>
              <a:gd name="T16" fmla="*/ 539 w 586"/>
              <a:gd name="T17" fmla="*/ 50 h 791"/>
              <a:gd name="T18" fmla="*/ 535 w 586"/>
              <a:gd name="T19" fmla="*/ 46 h 791"/>
              <a:gd name="T20" fmla="*/ 147 w 586"/>
              <a:gd name="T21" fmla="*/ 46 h 791"/>
              <a:gd name="T22" fmla="*/ 142 w 586"/>
              <a:gd name="T23" fmla="*/ 50 h 791"/>
              <a:gd name="T24" fmla="*/ 142 w 586"/>
              <a:gd name="T25" fmla="*/ 368 h 791"/>
              <a:gd name="T26" fmla="*/ 103 w 586"/>
              <a:gd name="T27" fmla="*/ 443 h 791"/>
              <a:gd name="T28" fmla="*/ 95 w 586"/>
              <a:gd name="T29" fmla="*/ 458 h 791"/>
              <a:gd name="T30" fmla="*/ 95 w 586"/>
              <a:gd name="T31" fmla="*/ 50 h 791"/>
              <a:gd name="T32" fmla="*/ 147 w 586"/>
              <a:gd name="T33" fmla="*/ 0 h 791"/>
              <a:gd name="T34" fmla="*/ 535 w 586"/>
              <a:gd name="T35" fmla="*/ 0 h 791"/>
              <a:gd name="T36" fmla="*/ 252 w 586"/>
              <a:gd name="T37" fmla="*/ 578 h 791"/>
              <a:gd name="T38" fmla="*/ 162 w 586"/>
              <a:gd name="T39" fmla="*/ 519 h 791"/>
              <a:gd name="T40" fmla="*/ 228 w 586"/>
              <a:gd name="T41" fmla="*/ 379 h 791"/>
              <a:gd name="T42" fmla="*/ 217 w 586"/>
              <a:gd name="T43" fmla="*/ 341 h 791"/>
              <a:gd name="T44" fmla="*/ 184 w 586"/>
              <a:gd name="T45" fmla="*/ 357 h 791"/>
              <a:gd name="T46" fmla="*/ 84 w 586"/>
              <a:gd name="T47" fmla="*/ 549 h 791"/>
              <a:gd name="T48" fmla="*/ 70 w 586"/>
              <a:gd name="T49" fmla="*/ 487 h 791"/>
              <a:gd name="T50" fmla="*/ 17 w 586"/>
              <a:gd name="T51" fmla="*/ 445 h 791"/>
              <a:gd name="T52" fmla="*/ 17 w 586"/>
              <a:gd name="T53" fmla="*/ 495 h 791"/>
              <a:gd name="T54" fmla="*/ 42 w 586"/>
              <a:gd name="T55" fmla="*/ 692 h 791"/>
              <a:gd name="T56" fmla="*/ 46 w 586"/>
              <a:gd name="T57" fmla="*/ 723 h 791"/>
              <a:gd name="T58" fmla="*/ 53 w 586"/>
              <a:gd name="T59" fmla="*/ 737 h 791"/>
              <a:gd name="T60" fmla="*/ 88 w 586"/>
              <a:gd name="T61" fmla="*/ 770 h 791"/>
              <a:gd name="T62" fmla="*/ 201 w 586"/>
              <a:gd name="T63" fmla="*/ 739 h 791"/>
              <a:gd name="T64" fmla="*/ 203 w 586"/>
              <a:gd name="T65" fmla="*/ 735 h 791"/>
              <a:gd name="T66" fmla="*/ 276 w 586"/>
              <a:gd name="T67" fmla="*/ 628 h 791"/>
              <a:gd name="T68" fmla="*/ 252 w 586"/>
              <a:gd name="T69" fmla="*/ 57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6" h="791">
                <a:moveTo>
                  <a:pt x="535" y="0"/>
                </a:moveTo>
                <a:cubicBezTo>
                  <a:pt x="564" y="0"/>
                  <a:pt x="586" y="23"/>
                  <a:pt x="586" y="50"/>
                </a:cubicBezTo>
                <a:cubicBezTo>
                  <a:pt x="586" y="50"/>
                  <a:pt x="586" y="50"/>
                  <a:pt x="586" y="585"/>
                </a:cubicBezTo>
                <a:cubicBezTo>
                  <a:pt x="586" y="613"/>
                  <a:pt x="564" y="637"/>
                  <a:pt x="535" y="637"/>
                </a:cubicBezTo>
                <a:cubicBezTo>
                  <a:pt x="535" y="637"/>
                  <a:pt x="535" y="637"/>
                  <a:pt x="308" y="637"/>
                </a:cubicBezTo>
                <a:cubicBezTo>
                  <a:pt x="315" y="623"/>
                  <a:pt x="315" y="606"/>
                  <a:pt x="306" y="590"/>
                </a:cubicBezTo>
                <a:cubicBezTo>
                  <a:pt x="306" y="590"/>
                  <a:pt x="306" y="590"/>
                  <a:pt x="535" y="590"/>
                </a:cubicBezTo>
                <a:cubicBezTo>
                  <a:pt x="537" y="590"/>
                  <a:pt x="539" y="588"/>
                  <a:pt x="539" y="585"/>
                </a:cubicBezTo>
                <a:cubicBezTo>
                  <a:pt x="539" y="585"/>
                  <a:pt x="539" y="585"/>
                  <a:pt x="539" y="50"/>
                </a:cubicBezTo>
                <a:cubicBezTo>
                  <a:pt x="539" y="48"/>
                  <a:pt x="537" y="46"/>
                  <a:pt x="535" y="46"/>
                </a:cubicBezTo>
                <a:cubicBezTo>
                  <a:pt x="535" y="46"/>
                  <a:pt x="535" y="46"/>
                  <a:pt x="147" y="46"/>
                </a:cubicBezTo>
                <a:cubicBezTo>
                  <a:pt x="144" y="46"/>
                  <a:pt x="142" y="48"/>
                  <a:pt x="142" y="50"/>
                </a:cubicBezTo>
                <a:cubicBezTo>
                  <a:pt x="142" y="50"/>
                  <a:pt x="142" y="50"/>
                  <a:pt x="142" y="368"/>
                </a:cubicBezTo>
                <a:cubicBezTo>
                  <a:pt x="142" y="368"/>
                  <a:pt x="142" y="368"/>
                  <a:pt x="103" y="443"/>
                </a:cubicBezTo>
                <a:cubicBezTo>
                  <a:pt x="103" y="443"/>
                  <a:pt x="103" y="443"/>
                  <a:pt x="95" y="458"/>
                </a:cubicBezTo>
                <a:cubicBezTo>
                  <a:pt x="95" y="458"/>
                  <a:pt x="95" y="458"/>
                  <a:pt x="95" y="50"/>
                </a:cubicBezTo>
                <a:cubicBezTo>
                  <a:pt x="95" y="23"/>
                  <a:pt x="118" y="0"/>
                  <a:pt x="147" y="0"/>
                </a:cubicBezTo>
                <a:cubicBezTo>
                  <a:pt x="147" y="0"/>
                  <a:pt x="147" y="0"/>
                  <a:pt x="535" y="0"/>
                </a:cubicBezTo>
                <a:close/>
                <a:moveTo>
                  <a:pt x="252" y="578"/>
                </a:moveTo>
                <a:cubicBezTo>
                  <a:pt x="162" y="519"/>
                  <a:pt x="162" y="519"/>
                  <a:pt x="162" y="519"/>
                </a:cubicBezTo>
                <a:cubicBezTo>
                  <a:pt x="186" y="473"/>
                  <a:pt x="204" y="425"/>
                  <a:pt x="228" y="379"/>
                </a:cubicBezTo>
                <a:cubicBezTo>
                  <a:pt x="237" y="366"/>
                  <a:pt x="230" y="347"/>
                  <a:pt x="217" y="341"/>
                </a:cubicBezTo>
                <a:cubicBezTo>
                  <a:pt x="203" y="333"/>
                  <a:pt x="192" y="343"/>
                  <a:pt x="184" y="357"/>
                </a:cubicBezTo>
                <a:cubicBezTo>
                  <a:pt x="154" y="417"/>
                  <a:pt x="116" y="488"/>
                  <a:pt x="84" y="549"/>
                </a:cubicBezTo>
                <a:cubicBezTo>
                  <a:pt x="83" y="535"/>
                  <a:pt x="70" y="487"/>
                  <a:pt x="70" y="487"/>
                </a:cubicBezTo>
                <a:cubicBezTo>
                  <a:pt x="67" y="469"/>
                  <a:pt x="37" y="443"/>
                  <a:pt x="17" y="445"/>
                </a:cubicBezTo>
                <a:cubicBezTo>
                  <a:pt x="0" y="445"/>
                  <a:pt x="14" y="476"/>
                  <a:pt x="17" y="495"/>
                </a:cubicBezTo>
                <a:cubicBezTo>
                  <a:pt x="28" y="562"/>
                  <a:pt x="31" y="626"/>
                  <a:pt x="42" y="692"/>
                </a:cubicBezTo>
                <a:cubicBezTo>
                  <a:pt x="42" y="704"/>
                  <a:pt x="43" y="713"/>
                  <a:pt x="46" y="723"/>
                </a:cubicBezTo>
                <a:cubicBezTo>
                  <a:pt x="48" y="728"/>
                  <a:pt x="51" y="734"/>
                  <a:pt x="53" y="737"/>
                </a:cubicBezTo>
                <a:cubicBezTo>
                  <a:pt x="62" y="749"/>
                  <a:pt x="74" y="763"/>
                  <a:pt x="88" y="770"/>
                </a:cubicBezTo>
                <a:cubicBezTo>
                  <a:pt x="129" y="791"/>
                  <a:pt x="178" y="777"/>
                  <a:pt x="201" y="739"/>
                </a:cubicBezTo>
                <a:cubicBezTo>
                  <a:pt x="201" y="739"/>
                  <a:pt x="203" y="737"/>
                  <a:pt x="203" y="735"/>
                </a:cubicBezTo>
                <a:cubicBezTo>
                  <a:pt x="276" y="628"/>
                  <a:pt x="276" y="628"/>
                  <a:pt x="276" y="628"/>
                </a:cubicBezTo>
                <a:cubicBezTo>
                  <a:pt x="282" y="614"/>
                  <a:pt x="266" y="586"/>
                  <a:pt x="252" y="578"/>
                </a:cubicBezTo>
                <a:close/>
              </a:path>
            </a:pathLst>
          </a:custGeom>
          <a:ln>
            <a:noFill/>
          </a:ln>
        </p:spPr>
        <p:txBody>
          <a:bodyPr vert="horz" wrap="square" lIns="91431" tIns="45716" rIns="91431" bIns="45716"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00" i="0" u="none" strike="noStrike" kern="0" cap="none" spc="0" normalizeH="0" baseline="0" noProof="0">
              <a:ln>
                <a:noFill/>
              </a:ln>
              <a:solidFill>
                <a:schemeClr val="bg1"/>
              </a:solidFill>
              <a:effectLst/>
              <a:uLnTx/>
              <a:uFillTx/>
              <a:latin typeface="方正中等线简体" panose="03000509000000000000" pitchFamily="65" charset="-122"/>
              <a:ea typeface="方正中等线简体" panose="03000509000000000000" pitchFamily="65" charset="-122"/>
            </a:endParaRPr>
          </a:p>
        </p:txBody>
      </p:sp>
      <p:sp useBgFill="1">
        <p:nvSpPr>
          <p:cNvPr id="15" name="Freeform 42"/>
          <p:cNvSpPr>
            <a:spLocks noEditPoints="1"/>
          </p:cNvSpPr>
          <p:nvPr/>
        </p:nvSpPr>
        <p:spPr bwMode="auto">
          <a:xfrm>
            <a:off x="7538582" y="2593157"/>
            <a:ext cx="264108" cy="513214"/>
          </a:xfrm>
          <a:custGeom>
            <a:avLst/>
            <a:gdLst>
              <a:gd name="T0" fmla="*/ 485 w 635"/>
              <a:gd name="T1" fmla="*/ 1159 h 1234"/>
              <a:gd name="T2" fmla="*/ 485 w 635"/>
              <a:gd name="T3" fmla="*/ 1137 h 1234"/>
              <a:gd name="T4" fmla="*/ 635 w 635"/>
              <a:gd name="T5" fmla="*/ 114 h 1234"/>
              <a:gd name="T6" fmla="*/ 442 w 635"/>
              <a:gd name="T7" fmla="*/ 1234 h 1234"/>
              <a:gd name="T8" fmla="*/ 0 w 635"/>
              <a:gd name="T9" fmla="*/ 1117 h 1234"/>
              <a:gd name="T10" fmla="*/ 194 w 635"/>
              <a:gd name="T11" fmla="*/ 0 h 1234"/>
              <a:gd name="T12" fmla="*/ 635 w 635"/>
              <a:gd name="T13" fmla="*/ 114 h 1234"/>
              <a:gd name="T14" fmla="*/ 167 w 635"/>
              <a:gd name="T15" fmla="*/ 1148 h 1234"/>
              <a:gd name="T16" fmla="*/ 153 w 635"/>
              <a:gd name="T17" fmla="*/ 1137 h 1234"/>
              <a:gd name="T18" fmla="*/ 133 w 635"/>
              <a:gd name="T19" fmla="*/ 1149 h 1234"/>
              <a:gd name="T20" fmla="*/ 133 w 635"/>
              <a:gd name="T21" fmla="*/ 1153 h 1234"/>
              <a:gd name="T22" fmla="*/ 154 w 635"/>
              <a:gd name="T23" fmla="*/ 1166 h 1234"/>
              <a:gd name="T24" fmla="*/ 167 w 635"/>
              <a:gd name="T25" fmla="*/ 1154 h 1234"/>
              <a:gd name="T26" fmla="*/ 311 w 635"/>
              <a:gd name="T27" fmla="*/ 1171 h 1234"/>
              <a:gd name="T28" fmla="*/ 295 w 635"/>
              <a:gd name="T29" fmla="*/ 1151 h 1234"/>
              <a:gd name="T30" fmla="*/ 289 w 635"/>
              <a:gd name="T31" fmla="*/ 1169 h 1234"/>
              <a:gd name="T32" fmla="*/ 290 w 635"/>
              <a:gd name="T33" fmla="*/ 1169 h 1234"/>
              <a:gd name="T34" fmla="*/ 318 w 635"/>
              <a:gd name="T35" fmla="*/ 1149 h 1234"/>
              <a:gd name="T36" fmla="*/ 302 w 635"/>
              <a:gd name="T37" fmla="*/ 1129 h 1234"/>
              <a:gd name="T38" fmla="*/ 318 w 635"/>
              <a:gd name="T39" fmla="*/ 1149 h 1234"/>
              <a:gd name="T40" fmla="*/ 320 w 635"/>
              <a:gd name="T41" fmla="*/ 1154 h 1234"/>
              <a:gd name="T42" fmla="*/ 337 w 635"/>
              <a:gd name="T43" fmla="*/ 1174 h 1234"/>
              <a:gd name="T44" fmla="*/ 350 w 635"/>
              <a:gd name="T45" fmla="*/ 1133 h 1234"/>
              <a:gd name="T46" fmla="*/ 321 w 635"/>
              <a:gd name="T47" fmla="*/ 1151 h 1234"/>
              <a:gd name="T48" fmla="*/ 350 w 635"/>
              <a:gd name="T49" fmla="*/ 1133 h 1234"/>
              <a:gd name="T50" fmla="*/ 485 w 635"/>
              <a:gd name="T51" fmla="*/ 1131 h 1234"/>
              <a:gd name="T52" fmla="*/ 471 w 635"/>
              <a:gd name="T53" fmla="*/ 1158 h 1234"/>
              <a:gd name="T54" fmla="*/ 466 w 635"/>
              <a:gd name="T55" fmla="*/ 1172 h 1234"/>
              <a:gd name="T56" fmla="*/ 485 w 635"/>
              <a:gd name="T57" fmla="*/ 1165 h 1234"/>
              <a:gd name="T58" fmla="*/ 601 w 635"/>
              <a:gd name="T59" fmla="*/ 216 h 1234"/>
              <a:gd name="T60" fmla="*/ 107 w 635"/>
              <a:gd name="T61" fmla="*/ 143 h 1234"/>
              <a:gd name="T62" fmla="*/ 33 w 635"/>
              <a:gd name="T63" fmla="*/ 1031 h 1234"/>
              <a:gd name="T64" fmla="*/ 527 w 635"/>
              <a:gd name="T65" fmla="*/ 1104 h 1234"/>
              <a:gd name="T66" fmla="*/ 601 w 635"/>
              <a:gd name="T67" fmla="*/ 216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5" h="1234">
                <a:moveTo>
                  <a:pt x="497" y="1148"/>
                </a:moveTo>
                <a:cubicBezTo>
                  <a:pt x="497" y="1154"/>
                  <a:pt x="491" y="1159"/>
                  <a:pt x="485" y="1159"/>
                </a:cubicBezTo>
                <a:cubicBezTo>
                  <a:pt x="479" y="1159"/>
                  <a:pt x="474" y="1154"/>
                  <a:pt x="474" y="1148"/>
                </a:cubicBezTo>
                <a:cubicBezTo>
                  <a:pt x="474" y="1142"/>
                  <a:pt x="479" y="1137"/>
                  <a:pt x="485" y="1137"/>
                </a:cubicBezTo>
                <a:cubicBezTo>
                  <a:pt x="491" y="1137"/>
                  <a:pt x="497" y="1142"/>
                  <a:pt x="497" y="1148"/>
                </a:cubicBezTo>
                <a:close/>
                <a:moveTo>
                  <a:pt x="635" y="114"/>
                </a:moveTo>
                <a:cubicBezTo>
                  <a:pt x="635" y="1117"/>
                  <a:pt x="635" y="1117"/>
                  <a:pt x="635" y="1117"/>
                </a:cubicBezTo>
                <a:cubicBezTo>
                  <a:pt x="635" y="1204"/>
                  <a:pt x="595" y="1227"/>
                  <a:pt x="442" y="1234"/>
                </a:cubicBezTo>
                <a:cubicBezTo>
                  <a:pt x="192" y="1234"/>
                  <a:pt x="192" y="1234"/>
                  <a:pt x="192" y="1234"/>
                </a:cubicBezTo>
                <a:cubicBezTo>
                  <a:pt x="39" y="1234"/>
                  <a:pt x="0" y="1202"/>
                  <a:pt x="0" y="1117"/>
                </a:cubicBezTo>
                <a:cubicBezTo>
                  <a:pt x="0" y="1042"/>
                  <a:pt x="0" y="1082"/>
                  <a:pt x="0" y="114"/>
                </a:cubicBezTo>
                <a:cubicBezTo>
                  <a:pt x="0" y="60"/>
                  <a:pt x="5" y="0"/>
                  <a:pt x="194" y="0"/>
                </a:cubicBezTo>
                <a:cubicBezTo>
                  <a:pt x="442" y="0"/>
                  <a:pt x="442" y="0"/>
                  <a:pt x="442" y="0"/>
                </a:cubicBezTo>
                <a:cubicBezTo>
                  <a:pt x="593" y="0"/>
                  <a:pt x="635" y="36"/>
                  <a:pt x="635" y="114"/>
                </a:cubicBezTo>
                <a:close/>
                <a:moveTo>
                  <a:pt x="170" y="1151"/>
                </a:moveTo>
                <a:cubicBezTo>
                  <a:pt x="170" y="1150"/>
                  <a:pt x="168" y="1148"/>
                  <a:pt x="167" y="1148"/>
                </a:cubicBezTo>
                <a:cubicBezTo>
                  <a:pt x="142" y="1148"/>
                  <a:pt x="142" y="1148"/>
                  <a:pt x="142" y="1148"/>
                </a:cubicBezTo>
                <a:cubicBezTo>
                  <a:pt x="153" y="1137"/>
                  <a:pt x="153" y="1137"/>
                  <a:pt x="153" y="1137"/>
                </a:cubicBezTo>
                <a:cubicBezTo>
                  <a:pt x="149" y="1134"/>
                  <a:pt x="149" y="1134"/>
                  <a:pt x="149" y="1134"/>
                </a:cubicBezTo>
                <a:cubicBezTo>
                  <a:pt x="133" y="1149"/>
                  <a:pt x="133" y="1149"/>
                  <a:pt x="133" y="1149"/>
                </a:cubicBezTo>
                <a:cubicBezTo>
                  <a:pt x="133" y="1150"/>
                  <a:pt x="133" y="1150"/>
                  <a:pt x="133" y="1151"/>
                </a:cubicBezTo>
                <a:cubicBezTo>
                  <a:pt x="133" y="1152"/>
                  <a:pt x="133" y="1153"/>
                  <a:pt x="133" y="1153"/>
                </a:cubicBezTo>
                <a:cubicBezTo>
                  <a:pt x="150" y="1169"/>
                  <a:pt x="150" y="1169"/>
                  <a:pt x="150" y="1169"/>
                </a:cubicBezTo>
                <a:cubicBezTo>
                  <a:pt x="154" y="1166"/>
                  <a:pt x="154" y="1166"/>
                  <a:pt x="154" y="1166"/>
                </a:cubicBezTo>
                <a:cubicBezTo>
                  <a:pt x="142" y="1154"/>
                  <a:pt x="142" y="1154"/>
                  <a:pt x="142" y="1154"/>
                </a:cubicBezTo>
                <a:cubicBezTo>
                  <a:pt x="167" y="1154"/>
                  <a:pt x="167" y="1154"/>
                  <a:pt x="167" y="1154"/>
                </a:cubicBezTo>
                <a:cubicBezTo>
                  <a:pt x="168" y="1154"/>
                  <a:pt x="170" y="1153"/>
                  <a:pt x="170" y="1151"/>
                </a:cubicBezTo>
                <a:close/>
                <a:moveTo>
                  <a:pt x="311" y="1171"/>
                </a:moveTo>
                <a:cubicBezTo>
                  <a:pt x="317" y="1152"/>
                  <a:pt x="317" y="1152"/>
                  <a:pt x="317" y="1152"/>
                </a:cubicBezTo>
                <a:cubicBezTo>
                  <a:pt x="312" y="1149"/>
                  <a:pt x="307" y="1146"/>
                  <a:pt x="295" y="1151"/>
                </a:cubicBezTo>
                <a:cubicBezTo>
                  <a:pt x="289" y="1169"/>
                  <a:pt x="289" y="1169"/>
                  <a:pt x="289" y="1169"/>
                </a:cubicBezTo>
                <a:cubicBezTo>
                  <a:pt x="289" y="1169"/>
                  <a:pt x="289" y="1169"/>
                  <a:pt x="289" y="1169"/>
                </a:cubicBezTo>
                <a:cubicBezTo>
                  <a:pt x="289" y="1169"/>
                  <a:pt x="289" y="1169"/>
                  <a:pt x="290" y="1169"/>
                </a:cubicBezTo>
                <a:cubicBezTo>
                  <a:pt x="290" y="1169"/>
                  <a:pt x="290" y="1169"/>
                  <a:pt x="290" y="1169"/>
                </a:cubicBezTo>
                <a:cubicBezTo>
                  <a:pt x="301" y="1165"/>
                  <a:pt x="307" y="1168"/>
                  <a:pt x="311" y="1171"/>
                </a:cubicBezTo>
                <a:close/>
                <a:moveTo>
                  <a:pt x="318" y="1149"/>
                </a:moveTo>
                <a:cubicBezTo>
                  <a:pt x="324" y="1130"/>
                  <a:pt x="324" y="1130"/>
                  <a:pt x="324" y="1130"/>
                </a:cubicBezTo>
                <a:cubicBezTo>
                  <a:pt x="319" y="1127"/>
                  <a:pt x="313" y="1124"/>
                  <a:pt x="302" y="1129"/>
                </a:cubicBezTo>
                <a:cubicBezTo>
                  <a:pt x="296" y="1147"/>
                  <a:pt x="296" y="1147"/>
                  <a:pt x="296" y="1147"/>
                </a:cubicBezTo>
                <a:cubicBezTo>
                  <a:pt x="308" y="1143"/>
                  <a:pt x="313" y="1145"/>
                  <a:pt x="318" y="1149"/>
                </a:cubicBezTo>
                <a:close/>
                <a:moveTo>
                  <a:pt x="343" y="1155"/>
                </a:moveTo>
                <a:cubicBezTo>
                  <a:pt x="331" y="1160"/>
                  <a:pt x="325" y="1157"/>
                  <a:pt x="320" y="1154"/>
                </a:cubicBezTo>
                <a:cubicBezTo>
                  <a:pt x="315" y="1173"/>
                  <a:pt x="315" y="1173"/>
                  <a:pt x="315" y="1173"/>
                </a:cubicBezTo>
                <a:cubicBezTo>
                  <a:pt x="320" y="1176"/>
                  <a:pt x="325" y="1179"/>
                  <a:pt x="337" y="1174"/>
                </a:cubicBezTo>
                <a:lnTo>
                  <a:pt x="343" y="1155"/>
                </a:lnTo>
                <a:close/>
                <a:moveTo>
                  <a:pt x="350" y="1133"/>
                </a:moveTo>
                <a:cubicBezTo>
                  <a:pt x="338" y="1138"/>
                  <a:pt x="332" y="1135"/>
                  <a:pt x="327" y="1132"/>
                </a:cubicBezTo>
                <a:cubicBezTo>
                  <a:pt x="321" y="1151"/>
                  <a:pt x="321" y="1151"/>
                  <a:pt x="321" y="1151"/>
                </a:cubicBezTo>
                <a:cubicBezTo>
                  <a:pt x="326" y="1154"/>
                  <a:pt x="332" y="1156"/>
                  <a:pt x="344" y="1152"/>
                </a:cubicBezTo>
                <a:lnTo>
                  <a:pt x="350" y="1133"/>
                </a:lnTo>
                <a:close/>
                <a:moveTo>
                  <a:pt x="503" y="1148"/>
                </a:moveTo>
                <a:cubicBezTo>
                  <a:pt x="503" y="1139"/>
                  <a:pt x="495" y="1131"/>
                  <a:pt x="485" y="1131"/>
                </a:cubicBezTo>
                <a:cubicBezTo>
                  <a:pt x="476" y="1131"/>
                  <a:pt x="468" y="1139"/>
                  <a:pt x="468" y="1148"/>
                </a:cubicBezTo>
                <a:cubicBezTo>
                  <a:pt x="468" y="1152"/>
                  <a:pt x="469" y="1155"/>
                  <a:pt x="471" y="1158"/>
                </a:cubicBezTo>
                <a:cubicBezTo>
                  <a:pt x="462" y="1168"/>
                  <a:pt x="462" y="1168"/>
                  <a:pt x="462" y="1168"/>
                </a:cubicBezTo>
                <a:cubicBezTo>
                  <a:pt x="466" y="1172"/>
                  <a:pt x="466" y="1172"/>
                  <a:pt x="466" y="1172"/>
                </a:cubicBezTo>
                <a:cubicBezTo>
                  <a:pt x="476" y="1162"/>
                  <a:pt x="476" y="1162"/>
                  <a:pt x="476" y="1162"/>
                </a:cubicBezTo>
                <a:cubicBezTo>
                  <a:pt x="478" y="1164"/>
                  <a:pt x="482" y="1165"/>
                  <a:pt x="485" y="1165"/>
                </a:cubicBezTo>
                <a:cubicBezTo>
                  <a:pt x="495" y="1165"/>
                  <a:pt x="503" y="1158"/>
                  <a:pt x="503" y="1148"/>
                </a:cubicBezTo>
                <a:close/>
                <a:moveTo>
                  <a:pt x="601" y="216"/>
                </a:moveTo>
                <a:cubicBezTo>
                  <a:pt x="601" y="175"/>
                  <a:pt x="568" y="143"/>
                  <a:pt x="527" y="143"/>
                </a:cubicBezTo>
                <a:cubicBezTo>
                  <a:pt x="107" y="143"/>
                  <a:pt x="107" y="143"/>
                  <a:pt x="107" y="143"/>
                </a:cubicBezTo>
                <a:cubicBezTo>
                  <a:pt x="66" y="143"/>
                  <a:pt x="33" y="175"/>
                  <a:pt x="33" y="216"/>
                </a:cubicBezTo>
                <a:cubicBezTo>
                  <a:pt x="33" y="1031"/>
                  <a:pt x="33" y="1031"/>
                  <a:pt x="33" y="1031"/>
                </a:cubicBezTo>
                <a:cubicBezTo>
                  <a:pt x="33" y="1071"/>
                  <a:pt x="66" y="1104"/>
                  <a:pt x="107" y="1104"/>
                </a:cubicBezTo>
                <a:cubicBezTo>
                  <a:pt x="527" y="1104"/>
                  <a:pt x="527" y="1104"/>
                  <a:pt x="527" y="1104"/>
                </a:cubicBezTo>
                <a:cubicBezTo>
                  <a:pt x="568" y="1104"/>
                  <a:pt x="601" y="1071"/>
                  <a:pt x="601" y="1031"/>
                </a:cubicBezTo>
                <a:lnTo>
                  <a:pt x="601" y="216"/>
                </a:lnTo>
                <a:close/>
              </a:path>
            </a:pathLst>
          </a:custGeom>
          <a:ln>
            <a:noFill/>
          </a:ln>
        </p:spPr>
        <p:txBody>
          <a:bodyPr vert="horz" wrap="square" lIns="91431" tIns="45716" rIns="91431" bIns="45716"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00" i="0" u="none" strike="noStrike" kern="0" cap="none" spc="0" normalizeH="0" baseline="0" noProof="0">
              <a:ln>
                <a:noFill/>
              </a:ln>
              <a:solidFill>
                <a:schemeClr val="bg1"/>
              </a:solidFill>
              <a:effectLst/>
              <a:uLnTx/>
              <a:uFillTx/>
              <a:latin typeface="方正中等线简体" panose="03000509000000000000" pitchFamily="65" charset="-122"/>
              <a:ea typeface="方正中等线简体" panose="03000509000000000000" pitchFamily="65" charset="-122"/>
            </a:endParaRPr>
          </a:p>
        </p:txBody>
      </p:sp>
      <p:sp useBgFill="1">
        <p:nvSpPr>
          <p:cNvPr id="16" name="Freeform 154"/>
          <p:cNvSpPr>
            <a:spLocks noEditPoints="1"/>
          </p:cNvSpPr>
          <p:nvPr/>
        </p:nvSpPr>
        <p:spPr bwMode="auto">
          <a:xfrm>
            <a:off x="9352457" y="2596508"/>
            <a:ext cx="340739" cy="506511"/>
          </a:xfrm>
          <a:custGeom>
            <a:avLst/>
            <a:gdLst>
              <a:gd name="T0" fmla="*/ 613 w 739"/>
              <a:gd name="T1" fmla="*/ 1015 h 1099"/>
              <a:gd name="T2" fmla="*/ 538 w 739"/>
              <a:gd name="T3" fmla="*/ 957 h 1099"/>
              <a:gd name="T4" fmla="*/ 348 w 739"/>
              <a:gd name="T5" fmla="*/ 423 h 1099"/>
              <a:gd name="T6" fmla="*/ 472 w 739"/>
              <a:gd name="T7" fmla="*/ 1094 h 1099"/>
              <a:gd name="T8" fmla="*/ 273 w 739"/>
              <a:gd name="T9" fmla="*/ 909 h 1099"/>
              <a:gd name="T10" fmla="*/ 516 w 739"/>
              <a:gd name="T11" fmla="*/ 737 h 1099"/>
              <a:gd name="T12" fmla="*/ 617 w 739"/>
              <a:gd name="T13" fmla="*/ 1009 h 1099"/>
              <a:gd name="T14" fmla="*/ 347 w 739"/>
              <a:gd name="T15" fmla="*/ 478 h 1099"/>
              <a:gd name="T16" fmla="*/ 508 w 739"/>
              <a:gd name="T17" fmla="*/ 1083 h 1099"/>
              <a:gd name="T18" fmla="*/ 379 w 739"/>
              <a:gd name="T19" fmla="*/ 898 h 1099"/>
              <a:gd name="T20" fmla="*/ 425 w 739"/>
              <a:gd name="T21" fmla="*/ 850 h 1099"/>
              <a:gd name="T22" fmla="*/ 581 w 739"/>
              <a:gd name="T23" fmla="*/ 1042 h 1099"/>
              <a:gd name="T24" fmla="*/ 261 w 739"/>
              <a:gd name="T25" fmla="*/ 1061 h 1099"/>
              <a:gd name="T26" fmla="*/ 350 w 739"/>
              <a:gd name="T27" fmla="*/ 236 h 1099"/>
              <a:gd name="T28" fmla="*/ 613 w 739"/>
              <a:gd name="T29" fmla="*/ 781 h 1099"/>
              <a:gd name="T30" fmla="*/ 689 w 739"/>
              <a:gd name="T31" fmla="*/ 918 h 1099"/>
              <a:gd name="T32" fmla="*/ 651 w 739"/>
              <a:gd name="T33" fmla="*/ 627 h 1099"/>
              <a:gd name="T34" fmla="*/ 68 w 739"/>
              <a:gd name="T35" fmla="*/ 754 h 1099"/>
              <a:gd name="T36" fmla="*/ 261 w 739"/>
              <a:gd name="T37" fmla="*/ 1061 h 1099"/>
              <a:gd name="T38" fmla="*/ 580 w 739"/>
              <a:gd name="T39" fmla="*/ 658 h 1099"/>
              <a:gd name="T40" fmla="*/ 170 w 739"/>
              <a:gd name="T41" fmla="*/ 862 h 1099"/>
              <a:gd name="T42" fmla="*/ 379 w 739"/>
              <a:gd name="T43" fmla="*/ 1098 h 1099"/>
              <a:gd name="T44" fmla="*/ 341 w 739"/>
              <a:gd name="T45" fmla="*/ 327 h 1099"/>
              <a:gd name="T46" fmla="*/ 576 w 739"/>
              <a:gd name="T47" fmla="*/ 910 h 1099"/>
              <a:gd name="T48" fmla="*/ 656 w 739"/>
              <a:gd name="T49" fmla="*/ 967 h 1099"/>
              <a:gd name="T50" fmla="*/ 3 w 739"/>
              <a:gd name="T51" fmla="*/ 592 h 1099"/>
              <a:gd name="T52" fmla="*/ 346 w 739"/>
              <a:gd name="T53" fmla="*/ 151 h 1099"/>
              <a:gd name="T54" fmla="*/ 678 w 739"/>
              <a:gd name="T55" fmla="*/ 804 h 1099"/>
              <a:gd name="T56" fmla="*/ 718 w 739"/>
              <a:gd name="T57" fmla="*/ 861 h 1099"/>
              <a:gd name="T58" fmla="*/ 726 w 739"/>
              <a:gd name="T59" fmla="*/ 589 h 1099"/>
              <a:gd name="T60" fmla="*/ 3 w 739"/>
              <a:gd name="T61" fmla="*/ 482 h 1099"/>
              <a:gd name="T62" fmla="*/ 3 w 739"/>
              <a:gd name="T63" fmla="*/ 592 h 1099"/>
              <a:gd name="T64" fmla="*/ 338 w 739"/>
              <a:gd name="T65" fmla="*/ 12 h 1099"/>
              <a:gd name="T66" fmla="*/ 339 w 739"/>
              <a:gd name="T67" fmla="*/ 61 h 1099"/>
              <a:gd name="T68" fmla="*/ 394 w 739"/>
              <a:gd name="T69" fmla="*/ 853 h 1099"/>
              <a:gd name="T70" fmla="*/ 359 w 739"/>
              <a:gd name="T71" fmla="*/ 562 h 1099"/>
              <a:gd name="T72" fmla="*/ 342 w 739"/>
              <a:gd name="T73" fmla="*/ 582 h 1099"/>
              <a:gd name="T74" fmla="*/ 394 w 739"/>
              <a:gd name="T75" fmla="*/ 853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9" h="1099">
                <a:moveTo>
                  <a:pt x="617" y="1009"/>
                </a:moveTo>
                <a:cubicBezTo>
                  <a:pt x="613" y="1015"/>
                  <a:pt x="613" y="1015"/>
                  <a:pt x="613" y="1015"/>
                </a:cubicBezTo>
                <a:cubicBezTo>
                  <a:pt x="610" y="1018"/>
                  <a:pt x="605" y="1021"/>
                  <a:pt x="603" y="1024"/>
                </a:cubicBezTo>
                <a:cubicBezTo>
                  <a:pt x="597" y="1019"/>
                  <a:pt x="570" y="999"/>
                  <a:pt x="538" y="957"/>
                </a:cubicBezTo>
                <a:cubicBezTo>
                  <a:pt x="500" y="911"/>
                  <a:pt x="483" y="821"/>
                  <a:pt x="484" y="736"/>
                </a:cubicBezTo>
                <a:cubicBezTo>
                  <a:pt x="488" y="582"/>
                  <a:pt x="459" y="409"/>
                  <a:pt x="348" y="423"/>
                </a:cubicBezTo>
                <a:cubicBezTo>
                  <a:pt x="226" y="438"/>
                  <a:pt x="191" y="695"/>
                  <a:pt x="303" y="890"/>
                </a:cubicBezTo>
                <a:cubicBezTo>
                  <a:pt x="360" y="990"/>
                  <a:pt x="430" y="1059"/>
                  <a:pt x="472" y="1094"/>
                </a:cubicBezTo>
                <a:cubicBezTo>
                  <a:pt x="462" y="1095"/>
                  <a:pt x="452" y="1098"/>
                  <a:pt x="441" y="1099"/>
                </a:cubicBezTo>
                <a:cubicBezTo>
                  <a:pt x="397" y="1061"/>
                  <a:pt x="335" y="1011"/>
                  <a:pt x="273" y="909"/>
                </a:cubicBezTo>
                <a:cubicBezTo>
                  <a:pt x="130" y="675"/>
                  <a:pt x="202" y="390"/>
                  <a:pt x="345" y="379"/>
                </a:cubicBezTo>
                <a:cubicBezTo>
                  <a:pt x="495" y="368"/>
                  <a:pt x="525" y="549"/>
                  <a:pt x="516" y="737"/>
                </a:cubicBezTo>
                <a:cubicBezTo>
                  <a:pt x="512" y="825"/>
                  <a:pt x="526" y="900"/>
                  <a:pt x="558" y="945"/>
                </a:cubicBezTo>
                <a:cubicBezTo>
                  <a:pt x="590" y="989"/>
                  <a:pt x="620" y="1006"/>
                  <a:pt x="617" y="1009"/>
                </a:cubicBezTo>
                <a:close/>
                <a:moveTo>
                  <a:pt x="456" y="843"/>
                </a:moveTo>
                <a:cubicBezTo>
                  <a:pt x="442" y="759"/>
                  <a:pt x="477" y="473"/>
                  <a:pt x="347" y="478"/>
                </a:cubicBezTo>
                <a:cubicBezTo>
                  <a:pt x="266" y="481"/>
                  <a:pt x="213" y="702"/>
                  <a:pt x="354" y="914"/>
                </a:cubicBezTo>
                <a:cubicBezTo>
                  <a:pt x="408" y="997"/>
                  <a:pt x="472" y="1053"/>
                  <a:pt x="508" y="1083"/>
                </a:cubicBezTo>
                <a:cubicBezTo>
                  <a:pt x="516" y="1080"/>
                  <a:pt x="523" y="1076"/>
                  <a:pt x="531" y="1073"/>
                </a:cubicBezTo>
                <a:cubicBezTo>
                  <a:pt x="500" y="1045"/>
                  <a:pt x="433" y="987"/>
                  <a:pt x="379" y="898"/>
                </a:cubicBezTo>
                <a:cubicBezTo>
                  <a:pt x="279" y="746"/>
                  <a:pt x="285" y="526"/>
                  <a:pt x="350" y="521"/>
                </a:cubicBezTo>
                <a:cubicBezTo>
                  <a:pt x="436" y="515"/>
                  <a:pt x="404" y="742"/>
                  <a:pt x="425" y="850"/>
                </a:cubicBezTo>
                <a:cubicBezTo>
                  <a:pt x="450" y="969"/>
                  <a:pt x="525" y="1032"/>
                  <a:pt x="561" y="1054"/>
                </a:cubicBezTo>
                <a:cubicBezTo>
                  <a:pt x="568" y="1051"/>
                  <a:pt x="573" y="1048"/>
                  <a:pt x="581" y="1042"/>
                </a:cubicBezTo>
                <a:cubicBezTo>
                  <a:pt x="556" y="1024"/>
                  <a:pt x="475" y="962"/>
                  <a:pt x="456" y="843"/>
                </a:cubicBezTo>
                <a:close/>
                <a:moveTo>
                  <a:pt x="261" y="1061"/>
                </a:moveTo>
                <a:cubicBezTo>
                  <a:pt x="204" y="1002"/>
                  <a:pt x="120" y="887"/>
                  <a:pt x="96" y="747"/>
                </a:cubicBezTo>
                <a:cubicBezTo>
                  <a:pt x="60" y="483"/>
                  <a:pt x="150" y="251"/>
                  <a:pt x="350" y="236"/>
                </a:cubicBezTo>
                <a:cubicBezTo>
                  <a:pt x="531" y="222"/>
                  <a:pt x="620" y="421"/>
                  <a:pt x="619" y="624"/>
                </a:cubicBezTo>
                <a:cubicBezTo>
                  <a:pt x="621" y="679"/>
                  <a:pt x="609" y="729"/>
                  <a:pt x="613" y="781"/>
                </a:cubicBezTo>
                <a:cubicBezTo>
                  <a:pt x="617" y="869"/>
                  <a:pt x="643" y="905"/>
                  <a:pt x="677" y="938"/>
                </a:cubicBezTo>
                <a:cubicBezTo>
                  <a:pt x="682" y="932"/>
                  <a:pt x="684" y="927"/>
                  <a:pt x="689" y="918"/>
                </a:cubicBezTo>
                <a:cubicBezTo>
                  <a:pt x="669" y="892"/>
                  <a:pt x="642" y="848"/>
                  <a:pt x="639" y="782"/>
                </a:cubicBezTo>
                <a:cubicBezTo>
                  <a:pt x="639" y="738"/>
                  <a:pt x="645" y="686"/>
                  <a:pt x="651" y="627"/>
                </a:cubicBezTo>
                <a:cubicBezTo>
                  <a:pt x="664" y="451"/>
                  <a:pt x="580" y="175"/>
                  <a:pt x="346" y="190"/>
                </a:cubicBezTo>
                <a:cubicBezTo>
                  <a:pt x="174" y="200"/>
                  <a:pt x="6" y="391"/>
                  <a:pt x="68" y="754"/>
                </a:cubicBezTo>
                <a:cubicBezTo>
                  <a:pt x="86" y="852"/>
                  <a:pt x="131" y="933"/>
                  <a:pt x="175" y="996"/>
                </a:cubicBezTo>
                <a:cubicBezTo>
                  <a:pt x="203" y="1024"/>
                  <a:pt x="231" y="1044"/>
                  <a:pt x="261" y="1061"/>
                </a:cubicBezTo>
                <a:close/>
                <a:moveTo>
                  <a:pt x="599" y="900"/>
                </a:moveTo>
                <a:cubicBezTo>
                  <a:pt x="573" y="842"/>
                  <a:pt x="569" y="754"/>
                  <a:pt x="580" y="658"/>
                </a:cubicBezTo>
                <a:cubicBezTo>
                  <a:pt x="591" y="495"/>
                  <a:pt x="543" y="268"/>
                  <a:pt x="337" y="284"/>
                </a:cubicBezTo>
                <a:cubicBezTo>
                  <a:pt x="171" y="296"/>
                  <a:pt x="44" y="578"/>
                  <a:pt x="170" y="862"/>
                </a:cubicBezTo>
                <a:cubicBezTo>
                  <a:pt x="220" y="970"/>
                  <a:pt x="289" y="1048"/>
                  <a:pt x="336" y="1091"/>
                </a:cubicBezTo>
                <a:cubicBezTo>
                  <a:pt x="350" y="1095"/>
                  <a:pt x="363" y="1097"/>
                  <a:pt x="379" y="1098"/>
                </a:cubicBezTo>
                <a:cubicBezTo>
                  <a:pt x="334" y="1061"/>
                  <a:pt x="252" y="973"/>
                  <a:pt x="197" y="846"/>
                </a:cubicBezTo>
                <a:cubicBezTo>
                  <a:pt x="101" y="614"/>
                  <a:pt x="190" y="341"/>
                  <a:pt x="341" y="327"/>
                </a:cubicBezTo>
                <a:cubicBezTo>
                  <a:pt x="476" y="314"/>
                  <a:pt x="557" y="456"/>
                  <a:pt x="551" y="652"/>
                </a:cubicBezTo>
                <a:cubicBezTo>
                  <a:pt x="540" y="748"/>
                  <a:pt x="545" y="847"/>
                  <a:pt x="576" y="910"/>
                </a:cubicBezTo>
                <a:cubicBezTo>
                  <a:pt x="598" y="955"/>
                  <a:pt x="628" y="975"/>
                  <a:pt x="642" y="985"/>
                </a:cubicBezTo>
                <a:cubicBezTo>
                  <a:pt x="646" y="979"/>
                  <a:pt x="651" y="973"/>
                  <a:pt x="656" y="967"/>
                </a:cubicBezTo>
                <a:cubicBezTo>
                  <a:pt x="645" y="960"/>
                  <a:pt x="618" y="943"/>
                  <a:pt x="599" y="900"/>
                </a:cubicBezTo>
                <a:close/>
                <a:moveTo>
                  <a:pt x="3" y="592"/>
                </a:moveTo>
                <a:cubicBezTo>
                  <a:pt x="6" y="633"/>
                  <a:pt x="12" y="671"/>
                  <a:pt x="22" y="708"/>
                </a:cubicBezTo>
                <a:cubicBezTo>
                  <a:pt x="7" y="438"/>
                  <a:pt x="75" y="166"/>
                  <a:pt x="346" y="151"/>
                </a:cubicBezTo>
                <a:cubicBezTo>
                  <a:pt x="569" y="134"/>
                  <a:pt x="695" y="377"/>
                  <a:pt x="687" y="586"/>
                </a:cubicBezTo>
                <a:cubicBezTo>
                  <a:pt x="685" y="666"/>
                  <a:pt x="673" y="744"/>
                  <a:pt x="678" y="804"/>
                </a:cubicBezTo>
                <a:cubicBezTo>
                  <a:pt x="681" y="850"/>
                  <a:pt x="699" y="879"/>
                  <a:pt x="705" y="890"/>
                </a:cubicBezTo>
                <a:cubicBezTo>
                  <a:pt x="710" y="881"/>
                  <a:pt x="714" y="870"/>
                  <a:pt x="718" y="861"/>
                </a:cubicBezTo>
                <a:cubicBezTo>
                  <a:pt x="709" y="845"/>
                  <a:pt x="703" y="829"/>
                  <a:pt x="703" y="802"/>
                </a:cubicBezTo>
                <a:cubicBezTo>
                  <a:pt x="700" y="750"/>
                  <a:pt x="720" y="674"/>
                  <a:pt x="726" y="589"/>
                </a:cubicBezTo>
                <a:cubicBezTo>
                  <a:pt x="739" y="377"/>
                  <a:pt x="609" y="76"/>
                  <a:pt x="342" y="97"/>
                </a:cubicBezTo>
                <a:cubicBezTo>
                  <a:pt x="129" y="116"/>
                  <a:pt x="27" y="288"/>
                  <a:pt x="3" y="482"/>
                </a:cubicBezTo>
                <a:cubicBezTo>
                  <a:pt x="0" y="518"/>
                  <a:pt x="0" y="554"/>
                  <a:pt x="3" y="589"/>
                </a:cubicBezTo>
                <a:cubicBezTo>
                  <a:pt x="3" y="592"/>
                  <a:pt x="3" y="592"/>
                  <a:pt x="3" y="592"/>
                </a:cubicBezTo>
                <a:close/>
                <a:moveTo>
                  <a:pt x="657" y="193"/>
                </a:moveTo>
                <a:cubicBezTo>
                  <a:pt x="604" y="112"/>
                  <a:pt x="496" y="0"/>
                  <a:pt x="338" y="12"/>
                </a:cubicBezTo>
                <a:cubicBezTo>
                  <a:pt x="242" y="19"/>
                  <a:pt x="173" y="74"/>
                  <a:pt x="120" y="138"/>
                </a:cubicBezTo>
                <a:cubicBezTo>
                  <a:pt x="125" y="135"/>
                  <a:pt x="201" y="72"/>
                  <a:pt x="339" y="61"/>
                </a:cubicBezTo>
                <a:cubicBezTo>
                  <a:pt x="536" y="46"/>
                  <a:pt x="657" y="193"/>
                  <a:pt x="657" y="193"/>
                </a:cubicBezTo>
                <a:close/>
                <a:moveTo>
                  <a:pt x="394" y="853"/>
                </a:moveTo>
                <a:cubicBezTo>
                  <a:pt x="386" y="815"/>
                  <a:pt x="385" y="768"/>
                  <a:pt x="384" y="722"/>
                </a:cubicBezTo>
                <a:cubicBezTo>
                  <a:pt x="382" y="662"/>
                  <a:pt x="379" y="582"/>
                  <a:pt x="359" y="562"/>
                </a:cubicBezTo>
                <a:cubicBezTo>
                  <a:pt x="359" y="562"/>
                  <a:pt x="359" y="562"/>
                  <a:pt x="353" y="562"/>
                </a:cubicBezTo>
                <a:cubicBezTo>
                  <a:pt x="353" y="562"/>
                  <a:pt x="346" y="566"/>
                  <a:pt x="342" y="582"/>
                </a:cubicBezTo>
                <a:cubicBezTo>
                  <a:pt x="325" y="636"/>
                  <a:pt x="334" y="756"/>
                  <a:pt x="391" y="853"/>
                </a:cubicBezTo>
                <a:cubicBezTo>
                  <a:pt x="392" y="856"/>
                  <a:pt x="394" y="856"/>
                  <a:pt x="394" y="853"/>
                </a:cubicBezTo>
                <a:close/>
              </a:path>
            </a:pathLst>
          </a:custGeom>
          <a:ln>
            <a:noFill/>
          </a:ln>
        </p:spPr>
        <p:txBody>
          <a:bodyPr vert="horz" wrap="square" lIns="91431" tIns="45716" rIns="91431" bIns="45716"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00" i="0" u="none" strike="noStrike" kern="0" cap="none" spc="0" normalizeH="0" baseline="0" noProof="0">
              <a:ln>
                <a:noFill/>
              </a:ln>
              <a:solidFill>
                <a:schemeClr val="bg1"/>
              </a:solidFill>
              <a:effectLst/>
              <a:uLnTx/>
              <a:uFillTx/>
              <a:latin typeface="方正中等线简体" panose="03000509000000000000" pitchFamily="65" charset="-122"/>
              <a:ea typeface="方正中等线简体" panose="03000509000000000000" pitchFamily="65" charset="-122"/>
            </a:endParaRPr>
          </a:p>
        </p:txBody>
      </p:sp>
      <p:sp useBgFill="1">
        <p:nvSpPr>
          <p:cNvPr id="17" name="Freeform 154"/>
          <p:cNvSpPr>
            <a:spLocks noEditPoints="1"/>
          </p:cNvSpPr>
          <p:nvPr/>
        </p:nvSpPr>
        <p:spPr bwMode="black">
          <a:xfrm>
            <a:off x="5570184" y="2582216"/>
            <a:ext cx="520918" cy="520782"/>
          </a:xfrm>
          <a:custGeom>
            <a:avLst/>
            <a:gdLst>
              <a:gd name="T0" fmla="*/ 235 w 433"/>
              <a:gd name="T1" fmla="*/ 433 h 433"/>
              <a:gd name="T2" fmla="*/ 0 w 433"/>
              <a:gd name="T3" fmla="*/ 198 h 433"/>
              <a:gd name="T4" fmla="*/ 0 w 433"/>
              <a:gd name="T5" fmla="*/ 101 h 433"/>
              <a:gd name="T6" fmla="*/ 99 w 433"/>
              <a:gd name="T7" fmla="*/ 2 h 433"/>
              <a:gd name="T8" fmla="*/ 198 w 433"/>
              <a:gd name="T9" fmla="*/ 0 h 433"/>
              <a:gd name="T10" fmla="*/ 433 w 433"/>
              <a:gd name="T11" fmla="*/ 235 h 433"/>
              <a:gd name="T12" fmla="*/ 235 w 433"/>
              <a:gd name="T13" fmla="*/ 433 h 433"/>
              <a:gd name="T14" fmla="*/ 96 w 433"/>
              <a:gd name="T15" fmla="*/ 72 h 433"/>
              <a:gd name="T16" fmla="*/ 71 w 433"/>
              <a:gd name="T17" fmla="*/ 72 h 433"/>
              <a:gd name="T18" fmla="*/ 71 w 433"/>
              <a:gd name="T19" fmla="*/ 97 h 433"/>
              <a:gd name="T20" fmla="*/ 96 w 433"/>
              <a:gd name="T21" fmla="*/ 97 h 433"/>
              <a:gd name="T22" fmla="*/ 96 w 433"/>
              <a:gd name="T23" fmla="*/ 72 h 433"/>
              <a:gd name="T24" fmla="*/ 250 w 433"/>
              <a:gd name="T25" fmla="*/ 138 h 433"/>
              <a:gd name="T26" fmla="*/ 231 w 433"/>
              <a:gd name="T27" fmla="*/ 138 h 433"/>
              <a:gd name="T28" fmla="*/ 231 w 433"/>
              <a:gd name="T29" fmla="*/ 158 h 433"/>
              <a:gd name="T30" fmla="*/ 264 w 433"/>
              <a:gd name="T31" fmla="*/ 191 h 433"/>
              <a:gd name="T32" fmla="*/ 254 w 433"/>
              <a:gd name="T33" fmla="*/ 193 h 433"/>
              <a:gd name="T34" fmla="*/ 176 w 433"/>
              <a:gd name="T35" fmla="*/ 115 h 433"/>
              <a:gd name="T36" fmla="*/ 158 w 433"/>
              <a:gd name="T37" fmla="*/ 115 h 433"/>
              <a:gd name="T38" fmla="*/ 159 w 433"/>
              <a:gd name="T39" fmla="*/ 133 h 433"/>
              <a:gd name="T40" fmla="*/ 212 w 433"/>
              <a:gd name="T41" fmla="*/ 186 h 433"/>
              <a:gd name="T42" fmla="*/ 208 w 433"/>
              <a:gd name="T43" fmla="*/ 192 h 433"/>
              <a:gd name="T44" fmla="*/ 145 w 433"/>
              <a:gd name="T45" fmla="*/ 130 h 433"/>
              <a:gd name="T46" fmla="*/ 128 w 433"/>
              <a:gd name="T47" fmla="*/ 130 h 433"/>
              <a:gd name="T48" fmla="*/ 128 w 433"/>
              <a:gd name="T49" fmla="*/ 147 h 433"/>
              <a:gd name="T50" fmla="*/ 194 w 433"/>
              <a:gd name="T51" fmla="*/ 214 h 433"/>
              <a:gd name="T52" fmla="*/ 191 w 433"/>
              <a:gd name="T53" fmla="*/ 220 h 433"/>
              <a:gd name="T54" fmla="*/ 134 w 433"/>
              <a:gd name="T55" fmla="*/ 163 h 433"/>
              <a:gd name="T56" fmla="*/ 116 w 433"/>
              <a:gd name="T57" fmla="*/ 164 h 433"/>
              <a:gd name="T58" fmla="*/ 116 w 433"/>
              <a:gd name="T59" fmla="*/ 181 h 433"/>
              <a:gd name="T60" fmla="*/ 177 w 433"/>
              <a:gd name="T61" fmla="*/ 242 h 433"/>
              <a:gd name="T62" fmla="*/ 173 w 433"/>
              <a:gd name="T63" fmla="*/ 248 h 433"/>
              <a:gd name="T64" fmla="*/ 122 w 433"/>
              <a:gd name="T65" fmla="*/ 197 h 433"/>
              <a:gd name="T66" fmla="*/ 104 w 433"/>
              <a:gd name="T67" fmla="*/ 197 h 433"/>
              <a:gd name="T68" fmla="*/ 105 w 433"/>
              <a:gd name="T69" fmla="*/ 215 h 433"/>
              <a:gd name="T70" fmla="*/ 195 w 433"/>
              <a:gd name="T71" fmla="*/ 305 h 433"/>
              <a:gd name="T72" fmla="*/ 286 w 433"/>
              <a:gd name="T73" fmla="*/ 314 h 433"/>
              <a:gd name="T74" fmla="*/ 309 w 433"/>
              <a:gd name="T75" fmla="*/ 290 h 433"/>
              <a:gd name="T76" fmla="*/ 306 w 433"/>
              <a:gd name="T77" fmla="*/ 194 h 433"/>
              <a:gd name="T78" fmla="*/ 250 w 433"/>
              <a:gd name="T79" fmla="*/ 138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3" h="433">
                <a:moveTo>
                  <a:pt x="235" y="433"/>
                </a:moveTo>
                <a:cubicBezTo>
                  <a:pt x="0" y="198"/>
                  <a:pt x="0" y="198"/>
                  <a:pt x="0" y="198"/>
                </a:cubicBezTo>
                <a:cubicBezTo>
                  <a:pt x="0" y="101"/>
                  <a:pt x="0" y="101"/>
                  <a:pt x="0" y="101"/>
                </a:cubicBezTo>
                <a:cubicBezTo>
                  <a:pt x="99" y="2"/>
                  <a:pt x="99" y="2"/>
                  <a:pt x="99" y="2"/>
                </a:cubicBezTo>
                <a:cubicBezTo>
                  <a:pt x="198" y="0"/>
                  <a:pt x="198" y="0"/>
                  <a:pt x="198" y="0"/>
                </a:cubicBezTo>
                <a:cubicBezTo>
                  <a:pt x="433" y="235"/>
                  <a:pt x="433" y="235"/>
                  <a:pt x="433" y="235"/>
                </a:cubicBezTo>
                <a:lnTo>
                  <a:pt x="235" y="433"/>
                </a:lnTo>
                <a:close/>
                <a:moveTo>
                  <a:pt x="96" y="72"/>
                </a:moveTo>
                <a:cubicBezTo>
                  <a:pt x="89" y="65"/>
                  <a:pt x="78" y="65"/>
                  <a:pt x="71" y="72"/>
                </a:cubicBezTo>
                <a:cubicBezTo>
                  <a:pt x="64" y="79"/>
                  <a:pt x="64" y="90"/>
                  <a:pt x="71" y="97"/>
                </a:cubicBezTo>
                <a:cubicBezTo>
                  <a:pt x="78" y="104"/>
                  <a:pt x="89" y="104"/>
                  <a:pt x="96" y="97"/>
                </a:cubicBezTo>
                <a:cubicBezTo>
                  <a:pt x="103" y="90"/>
                  <a:pt x="103" y="79"/>
                  <a:pt x="96" y="72"/>
                </a:cubicBezTo>
                <a:close/>
                <a:moveTo>
                  <a:pt x="250" y="138"/>
                </a:moveTo>
                <a:cubicBezTo>
                  <a:pt x="245" y="133"/>
                  <a:pt x="236" y="133"/>
                  <a:pt x="231" y="138"/>
                </a:cubicBezTo>
                <a:cubicBezTo>
                  <a:pt x="225" y="144"/>
                  <a:pt x="225" y="153"/>
                  <a:pt x="231" y="158"/>
                </a:cubicBezTo>
                <a:cubicBezTo>
                  <a:pt x="264" y="191"/>
                  <a:pt x="264" y="191"/>
                  <a:pt x="264" y="191"/>
                </a:cubicBezTo>
                <a:cubicBezTo>
                  <a:pt x="254" y="193"/>
                  <a:pt x="254" y="193"/>
                  <a:pt x="254" y="193"/>
                </a:cubicBezTo>
                <a:cubicBezTo>
                  <a:pt x="176" y="115"/>
                  <a:pt x="176" y="115"/>
                  <a:pt x="176" y="115"/>
                </a:cubicBezTo>
                <a:cubicBezTo>
                  <a:pt x="171" y="110"/>
                  <a:pt x="163" y="110"/>
                  <a:pt x="158" y="115"/>
                </a:cubicBezTo>
                <a:cubicBezTo>
                  <a:pt x="153" y="120"/>
                  <a:pt x="154" y="128"/>
                  <a:pt x="159" y="133"/>
                </a:cubicBezTo>
                <a:cubicBezTo>
                  <a:pt x="212" y="186"/>
                  <a:pt x="212" y="186"/>
                  <a:pt x="212" y="186"/>
                </a:cubicBezTo>
                <a:cubicBezTo>
                  <a:pt x="208" y="192"/>
                  <a:pt x="208" y="192"/>
                  <a:pt x="208" y="192"/>
                </a:cubicBezTo>
                <a:cubicBezTo>
                  <a:pt x="145" y="130"/>
                  <a:pt x="145" y="130"/>
                  <a:pt x="145" y="130"/>
                </a:cubicBezTo>
                <a:cubicBezTo>
                  <a:pt x="140" y="125"/>
                  <a:pt x="132" y="125"/>
                  <a:pt x="128" y="130"/>
                </a:cubicBezTo>
                <a:cubicBezTo>
                  <a:pt x="123" y="135"/>
                  <a:pt x="123" y="143"/>
                  <a:pt x="128" y="147"/>
                </a:cubicBezTo>
                <a:cubicBezTo>
                  <a:pt x="194" y="214"/>
                  <a:pt x="194" y="214"/>
                  <a:pt x="194" y="214"/>
                </a:cubicBezTo>
                <a:cubicBezTo>
                  <a:pt x="191" y="220"/>
                  <a:pt x="191" y="220"/>
                  <a:pt x="191" y="220"/>
                </a:cubicBezTo>
                <a:cubicBezTo>
                  <a:pt x="134" y="163"/>
                  <a:pt x="134" y="163"/>
                  <a:pt x="134" y="163"/>
                </a:cubicBezTo>
                <a:cubicBezTo>
                  <a:pt x="129" y="159"/>
                  <a:pt x="121" y="159"/>
                  <a:pt x="116" y="164"/>
                </a:cubicBezTo>
                <a:cubicBezTo>
                  <a:pt x="111" y="168"/>
                  <a:pt x="111" y="176"/>
                  <a:pt x="116" y="181"/>
                </a:cubicBezTo>
                <a:cubicBezTo>
                  <a:pt x="177" y="242"/>
                  <a:pt x="177" y="242"/>
                  <a:pt x="177" y="242"/>
                </a:cubicBezTo>
                <a:cubicBezTo>
                  <a:pt x="173" y="248"/>
                  <a:pt x="173" y="248"/>
                  <a:pt x="173" y="248"/>
                </a:cubicBezTo>
                <a:cubicBezTo>
                  <a:pt x="122" y="197"/>
                  <a:pt x="122" y="197"/>
                  <a:pt x="122" y="197"/>
                </a:cubicBezTo>
                <a:cubicBezTo>
                  <a:pt x="117" y="192"/>
                  <a:pt x="109" y="192"/>
                  <a:pt x="104" y="197"/>
                </a:cubicBezTo>
                <a:cubicBezTo>
                  <a:pt x="99" y="202"/>
                  <a:pt x="100" y="210"/>
                  <a:pt x="105" y="215"/>
                </a:cubicBezTo>
                <a:cubicBezTo>
                  <a:pt x="195" y="305"/>
                  <a:pt x="195" y="305"/>
                  <a:pt x="195" y="305"/>
                </a:cubicBezTo>
                <a:cubicBezTo>
                  <a:pt x="228" y="338"/>
                  <a:pt x="268" y="332"/>
                  <a:pt x="286" y="314"/>
                </a:cubicBezTo>
                <a:cubicBezTo>
                  <a:pt x="287" y="312"/>
                  <a:pt x="305" y="294"/>
                  <a:pt x="309" y="290"/>
                </a:cubicBezTo>
                <a:cubicBezTo>
                  <a:pt x="333" y="266"/>
                  <a:pt x="333" y="221"/>
                  <a:pt x="306" y="194"/>
                </a:cubicBezTo>
                <a:lnTo>
                  <a:pt x="250" y="138"/>
                </a:lnTo>
                <a:close/>
              </a:path>
            </a:pathLst>
          </a:custGeom>
          <a:ln>
            <a:noFill/>
          </a:ln>
        </p:spPr>
        <p:txBody>
          <a:bodyPr vert="horz" wrap="square" lIns="82305" tIns="41153" rIns="82305" bIns="4115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200" i="0" u="none" strike="noStrike" kern="0" cap="none" spc="0" normalizeH="0" baseline="0" noProof="0">
              <a:ln>
                <a:noFill/>
              </a:ln>
              <a:solidFill>
                <a:schemeClr val="bg1"/>
              </a:solidFill>
              <a:effectLst/>
              <a:uLnTx/>
              <a:uFillTx/>
              <a:latin typeface="方正中等线简体" panose="03000509000000000000" pitchFamily="65" charset="-122"/>
              <a:ea typeface="方正中等线简体" panose="03000509000000000000" pitchFamily="65" charset="-122"/>
            </a:endParaRPr>
          </a:p>
        </p:txBody>
      </p:sp>
      <p:sp useBgFill="1">
        <p:nvSpPr>
          <p:cNvPr id="18" name="Freeform 114"/>
          <p:cNvSpPr>
            <a:spLocks noEditPoints="1"/>
          </p:cNvSpPr>
          <p:nvPr/>
        </p:nvSpPr>
        <p:spPr bwMode="auto">
          <a:xfrm>
            <a:off x="1945235" y="2679824"/>
            <a:ext cx="322512" cy="429038"/>
          </a:xfrm>
          <a:custGeom>
            <a:avLst/>
            <a:gdLst>
              <a:gd name="T0" fmla="*/ 680 w 680"/>
              <a:gd name="T1" fmla="*/ 527 h 904"/>
              <a:gd name="T2" fmla="*/ 680 w 680"/>
              <a:gd name="T3" fmla="*/ 803 h 904"/>
              <a:gd name="T4" fmla="*/ 340 w 680"/>
              <a:gd name="T5" fmla="*/ 904 h 904"/>
              <a:gd name="T6" fmla="*/ 0 w 680"/>
              <a:gd name="T7" fmla="*/ 803 h 904"/>
              <a:gd name="T8" fmla="*/ 0 w 680"/>
              <a:gd name="T9" fmla="*/ 527 h 904"/>
              <a:gd name="T10" fmla="*/ 340 w 680"/>
              <a:gd name="T11" fmla="*/ 591 h 904"/>
              <a:gd name="T12" fmla="*/ 680 w 680"/>
              <a:gd name="T13" fmla="*/ 527 h 904"/>
              <a:gd name="T14" fmla="*/ 299 w 680"/>
              <a:gd name="T15" fmla="*/ 398 h 904"/>
              <a:gd name="T16" fmla="*/ 381 w 680"/>
              <a:gd name="T17" fmla="*/ 398 h 904"/>
              <a:gd name="T18" fmla="*/ 550 w 680"/>
              <a:gd name="T19" fmla="*/ 217 h 904"/>
              <a:gd name="T20" fmla="*/ 531 w 680"/>
              <a:gd name="T21" fmla="*/ 174 h 904"/>
              <a:gd name="T22" fmla="*/ 444 w 680"/>
              <a:gd name="T23" fmla="*/ 174 h 904"/>
              <a:gd name="T24" fmla="*/ 444 w 680"/>
              <a:gd name="T25" fmla="*/ 59 h 904"/>
              <a:gd name="T26" fmla="*/ 385 w 680"/>
              <a:gd name="T27" fmla="*/ 0 h 904"/>
              <a:gd name="T28" fmla="*/ 295 w 680"/>
              <a:gd name="T29" fmla="*/ 0 h 904"/>
              <a:gd name="T30" fmla="*/ 236 w 680"/>
              <a:gd name="T31" fmla="*/ 59 h 904"/>
              <a:gd name="T32" fmla="*/ 236 w 680"/>
              <a:gd name="T33" fmla="*/ 174 h 904"/>
              <a:gd name="T34" fmla="*/ 149 w 680"/>
              <a:gd name="T35" fmla="*/ 174 h 904"/>
              <a:gd name="T36" fmla="*/ 130 w 680"/>
              <a:gd name="T37" fmla="*/ 217 h 904"/>
              <a:gd name="T38" fmla="*/ 299 w 680"/>
              <a:gd name="T39" fmla="*/ 398 h 904"/>
              <a:gd name="T40" fmla="*/ 477 w 680"/>
              <a:gd name="T41" fmla="*/ 356 h 904"/>
              <a:gd name="T42" fmla="*/ 411 w 680"/>
              <a:gd name="T43" fmla="*/ 426 h 904"/>
              <a:gd name="T44" fmla="*/ 340 w 680"/>
              <a:gd name="T45" fmla="*/ 457 h 904"/>
              <a:gd name="T46" fmla="*/ 269 w 680"/>
              <a:gd name="T47" fmla="*/ 426 h 904"/>
              <a:gd name="T48" fmla="*/ 203 w 680"/>
              <a:gd name="T49" fmla="*/ 356 h 904"/>
              <a:gd name="T50" fmla="*/ 0 w 680"/>
              <a:gd name="T51" fmla="*/ 448 h 904"/>
              <a:gd name="T52" fmla="*/ 340 w 680"/>
              <a:gd name="T53" fmla="*/ 550 h 904"/>
              <a:gd name="T54" fmla="*/ 680 w 680"/>
              <a:gd name="T55" fmla="*/ 448 h 904"/>
              <a:gd name="T56" fmla="*/ 477 w 680"/>
              <a:gd name="T57" fmla="*/ 356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0" h="904">
                <a:moveTo>
                  <a:pt x="680" y="527"/>
                </a:moveTo>
                <a:cubicBezTo>
                  <a:pt x="680" y="803"/>
                  <a:pt x="680" y="803"/>
                  <a:pt x="680" y="803"/>
                </a:cubicBezTo>
                <a:cubicBezTo>
                  <a:pt x="680" y="859"/>
                  <a:pt x="528" y="904"/>
                  <a:pt x="340" y="904"/>
                </a:cubicBezTo>
                <a:cubicBezTo>
                  <a:pt x="152" y="904"/>
                  <a:pt x="0" y="859"/>
                  <a:pt x="0" y="803"/>
                </a:cubicBezTo>
                <a:cubicBezTo>
                  <a:pt x="0" y="527"/>
                  <a:pt x="0" y="527"/>
                  <a:pt x="0" y="527"/>
                </a:cubicBezTo>
                <a:cubicBezTo>
                  <a:pt x="109" y="587"/>
                  <a:pt x="291" y="591"/>
                  <a:pt x="340" y="591"/>
                </a:cubicBezTo>
                <a:cubicBezTo>
                  <a:pt x="389" y="591"/>
                  <a:pt x="571" y="587"/>
                  <a:pt x="680" y="527"/>
                </a:cubicBezTo>
                <a:close/>
                <a:moveTo>
                  <a:pt x="299" y="398"/>
                </a:moveTo>
                <a:cubicBezTo>
                  <a:pt x="322" y="422"/>
                  <a:pt x="358" y="422"/>
                  <a:pt x="381" y="398"/>
                </a:cubicBezTo>
                <a:cubicBezTo>
                  <a:pt x="550" y="217"/>
                  <a:pt x="550" y="217"/>
                  <a:pt x="550" y="217"/>
                </a:cubicBezTo>
                <a:cubicBezTo>
                  <a:pt x="572" y="194"/>
                  <a:pt x="564" y="174"/>
                  <a:pt x="531" y="174"/>
                </a:cubicBezTo>
                <a:cubicBezTo>
                  <a:pt x="444" y="174"/>
                  <a:pt x="444" y="174"/>
                  <a:pt x="444" y="174"/>
                </a:cubicBezTo>
                <a:cubicBezTo>
                  <a:pt x="444" y="59"/>
                  <a:pt x="444" y="59"/>
                  <a:pt x="444" y="59"/>
                </a:cubicBezTo>
                <a:cubicBezTo>
                  <a:pt x="444" y="27"/>
                  <a:pt x="417" y="0"/>
                  <a:pt x="385" y="0"/>
                </a:cubicBezTo>
                <a:cubicBezTo>
                  <a:pt x="295" y="0"/>
                  <a:pt x="295" y="0"/>
                  <a:pt x="295" y="0"/>
                </a:cubicBezTo>
                <a:cubicBezTo>
                  <a:pt x="263" y="0"/>
                  <a:pt x="236" y="27"/>
                  <a:pt x="236" y="59"/>
                </a:cubicBezTo>
                <a:cubicBezTo>
                  <a:pt x="236" y="174"/>
                  <a:pt x="236" y="174"/>
                  <a:pt x="236" y="174"/>
                </a:cubicBezTo>
                <a:cubicBezTo>
                  <a:pt x="149" y="174"/>
                  <a:pt x="149" y="174"/>
                  <a:pt x="149" y="174"/>
                </a:cubicBezTo>
                <a:cubicBezTo>
                  <a:pt x="116" y="174"/>
                  <a:pt x="108" y="194"/>
                  <a:pt x="130" y="217"/>
                </a:cubicBezTo>
                <a:lnTo>
                  <a:pt x="299" y="398"/>
                </a:lnTo>
                <a:close/>
                <a:moveTo>
                  <a:pt x="477" y="356"/>
                </a:moveTo>
                <a:cubicBezTo>
                  <a:pt x="411" y="426"/>
                  <a:pt x="411" y="426"/>
                  <a:pt x="411" y="426"/>
                </a:cubicBezTo>
                <a:cubicBezTo>
                  <a:pt x="392" y="446"/>
                  <a:pt x="367" y="457"/>
                  <a:pt x="340" y="457"/>
                </a:cubicBezTo>
                <a:cubicBezTo>
                  <a:pt x="313" y="457"/>
                  <a:pt x="288" y="446"/>
                  <a:pt x="269" y="426"/>
                </a:cubicBezTo>
                <a:cubicBezTo>
                  <a:pt x="203" y="356"/>
                  <a:pt x="203" y="356"/>
                  <a:pt x="203" y="356"/>
                </a:cubicBezTo>
                <a:cubicBezTo>
                  <a:pt x="83" y="371"/>
                  <a:pt x="0" y="407"/>
                  <a:pt x="0" y="448"/>
                </a:cubicBezTo>
                <a:cubicBezTo>
                  <a:pt x="0" y="504"/>
                  <a:pt x="152" y="550"/>
                  <a:pt x="340" y="550"/>
                </a:cubicBezTo>
                <a:cubicBezTo>
                  <a:pt x="528" y="550"/>
                  <a:pt x="680" y="504"/>
                  <a:pt x="680" y="448"/>
                </a:cubicBezTo>
                <a:cubicBezTo>
                  <a:pt x="680" y="407"/>
                  <a:pt x="597" y="371"/>
                  <a:pt x="477" y="356"/>
                </a:cubicBezTo>
                <a:close/>
              </a:path>
            </a:pathLst>
          </a:custGeom>
          <a:ln>
            <a:noFill/>
          </a:ln>
        </p:spPr>
        <p:txBody>
          <a:bodyPr vert="horz" wrap="square" lIns="91431" tIns="45716" rIns="91431" bIns="45716"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00" i="0" u="none" strike="noStrike" kern="0" cap="none" spc="0" normalizeH="0" baseline="0" noProof="0">
              <a:ln>
                <a:noFill/>
              </a:ln>
              <a:solidFill>
                <a:schemeClr val="bg1"/>
              </a:solidFill>
              <a:effectLst/>
              <a:uLnTx/>
              <a:uFillTx/>
              <a:latin typeface="方正中等线简体" panose="03000509000000000000" pitchFamily="65" charset="-122"/>
              <a:ea typeface="方正中等线简体" panose="03000509000000000000" pitchFamily="65" charset="-122"/>
            </a:endParaRPr>
          </a:p>
        </p:txBody>
      </p:sp>
      <p:sp>
        <p:nvSpPr>
          <p:cNvPr id="19" name="文本框 18"/>
          <p:cNvSpPr txBox="1"/>
          <p:nvPr/>
        </p:nvSpPr>
        <p:spPr>
          <a:xfrm>
            <a:off x="3729769" y="3250244"/>
            <a:ext cx="1277604" cy="369332"/>
          </a:xfrm>
          <a:prstGeom prst="rect">
            <a:avLst/>
          </a:prstGeom>
          <a:noFill/>
        </p:spPr>
        <p:txBody>
          <a:bodyPr wrap="square" rtlCol="0">
            <a:spAutoFit/>
          </a:bodyPr>
          <a:lstStyle/>
          <a:p>
            <a:pPr algn="just"/>
            <a:r>
              <a:rPr lang="zh-CN" altLang="en-US" dirty="0">
                <a:blipFill>
                  <a:blip r:embed="rId3"/>
                  <a:stretch>
                    <a:fillRect/>
                  </a:stretch>
                </a:blipFill>
                <a:latin typeface="方正正中黑简体" panose="02000000000000000000" pitchFamily="2" charset="-122"/>
                <a:ea typeface="方正正中黑简体" panose="02000000000000000000" pitchFamily="2" charset="-122"/>
              </a:rPr>
              <a:t>添加标题</a:t>
            </a:r>
          </a:p>
        </p:txBody>
      </p:sp>
      <p:sp>
        <p:nvSpPr>
          <p:cNvPr id="20" name="文本框 19"/>
          <p:cNvSpPr txBox="1"/>
          <p:nvPr/>
        </p:nvSpPr>
        <p:spPr>
          <a:xfrm>
            <a:off x="5571711" y="3250244"/>
            <a:ext cx="1277604" cy="369332"/>
          </a:xfrm>
          <a:prstGeom prst="rect">
            <a:avLst/>
          </a:prstGeom>
          <a:noFill/>
        </p:spPr>
        <p:txBody>
          <a:bodyPr wrap="square" rtlCol="0">
            <a:spAutoFit/>
          </a:bodyPr>
          <a:lstStyle/>
          <a:p>
            <a:pPr algn="just"/>
            <a:r>
              <a:rPr lang="zh-CN" altLang="en-US" dirty="0">
                <a:blipFill>
                  <a:blip r:embed="rId3"/>
                  <a:stretch>
                    <a:fillRect/>
                  </a:stretch>
                </a:blipFill>
                <a:latin typeface="方正正中黑简体" panose="02000000000000000000" pitchFamily="2" charset="-122"/>
                <a:ea typeface="方正正中黑简体" panose="02000000000000000000" pitchFamily="2" charset="-122"/>
              </a:rPr>
              <a:t>添加标题</a:t>
            </a:r>
          </a:p>
        </p:txBody>
      </p:sp>
      <p:sp>
        <p:nvSpPr>
          <p:cNvPr id="21" name="文本框 20"/>
          <p:cNvSpPr txBox="1"/>
          <p:nvPr/>
        </p:nvSpPr>
        <p:spPr>
          <a:xfrm>
            <a:off x="7408485" y="3250244"/>
            <a:ext cx="1277604" cy="369332"/>
          </a:xfrm>
          <a:prstGeom prst="rect">
            <a:avLst/>
          </a:prstGeom>
          <a:noFill/>
        </p:spPr>
        <p:txBody>
          <a:bodyPr wrap="square" rtlCol="0">
            <a:spAutoFit/>
          </a:bodyPr>
          <a:lstStyle/>
          <a:p>
            <a:pPr algn="just"/>
            <a:r>
              <a:rPr lang="zh-CN" altLang="en-US" dirty="0">
                <a:blipFill>
                  <a:blip r:embed="rId3"/>
                  <a:stretch>
                    <a:fillRect/>
                  </a:stretch>
                </a:blipFill>
                <a:latin typeface="方正正中黑简体" panose="02000000000000000000" pitchFamily="2" charset="-122"/>
                <a:ea typeface="方正正中黑简体" panose="02000000000000000000" pitchFamily="2" charset="-122"/>
              </a:rPr>
              <a:t>添加标题</a:t>
            </a:r>
          </a:p>
        </p:txBody>
      </p:sp>
      <p:sp>
        <p:nvSpPr>
          <p:cNvPr id="22" name="文本框 21"/>
          <p:cNvSpPr txBox="1"/>
          <p:nvPr/>
        </p:nvSpPr>
        <p:spPr>
          <a:xfrm>
            <a:off x="9246989" y="3250244"/>
            <a:ext cx="1277604" cy="369332"/>
          </a:xfrm>
          <a:prstGeom prst="rect">
            <a:avLst/>
          </a:prstGeom>
          <a:noFill/>
        </p:spPr>
        <p:txBody>
          <a:bodyPr wrap="square" rtlCol="0">
            <a:spAutoFit/>
          </a:bodyPr>
          <a:lstStyle/>
          <a:p>
            <a:pPr algn="just"/>
            <a:r>
              <a:rPr lang="zh-CN" altLang="en-US" dirty="0">
                <a:blipFill>
                  <a:blip r:embed="rId3"/>
                  <a:stretch>
                    <a:fillRect/>
                  </a:stretch>
                </a:blipFill>
                <a:latin typeface="方正正中黑简体" panose="02000000000000000000" pitchFamily="2" charset="-122"/>
                <a:ea typeface="方正正中黑简体" panose="02000000000000000000" pitchFamily="2" charset="-122"/>
              </a:rPr>
              <a:t>添加标题</a:t>
            </a:r>
          </a:p>
        </p:txBody>
      </p:sp>
      <p:sp>
        <p:nvSpPr>
          <p:cNvPr id="23" name="文本框 22"/>
          <p:cNvSpPr txBox="1"/>
          <p:nvPr/>
        </p:nvSpPr>
        <p:spPr>
          <a:xfrm>
            <a:off x="1835629" y="3250244"/>
            <a:ext cx="1277604" cy="369332"/>
          </a:xfrm>
          <a:prstGeom prst="rect">
            <a:avLst/>
          </a:prstGeom>
          <a:noFill/>
        </p:spPr>
        <p:txBody>
          <a:bodyPr wrap="square" rtlCol="0">
            <a:spAutoFit/>
          </a:bodyPr>
          <a:lstStyle/>
          <a:p>
            <a:pPr algn="just"/>
            <a:r>
              <a:rPr lang="zh-CN" altLang="en-US" dirty="0">
                <a:blipFill>
                  <a:blip r:embed="rId3"/>
                  <a:stretch>
                    <a:fillRect/>
                  </a:stretch>
                </a:blipFill>
                <a:latin typeface="方正正中黑简体" panose="02000000000000000000" pitchFamily="2" charset="-122"/>
                <a:ea typeface="方正正中黑简体" panose="02000000000000000000" pitchFamily="2" charset="-122"/>
              </a:rPr>
              <a:t>添加标题</a:t>
            </a:r>
          </a:p>
        </p:txBody>
      </p:sp>
      <p:sp>
        <p:nvSpPr>
          <p:cNvPr id="24" name="文本框 23"/>
          <p:cNvSpPr txBox="1"/>
          <p:nvPr/>
        </p:nvSpPr>
        <p:spPr>
          <a:xfrm>
            <a:off x="997012" y="4707501"/>
            <a:ext cx="10227841" cy="1569660"/>
          </a:xfrm>
          <a:prstGeom prst="rect">
            <a:avLst/>
          </a:prstGeom>
          <a:noFill/>
        </p:spPr>
        <p:txBody>
          <a:bodyPr wrap="square" rtlCol="0">
            <a:spAutoFit/>
          </a:bodyPr>
          <a:lstStyle/>
          <a:p>
            <a:pPr algn="just">
              <a:lnSpc>
                <a:spcPct val="120000"/>
              </a:lnSpc>
            </a:pPr>
            <a:r>
              <a:rPr lang="zh-CN" altLang="en-US" sz="2000" dirty="0">
                <a:solidFill>
                  <a:schemeClr val="bg1"/>
                </a:solidFill>
                <a:latin typeface="方正正中黑简体" panose="02000000000000000000" pitchFamily="2" charset="-122"/>
                <a:ea typeface="方正正中黑简体" panose="02000000000000000000" pitchFamily="2" charset="-122"/>
              </a:rPr>
              <a:t>点击输入替换的内容点击输入替换的内容点击输入替换的内容点击输入替换的内容点击输入替换的内容点击输入替换的内容点击输入替换的内容点击输入替换的内容点击输入替换的内容点击输入替换的内容点击输入替换的内容点击输入替换的内容点击输入替换的内容点击输入替换的内容点、公正、合理、有序</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直接连接符 55"/>
          <p:cNvCxnSpPr/>
          <p:nvPr/>
        </p:nvCxnSpPr>
        <p:spPr>
          <a:xfrm>
            <a:off x="-167006" y="649286"/>
            <a:ext cx="12487343" cy="0"/>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192511" y="216155"/>
            <a:ext cx="834190" cy="834190"/>
            <a:chOff x="7414667" y="3750264"/>
            <a:chExt cx="871129" cy="871129"/>
          </a:xfrm>
        </p:grpSpPr>
        <p:sp>
          <p:nvSpPr>
            <p:cNvPr id="58" name="椭圆 57"/>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p>
          </p:txBody>
        </p:sp>
        <p:sp>
          <p:nvSpPr>
            <p:cNvPr id="59" name="文本框 58"/>
            <p:cNvSpPr txBox="1"/>
            <p:nvPr/>
          </p:nvSpPr>
          <p:spPr>
            <a:xfrm>
              <a:off x="7461802" y="3771152"/>
              <a:ext cx="792991" cy="803513"/>
            </a:xfrm>
            <a:prstGeom prst="rect">
              <a:avLst/>
            </a:prstGeom>
            <a:noFill/>
          </p:spPr>
          <p:txBody>
            <a:bodyPr wrap="square" rtlCol="0">
              <a:spAutoFit/>
            </a:bodyPr>
            <a:lstStyle/>
            <a:p>
              <a:pPr algn="ctr"/>
              <a:r>
                <a:rPr lang="en-US" altLang="zh-CN" sz="4400" dirty="0">
                  <a:blipFill>
                    <a:blip r:embed="rId2"/>
                    <a:stretch>
                      <a:fillRect/>
                    </a:stretch>
                  </a:blipFill>
                  <a:effectLst>
                    <a:innerShdw blurRad="63500" dist="38100" dir="13500000">
                      <a:prstClr val="black">
                        <a:alpha val="50000"/>
                      </a:prstClr>
                    </a:innerShdw>
                  </a:effectLst>
                  <a:latin typeface="Akzidenz-Grotesk BQ Condensed" pitchFamily="2" charset="0"/>
                  <a:ea typeface="方正大黑简体" panose="03000509000000000000" pitchFamily="65" charset="-122"/>
                </a:rPr>
                <a:t>03</a:t>
              </a:r>
              <a:endParaRPr lang="zh-CN" altLang="en-US" sz="4400" dirty="0">
                <a:blipFill>
                  <a:blip r:embed="rId2"/>
                  <a:stretch>
                    <a:fillRect/>
                  </a:stretch>
                </a:blipFill>
                <a:effectLst>
                  <a:innerShdw blurRad="63500" dist="38100" dir="13500000">
                    <a:prstClr val="black">
                      <a:alpha val="50000"/>
                    </a:prstClr>
                  </a:innerShdw>
                </a:effectLst>
                <a:latin typeface="Akzidenz-Grotesk BQ Condensed" pitchFamily="2" charset="0"/>
                <a:ea typeface="方正大黑简体" panose="03000509000000000000" pitchFamily="65" charset="-122"/>
              </a:endParaRPr>
            </a:p>
          </p:txBody>
        </p:sp>
      </p:grpSp>
      <p:sp>
        <p:nvSpPr>
          <p:cNvPr id="60" name="文本框 59"/>
          <p:cNvSpPr txBox="1"/>
          <p:nvPr/>
        </p:nvSpPr>
        <p:spPr>
          <a:xfrm>
            <a:off x="792665" y="132025"/>
            <a:ext cx="3899180" cy="584775"/>
          </a:xfrm>
          <a:prstGeom prst="rect">
            <a:avLst/>
          </a:prstGeom>
          <a:noFill/>
        </p:spPr>
        <p:txBody>
          <a:bodyPr wrap="square" rtlCol="0">
            <a:spAutoFit/>
          </a:bodyPr>
          <a:lstStyle/>
          <a:p>
            <a:pPr algn="ctr"/>
            <a:r>
              <a:rPr lang="zh-CN" altLang="en-US" sz="3200" dirty="0">
                <a:solidFill>
                  <a:schemeClr val="bg1"/>
                </a:solidFill>
                <a:latin typeface="方正正粗黑简体" panose="02000000000000000000" pitchFamily="2" charset="-122"/>
                <a:ea typeface="方正正粗黑简体" panose="02000000000000000000" pitchFamily="2" charset="-122"/>
              </a:rPr>
              <a:t>请在此处输入标题</a:t>
            </a:r>
          </a:p>
        </p:txBody>
      </p:sp>
      <p:sp>
        <p:nvSpPr>
          <p:cNvPr id="61" name="矩形 60"/>
          <p:cNvSpPr/>
          <p:nvPr/>
        </p:nvSpPr>
        <p:spPr>
          <a:xfrm>
            <a:off x="1071837" y="664153"/>
            <a:ext cx="3031599" cy="369332"/>
          </a:xfrm>
          <a:prstGeom prst="rect">
            <a:avLst/>
          </a:prstGeom>
        </p:spPr>
        <p:txBody>
          <a:bodyPr wrap="none">
            <a:spAutoFit/>
          </a:bodyPr>
          <a:lstStyle/>
          <a:p>
            <a:r>
              <a:rPr lang="en-US" altLang="zh-CN" spc="300" dirty="0">
                <a:solidFill>
                  <a:schemeClr val="bg1"/>
                </a:solidFill>
                <a:latin typeface="Akzidenz-Grotesk BQ Condensed" pitchFamily="2" charset="0"/>
              </a:rPr>
              <a:t>Please enter a title here</a:t>
            </a:r>
            <a:endParaRPr lang="zh-CN" altLang="en-US" spc="300" dirty="0">
              <a:solidFill>
                <a:schemeClr val="bg1"/>
              </a:solidFill>
              <a:latin typeface="Akzidenz-Grotesk BQ Condensed" pitchFamily="2" charset="0"/>
            </a:endParaRPr>
          </a:p>
        </p:txBody>
      </p:sp>
      <p:sp>
        <p:nvSpPr>
          <p:cNvPr id="8" name="圆角矩形 7"/>
          <p:cNvSpPr/>
          <p:nvPr/>
        </p:nvSpPr>
        <p:spPr>
          <a:xfrm>
            <a:off x="1065332" y="2000198"/>
            <a:ext cx="2434278" cy="3108173"/>
          </a:xfrm>
          <a:prstGeom prst="roundRect">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3568374" y="2958142"/>
            <a:ext cx="2434278" cy="3108173"/>
          </a:xfrm>
          <a:prstGeom prst="roundRect">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6071416" y="2000198"/>
            <a:ext cx="2434278" cy="3108173"/>
          </a:xfrm>
          <a:prstGeom prst="roundRect">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950556" y="1690755"/>
            <a:ext cx="735783" cy="735783"/>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blipFill>
                  <a:blip r:embed="rId3"/>
                  <a:stretch>
                    <a:fillRect/>
                  </a:stretch>
                </a:blipFill>
                <a:latin typeface="Akzidenz-Grotesk BQ Condensed" pitchFamily="2" charset="0"/>
              </a:rPr>
              <a:t>1%</a:t>
            </a:r>
            <a:endParaRPr lang="zh-CN" altLang="en-US" sz="2400" b="1" dirty="0">
              <a:blipFill>
                <a:blip r:embed="rId3"/>
                <a:stretch>
                  <a:fillRect/>
                </a:stretch>
              </a:blipFill>
              <a:latin typeface="Akzidenz-Grotesk BQ Condensed" pitchFamily="2" charset="0"/>
            </a:endParaRPr>
          </a:p>
        </p:txBody>
      </p:sp>
      <p:sp>
        <p:nvSpPr>
          <p:cNvPr id="12" name="椭圆 11"/>
          <p:cNvSpPr/>
          <p:nvPr/>
        </p:nvSpPr>
        <p:spPr>
          <a:xfrm>
            <a:off x="3170601" y="5653158"/>
            <a:ext cx="735783" cy="735783"/>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blipFill>
                  <a:blip r:embed="rId3"/>
                  <a:stretch>
                    <a:fillRect/>
                  </a:stretch>
                </a:blipFill>
                <a:latin typeface="Akzidenz-Grotesk BQ Condensed" pitchFamily="2" charset="0"/>
              </a:rPr>
              <a:t>2%</a:t>
            </a:r>
            <a:endParaRPr lang="zh-CN" altLang="en-US" sz="2400" b="1" dirty="0">
              <a:blipFill>
                <a:blip r:embed="rId3"/>
                <a:stretch>
                  <a:fillRect/>
                </a:stretch>
              </a:blipFill>
              <a:latin typeface="Akzidenz-Grotesk BQ Condensed" pitchFamily="2" charset="0"/>
            </a:endParaRPr>
          </a:p>
        </p:txBody>
      </p:sp>
      <p:sp>
        <p:nvSpPr>
          <p:cNvPr id="13" name="椭圆 12"/>
          <p:cNvSpPr/>
          <p:nvPr/>
        </p:nvSpPr>
        <p:spPr>
          <a:xfrm>
            <a:off x="5712523" y="1690755"/>
            <a:ext cx="735783" cy="735783"/>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blipFill>
                  <a:blip r:embed="rId3"/>
                  <a:stretch>
                    <a:fillRect/>
                  </a:stretch>
                </a:blipFill>
                <a:latin typeface="Akzidenz-Grotesk BQ Condensed" pitchFamily="2" charset="0"/>
              </a:rPr>
              <a:t>3%</a:t>
            </a:r>
            <a:endParaRPr lang="zh-CN" altLang="en-US" sz="2400" b="1" dirty="0">
              <a:blipFill>
                <a:blip r:embed="rId3"/>
                <a:stretch>
                  <a:fillRect/>
                </a:stretch>
              </a:blipFill>
              <a:latin typeface="Akzidenz-Grotesk BQ Condensed" pitchFamily="2" charset="0"/>
            </a:endParaRPr>
          </a:p>
        </p:txBody>
      </p:sp>
      <p:sp>
        <p:nvSpPr>
          <p:cNvPr id="14" name="文本框 13"/>
          <p:cNvSpPr txBox="1"/>
          <p:nvPr/>
        </p:nvSpPr>
        <p:spPr>
          <a:xfrm>
            <a:off x="1554510" y="2513454"/>
            <a:ext cx="1354831" cy="769441"/>
          </a:xfrm>
          <a:prstGeom prst="rect">
            <a:avLst/>
          </a:prstGeom>
          <a:noFill/>
        </p:spPr>
        <p:txBody>
          <a:bodyPr wrap="square" rtlCol="0">
            <a:spAutoFit/>
          </a:bodyPr>
          <a:lstStyle/>
          <a:p>
            <a:pPr algn="ctr"/>
            <a:r>
              <a:rPr lang="en-US" altLang="zh-CN" sz="4400" dirty="0">
                <a:solidFill>
                  <a:schemeClr val="bg1"/>
                </a:solidFill>
                <a:latin typeface="Akzidenz-Grotesk BQ Condensed" pitchFamily="2" charset="0"/>
              </a:rPr>
              <a:t>2013</a:t>
            </a:r>
            <a:endParaRPr lang="zh-CN" altLang="en-US" sz="4400" dirty="0">
              <a:solidFill>
                <a:schemeClr val="bg1"/>
              </a:solidFill>
              <a:latin typeface="Akzidenz-Grotesk BQ Condensed" pitchFamily="2" charset="0"/>
            </a:endParaRPr>
          </a:p>
        </p:txBody>
      </p:sp>
      <p:sp>
        <p:nvSpPr>
          <p:cNvPr id="15" name="文本框 14"/>
          <p:cNvSpPr txBox="1"/>
          <p:nvPr/>
        </p:nvSpPr>
        <p:spPr>
          <a:xfrm>
            <a:off x="4160624" y="3195623"/>
            <a:ext cx="1337122" cy="769441"/>
          </a:xfrm>
          <a:prstGeom prst="rect">
            <a:avLst/>
          </a:prstGeom>
          <a:noFill/>
        </p:spPr>
        <p:txBody>
          <a:bodyPr wrap="square" rtlCol="0">
            <a:spAutoFit/>
          </a:bodyPr>
          <a:lstStyle/>
          <a:p>
            <a:pPr algn="ctr"/>
            <a:r>
              <a:rPr lang="en-US" altLang="zh-CN" sz="4400" dirty="0">
                <a:solidFill>
                  <a:schemeClr val="bg1"/>
                </a:solidFill>
                <a:latin typeface="Akzidenz-Grotesk BQ Condensed" pitchFamily="2" charset="0"/>
              </a:rPr>
              <a:t>2014</a:t>
            </a:r>
            <a:endParaRPr lang="zh-CN" altLang="en-US" sz="4400" dirty="0">
              <a:solidFill>
                <a:schemeClr val="bg1"/>
              </a:solidFill>
              <a:latin typeface="Akzidenz-Grotesk BQ Condensed" pitchFamily="2" charset="0"/>
            </a:endParaRPr>
          </a:p>
        </p:txBody>
      </p:sp>
      <p:sp>
        <p:nvSpPr>
          <p:cNvPr id="16" name="文本框 15"/>
          <p:cNvSpPr txBox="1"/>
          <p:nvPr/>
        </p:nvSpPr>
        <p:spPr>
          <a:xfrm>
            <a:off x="6658181" y="2527968"/>
            <a:ext cx="1369068" cy="769441"/>
          </a:xfrm>
          <a:prstGeom prst="rect">
            <a:avLst/>
          </a:prstGeom>
          <a:noFill/>
        </p:spPr>
        <p:txBody>
          <a:bodyPr wrap="square" rtlCol="0">
            <a:spAutoFit/>
          </a:bodyPr>
          <a:lstStyle/>
          <a:p>
            <a:pPr algn="ctr"/>
            <a:r>
              <a:rPr lang="en-US" altLang="zh-CN" sz="4400" dirty="0">
                <a:solidFill>
                  <a:schemeClr val="bg1"/>
                </a:solidFill>
                <a:latin typeface="Akzidenz-Grotesk BQ Condensed" pitchFamily="2" charset="0"/>
              </a:rPr>
              <a:t>2015</a:t>
            </a:r>
            <a:endParaRPr lang="zh-CN" altLang="en-US" sz="4400" dirty="0">
              <a:solidFill>
                <a:schemeClr val="bg1"/>
              </a:solidFill>
              <a:latin typeface="Akzidenz-Grotesk BQ Condensed" pitchFamily="2" charset="0"/>
            </a:endParaRPr>
          </a:p>
        </p:txBody>
      </p:sp>
      <p:sp>
        <p:nvSpPr>
          <p:cNvPr id="20" name="圆角矩形 19"/>
          <p:cNvSpPr/>
          <p:nvPr/>
        </p:nvSpPr>
        <p:spPr>
          <a:xfrm>
            <a:off x="8596577" y="2945016"/>
            <a:ext cx="2434278" cy="3108173"/>
          </a:xfrm>
          <a:prstGeom prst="roundRect">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8228685" y="5640032"/>
            <a:ext cx="735783" cy="735783"/>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blipFill>
                  <a:blip r:embed="rId3"/>
                  <a:stretch>
                    <a:fillRect/>
                  </a:stretch>
                </a:blipFill>
                <a:latin typeface="Akzidenz-Grotesk BQ Condensed" pitchFamily="2" charset="0"/>
              </a:rPr>
              <a:t>4%</a:t>
            </a:r>
            <a:endParaRPr lang="zh-CN" altLang="en-US" sz="2400" b="1" dirty="0">
              <a:blipFill>
                <a:blip r:embed="rId3"/>
                <a:stretch>
                  <a:fillRect/>
                </a:stretch>
              </a:blipFill>
              <a:latin typeface="Akzidenz-Grotesk BQ Condensed" pitchFamily="2" charset="0"/>
            </a:endParaRPr>
          </a:p>
        </p:txBody>
      </p:sp>
      <p:sp>
        <p:nvSpPr>
          <p:cNvPr id="22" name="文本框 21"/>
          <p:cNvSpPr txBox="1"/>
          <p:nvPr/>
        </p:nvSpPr>
        <p:spPr>
          <a:xfrm>
            <a:off x="9176736" y="3182497"/>
            <a:ext cx="1325542" cy="769441"/>
          </a:xfrm>
          <a:prstGeom prst="rect">
            <a:avLst/>
          </a:prstGeom>
          <a:noFill/>
        </p:spPr>
        <p:txBody>
          <a:bodyPr wrap="square" rtlCol="0">
            <a:spAutoFit/>
          </a:bodyPr>
          <a:lstStyle/>
          <a:p>
            <a:pPr algn="ctr"/>
            <a:r>
              <a:rPr lang="en-US" altLang="zh-CN" sz="4400" dirty="0">
                <a:solidFill>
                  <a:schemeClr val="bg1"/>
                </a:solidFill>
                <a:latin typeface="Akzidenz-Grotesk BQ Condensed" pitchFamily="2" charset="0"/>
              </a:rPr>
              <a:t>2016</a:t>
            </a:r>
            <a:endParaRPr lang="zh-CN" altLang="en-US" sz="4400" dirty="0">
              <a:solidFill>
                <a:schemeClr val="bg1"/>
              </a:solidFill>
              <a:latin typeface="Akzidenz-Grotesk BQ Condensed" pitchFamily="2" charset="0"/>
            </a:endParaRPr>
          </a:p>
        </p:txBody>
      </p:sp>
      <p:sp>
        <p:nvSpPr>
          <p:cNvPr id="25" name="矩形 24"/>
          <p:cNvSpPr/>
          <p:nvPr/>
        </p:nvSpPr>
        <p:spPr>
          <a:xfrm>
            <a:off x="1197789" y="3344303"/>
            <a:ext cx="2169365" cy="138499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zh-CN" altLang="en-US" sz="2000" dirty="0">
                <a:solidFill>
                  <a:schemeClr val="bg1"/>
                </a:solidFill>
                <a:latin typeface="方正正中黑简体" panose="02000000000000000000" pitchFamily="2" charset="-122"/>
                <a:ea typeface="方正正中黑简体" panose="02000000000000000000" pitchFamily="2" charset="-122"/>
              </a:rPr>
              <a:t>点击输入替换的内容点击输入替换的内容点击输入替换的内容点击输入替换的内容</a:t>
            </a:r>
          </a:p>
        </p:txBody>
      </p:sp>
      <p:sp>
        <p:nvSpPr>
          <p:cNvPr id="26" name="矩形 25"/>
          <p:cNvSpPr/>
          <p:nvPr/>
        </p:nvSpPr>
        <p:spPr>
          <a:xfrm>
            <a:off x="6258032" y="3344303"/>
            <a:ext cx="2169365" cy="138499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zh-CN" altLang="en-US" sz="2000" dirty="0">
                <a:solidFill>
                  <a:schemeClr val="bg1"/>
                </a:solidFill>
                <a:latin typeface="方正正中黑简体" panose="02000000000000000000" pitchFamily="2" charset="-122"/>
                <a:ea typeface="方正正中黑简体" panose="02000000000000000000" pitchFamily="2" charset="-122"/>
              </a:rPr>
              <a:t>点击输入替换的内容点击输入替换的内容点击输入替换的内容点击输入替换的内容</a:t>
            </a:r>
          </a:p>
        </p:txBody>
      </p:sp>
      <p:sp>
        <p:nvSpPr>
          <p:cNvPr id="27" name="矩形 26"/>
          <p:cNvSpPr/>
          <p:nvPr/>
        </p:nvSpPr>
        <p:spPr>
          <a:xfrm>
            <a:off x="3718105" y="4036800"/>
            <a:ext cx="2169365" cy="138499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zh-CN" altLang="en-US" sz="2000" dirty="0">
                <a:solidFill>
                  <a:schemeClr val="bg1"/>
                </a:solidFill>
                <a:latin typeface="方正正中黑简体" panose="02000000000000000000" pitchFamily="2" charset="-122"/>
                <a:ea typeface="方正正中黑简体" panose="02000000000000000000" pitchFamily="2" charset="-122"/>
              </a:rPr>
              <a:t>点击输入替换的内容点击输入替换的内容点击输入替换的内容点击输入替换的内容</a:t>
            </a:r>
          </a:p>
        </p:txBody>
      </p:sp>
      <p:sp>
        <p:nvSpPr>
          <p:cNvPr id="28" name="矩形 27"/>
          <p:cNvSpPr/>
          <p:nvPr/>
        </p:nvSpPr>
        <p:spPr>
          <a:xfrm>
            <a:off x="8754824" y="4036800"/>
            <a:ext cx="2169365" cy="138499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zh-CN" altLang="en-US" sz="2000" dirty="0">
                <a:solidFill>
                  <a:schemeClr val="bg1"/>
                </a:solidFill>
                <a:latin typeface="方正正中黑简体" panose="02000000000000000000" pitchFamily="2" charset="-122"/>
                <a:ea typeface="方正正中黑简体" panose="02000000000000000000" pitchFamily="2" charset="-122"/>
              </a:rPr>
              <a:t>点击输入替换的内容点击输入替换的内容点击输入替换的内容点击输入替换的内容</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直接连接符 55"/>
          <p:cNvCxnSpPr/>
          <p:nvPr/>
        </p:nvCxnSpPr>
        <p:spPr>
          <a:xfrm>
            <a:off x="-167006" y="649286"/>
            <a:ext cx="12487343" cy="0"/>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192511" y="216155"/>
            <a:ext cx="834190" cy="834190"/>
            <a:chOff x="7414667" y="3750264"/>
            <a:chExt cx="871129" cy="871129"/>
          </a:xfrm>
        </p:grpSpPr>
        <p:sp>
          <p:nvSpPr>
            <p:cNvPr id="58" name="椭圆 57"/>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p>
          </p:txBody>
        </p:sp>
        <p:sp>
          <p:nvSpPr>
            <p:cNvPr id="59" name="文本框 58"/>
            <p:cNvSpPr txBox="1"/>
            <p:nvPr/>
          </p:nvSpPr>
          <p:spPr>
            <a:xfrm>
              <a:off x="7461802" y="3771152"/>
              <a:ext cx="792991" cy="803513"/>
            </a:xfrm>
            <a:prstGeom prst="rect">
              <a:avLst/>
            </a:prstGeom>
            <a:noFill/>
          </p:spPr>
          <p:txBody>
            <a:bodyPr wrap="square" rtlCol="0">
              <a:spAutoFit/>
            </a:bodyPr>
            <a:lstStyle/>
            <a:p>
              <a:pPr algn="ctr"/>
              <a:r>
                <a:rPr lang="en-US" altLang="zh-CN" sz="4400" dirty="0">
                  <a:blipFill>
                    <a:blip r:embed="rId2"/>
                    <a:stretch>
                      <a:fillRect/>
                    </a:stretch>
                  </a:blipFill>
                  <a:effectLst>
                    <a:innerShdw blurRad="63500" dist="38100" dir="13500000">
                      <a:prstClr val="black">
                        <a:alpha val="50000"/>
                      </a:prstClr>
                    </a:innerShdw>
                  </a:effectLst>
                  <a:latin typeface="Akzidenz-Grotesk BQ Condensed" pitchFamily="2" charset="0"/>
                  <a:ea typeface="方正大黑简体" panose="03000509000000000000" pitchFamily="65" charset="-122"/>
                </a:rPr>
                <a:t>03</a:t>
              </a:r>
              <a:endParaRPr lang="zh-CN" altLang="en-US" sz="4400" dirty="0">
                <a:blipFill>
                  <a:blip r:embed="rId2"/>
                  <a:stretch>
                    <a:fillRect/>
                  </a:stretch>
                </a:blipFill>
                <a:effectLst>
                  <a:innerShdw blurRad="63500" dist="38100" dir="13500000">
                    <a:prstClr val="black">
                      <a:alpha val="50000"/>
                    </a:prstClr>
                  </a:innerShdw>
                </a:effectLst>
                <a:latin typeface="Akzidenz-Grotesk BQ Condensed" pitchFamily="2" charset="0"/>
                <a:ea typeface="方正大黑简体" panose="03000509000000000000" pitchFamily="65" charset="-122"/>
              </a:endParaRPr>
            </a:p>
          </p:txBody>
        </p:sp>
      </p:grpSp>
      <p:sp>
        <p:nvSpPr>
          <p:cNvPr id="60" name="文本框 59"/>
          <p:cNvSpPr txBox="1"/>
          <p:nvPr/>
        </p:nvSpPr>
        <p:spPr>
          <a:xfrm>
            <a:off x="792665" y="132025"/>
            <a:ext cx="3899180" cy="584775"/>
          </a:xfrm>
          <a:prstGeom prst="rect">
            <a:avLst/>
          </a:prstGeom>
          <a:noFill/>
        </p:spPr>
        <p:txBody>
          <a:bodyPr wrap="square" rtlCol="0">
            <a:spAutoFit/>
          </a:bodyPr>
          <a:lstStyle/>
          <a:p>
            <a:pPr algn="ctr"/>
            <a:r>
              <a:rPr lang="zh-CN" altLang="en-US" sz="3200" dirty="0">
                <a:solidFill>
                  <a:schemeClr val="bg1"/>
                </a:solidFill>
                <a:latin typeface="方正正粗黑简体" panose="02000000000000000000" pitchFamily="2" charset="-122"/>
                <a:ea typeface="方正正粗黑简体" panose="02000000000000000000" pitchFamily="2" charset="-122"/>
              </a:rPr>
              <a:t>请在此处输入标题</a:t>
            </a:r>
          </a:p>
        </p:txBody>
      </p:sp>
      <p:sp>
        <p:nvSpPr>
          <p:cNvPr id="61" name="矩形 60"/>
          <p:cNvSpPr/>
          <p:nvPr/>
        </p:nvSpPr>
        <p:spPr>
          <a:xfrm>
            <a:off x="1071837" y="664153"/>
            <a:ext cx="3031599" cy="369332"/>
          </a:xfrm>
          <a:prstGeom prst="rect">
            <a:avLst/>
          </a:prstGeom>
        </p:spPr>
        <p:txBody>
          <a:bodyPr wrap="none">
            <a:spAutoFit/>
          </a:bodyPr>
          <a:lstStyle/>
          <a:p>
            <a:r>
              <a:rPr lang="en-US" altLang="zh-CN" spc="300" dirty="0">
                <a:solidFill>
                  <a:schemeClr val="bg1"/>
                </a:solidFill>
                <a:latin typeface="Akzidenz-Grotesk BQ Condensed" pitchFamily="2" charset="0"/>
              </a:rPr>
              <a:t>Please enter a title here</a:t>
            </a:r>
            <a:endParaRPr lang="zh-CN" altLang="en-US" spc="300" dirty="0">
              <a:solidFill>
                <a:schemeClr val="bg1"/>
              </a:solidFill>
              <a:latin typeface="Akzidenz-Grotesk BQ Condensed" pitchFamily="2" charset="0"/>
            </a:endParaRPr>
          </a:p>
        </p:txBody>
      </p:sp>
      <p:sp>
        <p:nvSpPr>
          <p:cNvPr id="8" name="文本框 7"/>
          <p:cNvSpPr txBox="1"/>
          <p:nvPr/>
        </p:nvSpPr>
        <p:spPr>
          <a:xfrm>
            <a:off x="950153" y="1475375"/>
            <a:ext cx="10277477" cy="830997"/>
          </a:xfrm>
          <a:prstGeom prst="rect">
            <a:avLst/>
          </a:prstGeom>
          <a:noFill/>
        </p:spPr>
        <p:txBody>
          <a:bodyPr wrap="square" rtlCol="0">
            <a:spAutoFit/>
          </a:bodyPr>
          <a:lstStyle/>
          <a:p>
            <a:pPr algn="just"/>
            <a:r>
              <a:rPr lang="zh-CN" altLang="en-US" sz="2400" dirty="0">
                <a:solidFill>
                  <a:schemeClr val="bg1"/>
                </a:solidFill>
                <a:latin typeface="方正正中黑简体" panose="02000000000000000000" pitchFamily="2" charset="-122"/>
                <a:ea typeface="方正正中黑简体" panose="02000000000000000000" pitchFamily="2" charset="-122"/>
              </a:rPr>
              <a:t>点击输入替换的内容点击输入替换的内容点击输入替换的内容点击输入替换的内容</a:t>
            </a:r>
          </a:p>
        </p:txBody>
      </p:sp>
      <p:sp>
        <p:nvSpPr>
          <p:cNvPr id="21" name="椭圆 20"/>
          <p:cNvSpPr/>
          <p:nvPr/>
        </p:nvSpPr>
        <p:spPr>
          <a:xfrm>
            <a:off x="6355572" y="4689429"/>
            <a:ext cx="1540932" cy="1540932"/>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p>
        </p:txBody>
      </p:sp>
      <p:grpSp>
        <p:nvGrpSpPr>
          <p:cNvPr id="22" name="组合 21"/>
          <p:cNvGrpSpPr/>
          <p:nvPr/>
        </p:nvGrpSpPr>
        <p:grpSpPr>
          <a:xfrm>
            <a:off x="6655794" y="4797087"/>
            <a:ext cx="1023385" cy="1294197"/>
            <a:chOff x="5527675" y="2708275"/>
            <a:chExt cx="1139825" cy="1441450"/>
          </a:xfrm>
          <a:solidFill>
            <a:schemeClr val="bg1"/>
          </a:solidFill>
        </p:grpSpPr>
        <p:sp>
          <p:nvSpPr>
            <p:cNvPr id="23" name="Freeform 13"/>
            <p:cNvSpPr/>
            <p:nvPr/>
          </p:nvSpPr>
          <p:spPr bwMode="auto">
            <a:xfrm>
              <a:off x="6194425" y="3665538"/>
              <a:ext cx="207963" cy="295275"/>
            </a:xfrm>
            <a:custGeom>
              <a:avLst/>
              <a:gdLst>
                <a:gd name="T0" fmla="*/ 31 w 55"/>
                <a:gd name="T1" fmla="*/ 35 h 78"/>
                <a:gd name="T2" fmla="*/ 30 w 55"/>
                <a:gd name="T3" fmla="*/ 34 h 78"/>
                <a:gd name="T4" fmla="*/ 22 w 55"/>
                <a:gd name="T5" fmla="*/ 32 h 78"/>
                <a:gd name="T6" fmla="*/ 22 w 55"/>
                <a:gd name="T7" fmla="*/ 31 h 78"/>
                <a:gd name="T8" fmla="*/ 16 w 55"/>
                <a:gd name="T9" fmla="*/ 28 h 78"/>
                <a:gd name="T10" fmla="*/ 17 w 55"/>
                <a:gd name="T11" fmla="*/ 20 h 78"/>
                <a:gd name="T12" fmla="*/ 26 w 55"/>
                <a:gd name="T13" fmla="*/ 18 h 78"/>
                <a:gd name="T14" fmla="*/ 33 w 55"/>
                <a:gd name="T15" fmla="*/ 18 h 78"/>
                <a:gd name="T16" fmla="*/ 39 w 55"/>
                <a:gd name="T17" fmla="*/ 22 h 78"/>
                <a:gd name="T18" fmla="*/ 40 w 55"/>
                <a:gd name="T19" fmla="*/ 23 h 78"/>
                <a:gd name="T20" fmla="*/ 40 w 55"/>
                <a:gd name="T21" fmla="*/ 23 h 78"/>
                <a:gd name="T22" fmla="*/ 40 w 55"/>
                <a:gd name="T23" fmla="*/ 23 h 78"/>
                <a:gd name="T24" fmla="*/ 44 w 55"/>
                <a:gd name="T25" fmla="*/ 25 h 78"/>
                <a:gd name="T26" fmla="*/ 50 w 55"/>
                <a:gd name="T27" fmla="*/ 21 h 78"/>
                <a:gd name="T28" fmla="*/ 50 w 55"/>
                <a:gd name="T29" fmla="*/ 17 h 78"/>
                <a:gd name="T30" fmla="*/ 36 w 55"/>
                <a:gd name="T31" fmla="*/ 8 h 78"/>
                <a:gd name="T32" fmla="*/ 31 w 55"/>
                <a:gd name="T33" fmla="*/ 8 h 78"/>
                <a:gd name="T34" fmla="*/ 31 w 55"/>
                <a:gd name="T35" fmla="*/ 2 h 78"/>
                <a:gd name="T36" fmla="*/ 29 w 55"/>
                <a:gd name="T37" fmla="*/ 0 h 78"/>
                <a:gd name="T38" fmla="*/ 23 w 55"/>
                <a:gd name="T39" fmla="*/ 0 h 78"/>
                <a:gd name="T40" fmla="*/ 21 w 55"/>
                <a:gd name="T41" fmla="*/ 2 h 78"/>
                <a:gd name="T42" fmla="*/ 21 w 55"/>
                <a:gd name="T43" fmla="*/ 8 h 78"/>
                <a:gd name="T44" fmla="*/ 7 w 55"/>
                <a:gd name="T45" fmla="*/ 13 h 78"/>
                <a:gd name="T46" fmla="*/ 3 w 55"/>
                <a:gd name="T47" fmla="*/ 32 h 78"/>
                <a:gd name="T48" fmla="*/ 10 w 55"/>
                <a:gd name="T49" fmla="*/ 38 h 78"/>
                <a:gd name="T50" fmla="*/ 30 w 55"/>
                <a:gd name="T51" fmla="*/ 47 h 78"/>
                <a:gd name="T52" fmla="*/ 33 w 55"/>
                <a:gd name="T53" fmla="*/ 48 h 78"/>
                <a:gd name="T54" fmla="*/ 38 w 55"/>
                <a:gd name="T55" fmla="*/ 51 h 78"/>
                <a:gd name="T56" fmla="*/ 36 w 55"/>
                <a:gd name="T57" fmla="*/ 59 h 78"/>
                <a:gd name="T58" fmla="*/ 29 w 55"/>
                <a:gd name="T59" fmla="*/ 61 h 78"/>
                <a:gd name="T60" fmla="*/ 19 w 55"/>
                <a:gd name="T61" fmla="*/ 59 h 78"/>
                <a:gd name="T62" fmla="*/ 13 w 55"/>
                <a:gd name="T63" fmla="*/ 56 h 78"/>
                <a:gd name="T64" fmla="*/ 12 w 55"/>
                <a:gd name="T65" fmla="*/ 55 h 78"/>
                <a:gd name="T66" fmla="*/ 12 w 55"/>
                <a:gd name="T67" fmla="*/ 55 h 78"/>
                <a:gd name="T68" fmla="*/ 12 w 55"/>
                <a:gd name="T69" fmla="*/ 55 h 78"/>
                <a:gd name="T70" fmla="*/ 12 w 55"/>
                <a:gd name="T71" fmla="*/ 55 h 78"/>
                <a:gd name="T72" fmla="*/ 8 w 55"/>
                <a:gd name="T73" fmla="*/ 53 h 78"/>
                <a:gd name="T74" fmla="*/ 1 w 55"/>
                <a:gd name="T75" fmla="*/ 57 h 78"/>
                <a:gd name="T76" fmla="*/ 1 w 55"/>
                <a:gd name="T77" fmla="*/ 61 h 78"/>
                <a:gd name="T78" fmla="*/ 21 w 55"/>
                <a:gd name="T79" fmla="*/ 70 h 78"/>
                <a:gd name="T80" fmla="*/ 21 w 55"/>
                <a:gd name="T81" fmla="*/ 76 h 78"/>
                <a:gd name="T82" fmla="*/ 23 w 55"/>
                <a:gd name="T83" fmla="*/ 78 h 78"/>
                <a:gd name="T84" fmla="*/ 29 w 55"/>
                <a:gd name="T85" fmla="*/ 78 h 78"/>
                <a:gd name="T86" fmla="*/ 31 w 55"/>
                <a:gd name="T87" fmla="*/ 76 h 78"/>
                <a:gd name="T88" fmla="*/ 31 w 55"/>
                <a:gd name="T89" fmla="*/ 71 h 78"/>
                <a:gd name="T90" fmla="*/ 46 w 55"/>
                <a:gd name="T91" fmla="*/ 66 h 78"/>
                <a:gd name="T92" fmla="*/ 52 w 55"/>
                <a:gd name="T93" fmla="*/ 48 h 78"/>
                <a:gd name="T94" fmla="*/ 31 w 55"/>
                <a:gd name="T95" fmla="*/ 3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 h="78">
                  <a:moveTo>
                    <a:pt x="31" y="35"/>
                  </a:moveTo>
                  <a:cubicBezTo>
                    <a:pt x="30" y="34"/>
                    <a:pt x="30" y="34"/>
                    <a:pt x="30" y="34"/>
                  </a:cubicBezTo>
                  <a:cubicBezTo>
                    <a:pt x="27" y="33"/>
                    <a:pt x="23" y="32"/>
                    <a:pt x="22" y="32"/>
                  </a:cubicBezTo>
                  <a:cubicBezTo>
                    <a:pt x="22" y="32"/>
                    <a:pt x="22" y="31"/>
                    <a:pt x="22" y="31"/>
                  </a:cubicBezTo>
                  <a:cubicBezTo>
                    <a:pt x="19" y="30"/>
                    <a:pt x="17" y="30"/>
                    <a:pt x="16" y="28"/>
                  </a:cubicBezTo>
                  <a:cubicBezTo>
                    <a:pt x="14" y="25"/>
                    <a:pt x="15" y="22"/>
                    <a:pt x="17" y="20"/>
                  </a:cubicBezTo>
                  <a:cubicBezTo>
                    <a:pt x="20" y="18"/>
                    <a:pt x="24" y="18"/>
                    <a:pt x="26" y="18"/>
                  </a:cubicBezTo>
                  <a:cubicBezTo>
                    <a:pt x="28" y="18"/>
                    <a:pt x="30" y="18"/>
                    <a:pt x="33" y="18"/>
                  </a:cubicBezTo>
                  <a:cubicBezTo>
                    <a:pt x="34" y="19"/>
                    <a:pt x="37" y="21"/>
                    <a:pt x="39" y="22"/>
                  </a:cubicBezTo>
                  <a:cubicBezTo>
                    <a:pt x="39" y="22"/>
                    <a:pt x="39" y="22"/>
                    <a:pt x="40" y="23"/>
                  </a:cubicBezTo>
                  <a:cubicBezTo>
                    <a:pt x="40" y="23"/>
                    <a:pt x="40" y="23"/>
                    <a:pt x="40" y="23"/>
                  </a:cubicBezTo>
                  <a:cubicBezTo>
                    <a:pt x="40" y="23"/>
                    <a:pt x="40" y="23"/>
                    <a:pt x="40" y="23"/>
                  </a:cubicBezTo>
                  <a:cubicBezTo>
                    <a:pt x="41" y="24"/>
                    <a:pt x="42" y="25"/>
                    <a:pt x="44" y="25"/>
                  </a:cubicBezTo>
                  <a:cubicBezTo>
                    <a:pt x="47" y="25"/>
                    <a:pt x="49" y="23"/>
                    <a:pt x="50" y="21"/>
                  </a:cubicBezTo>
                  <a:cubicBezTo>
                    <a:pt x="51" y="20"/>
                    <a:pt x="51" y="18"/>
                    <a:pt x="50" y="17"/>
                  </a:cubicBezTo>
                  <a:cubicBezTo>
                    <a:pt x="48" y="13"/>
                    <a:pt x="41" y="10"/>
                    <a:pt x="36" y="8"/>
                  </a:cubicBezTo>
                  <a:cubicBezTo>
                    <a:pt x="35" y="8"/>
                    <a:pt x="33" y="8"/>
                    <a:pt x="31" y="8"/>
                  </a:cubicBezTo>
                  <a:cubicBezTo>
                    <a:pt x="31" y="2"/>
                    <a:pt x="31" y="2"/>
                    <a:pt x="31" y="2"/>
                  </a:cubicBezTo>
                  <a:cubicBezTo>
                    <a:pt x="31" y="1"/>
                    <a:pt x="31" y="0"/>
                    <a:pt x="29" y="0"/>
                  </a:cubicBezTo>
                  <a:cubicBezTo>
                    <a:pt x="23" y="0"/>
                    <a:pt x="23" y="0"/>
                    <a:pt x="23" y="0"/>
                  </a:cubicBezTo>
                  <a:cubicBezTo>
                    <a:pt x="21" y="0"/>
                    <a:pt x="21" y="1"/>
                    <a:pt x="21" y="2"/>
                  </a:cubicBezTo>
                  <a:cubicBezTo>
                    <a:pt x="21" y="8"/>
                    <a:pt x="21" y="8"/>
                    <a:pt x="21" y="8"/>
                  </a:cubicBezTo>
                  <a:cubicBezTo>
                    <a:pt x="15" y="9"/>
                    <a:pt x="11" y="11"/>
                    <a:pt x="7" y="13"/>
                  </a:cubicBezTo>
                  <a:cubicBezTo>
                    <a:pt x="1" y="18"/>
                    <a:pt x="0" y="26"/>
                    <a:pt x="3" y="32"/>
                  </a:cubicBezTo>
                  <a:cubicBezTo>
                    <a:pt x="5" y="35"/>
                    <a:pt x="7" y="37"/>
                    <a:pt x="10" y="38"/>
                  </a:cubicBezTo>
                  <a:cubicBezTo>
                    <a:pt x="13" y="40"/>
                    <a:pt x="24" y="44"/>
                    <a:pt x="30" y="47"/>
                  </a:cubicBezTo>
                  <a:cubicBezTo>
                    <a:pt x="33" y="48"/>
                    <a:pt x="33" y="48"/>
                    <a:pt x="33" y="48"/>
                  </a:cubicBezTo>
                  <a:cubicBezTo>
                    <a:pt x="35" y="49"/>
                    <a:pt x="37" y="50"/>
                    <a:pt x="38" y="51"/>
                  </a:cubicBezTo>
                  <a:cubicBezTo>
                    <a:pt x="39" y="54"/>
                    <a:pt x="39" y="57"/>
                    <a:pt x="36" y="59"/>
                  </a:cubicBezTo>
                  <a:cubicBezTo>
                    <a:pt x="35" y="60"/>
                    <a:pt x="32" y="61"/>
                    <a:pt x="29" y="61"/>
                  </a:cubicBezTo>
                  <a:cubicBezTo>
                    <a:pt x="26" y="61"/>
                    <a:pt x="22" y="60"/>
                    <a:pt x="19" y="59"/>
                  </a:cubicBezTo>
                  <a:cubicBezTo>
                    <a:pt x="17" y="59"/>
                    <a:pt x="14" y="57"/>
                    <a:pt x="13" y="56"/>
                  </a:cubicBezTo>
                  <a:cubicBezTo>
                    <a:pt x="13" y="56"/>
                    <a:pt x="12" y="56"/>
                    <a:pt x="12" y="55"/>
                  </a:cubicBezTo>
                  <a:cubicBezTo>
                    <a:pt x="12" y="55"/>
                    <a:pt x="12" y="55"/>
                    <a:pt x="12" y="55"/>
                  </a:cubicBezTo>
                  <a:cubicBezTo>
                    <a:pt x="12" y="55"/>
                    <a:pt x="12" y="55"/>
                    <a:pt x="12" y="55"/>
                  </a:cubicBezTo>
                  <a:cubicBezTo>
                    <a:pt x="12" y="55"/>
                    <a:pt x="12" y="55"/>
                    <a:pt x="12" y="55"/>
                  </a:cubicBezTo>
                  <a:cubicBezTo>
                    <a:pt x="11" y="54"/>
                    <a:pt x="9" y="53"/>
                    <a:pt x="8" y="53"/>
                  </a:cubicBezTo>
                  <a:cubicBezTo>
                    <a:pt x="5" y="53"/>
                    <a:pt x="2" y="55"/>
                    <a:pt x="1" y="57"/>
                  </a:cubicBezTo>
                  <a:cubicBezTo>
                    <a:pt x="0" y="58"/>
                    <a:pt x="0" y="60"/>
                    <a:pt x="1" y="61"/>
                  </a:cubicBezTo>
                  <a:cubicBezTo>
                    <a:pt x="5" y="66"/>
                    <a:pt x="13" y="69"/>
                    <a:pt x="21" y="70"/>
                  </a:cubicBezTo>
                  <a:cubicBezTo>
                    <a:pt x="21" y="76"/>
                    <a:pt x="21" y="76"/>
                    <a:pt x="21" y="76"/>
                  </a:cubicBezTo>
                  <a:cubicBezTo>
                    <a:pt x="21" y="77"/>
                    <a:pt x="21" y="78"/>
                    <a:pt x="23" y="78"/>
                  </a:cubicBezTo>
                  <a:cubicBezTo>
                    <a:pt x="29" y="78"/>
                    <a:pt x="29" y="78"/>
                    <a:pt x="29" y="78"/>
                  </a:cubicBezTo>
                  <a:cubicBezTo>
                    <a:pt x="31" y="78"/>
                    <a:pt x="31" y="77"/>
                    <a:pt x="31" y="76"/>
                  </a:cubicBezTo>
                  <a:cubicBezTo>
                    <a:pt x="31" y="71"/>
                    <a:pt x="31" y="71"/>
                    <a:pt x="31" y="71"/>
                  </a:cubicBezTo>
                  <a:cubicBezTo>
                    <a:pt x="38" y="70"/>
                    <a:pt x="43" y="69"/>
                    <a:pt x="46" y="66"/>
                  </a:cubicBezTo>
                  <a:cubicBezTo>
                    <a:pt x="52" y="61"/>
                    <a:pt x="55" y="55"/>
                    <a:pt x="52" y="48"/>
                  </a:cubicBezTo>
                  <a:cubicBezTo>
                    <a:pt x="50" y="41"/>
                    <a:pt x="39" y="38"/>
                    <a:pt x="31" y="35"/>
                  </a:cubicBezTo>
                  <a:close/>
                </a:path>
              </a:pathLst>
            </a:custGeom>
            <a:blipFill dpi="0" rotWithShape="0">
              <a:blip r:embed="rId3" cstate="print">
                <a:lum/>
              </a:blip>
              <a:srcRect/>
              <a:stretch>
                <a:fillRect l="-430474" t="-388904" r="-2218016" b="-673258"/>
              </a:stretch>
            </a:blipFill>
            <a:ln>
              <a:noFill/>
            </a:ln>
          </p:spPr>
          <p:txBody>
            <a:bodyPr vert="horz" wrap="square" lIns="91431" tIns="45716" rIns="91431" bIns="45716" numCol="1" anchor="t" anchorCtr="0" compatLnSpc="1"/>
            <a:lstStyle/>
            <a:p>
              <a:endParaRPr lang="zh-CN" altLang="en-US" kern="0">
                <a:solidFill>
                  <a:schemeClr val="bg1"/>
                </a:solidFill>
                <a:latin typeface="方正中等线简体" panose="03000509000000000000" pitchFamily="65" charset="-122"/>
                <a:ea typeface="方正中等线简体" panose="03000509000000000000" pitchFamily="65" charset="-122"/>
              </a:endParaRPr>
            </a:p>
          </p:txBody>
        </p:sp>
        <p:sp>
          <p:nvSpPr>
            <p:cNvPr id="24" name="Freeform 14"/>
            <p:cNvSpPr/>
            <p:nvPr/>
          </p:nvSpPr>
          <p:spPr bwMode="auto">
            <a:xfrm>
              <a:off x="5549900" y="3348038"/>
              <a:ext cx="277813" cy="393700"/>
            </a:xfrm>
            <a:custGeom>
              <a:avLst/>
              <a:gdLst>
                <a:gd name="T0" fmla="*/ 52 w 73"/>
                <a:gd name="T1" fmla="*/ 0 h 104"/>
                <a:gd name="T2" fmla="*/ 44 w 73"/>
                <a:gd name="T3" fmla="*/ 39 h 104"/>
                <a:gd name="T4" fmla="*/ 5 w 73"/>
                <a:gd name="T5" fmla="*/ 82 h 104"/>
                <a:gd name="T6" fmla="*/ 5 w 73"/>
                <a:gd name="T7" fmla="*/ 100 h 104"/>
                <a:gd name="T8" fmla="*/ 23 w 73"/>
                <a:gd name="T9" fmla="*/ 99 h 104"/>
                <a:gd name="T10" fmla="*/ 64 w 73"/>
                <a:gd name="T11" fmla="*/ 53 h 104"/>
                <a:gd name="T12" fmla="*/ 67 w 73"/>
                <a:gd name="T13" fmla="*/ 47 h 104"/>
                <a:gd name="T14" fmla="*/ 73 w 73"/>
                <a:gd name="T15" fmla="*/ 19 h 104"/>
                <a:gd name="T16" fmla="*/ 65 w 73"/>
                <a:gd name="T17" fmla="*/ 10 h 104"/>
                <a:gd name="T18" fmla="*/ 52 w 73"/>
                <a:gd name="T1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04">
                  <a:moveTo>
                    <a:pt x="52" y="0"/>
                  </a:moveTo>
                  <a:cubicBezTo>
                    <a:pt x="44" y="39"/>
                    <a:pt x="44" y="39"/>
                    <a:pt x="44" y="39"/>
                  </a:cubicBezTo>
                  <a:cubicBezTo>
                    <a:pt x="5" y="82"/>
                    <a:pt x="5" y="82"/>
                    <a:pt x="5" y="82"/>
                  </a:cubicBezTo>
                  <a:cubicBezTo>
                    <a:pt x="0" y="87"/>
                    <a:pt x="0" y="95"/>
                    <a:pt x="5" y="100"/>
                  </a:cubicBezTo>
                  <a:cubicBezTo>
                    <a:pt x="11" y="104"/>
                    <a:pt x="19" y="104"/>
                    <a:pt x="23" y="99"/>
                  </a:cubicBezTo>
                  <a:cubicBezTo>
                    <a:pt x="64" y="53"/>
                    <a:pt x="64" y="53"/>
                    <a:pt x="64" y="53"/>
                  </a:cubicBezTo>
                  <a:cubicBezTo>
                    <a:pt x="66" y="51"/>
                    <a:pt x="67" y="49"/>
                    <a:pt x="67" y="47"/>
                  </a:cubicBezTo>
                  <a:cubicBezTo>
                    <a:pt x="73" y="19"/>
                    <a:pt x="73" y="19"/>
                    <a:pt x="73" y="19"/>
                  </a:cubicBezTo>
                  <a:cubicBezTo>
                    <a:pt x="71" y="16"/>
                    <a:pt x="68" y="13"/>
                    <a:pt x="65" y="10"/>
                  </a:cubicBezTo>
                  <a:cubicBezTo>
                    <a:pt x="60" y="8"/>
                    <a:pt x="55" y="3"/>
                    <a:pt x="52" y="0"/>
                  </a:cubicBezTo>
                  <a:close/>
                </a:path>
              </a:pathLst>
            </a:custGeom>
            <a:blipFill dpi="0" rotWithShape="0">
              <a:blip r:embed="rId4" cstate="print">
                <a:lum/>
              </a:blip>
              <a:srcRect/>
              <a:stretch>
                <a:fillRect l="-430474" t="-388904" r="-2218016" b="-673258"/>
              </a:stretch>
            </a:blipFill>
            <a:ln>
              <a:noFill/>
            </a:ln>
          </p:spPr>
          <p:txBody>
            <a:bodyPr vert="horz" wrap="square" lIns="91431" tIns="45716" rIns="91431" bIns="45716" numCol="1" anchor="t" anchorCtr="0" compatLnSpc="1"/>
            <a:lstStyle/>
            <a:p>
              <a:endParaRPr lang="zh-CN" altLang="en-US" kern="0">
                <a:solidFill>
                  <a:schemeClr val="bg1"/>
                </a:solidFill>
                <a:latin typeface="方正中等线简体" panose="03000509000000000000" pitchFamily="65" charset="-122"/>
                <a:ea typeface="方正中等线简体" panose="03000509000000000000" pitchFamily="65" charset="-122"/>
              </a:endParaRPr>
            </a:p>
          </p:txBody>
        </p:sp>
        <p:sp>
          <p:nvSpPr>
            <p:cNvPr id="25" name="Freeform 15"/>
            <p:cNvSpPr/>
            <p:nvPr/>
          </p:nvSpPr>
          <p:spPr bwMode="auto">
            <a:xfrm>
              <a:off x="5964238" y="2954338"/>
              <a:ext cx="257175" cy="169863"/>
            </a:xfrm>
            <a:custGeom>
              <a:avLst/>
              <a:gdLst>
                <a:gd name="T0" fmla="*/ 3 w 68"/>
                <a:gd name="T1" fmla="*/ 26 h 45"/>
                <a:gd name="T2" fmla="*/ 0 w 68"/>
                <a:gd name="T3" fmla="*/ 36 h 45"/>
                <a:gd name="T4" fmla="*/ 23 w 68"/>
                <a:gd name="T5" fmla="*/ 44 h 45"/>
                <a:gd name="T6" fmla="*/ 32 w 68"/>
                <a:gd name="T7" fmla="*/ 42 h 45"/>
                <a:gd name="T8" fmla="*/ 62 w 68"/>
                <a:gd name="T9" fmla="*/ 20 h 45"/>
                <a:gd name="T10" fmla="*/ 65 w 68"/>
                <a:gd name="T11" fmla="*/ 6 h 45"/>
                <a:gd name="T12" fmla="*/ 50 w 68"/>
                <a:gd name="T13" fmla="*/ 4 h 45"/>
                <a:gd name="T14" fmla="*/ 24 w 68"/>
                <a:gd name="T15" fmla="*/ 22 h 45"/>
                <a:gd name="T16" fmla="*/ 1 w 68"/>
                <a:gd name="T17" fmla="*/ 15 h 45"/>
                <a:gd name="T18" fmla="*/ 3 w 68"/>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45">
                  <a:moveTo>
                    <a:pt x="3" y="26"/>
                  </a:moveTo>
                  <a:cubicBezTo>
                    <a:pt x="2" y="30"/>
                    <a:pt x="0" y="36"/>
                    <a:pt x="0" y="36"/>
                  </a:cubicBezTo>
                  <a:cubicBezTo>
                    <a:pt x="23" y="44"/>
                    <a:pt x="23" y="44"/>
                    <a:pt x="23" y="44"/>
                  </a:cubicBezTo>
                  <a:cubicBezTo>
                    <a:pt x="26" y="45"/>
                    <a:pt x="30" y="44"/>
                    <a:pt x="32" y="42"/>
                  </a:cubicBezTo>
                  <a:cubicBezTo>
                    <a:pt x="62" y="20"/>
                    <a:pt x="62" y="20"/>
                    <a:pt x="62" y="20"/>
                  </a:cubicBezTo>
                  <a:cubicBezTo>
                    <a:pt x="67" y="17"/>
                    <a:pt x="68" y="11"/>
                    <a:pt x="65" y="6"/>
                  </a:cubicBezTo>
                  <a:cubicBezTo>
                    <a:pt x="61" y="1"/>
                    <a:pt x="55" y="0"/>
                    <a:pt x="50" y="4"/>
                  </a:cubicBezTo>
                  <a:cubicBezTo>
                    <a:pt x="24" y="22"/>
                    <a:pt x="24" y="22"/>
                    <a:pt x="24" y="22"/>
                  </a:cubicBezTo>
                  <a:cubicBezTo>
                    <a:pt x="1" y="15"/>
                    <a:pt x="1" y="15"/>
                    <a:pt x="1" y="15"/>
                  </a:cubicBezTo>
                  <a:cubicBezTo>
                    <a:pt x="1" y="15"/>
                    <a:pt x="3" y="21"/>
                    <a:pt x="3" y="26"/>
                  </a:cubicBezTo>
                  <a:close/>
                </a:path>
              </a:pathLst>
            </a:custGeom>
            <a:blipFill dpi="0" rotWithShape="0">
              <a:blip r:embed="rId5" cstate="print">
                <a:lum/>
              </a:blip>
              <a:srcRect/>
              <a:stretch>
                <a:fillRect l="-430474" t="-388904" r="-2218016" b="-673258"/>
              </a:stretch>
            </a:blipFill>
            <a:ln>
              <a:noFill/>
            </a:ln>
          </p:spPr>
          <p:txBody>
            <a:bodyPr vert="horz" wrap="square" lIns="91431" tIns="45716" rIns="91431" bIns="45716" numCol="1" anchor="t" anchorCtr="0" compatLnSpc="1"/>
            <a:lstStyle/>
            <a:p>
              <a:endParaRPr lang="zh-CN" altLang="en-US" kern="0">
                <a:solidFill>
                  <a:schemeClr val="bg1"/>
                </a:solidFill>
                <a:latin typeface="方正中等线简体" panose="03000509000000000000" pitchFamily="65" charset="-122"/>
                <a:ea typeface="方正中等线简体" panose="03000509000000000000" pitchFamily="65" charset="-122"/>
              </a:endParaRPr>
            </a:p>
          </p:txBody>
        </p:sp>
        <p:sp>
          <p:nvSpPr>
            <p:cNvPr id="26" name="Freeform 16"/>
            <p:cNvSpPr/>
            <p:nvPr/>
          </p:nvSpPr>
          <p:spPr bwMode="auto">
            <a:xfrm>
              <a:off x="5838825" y="2708275"/>
              <a:ext cx="169863" cy="230188"/>
            </a:xfrm>
            <a:custGeom>
              <a:avLst/>
              <a:gdLst>
                <a:gd name="T0" fmla="*/ 28 w 45"/>
                <a:gd name="T1" fmla="*/ 59 h 61"/>
                <a:gd name="T2" fmla="*/ 45 w 45"/>
                <a:gd name="T3" fmla="*/ 25 h 61"/>
                <a:gd name="T4" fmla="*/ 25 w 45"/>
                <a:gd name="T5" fmla="*/ 0 h 61"/>
                <a:gd name="T6" fmla="*/ 0 w 45"/>
                <a:gd name="T7" fmla="*/ 25 h 61"/>
                <a:gd name="T8" fmla="*/ 28 w 45"/>
                <a:gd name="T9" fmla="*/ 59 h 61"/>
              </a:gdLst>
              <a:ahLst/>
              <a:cxnLst>
                <a:cxn ang="0">
                  <a:pos x="T0" y="T1"/>
                </a:cxn>
                <a:cxn ang="0">
                  <a:pos x="T2" y="T3"/>
                </a:cxn>
                <a:cxn ang="0">
                  <a:pos x="T4" y="T5"/>
                </a:cxn>
                <a:cxn ang="0">
                  <a:pos x="T6" y="T7"/>
                </a:cxn>
                <a:cxn ang="0">
                  <a:pos x="T8" y="T9"/>
                </a:cxn>
              </a:cxnLst>
              <a:rect l="0" t="0" r="r" b="b"/>
              <a:pathLst>
                <a:path w="45" h="61">
                  <a:moveTo>
                    <a:pt x="28" y="59"/>
                  </a:moveTo>
                  <a:cubicBezTo>
                    <a:pt x="41" y="57"/>
                    <a:pt x="44" y="40"/>
                    <a:pt x="45" y="25"/>
                  </a:cubicBezTo>
                  <a:cubicBezTo>
                    <a:pt x="45" y="11"/>
                    <a:pt x="35" y="1"/>
                    <a:pt x="25" y="0"/>
                  </a:cubicBezTo>
                  <a:cubicBezTo>
                    <a:pt x="11" y="0"/>
                    <a:pt x="1" y="11"/>
                    <a:pt x="0" y="25"/>
                  </a:cubicBezTo>
                  <a:cubicBezTo>
                    <a:pt x="2" y="49"/>
                    <a:pt x="18" y="61"/>
                    <a:pt x="28" y="59"/>
                  </a:cubicBezTo>
                  <a:close/>
                </a:path>
              </a:pathLst>
            </a:custGeom>
            <a:blipFill dpi="0" rotWithShape="0">
              <a:blip r:embed="rId6" cstate="print">
                <a:lum/>
              </a:blip>
              <a:srcRect/>
              <a:stretch>
                <a:fillRect l="-430474" t="-388904" r="-2218016" b="-673258"/>
              </a:stretch>
            </a:blipFill>
            <a:ln>
              <a:noFill/>
            </a:ln>
          </p:spPr>
          <p:txBody>
            <a:bodyPr vert="horz" wrap="square" lIns="91431" tIns="45716" rIns="91431" bIns="45716" numCol="1" anchor="t" anchorCtr="0" compatLnSpc="1"/>
            <a:lstStyle/>
            <a:p>
              <a:endParaRPr lang="zh-CN" altLang="en-US" kern="0">
                <a:solidFill>
                  <a:schemeClr val="bg1"/>
                </a:solidFill>
                <a:latin typeface="方正中等线简体" panose="03000509000000000000" pitchFamily="65" charset="-122"/>
                <a:ea typeface="方正中等线简体" panose="03000509000000000000" pitchFamily="65" charset="-122"/>
              </a:endParaRPr>
            </a:p>
          </p:txBody>
        </p:sp>
        <p:sp>
          <p:nvSpPr>
            <p:cNvPr id="27" name="Freeform 17"/>
            <p:cNvSpPr/>
            <p:nvPr/>
          </p:nvSpPr>
          <p:spPr bwMode="auto">
            <a:xfrm>
              <a:off x="5527675" y="2938463"/>
              <a:ext cx="477838" cy="768350"/>
            </a:xfrm>
            <a:custGeom>
              <a:avLst/>
              <a:gdLst>
                <a:gd name="T0" fmla="*/ 19 w 126"/>
                <a:gd name="T1" fmla="*/ 47 h 203"/>
                <a:gd name="T2" fmla="*/ 19 w 126"/>
                <a:gd name="T3" fmla="*/ 46 h 203"/>
                <a:gd name="T4" fmla="*/ 48 w 126"/>
                <a:gd name="T5" fmla="*/ 24 h 203"/>
                <a:gd name="T6" fmla="*/ 71 w 126"/>
                <a:gd name="T7" fmla="*/ 24 h 203"/>
                <a:gd name="T8" fmla="*/ 64 w 126"/>
                <a:gd name="T9" fmla="*/ 27 h 203"/>
                <a:gd name="T10" fmla="*/ 49 w 126"/>
                <a:gd name="T11" fmla="*/ 87 h 203"/>
                <a:gd name="T12" fmla="*/ 53 w 126"/>
                <a:gd name="T13" fmla="*/ 91 h 203"/>
                <a:gd name="T14" fmla="*/ 73 w 126"/>
                <a:gd name="T15" fmla="*/ 113 h 203"/>
                <a:gd name="T16" fmla="*/ 99 w 126"/>
                <a:gd name="T17" fmla="*/ 140 h 203"/>
                <a:gd name="T18" fmla="*/ 92 w 126"/>
                <a:gd name="T19" fmla="*/ 187 h 203"/>
                <a:gd name="T20" fmla="*/ 102 w 126"/>
                <a:gd name="T21" fmla="*/ 202 h 203"/>
                <a:gd name="T22" fmla="*/ 117 w 126"/>
                <a:gd name="T23" fmla="*/ 190 h 203"/>
                <a:gd name="T24" fmla="*/ 124 w 126"/>
                <a:gd name="T25" fmla="*/ 140 h 203"/>
                <a:gd name="T26" fmla="*/ 121 w 126"/>
                <a:gd name="T27" fmla="*/ 127 h 203"/>
                <a:gd name="T28" fmla="*/ 96 w 126"/>
                <a:gd name="T29" fmla="*/ 96 h 203"/>
                <a:gd name="T30" fmla="*/ 115 w 126"/>
                <a:gd name="T31" fmla="*/ 28 h 203"/>
                <a:gd name="T32" fmla="*/ 110 w 126"/>
                <a:gd name="T33" fmla="*/ 12 h 203"/>
                <a:gd name="T34" fmla="*/ 110 w 126"/>
                <a:gd name="T35" fmla="*/ 15 h 203"/>
                <a:gd name="T36" fmla="*/ 105 w 126"/>
                <a:gd name="T37" fmla="*/ 43 h 203"/>
                <a:gd name="T38" fmla="*/ 105 w 126"/>
                <a:gd name="T39" fmla="*/ 18 h 203"/>
                <a:gd name="T40" fmla="*/ 107 w 126"/>
                <a:gd name="T41" fmla="*/ 14 h 203"/>
                <a:gd name="T42" fmla="*/ 105 w 126"/>
                <a:gd name="T43" fmla="*/ 9 h 203"/>
                <a:gd name="T44" fmla="*/ 103 w 126"/>
                <a:gd name="T45" fmla="*/ 8 h 203"/>
                <a:gd name="T46" fmla="*/ 99 w 126"/>
                <a:gd name="T47" fmla="*/ 12 h 203"/>
                <a:gd name="T48" fmla="*/ 101 w 126"/>
                <a:gd name="T49" fmla="*/ 17 h 203"/>
                <a:gd name="T50" fmla="*/ 96 w 126"/>
                <a:gd name="T51" fmla="*/ 36 h 203"/>
                <a:gd name="T52" fmla="*/ 89 w 126"/>
                <a:gd name="T53" fmla="*/ 1 h 203"/>
                <a:gd name="T54" fmla="*/ 89 w 126"/>
                <a:gd name="T55" fmla="*/ 1 h 203"/>
                <a:gd name="T56" fmla="*/ 89 w 126"/>
                <a:gd name="T57" fmla="*/ 1 h 203"/>
                <a:gd name="T58" fmla="*/ 79 w 126"/>
                <a:gd name="T59" fmla="*/ 0 h 203"/>
                <a:gd name="T60" fmla="*/ 41 w 126"/>
                <a:gd name="T61" fmla="*/ 4 h 203"/>
                <a:gd name="T62" fmla="*/ 5 w 126"/>
                <a:gd name="T63" fmla="*/ 31 h 203"/>
                <a:gd name="T64" fmla="*/ 4 w 126"/>
                <a:gd name="T65" fmla="*/ 46 h 203"/>
                <a:gd name="T66" fmla="*/ 19 w 126"/>
                <a:gd name="T67" fmla="*/ 47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6" h="203">
                  <a:moveTo>
                    <a:pt x="19" y="47"/>
                  </a:moveTo>
                  <a:cubicBezTo>
                    <a:pt x="19" y="46"/>
                    <a:pt x="19" y="46"/>
                    <a:pt x="19" y="46"/>
                  </a:cubicBezTo>
                  <a:cubicBezTo>
                    <a:pt x="19" y="46"/>
                    <a:pt x="46" y="24"/>
                    <a:pt x="48" y="24"/>
                  </a:cubicBezTo>
                  <a:cubicBezTo>
                    <a:pt x="49" y="23"/>
                    <a:pt x="71" y="24"/>
                    <a:pt x="71" y="24"/>
                  </a:cubicBezTo>
                  <a:cubicBezTo>
                    <a:pt x="64" y="27"/>
                    <a:pt x="64" y="27"/>
                    <a:pt x="64" y="27"/>
                  </a:cubicBezTo>
                  <a:cubicBezTo>
                    <a:pt x="60" y="42"/>
                    <a:pt x="50" y="73"/>
                    <a:pt x="49" y="87"/>
                  </a:cubicBezTo>
                  <a:cubicBezTo>
                    <a:pt x="49" y="89"/>
                    <a:pt x="53" y="90"/>
                    <a:pt x="53" y="91"/>
                  </a:cubicBezTo>
                  <a:cubicBezTo>
                    <a:pt x="53" y="94"/>
                    <a:pt x="57" y="105"/>
                    <a:pt x="73" y="113"/>
                  </a:cubicBezTo>
                  <a:cubicBezTo>
                    <a:pt x="77" y="118"/>
                    <a:pt x="98" y="139"/>
                    <a:pt x="99" y="140"/>
                  </a:cubicBezTo>
                  <a:cubicBezTo>
                    <a:pt x="99" y="140"/>
                    <a:pt x="92" y="187"/>
                    <a:pt x="92" y="187"/>
                  </a:cubicBezTo>
                  <a:cubicBezTo>
                    <a:pt x="91" y="195"/>
                    <a:pt x="95" y="201"/>
                    <a:pt x="102" y="202"/>
                  </a:cubicBezTo>
                  <a:cubicBezTo>
                    <a:pt x="109" y="203"/>
                    <a:pt x="115" y="198"/>
                    <a:pt x="117" y="190"/>
                  </a:cubicBezTo>
                  <a:cubicBezTo>
                    <a:pt x="117" y="190"/>
                    <a:pt x="123" y="141"/>
                    <a:pt x="124" y="140"/>
                  </a:cubicBezTo>
                  <a:cubicBezTo>
                    <a:pt x="126" y="132"/>
                    <a:pt x="123" y="129"/>
                    <a:pt x="121" y="127"/>
                  </a:cubicBezTo>
                  <a:cubicBezTo>
                    <a:pt x="120" y="124"/>
                    <a:pt x="96" y="97"/>
                    <a:pt x="96" y="96"/>
                  </a:cubicBezTo>
                  <a:cubicBezTo>
                    <a:pt x="100" y="59"/>
                    <a:pt x="115" y="34"/>
                    <a:pt x="115" y="28"/>
                  </a:cubicBezTo>
                  <a:cubicBezTo>
                    <a:pt x="114" y="17"/>
                    <a:pt x="110" y="12"/>
                    <a:pt x="110" y="12"/>
                  </a:cubicBezTo>
                  <a:cubicBezTo>
                    <a:pt x="110" y="15"/>
                    <a:pt x="110" y="15"/>
                    <a:pt x="110" y="15"/>
                  </a:cubicBezTo>
                  <a:cubicBezTo>
                    <a:pt x="110" y="31"/>
                    <a:pt x="105" y="43"/>
                    <a:pt x="105" y="43"/>
                  </a:cubicBezTo>
                  <a:cubicBezTo>
                    <a:pt x="105" y="43"/>
                    <a:pt x="106" y="24"/>
                    <a:pt x="105" y="18"/>
                  </a:cubicBezTo>
                  <a:cubicBezTo>
                    <a:pt x="106" y="16"/>
                    <a:pt x="107" y="14"/>
                    <a:pt x="107" y="14"/>
                  </a:cubicBezTo>
                  <a:cubicBezTo>
                    <a:pt x="105" y="9"/>
                    <a:pt x="105" y="9"/>
                    <a:pt x="105" y="9"/>
                  </a:cubicBezTo>
                  <a:cubicBezTo>
                    <a:pt x="105" y="9"/>
                    <a:pt x="104" y="9"/>
                    <a:pt x="103" y="8"/>
                  </a:cubicBezTo>
                  <a:cubicBezTo>
                    <a:pt x="101" y="9"/>
                    <a:pt x="99" y="12"/>
                    <a:pt x="99" y="12"/>
                  </a:cubicBezTo>
                  <a:cubicBezTo>
                    <a:pt x="99" y="12"/>
                    <a:pt x="99" y="14"/>
                    <a:pt x="101" y="17"/>
                  </a:cubicBezTo>
                  <a:cubicBezTo>
                    <a:pt x="100" y="18"/>
                    <a:pt x="99" y="26"/>
                    <a:pt x="96" y="36"/>
                  </a:cubicBezTo>
                  <a:cubicBezTo>
                    <a:pt x="96" y="9"/>
                    <a:pt x="91" y="3"/>
                    <a:pt x="89" y="1"/>
                  </a:cubicBezTo>
                  <a:cubicBezTo>
                    <a:pt x="89" y="1"/>
                    <a:pt x="89" y="1"/>
                    <a:pt x="89" y="1"/>
                  </a:cubicBezTo>
                  <a:cubicBezTo>
                    <a:pt x="89" y="1"/>
                    <a:pt x="89" y="1"/>
                    <a:pt x="89" y="1"/>
                  </a:cubicBezTo>
                  <a:cubicBezTo>
                    <a:pt x="87" y="0"/>
                    <a:pt x="79" y="0"/>
                    <a:pt x="79" y="0"/>
                  </a:cubicBezTo>
                  <a:cubicBezTo>
                    <a:pt x="72" y="1"/>
                    <a:pt x="58" y="2"/>
                    <a:pt x="41" y="4"/>
                  </a:cubicBezTo>
                  <a:cubicBezTo>
                    <a:pt x="40" y="4"/>
                    <a:pt x="5" y="31"/>
                    <a:pt x="5" y="31"/>
                  </a:cubicBezTo>
                  <a:cubicBezTo>
                    <a:pt x="0" y="35"/>
                    <a:pt x="0" y="41"/>
                    <a:pt x="4" y="46"/>
                  </a:cubicBezTo>
                  <a:cubicBezTo>
                    <a:pt x="8" y="50"/>
                    <a:pt x="14" y="50"/>
                    <a:pt x="19" y="47"/>
                  </a:cubicBezTo>
                  <a:close/>
                </a:path>
              </a:pathLst>
            </a:custGeom>
            <a:blipFill dpi="0" rotWithShape="0">
              <a:blip r:embed="rId7" cstate="print">
                <a:lum/>
              </a:blip>
              <a:srcRect/>
              <a:stretch>
                <a:fillRect l="-430474" t="-388904" r="-2218016" b="-673258"/>
              </a:stretch>
            </a:blipFill>
            <a:ln>
              <a:noFill/>
            </a:ln>
          </p:spPr>
          <p:txBody>
            <a:bodyPr vert="horz" wrap="square" lIns="91431" tIns="45716" rIns="91431" bIns="45716" numCol="1" anchor="t" anchorCtr="0" compatLnSpc="1"/>
            <a:lstStyle/>
            <a:p>
              <a:endParaRPr lang="zh-CN" altLang="en-US" kern="0">
                <a:solidFill>
                  <a:schemeClr val="bg1"/>
                </a:solidFill>
                <a:latin typeface="方正中等线简体" panose="03000509000000000000" pitchFamily="65" charset="-122"/>
                <a:ea typeface="方正中等线简体" panose="03000509000000000000" pitchFamily="65" charset="-122"/>
              </a:endParaRPr>
            </a:p>
          </p:txBody>
        </p:sp>
        <p:sp>
          <p:nvSpPr>
            <p:cNvPr id="28" name="Freeform 18"/>
            <p:cNvSpPr>
              <a:spLocks noEditPoints="1"/>
            </p:cNvSpPr>
            <p:nvPr/>
          </p:nvSpPr>
          <p:spPr bwMode="auto">
            <a:xfrm>
              <a:off x="5964238" y="3468688"/>
              <a:ext cx="673100" cy="677863"/>
            </a:xfrm>
            <a:custGeom>
              <a:avLst/>
              <a:gdLst>
                <a:gd name="T0" fmla="*/ 152 w 178"/>
                <a:gd name="T1" fmla="*/ 51 h 179"/>
                <a:gd name="T2" fmla="*/ 164 w 178"/>
                <a:gd name="T3" fmla="*/ 40 h 179"/>
                <a:gd name="T4" fmla="*/ 144 w 178"/>
                <a:gd name="T5" fmla="*/ 18 h 179"/>
                <a:gd name="T6" fmla="*/ 132 w 178"/>
                <a:gd name="T7" fmla="*/ 30 h 179"/>
                <a:gd name="T8" fmla="*/ 106 w 178"/>
                <a:gd name="T9" fmla="*/ 18 h 179"/>
                <a:gd name="T10" fmla="*/ 107 w 178"/>
                <a:gd name="T11" fmla="*/ 1 h 179"/>
                <a:gd name="T12" fmla="*/ 78 w 178"/>
                <a:gd name="T13" fmla="*/ 0 h 179"/>
                <a:gd name="T14" fmla="*/ 77 w 178"/>
                <a:gd name="T15" fmla="*/ 17 h 179"/>
                <a:gd name="T16" fmla="*/ 51 w 178"/>
                <a:gd name="T17" fmla="*/ 27 h 179"/>
                <a:gd name="T18" fmla="*/ 39 w 178"/>
                <a:gd name="T19" fmla="*/ 15 h 179"/>
                <a:gd name="T20" fmla="*/ 18 w 178"/>
                <a:gd name="T21" fmla="*/ 34 h 179"/>
                <a:gd name="T22" fmla="*/ 30 w 178"/>
                <a:gd name="T23" fmla="*/ 47 h 179"/>
                <a:gd name="T24" fmla="*/ 18 w 178"/>
                <a:gd name="T25" fmla="*/ 72 h 179"/>
                <a:gd name="T26" fmla="*/ 1 w 178"/>
                <a:gd name="T27" fmla="*/ 72 h 179"/>
                <a:gd name="T28" fmla="*/ 0 w 178"/>
                <a:gd name="T29" fmla="*/ 101 h 179"/>
                <a:gd name="T30" fmla="*/ 17 w 178"/>
                <a:gd name="T31" fmla="*/ 101 h 179"/>
                <a:gd name="T32" fmla="*/ 27 w 178"/>
                <a:gd name="T33" fmla="*/ 128 h 179"/>
                <a:gd name="T34" fmla="*/ 14 w 178"/>
                <a:gd name="T35" fmla="*/ 139 h 179"/>
                <a:gd name="T36" fmla="*/ 34 w 178"/>
                <a:gd name="T37" fmla="*/ 160 h 179"/>
                <a:gd name="T38" fmla="*/ 46 w 178"/>
                <a:gd name="T39" fmla="*/ 149 h 179"/>
                <a:gd name="T40" fmla="*/ 72 w 178"/>
                <a:gd name="T41" fmla="*/ 161 h 179"/>
                <a:gd name="T42" fmla="*/ 71 w 178"/>
                <a:gd name="T43" fmla="*/ 178 h 179"/>
                <a:gd name="T44" fmla="*/ 100 w 178"/>
                <a:gd name="T45" fmla="*/ 179 h 179"/>
                <a:gd name="T46" fmla="*/ 101 w 178"/>
                <a:gd name="T47" fmla="*/ 162 h 179"/>
                <a:gd name="T48" fmla="*/ 128 w 178"/>
                <a:gd name="T49" fmla="*/ 152 h 179"/>
                <a:gd name="T50" fmla="*/ 139 w 178"/>
                <a:gd name="T51" fmla="*/ 164 h 179"/>
                <a:gd name="T52" fmla="*/ 160 w 178"/>
                <a:gd name="T53" fmla="*/ 145 h 179"/>
                <a:gd name="T54" fmla="*/ 149 w 178"/>
                <a:gd name="T55" fmla="*/ 132 h 179"/>
                <a:gd name="T56" fmla="*/ 161 w 178"/>
                <a:gd name="T57" fmla="*/ 107 h 179"/>
                <a:gd name="T58" fmla="*/ 177 w 178"/>
                <a:gd name="T59" fmla="*/ 107 h 179"/>
                <a:gd name="T60" fmla="*/ 178 w 178"/>
                <a:gd name="T61" fmla="*/ 78 h 179"/>
                <a:gd name="T62" fmla="*/ 162 w 178"/>
                <a:gd name="T63" fmla="*/ 78 h 179"/>
                <a:gd name="T64" fmla="*/ 152 w 178"/>
                <a:gd name="T65" fmla="*/ 51 h 179"/>
                <a:gd name="T66" fmla="*/ 121 w 178"/>
                <a:gd name="T67" fmla="*/ 124 h 179"/>
                <a:gd name="T68" fmla="*/ 87 w 178"/>
                <a:gd name="T69" fmla="*/ 137 h 179"/>
                <a:gd name="T70" fmla="*/ 55 w 178"/>
                <a:gd name="T71" fmla="*/ 122 h 179"/>
                <a:gd name="T72" fmla="*/ 42 w 178"/>
                <a:gd name="T73" fmla="*/ 88 h 179"/>
                <a:gd name="T74" fmla="*/ 57 w 178"/>
                <a:gd name="T75" fmla="*/ 55 h 179"/>
                <a:gd name="T76" fmla="*/ 91 w 178"/>
                <a:gd name="T77" fmla="*/ 43 h 179"/>
                <a:gd name="T78" fmla="*/ 124 w 178"/>
                <a:gd name="T79" fmla="*/ 58 h 179"/>
                <a:gd name="T80" fmla="*/ 136 w 178"/>
                <a:gd name="T81" fmla="*/ 92 h 179"/>
                <a:gd name="T82" fmla="*/ 121 w 178"/>
                <a:gd name="T83" fmla="*/ 12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8" h="179">
                  <a:moveTo>
                    <a:pt x="152" y="51"/>
                  </a:moveTo>
                  <a:cubicBezTo>
                    <a:pt x="164" y="40"/>
                    <a:pt x="164" y="40"/>
                    <a:pt x="164" y="40"/>
                  </a:cubicBezTo>
                  <a:cubicBezTo>
                    <a:pt x="144" y="18"/>
                    <a:pt x="144" y="18"/>
                    <a:pt x="144" y="18"/>
                  </a:cubicBezTo>
                  <a:cubicBezTo>
                    <a:pt x="132" y="30"/>
                    <a:pt x="132" y="30"/>
                    <a:pt x="132" y="30"/>
                  </a:cubicBezTo>
                  <a:cubicBezTo>
                    <a:pt x="124" y="25"/>
                    <a:pt x="116" y="21"/>
                    <a:pt x="106" y="18"/>
                  </a:cubicBezTo>
                  <a:cubicBezTo>
                    <a:pt x="107" y="1"/>
                    <a:pt x="107" y="1"/>
                    <a:pt x="107" y="1"/>
                  </a:cubicBezTo>
                  <a:cubicBezTo>
                    <a:pt x="78" y="0"/>
                    <a:pt x="78" y="0"/>
                    <a:pt x="78" y="0"/>
                  </a:cubicBezTo>
                  <a:cubicBezTo>
                    <a:pt x="77" y="17"/>
                    <a:pt x="77" y="17"/>
                    <a:pt x="77" y="17"/>
                  </a:cubicBezTo>
                  <a:cubicBezTo>
                    <a:pt x="68" y="19"/>
                    <a:pt x="59" y="22"/>
                    <a:pt x="51" y="27"/>
                  </a:cubicBezTo>
                  <a:cubicBezTo>
                    <a:pt x="39" y="15"/>
                    <a:pt x="39" y="15"/>
                    <a:pt x="39" y="15"/>
                  </a:cubicBezTo>
                  <a:cubicBezTo>
                    <a:pt x="18" y="34"/>
                    <a:pt x="18" y="34"/>
                    <a:pt x="18" y="34"/>
                  </a:cubicBezTo>
                  <a:cubicBezTo>
                    <a:pt x="30" y="47"/>
                    <a:pt x="30" y="47"/>
                    <a:pt x="30" y="47"/>
                  </a:cubicBezTo>
                  <a:cubicBezTo>
                    <a:pt x="24" y="54"/>
                    <a:pt x="20" y="63"/>
                    <a:pt x="18" y="72"/>
                  </a:cubicBezTo>
                  <a:cubicBezTo>
                    <a:pt x="1" y="72"/>
                    <a:pt x="1" y="72"/>
                    <a:pt x="1" y="72"/>
                  </a:cubicBezTo>
                  <a:cubicBezTo>
                    <a:pt x="0" y="101"/>
                    <a:pt x="0" y="101"/>
                    <a:pt x="0" y="101"/>
                  </a:cubicBezTo>
                  <a:cubicBezTo>
                    <a:pt x="17" y="101"/>
                    <a:pt x="17" y="101"/>
                    <a:pt x="17" y="101"/>
                  </a:cubicBezTo>
                  <a:cubicBezTo>
                    <a:pt x="18" y="111"/>
                    <a:pt x="22" y="120"/>
                    <a:pt x="27" y="128"/>
                  </a:cubicBezTo>
                  <a:cubicBezTo>
                    <a:pt x="14" y="139"/>
                    <a:pt x="14" y="139"/>
                    <a:pt x="14" y="139"/>
                  </a:cubicBezTo>
                  <a:cubicBezTo>
                    <a:pt x="34" y="160"/>
                    <a:pt x="34" y="160"/>
                    <a:pt x="34" y="160"/>
                  </a:cubicBezTo>
                  <a:cubicBezTo>
                    <a:pt x="46" y="149"/>
                    <a:pt x="46" y="149"/>
                    <a:pt x="46" y="149"/>
                  </a:cubicBezTo>
                  <a:cubicBezTo>
                    <a:pt x="54" y="155"/>
                    <a:pt x="63" y="159"/>
                    <a:pt x="72" y="161"/>
                  </a:cubicBezTo>
                  <a:cubicBezTo>
                    <a:pt x="71" y="178"/>
                    <a:pt x="71" y="178"/>
                    <a:pt x="71" y="178"/>
                  </a:cubicBezTo>
                  <a:cubicBezTo>
                    <a:pt x="100" y="179"/>
                    <a:pt x="100" y="179"/>
                    <a:pt x="100" y="179"/>
                  </a:cubicBezTo>
                  <a:cubicBezTo>
                    <a:pt x="101" y="162"/>
                    <a:pt x="101" y="162"/>
                    <a:pt x="101" y="162"/>
                  </a:cubicBezTo>
                  <a:cubicBezTo>
                    <a:pt x="111" y="161"/>
                    <a:pt x="120" y="157"/>
                    <a:pt x="128" y="152"/>
                  </a:cubicBezTo>
                  <a:cubicBezTo>
                    <a:pt x="139" y="164"/>
                    <a:pt x="139" y="164"/>
                    <a:pt x="139" y="164"/>
                  </a:cubicBezTo>
                  <a:cubicBezTo>
                    <a:pt x="160" y="145"/>
                    <a:pt x="160" y="145"/>
                    <a:pt x="160" y="145"/>
                  </a:cubicBezTo>
                  <a:cubicBezTo>
                    <a:pt x="149" y="132"/>
                    <a:pt x="149" y="132"/>
                    <a:pt x="149" y="132"/>
                  </a:cubicBezTo>
                  <a:cubicBezTo>
                    <a:pt x="154" y="125"/>
                    <a:pt x="158" y="116"/>
                    <a:pt x="161" y="107"/>
                  </a:cubicBezTo>
                  <a:cubicBezTo>
                    <a:pt x="177" y="107"/>
                    <a:pt x="177" y="107"/>
                    <a:pt x="177" y="107"/>
                  </a:cubicBezTo>
                  <a:cubicBezTo>
                    <a:pt x="178" y="78"/>
                    <a:pt x="178" y="78"/>
                    <a:pt x="178" y="78"/>
                  </a:cubicBezTo>
                  <a:cubicBezTo>
                    <a:pt x="162" y="78"/>
                    <a:pt x="162" y="78"/>
                    <a:pt x="162" y="78"/>
                  </a:cubicBezTo>
                  <a:cubicBezTo>
                    <a:pt x="160" y="68"/>
                    <a:pt x="157" y="59"/>
                    <a:pt x="152" y="51"/>
                  </a:cubicBezTo>
                  <a:close/>
                  <a:moveTo>
                    <a:pt x="121" y="124"/>
                  </a:moveTo>
                  <a:cubicBezTo>
                    <a:pt x="112" y="133"/>
                    <a:pt x="101" y="138"/>
                    <a:pt x="87" y="137"/>
                  </a:cubicBezTo>
                  <a:cubicBezTo>
                    <a:pt x="74" y="137"/>
                    <a:pt x="63" y="131"/>
                    <a:pt x="55" y="122"/>
                  </a:cubicBezTo>
                  <a:cubicBezTo>
                    <a:pt x="46" y="113"/>
                    <a:pt x="41" y="101"/>
                    <a:pt x="42" y="88"/>
                  </a:cubicBezTo>
                  <a:cubicBezTo>
                    <a:pt x="42" y="75"/>
                    <a:pt x="48" y="63"/>
                    <a:pt x="57" y="55"/>
                  </a:cubicBezTo>
                  <a:cubicBezTo>
                    <a:pt x="66" y="47"/>
                    <a:pt x="78" y="42"/>
                    <a:pt x="91" y="43"/>
                  </a:cubicBezTo>
                  <a:cubicBezTo>
                    <a:pt x="104" y="43"/>
                    <a:pt x="116" y="49"/>
                    <a:pt x="124" y="58"/>
                  </a:cubicBezTo>
                  <a:cubicBezTo>
                    <a:pt x="132" y="67"/>
                    <a:pt x="137" y="78"/>
                    <a:pt x="136" y="92"/>
                  </a:cubicBezTo>
                  <a:cubicBezTo>
                    <a:pt x="136" y="105"/>
                    <a:pt x="130" y="116"/>
                    <a:pt x="121" y="124"/>
                  </a:cubicBezTo>
                  <a:close/>
                </a:path>
              </a:pathLst>
            </a:custGeom>
            <a:blipFill dpi="0" rotWithShape="0">
              <a:blip r:embed="rId8" cstate="print">
                <a:lum/>
              </a:blip>
              <a:srcRect/>
              <a:stretch>
                <a:fillRect l="-430474" t="-388904" r="-2218016" b="-673258"/>
              </a:stretch>
            </a:blipFill>
            <a:ln>
              <a:noFill/>
            </a:ln>
          </p:spPr>
          <p:txBody>
            <a:bodyPr vert="horz" wrap="square" lIns="91431" tIns="45716" rIns="91431" bIns="45716" numCol="1" anchor="t" anchorCtr="0" compatLnSpc="1"/>
            <a:lstStyle/>
            <a:p>
              <a:endParaRPr lang="zh-CN" altLang="en-US" kern="0">
                <a:solidFill>
                  <a:schemeClr val="bg1"/>
                </a:solidFill>
                <a:latin typeface="方正中等线简体" panose="03000509000000000000" pitchFamily="65" charset="-122"/>
                <a:ea typeface="方正中等线简体" panose="03000509000000000000" pitchFamily="65" charset="-122"/>
              </a:endParaRPr>
            </a:p>
          </p:txBody>
        </p:sp>
        <p:sp>
          <p:nvSpPr>
            <p:cNvPr id="29" name="Freeform 19"/>
            <p:cNvSpPr>
              <a:spLocks noEditPoints="1"/>
            </p:cNvSpPr>
            <p:nvPr/>
          </p:nvSpPr>
          <p:spPr bwMode="auto">
            <a:xfrm>
              <a:off x="5546725" y="3736975"/>
              <a:ext cx="412750" cy="412750"/>
            </a:xfrm>
            <a:custGeom>
              <a:avLst/>
              <a:gdLst>
                <a:gd name="T0" fmla="*/ 109 w 109"/>
                <a:gd name="T1" fmla="*/ 59 h 109"/>
                <a:gd name="T2" fmla="*/ 107 w 109"/>
                <a:gd name="T3" fmla="*/ 41 h 109"/>
                <a:gd name="T4" fmla="*/ 97 w 109"/>
                <a:gd name="T5" fmla="*/ 42 h 109"/>
                <a:gd name="T6" fmla="*/ 89 w 109"/>
                <a:gd name="T7" fmla="*/ 27 h 109"/>
                <a:gd name="T8" fmla="*/ 96 w 109"/>
                <a:gd name="T9" fmla="*/ 19 h 109"/>
                <a:gd name="T10" fmla="*/ 82 w 109"/>
                <a:gd name="T11" fmla="*/ 8 h 109"/>
                <a:gd name="T12" fmla="*/ 76 w 109"/>
                <a:gd name="T13" fmla="*/ 16 h 109"/>
                <a:gd name="T14" fmla="*/ 59 w 109"/>
                <a:gd name="T15" fmla="*/ 10 h 109"/>
                <a:gd name="T16" fmla="*/ 58 w 109"/>
                <a:gd name="T17" fmla="*/ 0 h 109"/>
                <a:gd name="T18" fmla="*/ 41 w 109"/>
                <a:gd name="T19" fmla="*/ 1 h 109"/>
                <a:gd name="T20" fmla="*/ 42 w 109"/>
                <a:gd name="T21" fmla="*/ 12 h 109"/>
                <a:gd name="T22" fmla="*/ 27 w 109"/>
                <a:gd name="T23" fmla="*/ 20 h 109"/>
                <a:gd name="T24" fmla="*/ 19 w 109"/>
                <a:gd name="T25" fmla="*/ 13 h 109"/>
                <a:gd name="T26" fmla="*/ 7 w 109"/>
                <a:gd name="T27" fmla="*/ 27 h 109"/>
                <a:gd name="T28" fmla="*/ 15 w 109"/>
                <a:gd name="T29" fmla="*/ 33 h 109"/>
                <a:gd name="T30" fmla="*/ 10 w 109"/>
                <a:gd name="T31" fmla="*/ 50 h 109"/>
                <a:gd name="T32" fmla="*/ 0 w 109"/>
                <a:gd name="T33" fmla="*/ 50 h 109"/>
                <a:gd name="T34" fmla="*/ 1 w 109"/>
                <a:gd name="T35" fmla="*/ 68 h 109"/>
                <a:gd name="T36" fmla="*/ 11 w 109"/>
                <a:gd name="T37" fmla="*/ 67 h 109"/>
                <a:gd name="T38" fmla="*/ 19 w 109"/>
                <a:gd name="T39" fmla="*/ 83 h 109"/>
                <a:gd name="T40" fmla="*/ 13 w 109"/>
                <a:gd name="T41" fmla="*/ 90 h 109"/>
                <a:gd name="T42" fmla="*/ 26 w 109"/>
                <a:gd name="T43" fmla="*/ 102 h 109"/>
                <a:gd name="T44" fmla="*/ 33 w 109"/>
                <a:gd name="T45" fmla="*/ 94 h 109"/>
                <a:gd name="T46" fmla="*/ 49 w 109"/>
                <a:gd name="T47" fmla="*/ 99 h 109"/>
                <a:gd name="T48" fmla="*/ 50 w 109"/>
                <a:gd name="T49" fmla="*/ 109 h 109"/>
                <a:gd name="T50" fmla="*/ 68 w 109"/>
                <a:gd name="T51" fmla="*/ 108 h 109"/>
                <a:gd name="T52" fmla="*/ 67 w 109"/>
                <a:gd name="T53" fmla="*/ 98 h 109"/>
                <a:gd name="T54" fmla="*/ 82 w 109"/>
                <a:gd name="T55" fmla="*/ 90 h 109"/>
                <a:gd name="T56" fmla="*/ 90 w 109"/>
                <a:gd name="T57" fmla="*/ 96 h 109"/>
                <a:gd name="T58" fmla="*/ 101 w 109"/>
                <a:gd name="T59" fmla="*/ 83 h 109"/>
                <a:gd name="T60" fmla="*/ 94 w 109"/>
                <a:gd name="T61" fmla="*/ 76 h 109"/>
                <a:gd name="T62" fmla="*/ 99 w 109"/>
                <a:gd name="T63" fmla="*/ 60 h 109"/>
                <a:gd name="T64" fmla="*/ 109 w 109"/>
                <a:gd name="T65" fmla="*/ 59 h 109"/>
                <a:gd name="T66" fmla="*/ 76 w 109"/>
                <a:gd name="T67" fmla="*/ 73 h 109"/>
                <a:gd name="T68" fmla="*/ 57 w 109"/>
                <a:gd name="T69" fmla="*/ 84 h 109"/>
                <a:gd name="T70" fmla="*/ 36 w 109"/>
                <a:gd name="T71" fmla="*/ 77 h 109"/>
                <a:gd name="T72" fmla="*/ 26 w 109"/>
                <a:gd name="T73" fmla="*/ 57 h 109"/>
                <a:gd name="T74" fmla="*/ 32 w 109"/>
                <a:gd name="T75" fmla="*/ 36 h 109"/>
                <a:gd name="T76" fmla="*/ 52 w 109"/>
                <a:gd name="T77" fmla="*/ 26 h 109"/>
                <a:gd name="T78" fmla="*/ 73 w 109"/>
                <a:gd name="T79" fmla="*/ 33 h 109"/>
                <a:gd name="T80" fmla="*/ 83 w 109"/>
                <a:gd name="T81" fmla="*/ 52 h 109"/>
                <a:gd name="T82" fmla="*/ 76 w 109"/>
                <a:gd name="T83" fmla="*/ 7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9" h="109">
                  <a:moveTo>
                    <a:pt x="109" y="59"/>
                  </a:moveTo>
                  <a:cubicBezTo>
                    <a:pt x="107" y="41"/>
                    <a:pt x="107" y="41"/>
                    <a:pt x="107" y="41"/>
                  </a:cubicBezTo>
                  <a:cubicBezTo>
                    <a:pt x="97" y="42"/>
                    <a:pt x="97" y="42"/>
                    <a:pt x="97" y="42"/>
                  </a:cubicBezTo>
                  <a:cubicBezTo>
                    <a:pt x="96" y="36"/>
                    <a:pt x="93" y="31"/>
                    <a:pt x="89" y="27"/>
                  </a:cubicBezTo>
                  <a:cubicBezTo>
                    <a:pt x="96" y="19"/>
                    <a:pt x="96" y="19"/>
                    <a:pt x="96" y="19"/>
                  </a:cubicBezTo>
                  <a:cubicBezTo>
                    <a:pt x="82" y="8"/>
                    <a:pt x="82" y="8"/>
                    <a:pt x="82" y="8"/>
                  </a:cubicBezTo>
                  <a:cubicBezTo>
                    <a:pt x="76" y="16"/>
                    <a:pt x="76" y="16"/>
                    <a:pt x="76" y="16"/>
                  </a:cubicBezTo>
                  <a:cubicBezTo>
                    <a:pt x="71" y="13"/>
                    <a:pt x="65" y="11"/>
                    <a:pt x="59" y="10"/>
                  </a:cubicBezTo>
                  <a:cubicBezTo>
                    <a:pt x="58" y="0"/>
                    <a:pt x="58" y="0"/>
                    <a:pt x="58" y="0"/>
                  </a:cubicBezTo>
                  <a:cubicBezTo>
                    <a:pt x="41" y="1"/>
                    <a:pt x="41" y="1"/>
                    <a:pt x="41" y="1"/>
                  </a:cubicBezTo>
                  <a:cubicBezTo>
                    <a:pt x="42" y="12"/>
                    <a:pt x="42" y="12"/>
                    <a:pt x="42" y="12"/>
                  </a:cubicBezTo>
                  <a:cubicBezTo>
                    <a:pt x="36" y="14"/>
                    <a:pt x="31" y="16"/>
                    <a:pt x="27" y="20"/>
                  </a:cubicBezTo>
                  <a:cubicBezTo>
                    <a:pt x="19" y="13"/>
                    <a:pt x="19" y="13"/>
                    <a:pt x="19" y="13"/>
                  </a:cubicBezTo>
                  <a:cubicBezTo>
                    <a:pt x="7" y="27"/>
                    <a:pt x="7" y="27"/>
                    <a:pt x="7" y="27"/>
                  </a:cubicBezTo>
                  <a:cubicBezTo>
                    <a:pt x="15" y="33"/>
                    <a:pt x="15" y="33"/>
                    <a:pt x="15" y="33"/>
                  </a:cubicBezTo>
                  <a:cubicBezTo>
                    <a:pt x="12" y="38"/>
                    <a:pt x="11" y="44"/>
                    <a:pt x="10" y="50"/>
                  </a:cubicBezTo>
                  <a:cubicBezTo>
                    <a:pt x="0" y="50"/>
                    <a:pt x="0" y="50"/>
                    <a:pt x="0" y="50"/>
                  </a:cubicBezTo>
                  <a:cubicBezTo>
                    <a:pt x="1" y="68"/>
                    <a:pt x="1" y="68"/>
                    <a:pt x="1" y="68"/>
                  </a:cubicBezTo>
                  <a:cubicBezTo>
                    <a:pt x="11" y="67"/>
                    <a:pt x="11" y="67"/>
                    <a:pt x="11" y="67"/>
                  </a:cubicBezTo>
                  <a:cubicBezTo>
                    <a:pt x="13" y="73"/>
                    <a:pt x="16" y="78"/>
                    <a:pt x="19" y="83"/>
                  </a:cubicBezTo>
                  <a:cubicBezTo>
                    <a:pt x="13" y="90"/>
                    <a:pt x="13" y="90"/>
                    <a:pt x="13" y="90"/>
                  </a:cubicBezTo>
                  <a:cubicBezTo>
                    <a:pt x="26" y="102"/>
                    <a:pt x="26" y="102"/>
                    <a:pt x="26" y="102"/>
                  </a:cubicBezTo>
                  <a:cubicBezTo>
                    <a:pt x="33" y="94"/>
                    <a:pt x="33" y="94"/>
                    <a:pt x="33" y="94"/>
                  </a:cubicBezTo>
                  <a:cubicBezTo>
                    <a:pt x="38" y="97"/>
                    <a:pt x="43" y="99"/>
                    <a:pt x="49" y="99"/>
                  </a:cubicBezTo>
                  <a:cubicBezTo>
                    <a:pt x="50" y="109"/>
                    <a:pt x="50" y="109"/>
                    <a:pt x="50" y="109"/>
                  </a:cubicBezTo>
                  <a:cubicBezTo>
                    <a:pt x="68" y="108"/>
                    <a:pt x="68" y="108"/>
                    <a:pt x="68" y="108"/>
                  </a:cubicBezTo>
                  <a:cubicBezTo>
                    <a:pt x="67" y="98"/>
                    <a:pt x="67" y="98"/>
                    <a:pt x="67" y="98"/>
                  </a:cubicBezTo>
                  <a:cubicBezTo>
                    <a:pt x="73" y="96"/>
                    <a:pt x="78" y="93"/>
                    <a:pt x="82" y="90"/>
                  </a:cubicBezTo>
                  <a:cubicBezTo>
                    <a:pt x="90" y="96"/>
                    <a:pt x="90" y="96"/>
                    <a:pt x="90" y="96"/>
                  </a:cubicBezTo>
                  <a:cubicBezTo>
                    <a:pt x="101" y="83"/>
                    <a:pt x="101" y="83"/>
                    <a:pt x="101" y="83"/>
                  </a:cubicBezTo>
                  <a:cubicBezTo>
                    <a:pt x="94" y="76"/>
                    <a:pt x="94" y="76"/>
                    <a:pt x="94" y="76"/>
                  </a:cubicBezTo>
                  <a:cubicBezTo>
                    <a:pt x="96" y="71"/>
                    <a:pt x="98" y="66"/>
                    <a:pt x="99" y="60"/>
                  </a:cubicBezTo>
                  <a:lnTo>
                    <a:pt x="109" y="59"/>
                  </a:lnTo>
                  <a:close/>
                  <a:moveTo>
                    <a:pt x="76" y="73"/>
                  </a:moveTo>
                  <a:cubicBezTo>
                    <a:pt x="72" y="79"/>
                    <a:pt x="65" y="83"/>
                    <a:pt x="57" y="84"/>
                  </a:cubicBezTo>
                  <a:cubicBezTo>
                    <a:pt x="49" y="84"/>
                    <a:pt x="41" y="82"/>
                    <a:pt x="36" y="77"/>
                  </a:cubicBezTo>
                  <a:cubicBezTo>
                    <a:pt x="30" y="72"/>
                    <a:pt x="26" y="65"/>
                    <a:pt x="26" y="57"/>
                  </a:cubicBezTo>
                  <a:cubicBezTo>
                    <a:pt x="25" y="49"/>
                    <a:pt x="28" y="42"/>
                    <a:pt x="32" y="36"/>
                  </a:cubicBezTo>
                  <a:cubicBezTo>
                    <a:pt x="37" y="31"/>
                    <a:pt x="44" y="27"/>
                    <a:pt x="52" y="26"/>
                  </a:cubicBezTo>
                  <a:cubicBezTo>
                    <a:pt x="60" y="25"/>
                    <a:pt x="67" y="28"/>
                    <a:pt x="73" y="33"/>
                  </a:cubicBezTo>
                  <a:cubicBezTo>
                    <a:pt x="79" y="38"/>
                    <a:pt x="82" y="44"/>
                    <a:pt x="83" y="52"/>
                  </a:cubicBezTo>
                  <a:cubicBezTo>
                    <a:pt x="84" y="60"/>
                    <a:pt x="81" y="68"/>
                    <a:pt x="76" y="73"/>
                  </a:cubicBezTo>
                  <a:close/>
                </a:path>
              </a:pathLst>
            </a:custGeom>
            <a:blipFill dpi="0" rotWithShape="0">
              <a:blip r:embed="rId9" cstate="print">
                <a:lum/>
              </a:blip>
              <a:srcRect/>
              <a:stretch>
                <a:fillRect l="-430474" t="-388904" r="-2218016" b="-673258"/>
              </a:stretch>
            </a:blipFill>
            <a:ln>
              <a:noFill/>
            </a:ln>
          </p:spPr>
          <p:txBody>
            <a:bodyPr vert="horz" wrap="square" lIns="91431" tIns="45716" rIns="91431" bIns="45716" numCol="1" anchor="t" anchorCtr="0" compatLnSpc="1"/>
            <a:lstStyle/>
            <a:p>
              <a:endParaRPr lang="zh-CN" altLang="en-US" kern="0">
                <a:solidFill>
                  <a:schemeClr val="bg1"/>
                </a:solidFill>
                <a:latin typeface="方正中等线简体" panose="03000509000000000000" pitchFamily="65" charset="-122"/>
                <a:ea typeface="方正中等线简体" panose="03000509000000000000" pitchFamily="65" charset="-122"/>
              </a:endParaRPr>
            </a:p>
          </p:txBody>
        </p:sp>
        <p:sp>
          <p:nvSpPr>
            <p:cNvPr id="30" name="Freeform 20"/>
            <p:cNvSpPr>
              <a:spLocks noEditPoints="1"/>
            </p:cNvSpPr>
            <p:nvPr/>
          </p:nvSpPr>
          <p:spPr bwMode="auto">
            <a:xfrm>
              <a:off x="6254750" y="3060700"/>
              <a:ext cx="412750" cy="415925"/>
            </a:xfrm>
            <a:custGeom>
              <a:avLst/>
              <a:gdLst>
                <a:gd name="T0" fmla="*/ 99 w 109"/>
                <a:gd name="T1" fmla="*/ 50 h 110"/>
                <a:gd name="T2" fmla="*/ 94 w 109"/>
                <a:gd name="T3" fmla="*/ 34 h 110"/>
                <a:gd name="T4" fmla="*/ 102 w 109"/>
                <a:gd name="T5" fmla="*/ 27 h 110"/>
                <a:gd name="T6" fmla="*/ 91 w 109"/>
                <a:gd name="T7" fmla="*/ 13 h 110"/>
                <a:gd name="T8" fmla="*/ 83 w 109"/>
                <a:gd name="T9" fmla="*/ 20 h 110"/>
                <a:gd name="T10" fmla="*/ 67 w 109"/>
                <a:gd name="T11" fmla="*/ 12 h 110"/>
                <a:gd name="T12" fmla="*/ 68 w 109"/>
                <a:gd name="T13" fmla="*/ 2 h 110"/>
                <a:gd name="T14" fmla="*/ 51 w 109"/>
                <a:gd name="T15" fmla="*/ 0 h 110"/>
                <a:gd name="T16" fmla="*/ 50 w 109"/>
                <a:gd name="T17" fmla="*/ 10 h 110"/>
                <a:gd name="T18" fmla="*/ 33 w 109"/>
                <a:gd name="T19" fmla="*/ 16 h 110"/>
                <a:gd name="T20" fmla="*/ 27 w 109"/>
                <a:gd name="T21" fmla="*/ 7 h 110"/>
                <a:gd name="T22" fmla="*/ 13 w 109"/>
                <a:gd name="T23" fmla="*/ 19 h 110"/>
                <a:gd name="T24" fmla="*/ 20 w 109"/>
                <a:gd name="T25" fmla="*/ 27 h 110"/>
                <a:gd name="T26" fmla="*/ 12 w 109"/>
                <a:gd name="T27" fmla="*/ 42 h 110"/>
                <a:gd name="T28" fmla="*/ 1 w 109"/>
                <a:gd name="T29" fmla="*/ 41 h 110"/>
                <a:gd name="T30" fmla="*/ 0 w 109"/>
                <a:gd name="T31" fmla="*/ 59 h 110"/>
                <a:gd name="T32" fmla="*/ 10 w 109"/>
                <a:gd name="T33" fmla="*/ 60 h 110"/>
                <a:gd name="T34" fmla="*/ 15 w 109"/>
                <a:gd name="T35" fmla="*/ 76 h 110"/>
                <a:gd name="T36" fmla="*/ 7 w 109"/>
                <a:gd name="T37" fmla="*/ 83 h 110"/>
                <a:gd name="T38" fmla="*/ 18 w 109"/>
                <a:gd name="T39" fmla="*/ 96 h 110"/>
                <a:gd name="T40" fmla="*/ 26 w 109"/>
                <a:gd name="T41" fmla="*/ 90 h 110"/>
                <a:gd name="T42" fmla="*/ 42 w 109"/>
                <a:gd name="T43" fmla="*/ 98 h 110"/>
                <a:gd name="T44" fmla="*/ 41 w 109"/>
                <a:gd name="T45" fmla="*/ 108 h 110"/>
                <a:gd name="T46" fmla="*/ 58 w 109"/>
                <a:gd name="T47" fmla="*/ 110 h 110"/>
                <a:gd name="T48" fmla="*/ 59 w 109"/>
                <a:gd name="T49" fmla="*/ 100 h 110"/>
                <a:gd name="T50" fmla="*/ 76 w 109"/>
                <a:gd name="T51" fmla="*/ 94 h 110"/>
                <a:gd name="T52" fmla="*/ 82 w 109"/>
                <a:gd name="T53" fmla="*/ 102 h 110"/>
                <a:gd name="T54" fmla="*/ 96 w 109"/>
                <a:gd name="T55" fmla="*/ 91 h 110"/>
                <a:gd name="T56" fmla="*/ 89 w 109"/>
                <a:gd name="T57" fmla="*/ 83 h 110"/>
                <a:gd name="T58" fmla="*/ 98 w 109"/>
                <a:gd name="T59" fmla="*/ 68 h 110"/>
                <a:gd name="T60" fmla="*/ 108 w 109"/>
                <a:gd name="T61" fmla="*/ 69 h 110"/>
                <a:gd name="T62" fmla="*/ 109 w 109"/>
                <a:gd name="T63" fmla="*/ 51 h 110"/>
                <a:gd name="T64" fmla="*/ 99 w 109"/>
                <a:gd name="T65" fmla="*/ 50 h 110"/>
                <a:gd name="T66" fmla="*/ 83 w 109"/>
                <a:gd name="T67" fmla="*/ 58 h 110"/>
                <a:gd name="T68" fmla="*/ 73 w 109"/>
                <a:gd name="T69" fmla="*/ 77 h 110"/>
                <a:gd name="T70" fmla="*/ 52 w 109"/>
                <a:gd name="T71" fmla="*/ 84 h 110"/>
                <a:gd name="T72" fmla="*/ 32 w 109"/>
                <a:gd name="T73" fmla="*/ 73 h 110"/>
                <a:gd name="T74" fmla="*/ 26 w 109"/>
                <a:gd name="T75" fmla="*/ 52 h 110"/>
                <a:gd name="T76" fmla="*/ 36 w 109"/>
                <a:gd name="T77" fmla="*/ 33 h 110"/>
                <a:gd name="T78" fmla="*/ 57 w 109"/>
                <a:gd name="T79" fmla="*/ 26 h 110"/>
                <a:gd name="T80" fmla="*/ 77 w 109"/>
                <a:gd name="T81" fmla="*/ 37 h 110"/>
                <a:gd name="T82" fmla="*/ 83 w 109"/>
                <a:gd name="T83" fmla="*/ 5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9" h="110">
                  <a:moveTo>
                    <a:pt x="99" y="50"/>
                  </a:moveTo>
                  <a:cubicBezTo>
                    <a:pt x="99" y="44"/>
                    <a:pt x="97" y="39"/>
                    <a:pt x="94" y="34"/>
                  </a:cubicBezTo>
                  <a:cubicBezTo>
                    <a:pt x="102" y="27"/>
                    <a:pt x="102" y="27"/>
                    <a:pt x="102" y="27"/>
                  </a:cubicBezTo>
                  <a:cubicBezTo>
                    <a:pt x="91" y="13"/>
                    <a:pt x="91" y="13"/>
                    <a:pt x="91" y="13"/>
                  </a:cubicBezTo>
                  <a:cubicBezTo>
                    <a:pt x="83" y="20"/>
                    <a:pt x="83" y="20"/>
                    <a:pt x="83" y="20"/>
                  </a:cubicBezTo>
                  <a:cubicBezTo>
                    <a:pt x="78" y="16"/>
                    <a:pt x="73" y="14"/>
                    <a:pt x="67" y="12"/>
                  </a:cubicBezTo>
                  <a:cubicBezTo>
                    <a:pt x="68" y="2"/>
                    <a:pt x="68" y="2"/>
                    <a:pt x="68" y="2"/>
                  </a:cubicBezTo>
                  <a:cubicBezTo>
                    <a:pt x="51" y="0"/>
                    <a:pt x="51" y="0"/>
                    <a:pt x="51" y="0"/>
                  </a:cubicBezTo>
                  <a:cubicBezTo>
                    <a:pt x="50" y="10"/>
                    <a:pt x="50" y="10"/>
                    <a:pt x="50" y="10"/>
                  </a:cubicBezTo>
                  <a:cubicBezTo>
                    <a:pt x="44" y="11"/>
                    <a:pt x="39" y="13"/>
                    <a:pt x="33" y="16"/>
                  </a:cubicBezTo>
                  <a:cubicBezTo>
                    <a:pt x="27" y="7"/>
                    <a:pt x="27" y="7"/>
                    <a:pt x="27" y="7"/>
                  </a:cubicBezTo>
                  <a:cubicBezTo>
                    <a:pt x="13" y="19"/>
                    <a:pt x="13" y="19"/>
                    <a:pt x="13" y="19"/>
                  </a:cubicBezTo>
                  <a:cubicBezTo>
                    <a:pt x="20" y="27"/>
                    <a:pt x="20" y="27"/>
                    <a:pt x="20" y="27"/>
                  </a:cubicBezTo>
                  <a:cubicBezTo>
                    <a:pt x="16" y="31"/>
                    <a:pt x="13" y="37"/>
                    <a:pt x="12" y="42"/>
                  </a:cubicBezTo>
                  <a:cubicBezTo>
                    <a:pt x="1" y="41"/>
                    <a:pt x="1" y="41"/>
                    <a:pt x="1" y="41"/>
                  </a:cubicBezTo>
                  <a:cubicBezTo>
                    <a:pt x="0" y="59"/>
                    <a:pt x="0" y="59"/>
                    <a:pt x="0" y="59"/>
                  </a:cubicBezTo>
                  <a:cubicBezTo>
                    <a:pt x="10" y="60"/>
                    <a:pt x="10" y="60"/>
                    <a:pt x="10" y="60"/>
                  </a:cubicBezTo>
                  <a:cubicBezTo>
                    <a:pt x="11" y="65"/>
                    <a:pt x="12" y="71"/>
                    <a:pt x="15" y="76"/>
                  </a:cubicBezTo>
                  <a:cubicBezTo>
                    <a:pt x="7" y="83"/>
                    <a:pt x="7" y="83"/>
                    <a:pt x="7" y="83"/>
                  </a:cubicBezTo>
                  <a:cubicBezTo>
                    <a:pt x="18" y="96"/>
                    <a:pt x="18" y="96"/>
                    <a:pt x="18" y="96"/>
                  </a:cubicBezTo>
                  <a:cubicBezTo>
                    <a:pt x="26" y="90"/>
                    <a:pt x="26" y="90"/>
                    <a:pt x="26" y="90"/>
                  </a:cubicBezTo>
                  <a:cubicBezTo>
                    <a:pt x="31" y="93"/>
                    <a:pt x="36" y="96"/>
                    <a:pt x="42" y="98"/>
                  </a:cubicBezTo>
                  <a:cubicBezTo>
                    <a:pt x="41" y="108"/>
                    <a:pt x="41" y="108"/>
                    <a:pt x="41" y="108"/>
                  </a:cubicBezTo>
                  <a:cubicBezTo>
                    <a:pt x="58" y="110"/>
                    <a:pt x="58" y="110"/>
                    <a:pt x="58" y="110"/>
                  </a:cubicBezTo>
                  <a:cubicBezTo>
                    <a:pt x="59" y="100"/>
                    <a:pt x="59" y="100"/>
                    <a:pt x="59" y="100"/>
                  </a:cubicBezTo>
                  <a:cubicBezTo>
                    <a:pt x="65" y="99"/>
                    <a:pt x="71" y="97"/>
                    <a:pt x="76" y="94"/>
                  </a:cubicBezTo>
                  <a:cubicBezTo>
                    <a:pt x="82" y="102"/>
                    <a:pt x="82" y="102"/>
                    <a:pt x="82" y="102"/>
                  </a:cubicBezTo>
                  <a:cubicBezTo>
                    <a:pt x="96" y="91"/>
                    <a:pt x="96" y="91"/>
                    <a:pt x="96" y="91"/>
                  </a:cubicBezTo>
                  <a:cubicBezTo>
                    <a:pt x="89" y="83"/>
                    <a:pt x="89" y="83"/>
                    <a:pt x="89" y="83"/>
                  </a:cubicBezTo>
                  <a:cubicBezTo>
                    <a:pt x="93" y="79"/>
                    <a:pt x="96" y="73"/>
                    <a:pt x="98" y="68"/>
                  </a:cubicBezTo>
                  <a:cubicBezTo>
                    <a:pt x="108" y="69"/>
                    <a:pt x="108" y="69"/>
                    <a:pt x="108" y="69"/>
                  </a:cubicBezTo>
                  <a:cubicBezTo>
                    <a:pt x="109" y="51"/>
                    <a:pt x="109" y="51"/>
                    <a:pt x="109" y="51"/>
                  </a:cubicBezTo>
                  <a:lnTo>
                    <a:pt x="99" y="50"/>
                  </a:lnTo>
                  <a:close/>
                  <a:moveTo>
                    <a:pt x="83" y="58"/>
                  </a:moveTo>
                  <a:cubicBezTo>
                    <a:pt x="83" y="65"/>
                    <a:pt x="79" y="72"/>
                    <a:pt x="73" y="77"/>
                  </a:cubicBezTo>
                  <a:cubicBezTo>
                    <a:pt x="67" y="82"/>
                    <a:pt x="59" y="84"/>
                    <a:pt x="52" y="84"/>
                  </a:cubicBezTo>
                  <a:cubicBezTo>
                    <a:pt x="45" y="83"/>
                    <a:pt x="37" y="80"/>
                    <a:pt x="32" y="73"/>
                  </a:cubicBezTo>
                  <a:cubicBezTo>
                    <a:pt x="27" y="67"/>
                    <a:pt x="25" y="60"/>
                    <a:pt x="26" y="52"/>
                  </a:cubicBezTo>
                  <a:cubicBezTo>
                    <a:pt x="27" y="45"/>
                    <a:pt x="30" y="38"/>
                    <a:pt x="36" y="33"/>
                  </a:cubicBezTo>
                  <a:cubicBezTo>
                    <a:pt x="42" y="28"/>
                    <a:pt x="50" y="26"/>
                    <a:pt x="57" y="26"/>
                  </a:cubicBezTo>
                  <a:cubicBezTo>
                    <a:pt x="65" y="27"/>
                    <a:pt x="72" y="30"/>
                    <a:pt x="77" y="37"/>
                  </a:cubicBezTo>
                  <a:cubicBezTo>
                    <a:pt x="82" y="43"/>
                    <a:pt x="84" y="50"/>
                    <a:pt x="83" y="58"/>
                  </a:cubicBezTo>
                  <a:close/>
                </a:path>
              </a:pathLst>
            </a:custGeom>
            <a:blipFill dpi="0" rotWithShape="0">
              <a:blip r:embed="rId10" cstate="print">
                <a:lum/>
              </a:blip>
              <a:srcRect/>
              <a:stretch>
                <a:fillRect l="-430474" t="-388904" r="-2218016" b="-673258"/>
              </a:stretch>
            </a:blipFill>
            <a:ln>
              <a:noFill/>
            </a:ln>
          </p:spPr>
          <p:txBody>
            <a:bodyPr vert="horz" wrap="square" lIns="91431" tIns="45716" rIns="91431" bIns="45716" numCol="1" anchor="t" anchorCtr="0" compatLnSpc="1"/>
            <a:lstStyle/>
            <a:p>
              <a:endParaRPr lang="zh-CN" altLang="en-US" kern="0">
                <a:solidFill>
                  <a:schemeClr val="bg1"/>
                </a:solidFill>
                <a:latin typeface="方正中等线简体" panose="03000509000000000000" pitchFamily="65" charset="-122"/>
                <a:ea typeface="方正中等线简体" panose="03000509000000000000" pitchFamily="65" charset="-122"/>
              </a:endParaRPr>
            </a:p>
          </p:txBody>
        </p:sp>
      </p:grpSp>
      <p:sp>
        <p:nvSpPr>
          <p:cNvPr id="31" name="椭圆 30"/>
          <p:cNvSpPr/>
          <p:nvPr/>
        </p:nvSpPr>
        <p:spPr>
          <a:xfrm>
            <a:off x="6355572" y="2708672"/>
            <a:ext cx="1540932" cy="1540932"/>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p>
        </p:txBody>
      </p:sp>
      <p:grpSp>
        <p:nvGrpSpPr>
          <p:cNvPr id="32" name="组合 31"/>
          <p:cNvGrpSpPr/>
          <p:nvPr/>
        </p:nvGrpSpPr>
        <p:grpSpPr>
          <a:xfrm>
            <a:off x="6408435" y="2862310"/>
            <a:ext cx="1388269" cy="1185874"/>
            <a:chOff x="5322888" y="2767013"/>
            <a:chExt cx="1546225" cy="1320801"/>
          </a:xfrm>
          <a:solidFill>
            <a:schemeClr val="bg1"/>
          </a:solidFill>
        </p:grpSpPr>
        <p:sp>
          <p:nvSpPr>
            <p:cNvPr id="33" name="Rectangle 24"/>
            <p:cNvSpPr>
              <a:spLocks noChangeArrowheads="1"/>
            </p:cNvSpPr>
            <p:nvPr/>
          </p:nvSpPr>
          <p:spPr bwMode="auto">
            <a:xfrm>
              <a:off x="6092826" y="3098801"/>
              <a:ext cx="71438" cy="390525"/>
            </a:xfrm>
            <a:prstGeom prst="rect">
              <a:avLst/>
            </a:prstGeom>
            <a:blipFill dpi="0" rotWithShape="0">
              <a:blip r:embed="rId11" cstate="print">
                <a:lum/>
              </a:blip>
              <a:srcRect/>
              <a:stretch>
                <a:fillRect l="-430474" t="-388904" r="-2218016" b="-673258"/>
              </a:stretch>
            </a:blipFill>
            <a:ln>
              <a:noFill/>
            </a:ln>
          </p:spPr>
          <p:txBody>
            <a:bodyPr vert="horz" wrap="square" lIns="91431" tIns="45716" rIns="91431" bIns="45716" numCol="1" anchor="t" anchorCtr="0" compatLnSpc="1"/>
            <a:lstStyle/>
            <a:p>
              <a:endParaRPr lang="zh-CN" altLang="en-US" kern="0">
                <a:solidFill>
                  <a:schemeClr val="bg1"/>
                </a:solidFill>
                <a:latin typeface="方正中等线简体" panose="03000509000000000000" pitchFamily="65" charset="-122"/>
                <a:ea typeface="方正中等线简体" panose="03000509000000000000" pitchFamily="65" charset="-122"/>
              </a:endParaRPr>
            </a:p>
          </p:txBody>
        </p:sp>
        <p:sp>
          <p:nvSpPr>
            <p:cNvPr id="34" name="Rectangle 25"/>
            <p:cNvSpPr>
              <a:spLocks noChangeArrowheads="1"/>
            </p:cNvSpPr>
            <p:nvPr/>
          </p:nvSpPr>
          <p:spPr bwMode="auto">
            <a:xfrm>
              <a:off x="5899151" y="4041776"/>
              <a:ext cx="457200" cy="46038"/>
            </a:xfrm>
            <a:prstGeom prst="rect">
              <a:avLst/>
            </a:prstGeom>
            <a:blipFill dpi="0" rotWithShape="0">
              <a:blip r:embed="rId12" cstate="print">
                <a:lum/>
              </a:blip>
              <a:srcRect/>
              <a:stretch>
                <a:fillRect l="-430474" t="-388904" r="-2218016" b="-673258"/>
              </a:stretch>
            </a:blipFill>
            <a:ln>
              <a:noFill/>
            </a:ln>
          </p:spPr>
          <p:txBody>
            <a:bodyPr vert="horz" wrap="square" lIns="91431" tIns="45716" rIns="91431" bIns="45716" numCol="1" anchor="t" anchorCtr="0" compatLnSpc="1"/>
            <a:lstStyle/>
            <a:p>
              <a:endParaRPr lang="zh-CN" altLang="en-US" kern="0">
                <a:solidFill>
                  <a:schemeClr val="bg1"/>
                </a:solidFill>
                <a:latin typeface="方正中等线简体" panose="03000509000000000000" pitchFamily="65" charset="-122"/>
                <a:ea typeface="方正中等线简体" panose="03000509000000000000" pitchFamily="65" charset="-122"/>
              </a:endParaRPr>
            </a:p>
          </p:txBody>
        </p:sp>
        <p:sp>
          <p:nvSpPr>
            <p:cNvPr id="35" name="Freeform 26"/>
            <p:cNvSpPr>
              <a:spLocks noEditPoints="1"/>
            </p:cNvSpPr>
            <p:nvPr/>
          </p:nvSpPr>
          <p:spPr bwMode="auto">
            <a:xfrm>
              <a:off x="5322888" y="2871788"/>
              <a:ext cx="739775" cy="723900"/>
            </a:xfrm>
            <a:custGeom>
              <a:avLst/>
              <a:gdLst>
                <a:gd name="T0" fmla="*/ 125 w 196"/>
                <a:gd name="T1" fmla="*/ 165 h 191"/>
                <a:gd name="T2" fmla="*/ 125 w 196"/>
                <a:gd name="T3" fmla="*/ 165 h 191"/>
                <a:gd name="T4" fmla="*/ 125 w 196"/>
                <a:gd name="T5" fmla="*/ 163 h 191"/>
                <a:gd name="T6" fmla="*/ 68 w 196"/>
                <a:gd name="T7" fmla="*/ 24 h 191"/>
                <a:gd name="T8" fmla="*/ 68 w 196"/>
                <a:gd name="T9" fmla="*/ 22 h 191"/>
                <a:gd name="T10" fmla="*/ 80 w 196"/>
                <a:gd name="T11" fmla="*/ 17 h 191"/>
                <a:gd name="T12" fmla="*/ 196 w 196"/>
                <a:gd name="T13" fmla="*/ 37 h 191"/>
                <a:gd name="T14" fmla="*/ 196 w 196"/>
                <a:gd name="T15" fmla="*/ 14 h 191"/>
                <a:gd name="T16" fmla="*/ 78 w 196"/>
                <a:gd name="T17" fmla="*/ 8 h 191"/>
                <a:gd name="T18" fmla="*/ 68 w 196"/>
                <a:gd name="T19" fmla="*/ 15 h 191"/>
                <a:gd name="T20" fmla="*/ 68 w 196"/>
                <a:gd name="T21" fmla="*/ 14 h 191"/>
                <a:gd name="T22" fmla="*/ 64 w 196"/>
                <a:gd name="T23" fmla="*/ 11 h 191"/>
                <a:gd name="T24" fmla="*/ 61 w 196"/>
                <a:gd name="T25" fmla="*/ 14 h 191"/>
                <a:gd name="T26" fmla="*/ 55 w 196"/>
                <a:gd name="T27" fmla="*/ 3 h 191"/>
                <a:gd name="T28" fmla="*/ 51 w 196"/>
                <a:gd name="T29" fmla="*/ 3 h 191"/>
                <a:gd name="T30" fmla="*/ 61 w 196"/>
                <a:gd name="T31" fmla="*/ 21 h 191"/>
                <a:gd name="T32" fmla="*/ 61 w 196"/>
                <a:gd name="T33" fmla="*/ 24 h 191"/>
                <a:gd name="T34" fmla="*/ 4 w 196"/>
                <a:gd name="T35" fmla="*/ 163 h 191"/>
                <a:gd name="T36" fmla="*/ 4 w 196"/>
                <a:gd name="T37" fmla="*/ 165 h 191"/>
                <a:gd name="T38" fmla="*/ 4 w 196"/>
                <a:gd name="T39" fmla="*/ 165 h 191"/>
                <a:gd name="T40" fmla="*/ 2 w 196"/>
                <a:gd name="T41" fmla="*/ 168 h 191"/>
                <a:gd name="T42" fmla="*/ 20 w 196"/>
                <a:gd name="T43" fmla="*/ 186 h 191"/>
                <a:gd name="T44" fmla="*/ 65 w 196"/>
                <a:gd name="T45" fmla="*/ 191 h 191"/>
                <a:gd name="T46" fmla="*/ 109 w 196"/>
                <a:gd name="T47" fmla="*/ 186 h 191"/>
                <a:gd name="T48" fmla="*/ 127 w 196"/>
                <a:gd name="T49" fmla="*/ 168 h 191"/>
                <a:gd name="T50" fmla="*/ 125 w 196"/>
                <a:gd name="T51" fmla="*/ 165 h 191"/>
                <a:gd name="T52" fmla="*/ 71 w 196"/>
                <a:gd name="T53" fmla="*/ 165 h 191"/>
                <a:gd name="T54" fmla="*/ 64 w 196"/>
                <a:gd name="T55" fmla="*/ 165 h 191"/>
                <a:gd name="T56" fmla="*/ 58 w 196"/>
                <a:gd name="T57" fmla="*/ 165 h 191"/>
                <a:gd name="T58" fmla="*/ 11 w 196"/>
                <a:gd name="T59" fmla="*/ 165 h 191"/>
                <a:gd name="T60" fmla="*/ 64 w 196"/>
                <a:gd name="T61" fmla="*/ 36 h 191"/>
                <a:gd name="T62" fmla="*/ 64 w 196"/>
                <a:gd name="T63" fmla="*/ 36 h 191"/>
                <a:gd name="T64" fmla="*/ 65 w 196"/>
                <a:gd name="T65" fmla="*/ 36 h 191"/>
                <a:gd name="T66" fmla="*/ 118 w 196"/>
                <a:gd name="T67" fmla="*/ 165 h 191"/>
                <a:gd name="T68" fmla="*/ 71 w 196"/>
                <a:gd name="T69" fmla="*/ 16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6" h="191">
                  <a:moveTo>
                    <a:pt x="125" y="165"/>
                  </a:moveTo>
                  <a:cubicBezTo>
                    <a:pt x="125" y="165"/>
                    <a:pt x="125" y="165"/>
                    <a:pt x="125" y="165"/>
                  </a:cubicBezTo>
                  <a:cubicBezTo>
                    <a:pt x="125" y="164"/>
                    <a:pt x="125" y="163"/>
                    <a:pt x="125" y="163"/>
                  </a:cubicBezTo>
                  <a:cubicBezTo>
                    <a:pt x="68" y="24"/>
                    <a:pt x="68" y="24"/>
                    <a:pt x="68" y="24"/>
                  </a:cubicBezTo>
                  <a:cubicBezTo>
                    <a:pt x="68" y="22"/>
                    <a:pt x="68" y="22"/>
                    <a:pt x="68" y="22"/>
                  </a:cubicBezTo>
                  <a:cubicBezTo>
                    <a:pt x="76" y="22"/>
                    <a:pt x="80" y="17"/>
                    <a:pt x="80" y="17"/>
                  </a:cubicBezTo>
                  <a:cubicBezTo>
                    <a:pt x="80" y="17"/>
                    <a:pt x="94" y="6"/>
                    <a:pt x="196" y="37"/>
                  </a:cubicBezTo>
                  <a:cubicBezTo>
                    <a:pt x="196" y="14"/>
                    <a:pt x="196" y="14"/>
                    <a:pt x="196" y="14"/>
                  </a:cubicBezTo>
                  <a:cubicBezTo>
                    <a:pt x="172" y="8"/>
                    <a:pt x="127" y="1"/>
                    <a:pt x="78" y="8"/>
                  </a:cubicBezTo>
                  <a:cubicBezTo>
                    <a:pt x="78" y="8"/>
                    <a:pt x="74" y="14"/>
                    <a:pt x="68" y="15"/>
                  </a:cubicBezTo>
                  <a:cubicBezTo>
                    <a:pt x="68" y="14"/>
                    <a:pt x="68" y="14"/>
                    <a:pt x="68" y="14"/>
                  </a:cubicBezTo>
                  <a:cubicBezTo>
                    <a:pt x="68" y="12"/>
                    <a:pt x="66" y="11"/>
                    <a:pt x="64" y="11"/>
                  </a:cubicBezTo>
                  <a:cubicBezTo>
                    <a:pt x="62" y="11"/>
                    <a:pt x="61" y="12"/>
                    <a:pt x="61" y="14"/>
                  </a:cubicBezTo>
                  <a:cubicBezTo>
                    <a:pt x="52" y="11"/>
                    <a:pt x="55" y="3"/>
                    <a:pt x="55" y="3"/>
                  </a:cubicBezTo>
                  <a:cubicBezTo>
                    <a:pt x="55" y="3"/>
                    <a:pt x="52" y="0"/>
                    <a:pt x="51" y="3"/>
                  </a:cubicBezTo>
                  <a:cubicBezTo>
                    <a:pt x="50" y="5"/>
                    <a:pt x="49" y="17"/>
                    <a:pt x="61" y="21"/>
                  </a:cubicBezTo>
                  <a:cubicBezTo>
                    <a:pt x="61" y="24"/>
                    <a:pt x="61" y="24"/>
                    <a:pt x="61" y="24"/>
                  </a:cubicBezTo>
                  <a:cubicBezTo>
                    <a:pt x="4" y="163"/>
                    <a:pt x="4" y="163"/>
                    <a:pt x="4" y="163"/>
                  </a:cubicBezTo>
                  <a:cubicBezTo>
                    <a:pt x="4" y="163"/>
                    <a:pt x="4" y="164"/>
                    <a:pt x="4" y="165"/>
                  </a:cubicBezTo>
                  <a:cubicBezTo>
                    <a:pt x="4" y="165"/>
                    <a:pt x="4" y="165"/>
                    <a:pt x="4" y="165"/>
                  </a:cubicBezTo>
                  <a:cubicBezTo>
                    <a:pt x="1" y="165"/>
                    <a:pt x="0" y="167"/>
                    <a:pt x="2" y="168"/>
                  </a:cubicBezTo>
                  <a:cubicBezTo>
                    <a:pt x="2" y="168"/>
                    <a:pt x="18" y="184"/>
                    <a:pt x="20" y="186"/>
                  </a:cubicBezTo>
                  <a:cubicBezTo>
                    <a:pt x="20" y="186"/>
                    <a:pt x="25" y="191"/>
                    <a:pt x="65" y="191"/>
                  </a:cubicBezTo>
                  <a:cubicBezTo>
                    <a:pt x="104" y="191"/>
                    <a:pt x="109" y="186"/>
                    <a:pt x="109" y="186"/>
                  </a:cubicBezTo>
                  <a:cubicBezTo>
                    <a:pt x="111" y="184"/>
                    <a:pt x="127" y="168"/>
                    <a:pt x="127" y="168"/>
                  </a:cubicBezTo>
                  <a:cubicBezTo>
                    <a:pt x="129" y="167"/>
                    <a:pt x="128" y="165"/>
                    <a:pt x="125" y="165"/>
                  </a:cubicBezTo>
                  <a:close/>
                  <a:moveTo>
                    <a:pt x="71" y="165"/>
                  </a:moveTo>
                  <a:cubicBezTo>
                    <a:pt x="68" y="165"/>
                    <a:pt x="65" y="165"/>
                    <a:pt x="64" y="165"/>
                  </a:cubicBezTo>
                  <a:cubicBezTo>
                    <a:pt x="64" y="165"/>
                    <a:pt x="61" y="165"/>
                    <a:pt x="58" y="165"/>
                  </a:cubicBezTo>
                  <a:cubicBezTo>
                    <a:pt x="11" y="165"/>
                    <a:pt x="11" y="165"/>
                    <a:pt x="11" y="165"/>
                  </a:cubicBezTo>
                  <a:cubicBezTo>
                    <a:pt x="64" y="36"/>
                    <a:pt x="64" y="36"/>
                    <a:pt x="64" y="36"/>
                  </a:cubicBezTo>
                  <a:cubicBezTo>
                    <a:pt x="64" y="36"/>
                    <a:pt x="64" y="36"/>
                    <a:pt x="64" y="36"/>
                  </a:cubicBezTo>
                  <a:cubicBezTo>
                    <a:pt x="65" y="36"/>
                    <a:pt x="65" y="36"/>
                    <a:pt x="65" y="36"/>
                  </a:cubicBezTo>
                  <a:cubicBezTo>
                    <a:pt x="118" y="165"/>
                    <a:pt x="118" y="165"/>
                    <a:pt x="118" y="165"/>
                  </a:cubicBezTo>
                  <a:lnTo>
                    <a:pt x="71" y="165"/>
                  </a:lnTo>
                  <a:close/>
                </a:path>
              </a:pathLst>
            </a:custGeom>
            <a:blipFill dpi="0" rotWithShape="0">
              <a:blip r:embed="rId13" cstate="print">
                <a:lum/>
              </a:blip>
              <a:srcRect/>
              <a:stretch>
                <a:fillRect l="-430474" t="-388904" r="-2218016" b="-673258"/>
              </a:stretch>
            </a:blipFill>
            <a:ln>
              <a:noFill/>
            </a:ln>
          </p:spPr>
          <p:txBody>
            <a:bodyPr vert="horz" wrap="square" lIns="91431" tIns="45716" rIns="91431" bIns="45716" numCol="1" anchor="t" anchorCtr="0" compatLnSpc="1"/>
            <a:lstStyle/>
            <a:p>
              <a:endParaRPr lang="zh-CN" altLang="en-US" kern="0">
                <a:solidFill>
                  <a:schemeClr val="bg1"/>
                </a:solidFill>
                <a:latin typeface="方正中等线简体" panose="03000509000000000000" pitchFamily="65" charset="-122"/>
                <a:ea typeface="方正中等线简体" panose="03000509000000000000" pitchFamily="65" charset="-122"/>
              </a:endParaRPr>
            </a:p>
          </p:txBody>
        </p:sp>
        <p:sp>
          <p:nvSpPr>
            <p:cNvPr id="36" name="Freeform 27"/>
            <p:cNvSpPr>
              <a:spLocks noEditPoints="1"/>
            </p:cNvSpPr>
            <p:nvPr/>
          </p:nvSpPr>
          <p:spPr bwMode="auto">
            <a:xfrm>
              <a:off x="6073776" y="2906713"/>
              <a:ext cx="109538" cy="177800"/>
            </a:xfrm>
            <a:custGeom>
              <a:avLst/>
              <a:gdLst>
                <a:gd name="T0" fmla="*/ 29 w 29"/>
                <a:gd name="T1" fmla="*/ 0 h 47"/>
                <a:gd name="T2" fmla="*/ 0 w 29"/>
                <a:gd name="T3" fmla="*/ 0 h 47"/>
                <a:gd name="T4" fmla="*/ 0 w 29"/>
                <a:gd name="T5" fmla="*/ 47 h 47"/>
                <a:gd name="T6" fmla="*/ 29 w 29"/>
                <a:gd name="T7" fmla="*/ 47 h 47"/>
                <a:gd name="T8" fmla="*/ 29 w 29"/>
                <a:gd name="T9" fmla="*/ 0 h 47"/>
                <a:gd name="T10" fmla="*/ 14 w 29"/>
                <a:gd name="T11" fmla="*/ 28 h 47"/>
                <a:gd name="T12" fmla="*/ 8 w 29"/>
                <a:gd name="T13" fmla="*/ 21 h 47"/>
                <a:gd name="T14" fmla="*/ 14 w 29"/>
                <a:gd name="T15" fmla="*/ 14 h 47"/>
                <a:gd name="T16" fmla="*/ 21 w 29"/>
                <a:gd name="T17" fmla="*/ 21 h 47"/>
                <a:gd name="T18" fmla="*/ 14 w 29"/>
                <a:gd name="T19"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7">
                  <a:moveTo>
                    <a:pt x="29" y="0"/>
                  </a:moveTo>
                  <a:cubicBezTo>
                    <a:pt x="0" y="0"/>
                    <a:pt x="0" y="0"/>
                    <a:pt x="0" y="0"/>
                  </a:cubicBezTo>
                  <a:cubicBezTo>
                    <a:pt x="0" y="47"/>
                    <a:pt x="0" y="47"/>
                    <a:pt x="0" y="47"/>
                  </a:cubicBezTo>
                  <a:cubicBezTo>
                    <a:pt x="29" y="47"/>
                    <a:pt x="29" y="47"/>
                    <a:pt x="29" y="47"/>
                  </a:cubicBezTo>
                  <a:lnTo>
                    <a:pt x="29" y="0"/>
                  </a:lnTo>
                  <a:close/>
                  <a:moveTo>
                    <a:pt x="14" y="28"/>
                  </a:moveTo>
                  <a:cubicBezTo>
                    <a:pt x="11" y="28"/>
                    <a:pt x="8" y="25"/>
                    <a:pt x="8" y="21"/>
                  </a:cubicBezTo>
                  <a:cubicBezTo>
                    <a:pt x="8" y="17"/>
                    <a:pt x="11" y="14"/>
                    <a:pt x="14" y="14"/>
                  </a:cubicBezTo>
                  <a:cubicBezTo>
                    <a:pt x="18" y="14"/>
                    <a:pt x="21" y="17"/>
                    <a:pt x="21" y="21"/>
                  </a:cubicBezTo>
                  <a:cubicBezTo>
                    <a:pt x="21" y="25"/>
                    <a:pt x="18" y="28"/>
                    <a:pt x="14" y="28"/>
                  </a:cubicBezTo>
                  <a:close/>
                </a:path>
              </a:pathLst>
            </a:custGeom>
            <a:blipFill dpi="0" rotWithShape="0">
              <a:blip r:embed="rId14" cstate="print">
                <a:lum/>
              </a:blip>
              <a:srcRect/>
              <a:stretch>
                <a:fillRect l="-430474" t="-388904" r="-2218016" b="-673258"/>
              </a:stretch>
            </a:blipFill>
            <a:ln>
              <a:noFill/>
            </a:ln>
          </p:spPr>
          <p:txBody>
            <a:bodyPr vert="horz" wrap="square" lIns="91431" tIns="45716" rIns="91431" bIns="45716" numCol="1" anchor="t" anchorCtr="0" compatLnSpc="1"/>
            <a:lstStyle/>
            <a:p>
              <a:endParaRPr lang="zh-CN" altLang="en-US" kern="0">
                <a:solidFill>
                  <a:schemeClr val="bg1"/>
                </a:solidFill>
                <a:latin typeface="方正中等线简体" panose="03000509000000000000" pitchFamily="65" charset="-122"/>
                <a:ea typeface="方正中等线简体" panose="03000509000000000000" pitchFamily="65" charset="-122"/>
              </a:endParaRPr>
            </a:p>
          </p:txBody>
        </p:sp>
        <p:sp>
          <p:nvSpPr>
            <p:cNvPr id="37" name="Freeform 28"/>
            <p:cNvSpPr/>
            <p:nvPr/>
          </p:nvSpPr>
          <p:spPr bwMode="auto">
            <a:xfrm>
              <a:off x="5959476" y="3917951"/>
              <a:ext cx="336550" cy="101600"/>
            </a:xfrm>
            <a:custGeom>
              <a:avLst/>
              <a:gdLst>
                <a:gd name="T0" fmla="*/ 0 w 89"/>
                <a:gd name="T1" fmla="*/ 27 h 27"/>
                <a:gd name="T2" fmla="*/ 89 w 89"/>
                <a:gd name="T3" fmla="*/ 27 h 27"/>
                <a:gd name="T4" fmla="*/ 89 w 89"/>
                <a:gd name="T5" fmla="*/ 19 h 27"/>
                <a:gd name="T6" fmla="*/ 58 w 89"/>
                <a:gd name="T7" fmla="*/ 0 h 27"/>
                <a:gd name="T8" fmla="*/ 31 w 89"/>
                <a:gd name="T9" fmla="*/ 0 h 27"/>
                <a:gd name="T10" fmla="*/ 0 w 89"/>
                <a:gd name="T11" fmla="*/ 19 h 27"/>
                <a:gd name="T12" fmla="*/ 0 w 89"/>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89" h="27">
                  <a:moveTo>
                    <a:pt x="0" y="27"/>
                  </a:moveTo>
                  <a:cubicBezTo>
                    <a:pt x="89" y="27"/>
                    <a:pt x="89" y="27"/>
                    <a:pt x="89" y="27"/>
                  </a:cubicBezTo>
                  <a:cubicBezTo>
                    <a:pt x="89" y="19"/>
                    <a:pt x="89" y="19"/>
                    <a:pt x="89" y="19"/>
                  </a:cubicBezTo>
                  <a:cubicBezTo>
                    <a:pt x="89" y="19"/>
                    <a:pt x="73" y="12"/>
                    <a:pt x="58" y="0"/>
                  </a:cubicBezTo>
                  <a:cubicBezTo>
                    <a:pt x="31" y="0"/>
                    <a:pt x="31" y="0"/>
                    <a:pt x="31" y="0"/>
                  </a:cubicBezTo>
                  <a:cubicBezTo>
                    <a:pt x="16" y="12"/>
                    <a:pt x="0" y="19"/>
                    <a:pt x="0" y="19"/>
                  </a:cubicBezTo>
                  <a:lnTo>
                    <a:pt x="0" y="27"/>
                  </a:lnTo>
                  <a:close/>
                </a:path>
              </a:pathLst>
            </a:custGeom>
            <a:blipFill dpi="0" rotWithShape="0">
              <a:blip r:embed="rId15" cstate="print">
                <a:lum/>
              </a:blip>
              <a:srcRect/>
              <a:stretch>
                <a:fillRect l="-430474" t="-388904" r="-2218016" b="-673258"/>
              </a:stretch>
            </a:blipFill>
            <a:ln>
              <a:noFill/>
            </a:ln>
          </p:spPr>
          <p:txBody>
            <a:bodyPr vert="horz" wrap="square" lIns="91431" tIns="45716" rIns="91431" bIns="45716" numCol="1" anchor="t" anchorCtr="0" compatLnSpc="1"/>
            <a:lstStyle/>
            <a:p>
              <a:endParaRPr lang="zh-CN" altLang="en-US" kern="0">
                <a:solidFill>
                  <a:schemeClr val="bg1"/>
                </a:solidFill>
                <a:latin typeface="方正中等线简体" panose="03000509000000000000" pitchFamily="65" charset="-122"/>
                <a:ea typeface="方正中等线简体" panose="03000509000000000000" pitchFamily="65" charset="-122"/>
              </a:endParaRPr>
            </a:p>
          </p:txBody>
        </p:sp>
        <p:sp>
          <p:nvSpPr>
            <p:cNvPr id="38" name="Freeform 29"/>
            <p:cNvSpPr/>
            <p:nvPr/>
          </p:nvSpPr>
          <p:spPr bwMode="auto">
            <a:xfrm>
              <a:off x="6076951" y="3508376"/>
              <a:ext cx="101600" cy="390525"/>
            </a:xfrm>
            <a:custGeom>
              <a:avLst/>
              <a:gdLst>
                <a:gd name="T0" fmla="*/ 0 w 27"/>
                <a:gd name="T1" fmla="*/ 9 h 103"/>
                <a:gd name="T2" fmla="*/ 0 w 27"/>
                <a:gd name="T3" fmla="*/ 11 h 103"/>
                <a:gd name="T4" fmla="*/ 0 w 27"/>
                <a:gd name="T5" fmla="*/ 11 h 103"/>
                <a:gd name="T6" fmla="*/ 2 w 27"/>
                <a:gd name="T7" fmla="*/ 103 h 103"/>
                <a:gd name="T8" fmla="*/ 25 w 27"/>
                <a:gd name="T9" fmla="*/ 103 h 103"/>
                <a:gd name="T10" fmla="*/ 27 w 27"/>
                <a:gd name="T11" fmla="*/ 11 h 103"/>
                <a:gd name="T12" fmla="*/ 27 w 27"/>
                <a:gd name="T13" fmla="*/ 11 h 103"/>
                <a:gd name="T14" fmla="*/ 27 w 27"/>
                <a:gd name="T15" fmla="*/ 9 h 103"/>
                <a:gd name="T16" fmla="*/ 24 w 27"/>
                <a:gd name="T17" fmla="*/ 0 h 103"/>
                <a:gd name="T18" fmla="*/ 3 w 27"/>
                <a:gd name="T19" fmla="*/ 0 h 103"/>
                <a:gd name="T20" fmla="*/ 0 w 27"/>
                <a:gd name="T21"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03">
                  <a:moveTo>
                    <a:pt x="0" y="9"/>
                  </a:moveTo>
                  <a:cubicBezTo>
                    <a:pt x="0" y="11"/>
                    <a:pt x="0" y="11"/>
                    <a:pt x="0" y="11"/>
                  </a:cubicBezTo>
                  <a:cubicBezTo>
                    <a:pt x="0" y="11"/>
                    <a:pt x="0" y="11"/>
                    <a:pt x="0" y="11"/>
                  </a:cubicBezTo>
                  <a:cubicBezTo>
                    <a:pt x="2" y="103"/>
                    <a:pt x="2" y="103"/>
                    <a:pt x="2" y="103"/>
                  </a:cubicBezTo>
                  <a:cubicBezTo>
                    <a:pt x="25" y="103"/>
                    <a:pt x="25" y="103"/>
                    <a:pt x="25" y="103"/>
                  </a:cubicBezTo>
                  <a:cubicBezTo>
                    <a:pt x="27" y="11"/>
                    <a:pt x="27" y="11"/>
                    <a:pt x="27" y="11"/>
                  </a:cubicBezTo>
                  <a:cubicBezTo>
                    <a:pt x="27" y="11"/>
                    <a:pt x="27" y="11"/>
                    <a:pt x="27" y="11"/>
                  </a:cubicBezTo>
                  <a:cubicBezTo>
                    <a:pt x="27" y="9"/>
                    <a:pt x="27" y="9"/>
                    <a:pt x="27" y="9"/>
                  </a:cubicBezTo>
                  <a:cubicBezTo>
                    <a:pt x="27" y="9"/>
                    <a:pt x="27" y="5"/>
                    <a:pt x="24" y="0"/>
                  </a:cubicBezTo>
                  <a:cubicBezTo>
                    <a:pt x="3" y="0"/>
                    <a:pt x="3" y="0"/>
                    <a:pt x="3" y="0"/>
                  </a:cubicBezTo>
                  <a:cubicBezTo>
                    <a:pt x="0" y="5"/>
                    <a:pt x="0" y="9"/>
                    <a:pt x="0" y="9"/>
                  </a:cubicBezTo>
                  <a:close/>
                </a:path>
              </a:pathLst>
            </a:custGeom>
            <a:blipFill dpi="0" rotWithShape="0">
              <a:blip r:embed="rId16" cstate="print">
                <a:lum/>
              </a:blip>
              <a:srcRect/>
              <a:stretch>
                <a:fillRect l="-430474" t="-388904" r="-2218016" b="-673258"/>
              </a:stretch>
            </a:blipFill>
            <a:ln>
              <a:noFill/>
            </a:ln>
          </p:spPr>
          <p:txBody>
            <a:bodyPr vert="horz" wrap="square" lIns="91431" tIns="45716" rIns="91431" bIns="45716" numCol="1" anchor="t" anchorCtr="0" compatLnSpc="1"/>
            <a:lstStyle/>
            <a:p>
              <a:endParaRPr lang="zh-CN" altLang="en-US" kern="0">
                <a:solidFill>
                  <a:schemeClr val="bg1"/>
                </a:solidFill>
                <a:latin typeface="方正中等线简体" panose="03000509000000000000" pitchFamily="65" charset="-122"/>
                <a:ea typeface="方正中等线简体" panose="03000509000000000000" pitchFamily="65" charset="-122"/>
              </a:endParaRPr>
            </a:p>
          </p:txBody>
        </p:sp>
        <p:sp>
          <p:nvSpPr>
            <p:cNvPr id="39" name="Freeform 30"/>
            <p:cNvSpPr/>
            <p:nvPr/>
          </p:nvSpPr>
          <p:spPr bwMode="auto">
            <a:xfrm>
              <a:off x="6076951" y="2767013"/>
              <a:ext cx="98425" cy="120650"/>
            </a:xfrm>
            <a:custGeom>
              <a:avLst/>
              <a:gdLst>
                <a:gd name="T0" fmla="*/ 5 w 26"/>
                <a:gd name="T1" fmla="*/ 32 h 32"/>
                <a:gd name="T2" fmla="*/ 12 w 26"/>
                <a:gd name="T3" fmla="*/ 32 h 32"/>
                <a:gd name="T4" fmla="*/ 13 w 26"/>
                <a:gd name="T5" fmla="*/ 32 h 32"/>
                <a:gd name="T6" fmla="*/ 21 w 26"/>
                <a:gd name="T7" fmla="*/ 32 h 32"/>
                <a:gd name="T8" fmla="*/ 26 w 26"/>
                <a:gd name="T9" fmla="*/ 10 h 32"/>
                <a:gd name="T10" fmla="*/ 26 w 26"/>
                <a:gd name="T11" fmla="*/ 4 h 32"/>
                <a:gd name="T12" fmla="*/ 26 w 26"/>
                <a:gd name="T13" fmla="*/ 4 h 32"/>
                <a:gd name="T14" fmla="*/ 19 w 26"/>
                <a:gd name="T15" fmla="*/ 0 h 32"/>
                <a:gd name="T16" fmla="*/ 13 w 26"/>
                <a:gd name="T17" fmla="*/ 0 h 32"/>
                <a:gd name="T18" fmla="*/ 12 w 26"/>
                <a:gd name="T19" fmla="*/ 0 h 32"/>
                <a:gd name="T20" fmla="*/ 7 w 26"/>
                <a:gd name="T21" fmla="*/ 0 h 32"/>
                <a:gd name="T22" fmla="*/ 0 w 26"/>
                <a:gd name="T23" fmla="*/ 4 h 32"/>
                <a:gd name="T24" fmla="*/ 0 w 26"/>
                <a:gd name="T25" fmla="*/ 4 h 32"/>
                <a:gd name="T26" fmla="*/ 0 w 26"/>
                <a:gd name="T27" fmla="*/ 10 h 32"/>
                <a:gd name="T28" fmla="*/ 5 w 26"/>
                <a:gd name="T2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2">
                  <a:moveTo>
                    <a:pt x="5" y="32"/>
                  </a:moveTo>
                  <a:cubicBezTo>
                    <a:pt x="12" y="32"/>
                    <a:pt x="12" y="32"/>
                    <a:pt x="12" y="32"/>
                  </a:cubicBezTo>
                  <a:cubicBezTo>
                    <a:pt x="13" y="32"/>
                    <a:pt x="13" y="32"/>
                    <a:pt x="13" y="32"/>
                  </a:cubicBezTo>
                  <a:cubicBezTo>
                    <a:pt x="21" y="32"/>
                    <a:pt x="21" y="32"/>
                    <a:pt x="21" y="32"/>
                  </a:cubicBezTo>
                  <a:cubicBezTo>
                    <a:pt x="21" y="13"/>
                    <a:pt x="26" y="10"/>
                    <a:pt x="26" y="10"/>
                  </a:cubicBezTo>
                  <a:cubicBezTo>
                    <a:pt x="26" y="4"/>
                    <a:pt x="26" y="4"/>
                    <a:pt x="26" y="4"/>
                  </a:cubicBezTo>
                  <a:cubicBezTo>
                    <a:pt x="26" y="4"/>
                    <a:pt x="26" y="4"/>
                    <a:pt x="26" y="4"/>
                  </a:cubicBezTo>
                  <a:cubicBezTo>
                    <a:pt x="19" y="0"/>
                    <a:pt x="19" y="0"/>
                    <a:pt x="19" y="0"/>
                  </a:cubicBezTo>
                  <a:cubicBezTo>
                    <a:pt x="13" y="0"/>
                    <a:pt x="13" y="0"/>
                    <a:pt x="13" y="0"/>
                  </a:cubicBezTo>
                  <a:cubicBezTo>
                    <a:pt x="12" y="0"/>
                    <a:pt x="12" y="0"/>
                    <a:pt x="12" y="0"/>
                  </a:cubicBezTo>
                  <a:cubicBezTo>
                    <a:pt x="7" y="0"/>
                    <a:pt x="7" y="0"/>
                    <a:pt x="7" y="0"/>
                  </a:cubicBezTo>
                  <a:cubicBezTo>
                    <a:pt x="0" y="4"/>
                    <a:pt x="0" y="4"/>
                    <a:pt x="0" y="4"/>
                  </a:cubicBezTo>
                  <a:cubicBezTo>
                    <a:pt x="0" y="4"/>
                    <a:pt x="0" y="4"/>
                    <a:pt x="0" y="4"/>
                  </a:cubicBezTo>
                  <a:cubicBezTo>
                    <a:pt x="0" y="10"/>
                    <a:pt x="0" y="10"/>
                    <a:pt x="0" y="10"/>
                  </a:cubicBezTo>
                  <a:cubicBezTo>
                    <a:pt x="0" y="10"/>
                    <a:pt x="5" y="13"/>
                    <a:pt x="5" y="32"/>
                  </a:cubicBezTo>
                  <a:close/>
                </a:path>
              </a:pathLst>
            </a:custGeom>
            <a:blipFill dpi="0" rotWithShape="0">
              <a:blip r:embed="rId17" cstate="print">
                <a:lum/>
              </a:blip>
              <a:srcRect/>
              <a:stretch>
                <a:fillRect l="-430474" t="-388904" r="-2218016" b="-673258"/>
              </a:stretch>
            </a:blipFill>
            <a:ln>
              <a:noFill/>
            </a:ln>
          </p:spPr>
          <p:txBody>
            <a:bodyPr vert="horz" wrap="square" lIns="91431" tIns="45716" rIns="91431" bIns="45716" numCol="1" anchor="t" anchorCtr="0" compatLnSpc="1"/>
            <a:lstStyle/>
            <a:p>
              <a:endParaRPr lang="zh-CN" altLang="en-US" kern="0">
                <a:solidFill>
                  <a:schemeClr val="bg1"/>
                </a:solidFill>
                <a:latin typeface="方正中等线简体" panose="03000509000000000000" pitchFamily="65" charset="-122"/>
                <a:ea typeface="方正中等线简体" panose="03000509000000000000" pitchFamily="65" charset="-122"/>
              </a:endParaRPr>
            </a:p>
          </p:txBody>
        </p:sp>
        <p:sp>
          <p:nvSpPr>
            <p:cNvPr id="40" name="Freeform 31"/>
            <p:cNvSpPr/>
            <p:nvPr/>
          </p:nvSpPr>
          <p:spPr bwMode="auto">
            <a:xfrm>
              <a:off x="6556376" y="3538538"/>
              <a:ext cx="142875" cy="30163"/>
            </a:xfrm>
            <a:custGeom>
              <a:avLst/>
              <a:gdLst>
                <a:gd name="T0" fmla="*/ 35 w 38"/>
                <a:gd name="T1" fmla="*/ 8 h 8"/>
                <a:gd name="T2" fmla="*/ 38 w 38"/>
                <a:gd name="T3" fmla="*/ 4 h 8"/>
                <a:gd name="T4" fmla="*/ 35 w 38"/>
                <a:gd name="T5" fmla="*/ 0 h 8"/>
                <a:gd name="T6" fmla="*/ 4 w 38"/>
                <a:gd name="T7" fmla="*/ 0 h 8"/>
                <a:gd name="T8" fmla="*/ 0 w 38"/>
                <a:gd name="T9" fmla="*/ 4 h 8"/>
                <a:gd name="T10" fmla="*/ 4 w 38"/>
                <a:gd name="T11" fmla="*/ 8 h 8"/>
                <a:gd name="T12" fmla="*/ 35 w 3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8" h="8">
                  <a:moveTo>
                    <a:pt x="35" y="8"/>
                  </a:moveTo>
                  <a:cubicBezTo>
                    <a:pt x="36" y="8"/>
                    <a:pt x="38" y="6"/>
                    <a:pt x="38" y="4"/>
                  </a:cubicBezTo>
                  <a:cubicBezTo>
                    <a:pt x="38" y="2"/>
                    <a:pt x="36" y="0"/>
                    <a:pt x="35" y="0"/>
                  </a:cubicBezTo>
                  <a:cubicBezTo>
                    <a:pt x="4" y="0"/>
                    <a:pt x="4" y="0"/>
                    <a:pt x="4" y="0"/>
                  </a:cubicBezTo>
                  <a:cubicBezTo>
                    <a:pt x="2" y="0"/>
                    <a:pt x="0" y="2"/>
                    <a:pt x="0" y="4"/>
                  </a:cubicBezTo>
                  <a:cubicBezTo>
                    <a:pt x="0" y="6"/>
                    <a:pt x="2" y="8"/>
                    <a:pt x="4" y="8"/>
                  </a:cubicBezTo>
                  <a:lnTo>
                    <a:pt x="35" y="8"/>
                  </a:lnTo>
                  <a:close/>
                </a:path>
              </a:pathLst>
            </a:custGeom>
            <a:blipFill dpi="0" rotWithShape="0">
              <a:blip r:embed="rId18" cstate="print">
                <a:lum/>
              </a:blip>
              <a:srcRect/>
              <a:stretch>
                <a:fillRect l="-430474" t="-388904" r="-2218016" b="-673258"/>
              </a:stretch>
            </a:blipFill>
            <a:ln>
              <a:noFill/>
            </a:ln>
          </p:spPr>
          <p:txBody>
            <a:bodyPr vert="horz" wrap="square" lIns="91431" tIns="45716" rIns="91431" bIns="45716" numCol="1" anchor="t" anchorCtr="0" compatLnSpc="1"/>
            <a:lstStyle/>
            <a:p>
              <a:endParaRPr lang="zh-CN" altLang="en-US" kern="0">
                <a:solidFill>
                  <a:schemeClr val="bg1"/>
                </a:solidFill>
                <a:latin typeface="方正中等线简体" panose="03000509000000000000" pitchFamily="65" charset="-122"/>
                <a:ea typeface="方正中等线简体" panose="03000509000000000000" pitchFamily="65" charset="-122"/>
              </a:endParaRPr>
            </a:p>
          </p:txBody>
        </p:sp>
        <p:sp>
          <p:nvSpPr>
            <p:cNvPr id="41" name="Freeform 32"/>
            <p:cNvSpPr/>
            <p:nvPr/>
          </p:nvSpPr>
          <p:spPr bwMode="auto">
            <a:xfrm>
              <a:off x="6503988" y="3417888"/>
              <a:ext cx="260350" cy="106363"/>
            </a:xfrm>
            <a:custGeom>
              <a:avLst/>
              <a:gdLst>
                <a:gd name="T0" fmla="*/ 40 w 69"/>
                <a:gd name="T1" fmla="*/ 18 h 28"/>
                <a:gd name="T2" fmla="*/ 44 w 69"/>
                <a:gd name="T3" fmla="*/ 3 h 28"/>
                <a:gd name="T4" fmla="*/ 33 w 69"/>
                <a:gd name="T5" fmla="*/ 0 h 28"/>
                <a:gd name="T6" fmla="*/ 23 w 69"/>
                <a:gd name="T7" fmla="*/ 3 h 28"/>
                <a:gd name="T8" fmla="*/ 27 w 69"/>
                <a:gd name="T9" fmla="*/ 18 h 28"/>
                <a:gd name="T10" fmla="*/ 18 w 69"/>
                <a:gd name="T11" fmla="*/ 5 h 28"/>
                <a:gd name="T12" fmla="*/ 7 w 69"/>
                <a:gd name="T13" fmla="*/ 7 h 28"/>
                <a:gd name="T14" fmla="*/ 16 w 69"/>
                <a:gd name="T15" fmla="*/ 28 h 28"/>
                <a:gd name="T16" fmla="*/ 33 w 69"/>
                <a:gd name="T17" fmla="*/ 28 h 28"/>
                <a:gd name="T18" fmla="*/ 34 w 69"/>
                <a:gd name="T19" fmla="*/ 28 h 28"/>
                <a:gd name="T20" fmla="*/ 51 w 69"/>
                <a:gd name="T21" fmla="*/ 28 h 28"/>
                <a:gd name="T22" fmla="*/ 59 w 69"/>
                <a:gd name="T23" fmla="*/ 7 h 28"/>
                <a:gd name="T24" fmla="*/ 49 w 69"/>
                <a:gd name="T25" fmla="*/ 5 h 28"/>
                <a:gd name="T26" fmla="*/ 40 w 69"/>
                <a:gd name="T2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28">
                  <a:moveTo>
                    <a:pt x="40" y="18"/>
                  </a:moveTo>
                  <a:cubicBezTo>
                    <a:pt x="40" y="15"/>
                    <a:pt x="46" y="6"/>
                    <a:pt x="44" y="3"/>
                  </a:cubicBezTo>
                  <a:cubicBezTo>
                    <a:pt x="42" y="0"/>
                    <a:pt x="35" y="0"/>
                    <a:pt x="33" y="0"/>
                  </a:cubicBezTo>
                  <a:cubicBezTo>
                    <a:pt x="32" y="0"/>
                    <a:pt x="24" y="0"/>
                    <a:pt x="23" y="3"/>
                  </a:cubicBezTo>
                  <a:cubicBezTo>
                    <a:pt x="21" y="6"/>
                    <a:pt x="27" y="15"/>
                    <a:pt x="27" y="18"/>
                  </a:cubicBezTo>
                  <a:cubicBezTo>
                    <a:pt x="22" y="17"/>
                    <a:pt x="20" y="7"/>
                    <a:pt x="18" y="5"/>
                  </a:cubicBezTo>
                  <a:cubicBezTo>
                    <a:pt x="16" y="3"/>
                    <a:pt x="10" y="5"/>
                    <a:pt x="7" y="7"/>
                  </a:cubicBezTo>
                  <a:cubicBezTo>
                    <a:pt x="0" y="16"/>
                    <a:pt x="11" y="10"/>
                    <a:pt x="16" y="28"/>
                  </a:cubicBezTo>
                  <a:cubicBezTo>
                    <a:pt x="33" y="28"/>
                    <a:pt x="33" y="28"/>
                    <a:pt x="33" y="28"/>
                  </a:cubicBezTo>
                  <a:cubicBezTo>
                    <a:pt x="34" y="28"/>
                    <a:pt x="34" y="28"/>
                    <a:pt x="34" y="28"/>
                  </a:cubicBezTo>
                  <a:cubicBezTo>
                    <a:pt x="51" y="28"/>
                    <a:pt x="51" y="28"/>
                    <a:pt x="51" y="28"/>
                  </a:cubicBezTo>
                  <a:cubicBezTo>
                    <a:pt x="56" y="10"/>
                    <a:pt x="69" y="12"/>
                    <a:pt x="59" y="7"/>
                  </a:cubicBezTo>
                  <a:cubicBezTo>
                    <a:pt x="57" y="6"/>
                    <a:pt x="51" y="3"/>
                    <a:pt x="49" y="5"/>
                  </a:cubicBezTo>
                  <a:cubicBezTo>
                    <a:pt x="47" y="7"/>
                    <a:pt x="45" y="17"/>
                    <a:pt x="40" y="18"/>
                  </a:cubicBezTo>
                  <a:close/>
                </a:path>
              </a:pathLst>
            </a:custGeom>
            <a:blipFill dpi="0" rotWithShape="0">
              <a:blip r:embed="rId19" cstate="print">
                <a:lum/>
              </a:blip>
              <a:srcRect/>
              <a:stretch>
                <a:fillRect l="-430474" t="-388904" r="-2218016" b="-673258"/>
              </a:stretch>
            </a:blipFill>
            <a:ln>
              <a:noFill/>
            </a:ln>
          </p:spPr>
          <p:txBody>
            <a:bodyPr vert="horz" wrap="square" lIns="91431" tIns="45716" rIns="91431" bIns="45716" numCol="1" anchor="t" anchorCtr="0" compatLnSpc="1"/>
            <a:lstStyle/>
            <a:p>
              <a:endParaRPr lang="zh-CN" altLang="en-US" kern="0">
                <a:solidFill>
                  <a:schemeClr val="bg1"/>
                </a:solidFill>
                <a:latin typeface="方正中等线简体" panose="03000509000000000000" pitchFamily="65" charset="-122"/>
                <a:ea typeface="方正中等线简体" panose="03000509000000000000" pitchFamily="65" charset="-122"/>
              </a:endParaRPr>
            </a:p>
          </p:txBody>
        </p:sp>
        <p:sp>
          <p:nvSpPr>
            <p:cNvPr id="42" name="Freeform 33"/>
            <p:cNvSpPr>
              <a:spLocks noEditPoints="1"/>
            </p:cNvSpPr>
            <p:nvPr/>
          </p:nvSpPr>
          <p:spPr bwMode="auto">
            <a:xfrm>
              <a:off x="6432551" y="3579813"/>
              <a:ext cx="395288" cy="250825"/>
            </a:xfrm>
            <a:custGeom>
              <a:avLst/>
              <a:gdLst>
                <a:gd name="T0" fmla="*/ 0 w 105"/>
                <a:gd name="T1" fmla="*/ 66 h 66"/>
                <a:gd name="T2" fmla="*/ 44 w 105"/>
                <a:gd name="T3" fmla="*/ 66 h 66"/>
                <a:gd name="T4" fmla="*/ 52 w 105"/>
                <a:gd name="T5" fmla="*/ 66 h 66"/>
                <a:gd name="T6" fmla="*/ 60 w 105"/>
                <a:gd name="T7" fmla="*/ 66 h 66"/>
                <a:gd name="T8" fmla="*/ 104 w 105"/>
                <a:gd name="T9" fmla="*/ 66 h 66"/>
                <a:gd name="T10" fmla="*/ 104 w 105"/>
                <a:gd name="T11" fmla="*/ 62 h 66"/>
                <a:gd name="T12" fmla="*/ 70 w 105"/>
                <a:gd name="T13" fmla="*/ 0 h 66"/>
                <a:gd name="T14" fmla="*/ 53 w 105"/>
                <a:gd name="T15" fmla="*/ 0 h 66"/>
                <a:gd name="T16" fmla="*/ 51 w 105"/>
                <a:gd name="T17" fmla="*/ 0 h 66"/>
                <a:gd name="T18" fmla="*/ 34 w 105"/>
                <a:gd name="T19" fmla="*/ 0 h 66"/>
                <a:gd name="T20" fmla="*/ 0 w 105"/>
                <a:gd name="T21" fmla="*/ 62 h 66"/>
                <a:gd name="T22" fmla="*/ 0 w 105"/>
                <a:gd name="T23" fmla="*/ 66 h 66"/>
                <a:gd name="T24" fmla="*/ 60 w 105"/>
                <a:gd name="T25" fmla="*/ 44 h 66"/>
                <a:gd name="T26" fmla="*/ 56 w 105"/>
                <a:gd name="T27" fmla="*/ 41 h 66"/>
                <a:gd name="T28" fmla="*/ 54 w 105"/>
                <a:gd name="T29" fmla="*/ 41 h 66"/>
                <a:gd name="T30" fmla="*/ 40 w 105"/>
                <a:gd name="T31" fmla="*/ 35 h 66"/>
                <a:gd name="T32" fmla="*/ 35 w 105"/>
                <a:gd name="T33" fmla="*/ 30 h 66"/>
                <a:gd name="T34" fmla="*/ 38 w 105"/>
                <a:gd name="T35" fmla="*/ 17 h 66"/>
                <a:gd name="T36" fmla="*/ 47 w 105"/>
                <a:gd name="T37" fmla="*/ 13 h 66"/>
                <a:gd name="T38" fmla="*/ 47 w 105"/>
                <a:gd name="T39" fmla="*/ 9 h 66"/>
                <a:gd name="T40" fmla="*/ 49 w 105"/>
                <a:gd name="T41" fmla="*/ 8 h 66"/>
                <a:gd name="T42" fmla="*/ 54 w 105"/>
                <a:gd name="T43" fmla="*/ 8 h 66"/>
                <a:gd name="T44" fmla="*/ 55 w 105"/>
                <a:gd name="T45" fmla="*/ 9 h 66"/>
                <a:gd name="T46" fmla="*/ 55 w 105"/>
                <a:gd name="T47" fmla="*/ 13 h 66"/>
                <a:gd name="T48" fmla="*/ 58 w 105"/>
                <a:gd name="T49" fmla="*/ 13 h 66"/>
                <a:gd name="T50" fmla="*/ 69 w 105"/>
                <a:gd name="T51" fmla="*/ 19 h 66"/>
                <a:gd name="T52" fmla="*/ 68 w 105"/>
                <a:gd name="T53" fmla="*/ 22 h 66"/>
                <a:gd name="T54" fmla="*/ 64 w 105"/>
                <a:gd name="T55" fmla="*/ 25 h 66"/>
                <a:gd name="T56" fmla="*/ 61 w 105"/>
                <a:gd name="T57" fmla="*/ 24 h 66"/>
                <a:gd name="T58" fmla="*/ 61 w 105"/>
                <a:gd name="T59" fmla="*/ 23 h 66"/>
                <a:gd name="T60" fmla="*/ 61 w 105"/>
                <a:gd name="T61" fmla="*/ 23 h 66"/>
                <a:gd name="T62" fmla="*/ 60 w 105"/>
                <a:gd name="T63" fmla="*/ 23 h 66"/>
                <a:gd name="T64" fmla="*/ 56 w 105"/>
                <a:gd name="T65" fmla="*/ 20 h 66"/>
                <a:gd name="T66" fmla="*/ 51 w 105"/>
                <a:gd name="T67" fmla="*/ 20 h 66"/>
                <a:gd name="T68" fmla="*/ 45 w 105"/>
                <a:gd name="T69" fmla="*/ 22 h 66"/>
                <a:gd name="T70" fmla="*/ 44 w 105"/>
                <a:gd name="T71" fmla="*/ 27 h 66"/>
                <a:gd name="T72" fmla="*/ 48 w 105"/>
                <a:gd name="T73" fmla="*/ 30 h 66"/>
                <a:gd name="T74" fmla="*/ 48 w 105"/>
                <a:gd name="T75" fmla="*/ 30 h 66"/>
                <a:gd name="T76" fmla="*/ 54 w 105"/>
                <a:gd name="T77" fmla="*/ 32 h 66"/>
                <a:gd name="T78" fmla="*/ 55 w 105"/>
                <a:gd name="T79" fmla="*/ 32 h 66"/>
                <a:gd name="T80" fmla="*/ 70 w 105"/>
                <a:gd name="T81" fmla="*/ 42 h 66"/>
                <a:gd name="T82" fmla="*/ 66 w 105"/>
                <a:gd name="T83" fmla="*/ 54 h 66"/>
                <a:gd name="T84" fmla="*/ 55 w 105"/>
                <a:gd name="T85" fmla="*/ 58 h 66"/>
                <a:gd name="T86" fmla="*/ 55 w 105"/>
                <a:gd name="T87" fmla="*/ 62 h 66"/>
                <a:gd name="T88" fmla="*/ 54 w 105"/>
                <a:gd name="T89" fmla="*/ 63 h 66"/>
                <a:gd name="T90" fmla="*/ 49 w 105"/>
                <a:gd name="T91" fmla="*/ 63 h 66"/>
                <a:gd name="T92" fmla="*/ 47 w 105"/>
                <a:gd name="T93" fmla="*/ 62 h 66"/>
                <a:gd name="T94" fmla="*/ 47 w 105"/>
                <a:gd name="T95" fmla="*/ 57 h 66"/>
                <a:gd name="T96" fmla="*/ 33 w 105"/>
                <a:gd name="T97" fmla="*/ 51 h 66"/>
                <a:gd name="T98" fmla="*/ 33 w 105"/>
                <a:gd name="T99" fmla="*/ 48 h 66"/>
                <a:gd name="T100" fmla="*/ 38 w 105"/>
                <a:gd name="T101" fmla="*/ 45 h 66"/>
                <a:gd name="T102" fmla="*/ 41 w 105"/>
                <a:gd name="T103" fmla="*/ 46 h 66"/>
                <a:gd name="T104" fmla="*/ 41 w 105"/>
                <a:gd name="T105" fmla="*/ 47 h 66"/>
                <a:gd name="T106" fmla="*/ 41 w 105"/>
                <a:gd name="T107" fmla="*/ 47 h 66"/>
                <a:gd name="T108" fmla="*/ 41 w 105"/>
                <a:gd name="T109" fmla="*/ 47 h 66"/>
                <a:gd name="T110" fmla="*/ 42 w 105"/>
                <a:gd name="T111" fmla="*/ 47 h 66"/>
                <a:gd name="T112" fmla="*/ 46 w 105"/>
                <a:gd name="T113" fmla="*/ 49 h 66"/>
                <a:gd name="T114" fmla="*/ 53 w 105"/>
                <a:gd name="T115" fmla="*/ 51 h 66"/>
                <a:gd name="T116" fmla="*/ 59 w 105"/>
                <a:gd name="T117" fmla="*/ 49 h 66"/>
                <a:gd name="T118" fmla="*/ 60 w 105"/>
                <a:gd name="T119" fmla="*/ 4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66">
                  <a:moveTo>
                    <a:pt x="0" y="66"/>
                  </a:moveTo>
                  <a:cubicBezTo>
                    <a:pt x="44" y="66"/>
                    <a:pt x="44" y="66"/>
                    <a:pt x="44" y="66"/>
                  </a:cubicBezTo>
                  <a:cubicBezTo>
                    <a:pt x="48" y="66"/>
                    <a:pt x="51" y="66"/>
                    <a:pt x="52" y="66"/>
                  </a:cubicBezTo>
                  <a:cubicBezTo>
                    <a:pt x="53" y="66"/>
                    <a:pt x="57" y="66"/>
                    <a:pt x="60" y="66"/>
                  </a:cubicBezTo>
                  <a:cubicBezTo>
                    <a:pt x="104" y="66"/>
                    <a:pt x="104" y="66"/>
                    <a:pt x="104" y="66"/>
                  </a:cubicBezTo>
                  <a:cubicBezTo>
                    <a:pt x="104" y="65"/>
                    <a:pt x="104" y="63"/>
                    <a:pt x="104" y="62"/>
                  </a:cubicBezTo>
                  <a:cubicBezTo>
                    <a:pt x="105" y="27"/>
                    <a:pt x="75" y="12"/>
                    <a:pt x="70" y="0"/>
                  </a:cubicBezTo>
                  <a:cubicBezTo>
                    <a:pt x="53" y="0"/>
                    <a:pt x="53" y="0"/>
                    <a:pt x="53" y="0"/>
                  </a:cubicBezTo>
                  <a:cubicBezTo>
                    <a:pt x="51" y="0"/>
                    <a:pt x="51" y="0"/>
                    <a:pt x="51" y="0"/>
                  </a:cubicBezTo>
                  <a:cubicBezTo>
                    <a:pt x="34" y="0"/>
                    <a:pt x="34" y="0"/>
                    <a:pt x="34" y="0"/>
                  </a:cubicBezTo>
                  <a:cubicBezTo>
                    <a:pt x="29" y="12"/>
                    <a:pt x="0" y="27"/>
                    <a:pt x="0" y="62"/>
                  </a:cubicBezTo>
                  <a:cubicBezTo>
                    <a:pt x="0" y="63"/>
                    <a:pt x="0" y="65"/>
                    <a:pt x="0" y="66"/>
                  </a:cubicBezTo>
                  <a:close/>
                  <a:moveTo>
                    <a:pt x="60" y="44"/>
                  </a:moveTo>
                  <a:cubicBezTo>
                    <a:pt x="59" y="43"/>
                    <a:pt x="58" y="42"/>
                    <a:pt x="56" y="41"/>
                  </a:cubicBezTo>
                  <a:cubicBezTo>
                    <a:pt x="54" y="41"/>
                    <a:pt x="54" y="41"/>
                    <a:pt x="54" y="41"/>
                  </a:cubicBezTo>
                  <a:cubicBezTo>
                    <a:pt x="50" y="39"/>
                    <a:pt x="42" y="36"/>
                    <a:pt x="40" y="35"/>
                  </a:cubicBezTo>
                  <a:cubicBezTo>
                    <a:pt x="38" y="34"/>
                    <a:pt x="36" y="32"/>
                    <a:pt x="35" y="30"/>
                  </a:cubicBezTo>
                  <a:cubicBezTo>
                    <a:pt x="32" y="26"/>
                    <a:pt x="33" y="20"/>
                    <a:pt x="38" y="17"/>
                  </a:cubicBezTo>
                  <a:cubicBezTo>
                    <a:pt x="40" y="15"/>
                    <a:pt x="43" y="13"/>
                    <a:pt x="47" y="13"/>
                  </a:cubicBezTo>
                  <a:cubicBezTo>
                    <a:pt x="47" y="9"/>
                    <a:pt x="47" y="9"/>
                    <a:pt x="47" y="9"/>
                  </a:cubicBezTo>
                  <a:cubicBezTo>
                    <a:pt x="47" y="8"/>
                    <a:pt x="48" y="8"/>
                    <a:pt x="49" y="8"/>
                  </a:cubicBezTo>
                  <a:cubicBezTo>
                    <a:pt x="54" y="8"/>
                    <a:pt x="54" y="8"/>
                    <a:pt x="54" y="8"/>
                  </a:cubicBezTo>
                  <a:cubicBezTo>
                    <a:pt x="54" y="8"/>
                    <a:pt x="55" y="8"/>
                    <a:pt x="55" y="9"/>
                  </a:cubicBezTo>
                  <a:cubicBezTo>
                    <a:pt x="55" y="13"/>
                    <a:pt x="55" y="13"/>
                    <a:pt x="55" y="13"/>
                  </a:cubicBezTo>
                  <a:cubicBezTo>
                    <a:pt x="56" y="13"/>
                    <a:pt x="57" y="13"/>
                    <a:pt x="58" y="13"/>
                  </a:cubicBezTo>
                  <a:cubicBezTo>
                    <a:pt x="62" y="14"/>
                    <a:pt x="66" y="16"/>
                    <a:pt x="69" y="19"/>
                  </a:cubicBezTo>
                  <a:cubicBezTo>
                    <a:pt x="69" y="20"/>
                    <a:pt x="69" y="21"/>
                    <a:pt x="68" y="22"/>
                  </a:cubicBezTo>
                  <a:cubicBezTo>
                    <a:pt x="68" y="24"/>
                    <a:pt x="66" y="25"/>
                    <a:pt x="64" y="25"/>
                  </a:cubicBezTo>
                  <a:cubicBezTo>
                    <a:pt x="63" y="25"/>
                    <a:pt x="62" y="25"/>
                    <a:pt x="61" y="24"/>
                  </a:cubicBezTo>
                  <a:cubicBezTo>
                    <a:pt x="61" y="24"/>
                    <a:pt x="61" y="24"/>
                    <a:pt x="61" y="23"/>
                  </a:cubicBezTo>
                  <a:cubicBezTo>
                    <a:pt x="61" y="23"/>
                    <a:pt x="61" y="23"/>
                    <a:pt x="61" y="23"/>
                  </a:cubicBezTo>
                  <a:cubicBezTo>
                    <a:pt x="61" y="23"/>
                    <a:pt x="60" y="23"/>
                    <a:pt x="60" y="23"/>
                  </a:cubicBezTo>
                  <a:cubicBezTo>
                    <a:pt x="59" y="22"/>
                    <a:pt x="57" y="21"/>
                    <a:pt x="56" y="20"/>
                  </a:cubicBezTo>
                  <a:cubicBezTo>
                    <a:pt x="54" y="20"/>
                    <a:pt x="53" y="20"/>
                    <a:pt x="51" y="20"/>
                  </a:cubicBezTo>
                  <a:cubicBezTo>
                    <a:pt x="49" y="20"/>
                    <a:pt x="47" y="20"/>
                    <a:pt x="45" y="22"/>
                  </a:cubicBezTo>
                  <a:cubicBezTo>
                    <a:pt x="43" y="23"/>
                    <a:pt x="43" y="25"/>
                    <a:pt x="44" y="27"/>
                  </a:cubicBezTo>
                  <a:cubicBezTo>
                    <a:pt x="45" y="28"/>
                    <a:pt x="46" y="29"/>
                    <a:pt x="48" y="30"/>
                  </a:cubicBezTo>
                  <a:cubicBezTo>
                    <a:pt x="48" y="30"/>
                    <a:pt x="48" y="30"/>
                    <a:pt x="48" y="30"/>
                  </a:cubicBezTo>
                  <a:cubicBezTo>
                    <a:pt x="49" y="30"/>
                    <a:pt x="52" y="31"/>
                    <a:pt x="54" y="32"/>
                  </a:cubicBezTo>
                  <a:cubicBezTo>
                    <a:pt x="55" y="32"/>
                    <a:pt x="55" y="32"/>
                    <a:pt x="55" y="32"/>
                  </a:cubicBezTo>
                  <a:cubicBezTo>
                    <a:pt x="60" y="34"/>
                    <a:pt x="68" y="37"/>
                    <a:pt x="70" y="42"/>
                  </a:cubicBezTo>
                  <a:cubicBezTo>
                    <a:pt x="72" y="46"/>
                    <a:pt x="70" y="51"/>
                    <a:pt x="66" y="54"/>
                  </a:cubicBezTo>
                  <a:cubicBezTo>
                    <a:pt x="63" y="56"/>
                    <a:pt x="59" y="57"/>
                    <a:pt x="55" y="58"/>
                  </a:cubicBezTo>
                  <a:cubicBezTo>
                    <a:pt x="55" y="62"/>
                    <a:pt x="55" y="62"/>
                    <a:pt x="55" y="62"/>
                  </a:cubicBezTo>
                  <a:cubicBezTo>
                    <a:pt x="55" y="62"/>
                    <a:pt x="54" y="63"/>
                    <a:pt x="54" y="63"/>
                  </a:cubicBezTo>
                  <a:cubicBezTo>
                    <a:pt x="49" y="63"/>
                    <a:pt x="49" y="63"/>
                    <a:pt x="49" y="63"/>
                  </a:cubicBezTo>
                  <a:cubicBezTo>
                    <a:pt x="48" y="63"/>
                    <a:pt x="47" y="62"/>
                    <a:pt x="47" y="62"/>
                  </a:cubicBezTo>
                  <a:cubicBezTo>
                    <a:pt x="47" y="57"/>
                    <a:pt x="47" y="57"/>
                    <a:pt x="47" y="57"/>
                  </a:cubicBezTo>
                  <a:cubicBezTo>
                    <a:pt x="42" y="57"/>
                    <a:pt x="36" y="55"/>
                    <a:pt x="33" y="51"/>
                  </a:cubicBezTo>
                  <a:cubicBezTo>
                    <a:pt x="33" y="50"/>
                    <a:pt x="33" y="49"/>
                    <a:pt x="33" y="48"/>
                  </a:cubicBezTo>
                  <a:cubicBezTo>
                    <a:pt x="34" y="46"/>
                    <a:pt x="36" y="45"/>
                    <a:pt x="38" y="45"/>
                  </a:cubicBezTo>
                  <a:cubicBezTo>
                    <a:pt x="39" y="45"/>
                    <a:pt x="40" y="46"/>
                    <a:pt x="41" y="46"/>
                  </a:cubicBezTo>
                  <a:cubicBezTo>
                    <a:pt x="41" y="46"/>
                    <a:pt x="41" y="47"/>
                    <a:pt x="41" y="47"/>
                  </a:cubicBezTo>
                  <a:cubicBezTo>
                    <a:pt x="41" y="47"/>
                    <a:pt x="41" y="47"/>
                    <a:pt x="41" y="47"/>
                  </a:cubicBezTo>
                  <a:cubicBezTo>
                    <a:pt x="41" y="47"/>
                    <a:pt x="41" y="47"/>
                    <a:pt x="41" y="47"/>
                  </a:cubicBezTo>
                  <a:cubicBezTo>
                    <a:pt x="41" y="47"/>
                    <a:pt x="41" y="47"/>
                    <a:pt x="42" y="47"/>
                  </a:cubicBezTo>
                  <a:cubicBezTo>
                    <a:pt x="43" y="48"/>
                    <a:pt x="45" y="49"/>
                    <a:pt x="46" y="49"/>
                  </a:cubicBezTo>
                  <a:cubicBezTo>
                    <a:pt x="48" y="50"/>
                    <a:pt x="51" y="51"/>
                    <a:pt x="53" y="51"/>
                  </a:cubicBezTo>
                  <a:cubicBezTo>
                    <a:pt x="55" y="51"/>
                    <a:pt x="57" y="50"/>
                    <a:pt x="59" y="49"/>
                  </a:cubicBezTo>
                  <a:cubicBezTo>
                    <a:pt x="60" y="48"/>
                    <a:pt x="61" y="46"/>
                    <a:pt x="60" y="44"/>
                  </a:cubicBezTo>
                  <a:close/>
                </a:path>
              </a:pathLst>
            </a:custGeom>
            <a:blipFill dpi="0" rotWithShape="0">
              <a:blip r:embed="rId20" cstate="print">
                <a:lum/>
              </a:blip>
              <a:srcRect/>
              <a:stretch>
                <a:fillRect l="-430474" t="-388904" r="-2218016" b="-673258"/>
              </a:stretch>
            </a:blipFill>
            <a:ln>
              <a:noFill/>
            </a:ln>
          </p:spPr>
          <p:txBody>
            <a:bodyPr vert="horz" wrap="square" lIns="91431" tIns="45716" rIns="91431" bIns="45716" numCol="1" anchor="t" anchorCtr="0" compatLnSpc="1"/>
            <a:lstStyle/>
            <a:p>
              <a:endParaRPr lang="zh-CN" altLang="en-US" kern="0">
                <a:solidFill>
                  <a:schemeClr val="bg1"/>
                </a:solidFill>
                <a:latin typeface="方正中等线简体" panose="03000509000000000000" pitchFamily="65" charset="-122"/>
                <a:ea typeface="方正中等线简体" panose="03000509000000000000" pitchFamily="65" charset="-122"/>
              </a:endParaRPr>
            </a:p>
          </p:txBody>
        </p:sp>
        <p:sp>
          <p:nvSpPr>
            <p:cNvPr id="43" name="Freeform 34"/>
            <p:cNvSpPr/>
            <p:nvPr/>
          </p:nvSpPr>
          <p:spPr bwMode="auto">
            <a:xfrm>
              <a:off x="6386513" y="3841751"/>
              <a:ext cx="482600" cy="101600"/>
            </a:xfrm>
            <a:custGeom>
              <a:avLst/>
              <a:gdLst>
                <a:gd name="T0" fmla="*/ 125 w 128"/>
                <a:gd name="T1" fmla="*/ 0 h 27"/>
                <a:gd name="T2" fmla="*/ 70 w 128"/>
                <a:gd name="T3" fmla="*/ 0 h 27"/>
                <a:gd name="T4" fmla="*/ 64 w 128"/>
                <a:gd name="T5" fmla="*/ 0 h 27"/>
                <a:gd name="T6" fmla="*/ 58 w 128"/>
                <a:gd name="T7" fmla="*/ 0 h 27"/>
                <a:gd name="T8" fmla="*/ 3 w 128"/>
                <a:gd name="T9" fmla="*/ 0 h 27"/>
                <a:gd name="T10" fmla="*/ 2 w 128"/>
                <a:gd name="T11" fmla="*/ 4 h 27"/>
                <a:gd name="T12" fmla="*/ 19 w 128"/>
                <a:gd name="T13" fmla="*/ 21 h 27"/>
                <a:gd name="T14" fmla="*/ 64 w 128"/>
                <a:gd name="T15" fmla="*/ 27 h 27"/>
                <a:gd name="T16" fmla="*/ 109 w 128"/>
                <a:gd name="T17" fmla="*/ 21 h 27"/>
                <a:gd name="T18" fmla="*/ 126 w 128"/>
                <a:gd name="T19" fmla="*/ 4 h 27"/>
                <a:gd name="T20" fmla="*/ 125 w 128"/>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27">
                  <a:moveTo>
                    <a:pt x="125" y="0"/>
                  </a:moveTo>
                  <a:cubicBezTo>
                    <a:pt x="70" y="0"/>
                    <a:pt x="70" y="0"/>
                    <a:pt x="70" y="0"/>
                  </a:cubicBezTo>
                  <a:cubicBezTo>
                    <a:pt x="68" y="0"/>
                    <a:pt x="65" y="0"/>
                    <a:pt x="64" y="0"/>
                  </a:cubicBezTo>
                  <a:cubicBezTo>
                    <a:pt x="63" y="0"/>
                    <a:pt x="61" y="0"/>
                    <a:pt x="58" y="0"/>
                  </a:cubicBezTo>
                  <a:cubicBezTo>
                    <a:pt x="3" y="0"/>
                    <a:pt x="3" y="0"/>
                    <a:pt x="3" y="0"/>
                  </a:cubicBezTo>
                  <a:cubicBezTo>
                    <a:pt x="1" y="0"/>
                    <a:pt x="0" y="2"/>
                    <a:pt x="2" y="4"/>
                  </a:cubicBezTo>
                  <a:cubicBezTo>
                    <a:pt x="2" y="4"/>
                    <a:pt x="17" y="19"/>
                    <a:pt x="19" y="21"/>
                  </a:cubicBezTo>
                  <a:cubicBezTo>
                    <a:pt x="19" y="21"/>
                    <a:pt x="24" y="27"/>
                    <a:pt x="64" y="27"/>
                  </a:cubicBezTo>
                  <a:cubicBezTo>
                    <a:pt x="103" y="27"/>
                    <a:pt x="109" y="21"/>
                    <a:pt x="109" y="21"/>
                  </a:cubicBezTo>
                  <a:cubicBezTo>
                    <a:pt x="111" y="19"/>
                    <a:pt x="126" y="4"/>
                    <a:pt x="126" y="4"/>
                  </a:cubicBezTo>
                  <a:cubicBezTo>
                    <a:pt x="128" y="2"/>
                    <a:pt x="127" y="0"/>
                    <a:pt x="125" y="0"/>
                  </a:cubicBezTo>
                  <a:close/>
                </a:path>
              </a:pathLst>
            </a:custGeom>
            <a:blipFill dpi="0" rotWithShape="0">
              <a:blip r:embed="rId21" cstate="print">
                <a:lum/>
              </a:blip>
              <a:srcRect/>
              <a:stretch>
                <a:fillRect l="-430474" t="-388904" r="-2218016" b="-673258"/>
              </a:stretch>
            </a:blipFill>
            <a:ln>
              <a:noFill/>
            </a:ln>
          </p:spPr>
          <p:txBody>
            <a:bodyPr vert="horz" wrap="square" lIns="91431" tIns="45716" rIns="91431" bIns="45716" numCol="1" anchor="t" anchorCtr="0" compatLnSpc="1"/>
            <a:lstStyle/>
            <a:p>
              <a:endParaRPr lang="zh-CN" altLang="en-US" kern="0">
                <a:solidFill>
                  <a:schemeClr val="bg1"/>
                </a:solidFill>
                <a:latin typeface="方正中等线简体" panose="03000509000000000000" pitchFamily="65" charset="-122"/>
                <a:ea typeface="方正中等线简体" panose="03000509000000000000" pitchFamily="65" charset="-122"/>
              </a:endParaRPr>
            </a:p>
          </p:txBody>
        </p:sp>
        <p:sp>
          <p:nvSpPr>
            <p:cNvPr id="44" name="Freeform 35"/>
            <p:cNvSpPr/>
            <p:nvPr/>
          </p:nvSpPr>
          <p:spPr bwMode="auto">
            <a:xfrm>
              <a:off x="6194426" y="2967038"/>
              <a:ext cx="498475" cy="458788"/>
            </a:xfrm>
            <a:custGeom>
              <a:avLst/>
              <a:gdLst>
                <a:gd name="T0" fmla="*/ 99 w 132"/>
                <a:gd name="T1" fmla="*/ 72 h 121"/>
                <a:gd name="T2" fmla="*/ 110 w 132"/>
                <a:gd name="T3" fmla="*/ 86 h 121"/>
                <a:gd name="T4" fmla="*/ 111 w 132"/>
                <a:gd name="T5" fmla="*/ 87 h 121"/>
                <a:gd name="T6" fmla="*/ 111 w 132"/>
                <a:gd name="T7" fmla="*/ 90 h 121"/>
                <a:gd name="T8" fmla="*/ 99 w 132"/>
                <a:gd name="T9" fmla="*/ 120 h 121"/>
                <a:gd name="T10" fmla="*/ 100 w 132"/>
                <a:gd name="T11" fmla="*/ 120 h 121"/>
                <a:gd name="T12" fmla="*/ 101 w 132"/>
                <a:gd name="T13" fmla="*/ 121 h 121"/>
                <a:gd name="T14" fmla="*/ 102 w 132"/>
                <a:gd name="T15" fmla="*/ 120 h 121"/>
                <a:gd name="T16" fmla="*/ 108 w 132"/>
                <a:gd name="T17" fmla="*/ 117 h 121"/>
                <a:gd name="T18" fmla="*/ 114 w 132"/>
                <a:gd name="T19" fmla="*/ 102 h 121"/>
                <a:gd name="T20" fmla="*/ 115 w 132"/>
                <a:gd name="T21" fmla="*/ 102 h 121"/>
                <a:gd name="T22" fmla="*/ 116 w 132"/>
                <a:gd name="T23" fmla="*/ 102 h 121"/>
                <a:gd name="T24" fmla="*/ 121 w 132"/>
                <a:gd name="T25" fmla="*/ 114 h 121"/>
                <a:gd name="T26" fmla="*/ 123 w 132"/>
                <a:gd name="T27" fmla="*/ 117 h 121"/>
                <a:gd name="T28" fmla="*/ 128 w 132"/>
                <a:gd name="T29" fmla="*/ 120 h 121"/>
                <a:gd name="T30" fmla="*/ 130 w 132"/>
                <a:gd name="T31" fmla="*/ 121 h 121"/>
                <a:gd name="T32" fmla="*/ 131 w 132"/>
                <a:gd name="T33" fmla="*/ 121 h 121"/>
                <a:gd name="T34" fmla="*/ 132 w 132"/>
                <a:gd name="T35" fmla="*/ 120 h 121"/>
                <a:gd name="T36" fmla="*/ 128 w 132"/>
                <a:gd name="T37" fmla="*/ 111 h 121"/>
                <a:gd name="T38" fmla="*/ 119 w 132"/>
                <a:gd name="T39" fmla="*/ 90 h 121"/>
                <a:gd name="T40" fmla="*/ 119 w 132"/>
                <a:gd name="T41" fmla="*/ 88 h 121"/>
                <a:gd name="T42" fmla="*/ 131 w 132"/>
                <a:gd name="T43" fmla="*/ 78 h 121"/>
                <a:gd name="T44" fmla="*/ 128 w 132"/>
                <a:gd name="T45" fmla="*/ 76 h 121"/>
                <a:gd name="T46" fmla="*/ 119 w 132"/>
                <a:gd name="T47" fmla="*/ 82 h 121"/>
                <a:gd name="T48" fmla="*/ 119 w 132"/>
                <a:gd name="T49" fmla="*/ 81 h 121"/>
                <a:gd name="T50" fmla="*/ 115 w 132"/>
                <a:gd name="T51" fmla="*/ 77 h 121"/>
                <a:gd name="T52" fmla="*/ 112 w 132"/>
                <a:gd name="T53" fmla="*/ 80 h 121"/>
                <a:gd name="T54" fmla="*/ 106 w 132"/>
                <a:gd name="T55" fmla="*/ 66 h 121"/>
                <a:gd name="T56" fmla="*/ 0 w 132"/>
                <a:gd name="T57" fmla="*/ 0 h 121"/>
                <a:gd name="T58" fmla="*/ 0 w 132"/>
                <a:gd name="T59" fmla="*/ 23 h 121"/>
                <a:gd name="T60" fmla="*/ 99 w 132"/>
                <a:gd name="T61" fmla="*/ 7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21">
                  <a:moveTo>
                    <a:pt x="99" y="72"/>
                  </a:moveTo>
                  <a:cubicBezTo>
                    <a:pt x="99" y="72"/>
                    <a:pt x="100" y="81"/>
                    <a:pt x="110" y="86"/>
                  </a:cubicBezTo>
                  <a:cubicBezTo>
                    <a:pt x="110" y="86"/>
                    <a:pt x="111" y="86"/>
                    <a:pt x="111" y="87"/>
                  </a:cubicBezTo>
                  <a:cubicBezTo>
                    <a:pt x="111" y="90"/>
                    <a:pt x="111" y="90"/>
                    <a:pt x="111" y="90"/>
                  </a:cubicBezTo>
                  <a:cubicBezTo>
                    <a:pt x="107" y="100"/>
                    <a:pt x="103" y="110"/>
                    <a:pt x="99" y="120"/>
                  </a:cubicBezTo>
                  <a:cubicBezTo>
                    <a:pt x="99" y="120"/>
                    <a:pt x="100" y="120"/>
                    <a:pt x="100" y="120"/>
                  </a:cubicBezTo>
                  <a:cubicBezTo>
                    <a:pt x="100" y="121"/>
                    <a:pt x="101" y="121"/>
                    <a:pt x="101" y="121"/>
                  </a:cubicBezTo>
                  <a:cubicBezTo>
                    <a:pt x="101" y="121"/>
                    <a:pt x="102" y="120"/>
                    <a:pt x="102" y="120"/>
                  </a:cubicBezTo>
                  <a:cubicBezTo>
                    <a:pt x="103" y="119"/>
                    <a:pt x="104" y="117"/>
                    <a:pt x="108" y="117"/>
                  </a:cubicBezTo>
                  <a:cubicBezTo>
                    <a:pt x="110" y="112"/>
                    <a:pt x="112" y="107"/>
                    <a:pt x="114" y="102"/>
                  </a:cubicBezTo>
                  <a:cubicBezTo>
                    <a:pt x="114" y="102"/>
                    <a:pt x="115" y="102"/>
                    <a:pt x="115" y="102"/>
                  </a:cubicBezTo>
                  <a:cubicBezTo>
                    <a:pt x="115" y="102"/>
                    <a:pt x="116" y="102"/>
                    <a:pt x="116" y="102"/>
                  </a:cubicBezTo>
                  <a:cubicBezTo>
                    <a:pt x="118" y="106"/>
                    <a:pt x="120" y="110"/>
                    <a:pt x="121" y="114"/>
                  </a:cubicBezTo>
                  <a:cubicBezTo>
                    <a:pt x="122" y="115"/>
                    <a:pt x="122" y="116"/>
                    <a:pt x="123" y="117"/>
                  </a:cubicBezTo>
                  <a:cubicBezTo>
                    <a:pt x="127" y="117"/>
                    <a:pt x="128" y="119"/>
                    <a:pt x="128" y="120"/>
                  </a:cubicBezTo>
                  <a:cubicBezTo>
                    <a:pt x="129" y="120"/>
                    <a:pt x="129" y="121"/>
                    <a:pt x="130" y="121"/>
                  </a:cubicBezTo>
                  <a:cubicBezTo>
                    <a:pt x="130" y="121"/>
                    <a:pt x="130" y="121"/>
                    <a:pt x="131" y="121"/>
                  </a:cubicBezTo>
                  <a:cubicBezTo>
                    <a:pt x="131" y="120"/>
                    <a:pt x="132" y="120"/>
                    <a:pt x="132" y="120"/>
                  </a:cubicBezTo>
                  <a:cubicBezTo>
                    <a:pt x="131" y="117"/>
                    <a:pt x="129" y="114"/>
                    <a:pt x="128" y="111"/>
                  </a:cubicBezTo>
                  <a:cubicBezTo>
                    <a:pt x="124" y="102"/>
                    <a:pt x="120" y="94"/>
                    <a:pt x="119" y="90"/>
                  </a:cubicBezTo>
                  <a:cubicBezTo>
                    <a:pt x="119" y="88"/>
                    <a:pt x="119" y="88"/>
                    <a:pt x="119" y="88"/>
                  </a:cubicBezTo>
                  <a:cubicBezTo>
                    <a:pt x="127" y="87"/>
                    <a:pt x="131" y="80"/>
                    <a:pt x="131" y="78"/>
                  </a:cubicBezTo>
                  <a:cubicBezTo>
                    <a:pt x="132" y="75"/>
                    <a:pt x="128" y="76"/>
                    <a:pt x="128" y="76"/>
                  </a:cubicBezTo>
                  <a:cubicBezTo>
                    <a:pt x="128" y="76"/>
                    <a:pt x="126" y="82"/>
                    <a:pt x="119" y="82"/>
                  </a:cubicBezTo>
                  <a:cubicBezTo>
                    <a:pt x="119" y="81"/>
                    <a:pt x="119" y="81"/>
                    <a:pt x="119" y="81"/>
                  </a:cubicBezTo>
                  <a:cubicBezTo>
                    <a:pt x="119" y="79"/>
                    <a:pt x="117" y="77"/>
                    <a:pt x="115" y="77"/>
                  </a:cubicBezTo>
                  <a:cubicBezTo>
                    <a:pt x="113" y="77"/>
                    <a:pt x="112" y="78"/>
                    <a:pt x="112" y="80"/>
                  </a:cubicBezTo>
                  <a:cubicBezTo>
                    <a:pt x="105" y="75"/>
                    <a:pt x="106" y="66"/>
                    <a:pt x="106" y="66"/>
                  </a:cubicBezTo>
                  <a:cubicBezTo>
                    <a:pt x="67" y="28"/>
                    <a:pt x="21" y="8"/>
                    <a:pt x="0" y="0"/>
                  </a:cubicBezTo>
                  <a:cubicBezTo>
                    <a:pt x="0" y="23"/>
                    <a:pt x="0" y="23"/>
                    <a:pt x="0" y="23"/>
                  </a:cubicBezTo>
                  <a:cubicBezTo>
                    <a:pt x="94" y="56"/>
                    <a:pt x="99" y="72"/>
                    <a:pt x="99" y="72"/>
                  </a:cubicBezTo>
                  <a:close/>
                </a:path>
              </a:pathLst>
            </a:custGeom>
            <a:blipFill dpi="0" rotWithShape="0">
              <a:blip r:embed="rId22" cstate="print">
                <a:lum/>
              </a:blip>
              <a:srcRect/>
              <a:stretch>
                <a:fillRect l="-430474" t="-388904" r="-2218016" b="-673258"/>
              </a:stretch>
            </a:blipFill>
            <a:ln>
              <a:noFill/>
            </a:ln>
          </p:spPr>
          <p:txBody>
            <a:bodyPr vert="horz" wrap="square" lIns="91431" tIns="45716" rIns="91431" bIns="45716" numCol="1" anchor="t" anchorCtr="0" compatLnSpc="1"/>
            <a:lstStyle/>
            <a:p>
              <a:endParaRPr lang="zh-CN" altLang="en-US" kern="0">
                <a:solidFill>
                  <a:schemeClr val="bg1"/>
                </a:solidFill>
                <a:latin typeface="方正中等线简体" panose="03000509000000000000" pitchFamily="65" charset="-122"/>
                <a:ea typeface="方正中等线简体" panose="03000509000000000000" pitchFamily="65" charset="-122"/>
              </a:endParaRPr>
            </a:p>
          </p:txBody>
        </p:sp>
      </p:grpSp>
      <p:sp>
        <p:nvSpPr>
          <p:cNvPr id="46" name="椭圆 45"/>
          <p:cNvSpPr/>
          <p:nvPr/>
        </p:nvSpPr>
        <p:spPr>
          <a:xfrm>
            <a:off x="1004959" y="2708672"/>
            <a:ext cx="1540932" cy="1540932"/>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p>
        </p:txBody>
      </p:sp>
      <p:grpSp>
        <p:nvGrpSpPr>
          <p:cNvPr id="47" name="组合 46"/>
          <p:cNvGrpSpPr/>
          <p:nvPr/>
        </p:nvGrpSpPr>
        <p:grpSpPr>
          <a:xfrm>
            <a:off x="1219467" y="2913553"/>
            <a:ext cx="1140263" cy="1074697"/>
            <a:chOff x="5461000" y="2828925"/>
            <a:chExt cx="1270000" cy="1196975"/>
          </a:xfrm>
          <a:solidFill>
            <a:schemeClr val="bg1"/>
          </a:solidFill>
        </p:grpSpPr>
        <p:sp>
          <p:nvSpPr>
            <p:cNvPr id="48" name="Freeform 5"/>
            <p:cNvSpPr/>
            <p:nvPr/>
          </p:nvSpPr>
          <p:spPr bwMode="auto">
            <a:xfrm>
              <a:off x="5926138" y="3643313"/>
              <a:ext cx="449263" cy="268288"/>
            </a:xfrm>
            <a:custGeom>
              <a:avLst/>
              <a:gdLst>
                <a:gd name="T0" fmla="*/ 109 w 119"/>
                <a:gd name="T1" fmla="*/ 12 h 71"/>
                <a:gd name="T2" fmla="*/ 79 w 119"/>
                <a:gd name="T3" fmla="*/ 1 h 71"/>
                <a:gd name="T4" fmla="*/ 78 w 119"/>
                <a:gd name="T5" fmla="*/ 1 h 71"/>
                <a:gd name="T6" fmla="*/ 78 w 119"/>
                <a:gd name="T7" fmla="*/ 0 h 71"/>
                <a:gd name="T8" fmla="*/ 69 w 119"/>
                <a:gd name="T9" fmla="*/ 45 h 71"/>
                <a:gd name="T10" fmla="*/ 63 w 119"/>
                <a:gd name="T11" fmla="*/ 15 h 71"/>
                <a:gd name="T12" fmla="*/ 67 w 119"/>
                <a:gd name="T13" fmla="*/ 8 h 71"/>
                <a:gd name="T14" fmla="*/ 62 w 119"/>
                <a:gd name="T15" fmla="*/ 3 h 71"/>
                <a:gd name="T16" fmla="*/ 60 w 119"/>
                <a:gd name="T17" fmla="*/ 3 h 71"/>
                <a:gd name="T18" fmla="*/ 60 w 119"/>
                <a:gd name="T19" fmla="*/ 3 h 71"/>
                <a:gd name="T20" fmla="*/ 58 w 119"/>
                <a:gd name="T21" fmla="*/ 3 h 71"/>
                <a:gd name="T22" fmla="*/ 53 w 119"/>
                <a:gd name="T23" fmla="*/ 8 h 71"/>
                <a:gd name="T24" fmla="*/ 56 w 119"/>
                <a:gd name="T25" fmla="*/ 15 h 71"/>
                <a:gd name="T26" fmla="*/ 51 w 119"/>
                <a:gd name="T27" fmla="*/ 45 h 71"/>
                <a:gd name="T28" fmla="*/ 41 w 119"/>
                <a:gd name="T29" fmla="*/ 0 h 71"/>
                <a:gd name="T30" fmla="*/ 41 w 119"/>
                <a:gd name="T31" fmla="*/ 1 h 71"/>
                <a:gd name="T32" fmla="*/ 41 w 119"/>
                <a:gd name="T33" fmla="*/ 1 h 71"/>
                <a:gd name="T34" fmla="*/ 10 w 119"/>
                <a:gd name="T35" fmla="*/ 12 h 71"/>
                <a:gd name="T36" fmla="*/ 1 w 119"/>
                <a:gd name="T37" fmla="*/ 39 h 71"/>
                <a:gd name="T38" fmla="*/ 0 w 119"/>
                <a:gd name="T39" fmla="*/ 67 h 71"/>
                <a:gd name="T40" fmla="*/ 21 w 119"/>
                <a:gd name="T41" fmla="*/ 69 h 71"/>
                <a:gd name="T42" fmla="*/ 21 w 119"/>
                <a:gd name="T43" fmla="*/ 45 h 71"/>
                <a:gd name="T44" fmla="*/ 24 w 119"/>
                <a:gd name="T45" fmla="*/ 36 h 71"/>
                <a:gd name="T46" fmla="*/ 24 w 119"/>
                <a:gd name="T47" fmla="*/ 70 h 71"/>
                <a:gd name="T48" fmla="*/ 60 w 119"/>
                <a:gd name="T49" fmla="*/ 71 h 71"/>
                <a:gd name="T50" fmla="*/ 95 w 119"/>
                <a:gd name="T51" fmla="*/ 70 h 71"/>
                <a:gd name="T52" fmla="*/ 95 w 119"/>
                <a:gd name="T53" fmla="*/ 36 h 71"/>
                <a:gd name="T54" fmla="*/ 97 w 119"/>
                <a:gd name="T55" fmla="*/ 45 h 71"/>
                <a:gd name="T56" fmla="*/ 97 w 119"/>
                <a:gd name="T57" fmla="*/ 69 h 71"/>
                <a:gd name="T58" fmla="*/ 119 w 119"/>
                <a:gd name="T59" fmla="*/ 67 h 71"/>
                <a:gd name="T60" fmla="*/ 119 w 119"/>
                <a:gd name="T61" fmla="*/ 39 h 71"/>
                <a:gd name="T62" fmla="*/ 109 w 119"/>
                <a:gd name="T63" fmla="*/ 1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9" h="71">
                  <a:moveTo>
                    <a:pt x="109" y="12"/>
                  </a:moveTo>
                  <a:cubicBezTo>
                    <a:pt x="101" y="8"/>
                    <a:pt x="85" y="3"/>
                    <a:pt x="79" y="1"/>
                  </a:cubicBezTo>
                  <a:cubicBezTo>
                    <a:pt x="79" y="1"/>
                    <a:pt x="79" y="1"/>
                    <a:pt x="78" y="1"/>
                  </a:cubicBezTo>
                  <a:cubicBezTo>
                    <a:pt x="78" y="1"/>
                    <a:pt x="78" y="0"/>
                    <a:pt x="78" y="0"/>
                  </a:cubicBezTo>
                  <a:cubicBezTo>
                    <a:pt x="77" y="7"/>
                    <a:pt x="69" y="45"/>
                    <a:pt x="69" y="45"/>
                  </a:cubicBezTo>
                  <a:cubicBezTo>
                    <a:pt x="69" y="45"/>
                    <a:pt x="64" y="15"/>
                    <a:pt x="63" y="15"/>
                  </a:cubicBezTo>
                  <a:cubicBezTo>
                    <a:pt x="63" y="15"/>
                    <a:pt x="67" y="8"/>
                    <a:pt x="67" y="8"/>
                  </a:cubicBezTo>
                  <a:cubicBezTo>
                    <a:pt x="62" y="3"/>
                    <a:pt x="62" y="3"/>
                    <a:pt x="62" y="3"/>
                  </a:cubicBezTo>
                  <a:cubicBezTo>
                    <a:pt x="60" y="3"/>
                    <a:pt x="60" y="3"/>
                    <a:pt x="60" y="3"/>
                  </a:cubicBezTo>
                  <a:cubicBezTo>
                    <a:pt x="60" y="3"/>
                    <a:pt x="60" y="3"/>
                    <a:pt x="60" y="3"/>
                  </a:cubicBezTo>
                  <a:cubicBezTo>
                    <a:pt x="58" y="3"/>
                    <a:pt x="58" y="3"/>
                    <a:pt x="58" y="3"/>
                  </a:cubicBezTo>
                  <a:cubicBezTo>
                    <a:pt x="53" y="8"/>
                    <a:pt x="53" y="8"/>
                    <a:pt x="53" y="8"/>
                  </a:cubicBezTo>
                  <a:cubicBezTo>
                    <a:pt x="56" y="15"/>
                    <a:pt x="56" y="15"/>
                    <a:pt x="56" y="15"/>
                  </a:cubicBezTo>
                  <a:cubicBezTo>
                    <a:pt x="51" y="45"/>
                    <a:pt x="51" y="45"/>
                    <a:pt x="51" y="45"/>
                  </a:cubicBezTo>
                  <a:cubicBezTo>
                    <a:pt x="51" y="45"/>
                    <a:pt x="42" y="7"/>
                    <a:pt x="41" y="0"/>
                  </a:cubicBezTo>
                  <a:cubicBezTo>
                    <a:pt x="41" y="0"/>
                    <a:pt x="41" y="1"/>
                    <a:pt x="41" y="1"/>
                  </a:cubicBezTo>
                  <a:cubicBezTo>
                    <a:pt x="41" y="1"/>
                    <a:pt x="41" y="1"/>
                    <a:pt x="41" y="1"/>
                  </a:cubicBezTo>
                  <a:cubicBezTo>
                    <a:pt x="35" y="3"/>
                    <a:pt x="18" y="8"/>
                    <a:pt x="10" y="12"/>
                  </a:cubicBezTo>
                  <a:cubicBezTo>
                    <a:pt x="8" y="15"/>
                    <a:pt x="2" y="20"/>
                    <a:pt x="1" y="39"/>
                  </a:cubicBezTo>
                  <a:cubicBezTo>
                    <a:pt x="0" y="40"/>
                    <a:pt x="0" y="55"/>
                    <a:pt x="0" y="67"/>
                  </a:cubicBezTo>
                  <a:cubicBezTo>
                    <a:pt x="7" y="68"/>
                    <a:pt x="13" y="69"/>
                    <a:pt x="21" y="69"/>
                  </a:cubicBezTo>
                  <a:cubicBezTo>
                    <a:pt x="21" y="61"/>
                    <a:pt x="21" y="48"/>
                    <a:pt x="21" y="45"/>
                  </a:cubicBezTo>
                  <a:cubicBezTo>
                    <a:pt x="21" y="41"/>
                    <a:pt x="23" y="38"/>
                    <a:pt x="24" y="36"/>
                  </a:cubicBezTo>
                  <a:cubicBezTo>
                    <a:pt x="24" y="70"/>
                    <a:pt x="24" y="70"/>
                    <a:pt x="24" y="70"/>
                  </a:cubicBezTo>
                  <a:cubicBezTo>
                    <a:pt x="35" y="70"/>
                    <a:pt x="48" y="71"/>
                    <a:pt x="60" y="71"/>
                  </a:cubicBezTo>
                  <a:cubicBezTo>
                    <a:pt x="71" y="71"/>
                    <a:pt x="84" y="70"/>
                    <a:pt x="95" y="70"/>
                  </a:cubicBezTo>
                  <a:cubicBezTo>
                    <a:pt x="95" y="36"/>
                    <a:pt x="95" y="36"/>
                    <a:pt x="95" y="36"/>
                  </a:cubicBezTo>
                  <a:cubicBezTo>
                    <a:pt x="96" y="38"/>
                    <a:pt x="97" y="41"/>
                    <a:pt x="97" y="45"/>
                  </a:cubicBezTo>
                  <a:cubicBezTo>
                    <a:pt x="97" y="48"/>
                    <a:pt x="97" y="61"/>
                    <a:pt x="97" y="69"/>
                  </a:cubicBezTo>
                  <a:cubicBezTo>
                    <a:pt x="106" y="68"/>
                    <a:pt x="112" y="68"/>
                    <a:pt x="119" y="67"/>
                  </a:cubicBezTo>
                  <a:cubicBezTo>
                    <a:pt x="119" y="55"/>
                    <a:pt x="119" y="40"/>
                    <a:pt x="119" y="39"/>
                  </a:cubicBezTo>
                  <a:cubicBezTo>
                    <a:pt x="117" y="20"/>
                    <a:pt x="112" y="15"/>
                    <a:pt x="109" y="12"/>
                  </a:cubicBezTo>
                  <a:close/>
                </a:path>
              </a:pathLst>
            </a:custGeom>
            <a:blipFill dpi="0" rotWithShape="0">
              <a:blip r:embed="rId23" cstate="print">
                <a:lum/>
              </a:blip>
              <a:srcRect/>
              <a:stretch>
                <a:fillRect l="-430474" t="-388904" r="-2218016" b="-673258"/>
              </a:stretch>
            </a:blipFill>
            <a:ln>
              <a:noFill/>
            </a:ln>
          </p:spPr>
          <p:txBody>
            <a:bodyPr vert="horz" wrap="square" lIns="91431" tIns="45716" rIns="91431" bIns="45716" numCol="1" anchor="t" anchorCtr="0" compatLnSpc="1"/>
            <a:lstStyle/>
            <a:p>
              <a:endParaRPr lang="zh-CN" altLang="en-US" kern="0">
                <a:solidFill>
                  <a:schemeClr val="bg1"/>
                </a:solidFill>
                <a:latin typeface="方正中等线简体" panose="03000509000000000000" pitchFamily="65" charset="-122"/>
                <a:ea typeface="方正中等线简体" panose="03000509000000000000" pitchFamily="65" charset="-122"/>
              </a:endParaRPr>
            </a:p>
          </p:txBody>
        </p:sp>
        <p:sp>
          <p:nvSpPr>
            <p:cNvPr id="49" name="Freeform 6"/>
            <p:cNvSpPr/>
            <p:nvPr/>
          </p:nvSpPr>
          <p:spPr bwMode="auto">
            <a:xfrm>
              <a:off x="6035675" y="3359150"/>
              <a:ext cx="230188" cy="268288"/>
            </a:xfrm>
            <a:custGeom>
              <a:avLst/>
              <a:gdLst>
                <a:gd name="T0" fmla="*/ 7 w 61"/>
                <a:gd name="T1" fmla="*/ 46 h 71"/>
                <a:gd name="T2" fmla="*/ 31 w 61"/>
                <a:gd name="T3" fmla="*/ 71 h 71"/>
                <a:gd name="T4" fmla="*/ 55 w 61"/>
                <a:gd name="T5" fmla="*/ 46 h 71"/>
                <a:gd name="T6" fmla="*/ 61 w 61"/>
                <a:gd name="T7" fmla="*/ 34 h 71"/>
                <a:gd name="T8" fmla="*/ 57 w 61"/>
                <a:gd name="T9" fmla="*/ 29 h 71"/>
                <a:gd name="T10" fmla="*/ 31 w 61"/>
                <a:gd name="T11" fmla="*/ 0 h 71"/>
                <a:gd name="T12" fmla="*/ 5 w 61"/>
                <a:gd name="T13" fmla="*/ 29 h 71"/>
                <a:gd name="T14" fmla="*/ 1 w 61"/>
                <a:gd name="T15" fmla="*/ 34 h 71"/>
                <a:gd name="T16" fmla="*/ 7 w 61"/>
                <a:gd name="T17" fmla="*/ 4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71">
                  <a:moveTo>
                    <a:pt x="7" y="46"/>
                  </a:moveTo>
                  <a:cubicBezTo>
                    <a:pt x="10" y="59"/>
                    <a:pt x="18" y="71"/>
                    <a:pt x="31" y="71"/>
                  </a:cubicBezTo>
                  <a:cubicBezTo>
                    <a:pt x="44" y="71"/>
                    <a:pt x="52" y="59"/>
                    <a:pt x="55" y="46"/>
                  </a:cubicBezTo>
                  <a:cubicBezTo>
                    <a:pt x="59" y="44"/>
                    <a:pt x="61" y="39"/>
                    <a:pt x="61" y="34"/>
                  </a:cubicBezTo>
                  <a:cubicBezTo>
                    <a:pt x="60" y="32"/>
                    <a:pt x="59" y="30"/>
                    <a:pt x="57" y="29"/>
                  </a:cubicBezTo>
                  <a:cubicBezTo>
                    <a:pt x="56" y="13"/>
                    <a:pt x="46" y="0"/>
                    <a:pt x="31" y="0"/>
                  </a:cubicBezTo>
                  <a:cubicBezTo>
                    <a:pt x="16" y="0"/>
                    <a:pt x="6" y="13"/>
                    <a:pt x="5" y="29"/>
                  </a:cubicBezTo>
                  <a:cubicBezTo>
                    <a:pt x="3" y="30"/>
                    <a:pt x="1" y="31"/>
                    <a:pt x="1" y="34"/>
                  </a:cubicBezTo>
                  <a:cubicBezTo>
                    <a:pt x="0" y="39"/>
                    <a:pt x="3" y="45"/>
                    <a:pt x="7" y="46"/>
                  </a:cubicBezTo>
                  <a:close/>
                </a:path>
              </a:pathLst>
            </a:custGeom>
            <a:blipFill dpi="0" rotWithShape="0">
              <a:blip r:embed="rId24" cstate="print">
                <a:lum/>
              </a:blip>
              <a:srcRect/>
              <a:stretch>
                <a:fillRect l="-430474" t="-388904" r="-2218016" b="-673258"/>
              </a:stretch>
            </a:blipFill>
            <a:ln>
              <a:noFill/>
            </a:ln>
          </p:spPr>
          <p:txBody>
            <a:bodyPr vert="horz" wrap="square" lIns="91431" tIns="45716" rIns="91431" bIns="45716" numCol="1" anchor="t" anchorCtr="0" compatLnSpc="1"/>
            <a:lstStyle/>
            <a:p>
              <a:endParaRPr lang="zh-CN" altLang="en-US" kern="0">
                <a:solidFill>
                  <a:schemeClr val="bg1"/>
                </a:solidFill>
                <a:latin typeface="方正中等线简体" panose="03000509000000000000" pitchFamily="65" charset="-122"/>
                <a:ea typeface="方正中等线简体" panose="03000509000000000000" pitchFamily="65" charset="-122"/>
              </a:endParaRPr>
            </a:p>
          </p:txBody>
        </p:sp>
        <p:sp>
          <p:nvSpPr>
            <p:cNvPr id="50" name="Freeform 7"/>
            <p:cNvSpPr/>
            <p:nvPr/>
          </p:nvSpPr>
          <p:spPr bwMode="auto">
            <a:xfrm>
              <a:off x="6043613" y="3063875"/>
              <a:ext cx="260350" cy="49213"/>
            </a:xfrm>
            <a:custGeom>
              <a:avLst/>
              <a:gdLst>
                <a:gd name="T0" fmla="*/ 6 w 69"/>
                <a:gd name="T1" fmla="*/ 13 h 13"/>
                <a:gd name="T2" fmla="*/ 63 w 69"/>
                <a:gd name="T3" fmla="*/ 13 h 13"/>
                <a:gd name="T4" fmla="*/ 69 w 69"/>
                <a:gd name="T5" fmla="*/ 6 h 13"/>
                <a:gd name="T6" fmla="*/ 63 w 69"/>
                <a:gd name="T7" fmla="*/ 0 h 13"/>
                <a:gd name="T8" fmla="*/ 6 w 69"/>
                <a:gd name="T9" fmla="*/ 0 h 13"/>
                <a:gd name="T10" fmla="*/ 0 w 69"/>
                <a:gd name="T11" fmla="*/ 6 h 13"/>
                <a:gd name="T12" fmla="*/ 6 w 69"/>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69" h="13">
                  <a:moveTo>
                    <a:pt x="6" y="13"/>
                  </a:moveTo>
                  <a:cubicBezTo>
                    <a:pt x="63" y="13"/>
                    <a:pt x="63" y="13"/>
                    <a:pt x="63" y="13"/>
                  </a:cubicBezTo>
                  <a:cubicBezTo>
                    <a:pt x="66" y="13"/>
                    <a:pt x="69" y="10"/>
                    <a:pt x="69" y="6"/>
                  </a:cubicBezTo>
                  <a:cubicBezTo>
                    <a:pt x="69" y="3"/>
                    <a:pt x="66" y="0"/>
                    <a:pt x="63" y="0"/>
                  </a:cubicBezTo>
                  <a:cubicBezTo>
                    <a:pt x="6" y="0"/>
                    <a:pt x="6" y="0"/>
                    <a:pt x="6" y="0"/>
                  </a:cubicBezTo>
                  <a:cubicBezTo>
                    <a:pt x="3" y="0"/>
                    <a:pt x="0" y="3"/>
                    <a:pt x="0" y="6"/>
                  </a:cubicBezTo>
                  <a:cubicBezTo>
                    <a:pt x="0" y="10"/>
                    <a:pt x="3" y="13"/>
                    <a:pt x="6" y="13"/>
                  </a:cubicBezTo>
                  <a:close/>
                </a:path>
              </a:pathLst>
            </a:custGeom>
            <a:blipFill dpi="0" rotWithShape="0">
              <a:blip r:embed="rId25" cstate="print">
                <a:lum/>
              </a:blip>
              <a:srcRect/>
              <a:stretch>
                <a:fillRect l="-430474" t="-388904" r="-2218016" b="-673258"/>
              </a:stretch>
            </a:blipFill>
            <a:ln>
              <a:noFill/>
            </a:ln>
          </p:spPr>
          <p:txBody>
            <a:bodyPr vert="horz" wrap="square" lIns="91431" tIns="45716" rIns="91431" bIns="45716" numCol="1" anchor="t" anchorCtr="0" compatLnSpc="1"/>
            <a:lstStyle/>
            <a:p>
              <a:endParaRPr lang="zh-CN" altLang="en-US" kern="0">
                <a:solidFill>
                  <a:schemeClr val="bg1"/>
                </a:solidFill>
                <a:latin typeface="方正中等线简体" panose="03000509000000000000" pitchFamily="65" charset="-122"/>
                <a:ea typeface="方正中等线简体" panose="03000509000000000000" pitchFamily="65" charset="-122"/>
              </a:endParaRPr>
            </a:p>
          </p:txBody>
        </p:sp>
        <p:sp>
          <p:nvSpPr>
            <p:cNvPr id="51" name="Freeform 8"/>
            <p:cNvSpPr/>
            <p:nvPr/>
          </p:nvSpPr>
          <p:spPr bwMode="auto">
            <a:xfrm>
              <a:off x="6043613" y="3162300"/>
              <a:ext cx="487363" cy="44450"/>
            </a:xfrm>
            <a:custGeom>
              <a:avLst/>
              <a:gdLst>
                <a:gd name="T0" fmla="*/ 122 w 129"/>
                <a:gd name="T1" fmla="*/ 0 h 12"/>
                <a:gd name="T2" fmla="*/ 6 w 129"/>
                <a:gd name="T3" fmla="*/ 0 h 12"/>
                <a:gd name="T4" fmla="*/ 0 w 129"/>
                <a:gd name="T5" fmla="*/ 6 h 12"/>
                <a:gd name="T6" fmla="*/ 6 w 129"/>
                <a:gd name="T7" fmla="*/ 12 h 12"/>
                <a:gd name="T8" fmla="*/ 122 w 129"/>
                <a:gd name="T9" fmla="*/ 12 h 12"/>
                <a:gd name="T10" fmla="*/ 129 w 129"/>
                <a:gd name="T11" fmla="*/ 6 h 12"/>
                <a:gd name="T12" fmla="*/ 122 w 12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9" h="12">
                  <a:moveTo>
                    <a:pt x="122" y="0"/>
                  </a:moveTo>
                  <a:cubicBezTo>
                    <a:pt x="6" y="0"/>
                    <a:pt x="6" y="0"/>
                    <a:pt x="6" y="0"/>
                  </a:cubicBezTo>
                  <a:cubicBezTo>
                    <a:pt x="3" y="0"/>
                    <a:pt x="0" y="3"/>
                    <a:pt x="0" y="6"/>
                  </a:cubicBezTo>
                  <a:cubicBezTo>
                    <a:pt x="0" y="10"/>
                    <a:pt x="3" y="12"/>
                    <a:pt x="6" y="12"/>
                  </a:cubicBezTo>
                  <a:cubicBezTo>
                    <a:pt x="122" y="12"/>
                    <a:pt x="122" y="12"/>
                    <a:pt x="122" y="12"/>
                  </a:cubicBezTo>
                  <a:cubicBezTo>
                    <a:pt x="126" y="12"/>
                    <a:pt x="129" y="10"/>
                    <a:pt x="129" y="6"/>
                  </a:cubicBezTo>
                  <a:cubicBezTo>
                    <a:pt x="129" y="3"/>
                    <a:pt x="126" y="0"/>
                    <a:pt x="122" y="0"/>
                  </a:cubicBezTo>
                  <a:close/>
                </a:path>
              </a:pathLst>
            </a:custGeom>
            <a:blipFill dpi="0" rotWithShape="0">
              <a:blip r:embed="rId26" cstate="print">
                <a:lum/>
              </a:blip>
              <a:srcRect/>
              <a:stretch>
                <a:fillRect l="-430474" t="-388904" r="-2218016" b="-673258"/>
              </a:stretch>
            </a:blipFill>
            <a:ln>
              <a:noFill/>
            </a:ln>
          </p:spPr>
          <p:txBody>
            <a:bodyPr vert="horz" wrap="square" lIns="91431" tIns="45716" rIns="91431" bIns="45716" numCol="1" anchor="t" anchorCtr="0" compatLnSpc="1"/>
            <a:lstStyle/>
            <a:p>
              <a:endParaRPr lang="zh-CN" altLang="en-US" kern="0">
                <a:solidFill>
                  <a:schemeClr val="bg1"/>
                </a:solidFill>
                <a:latin typeface="方正中等线简体" panose="03000509000000000000" pitchFamily="65" charset="-122"/>
                <a:ea typeface="方正中等线简体" panose="03000509000000000000" pitchFamily="65" charset="-122"/>
              </a:endParaRPr>
            </a:p>
          </p:txBody>
        </p:sp>
        <p:sp>
          <p:nvSpPr>
            <p:cNvPr id="52" name="Freeform 9"/>
            <p:cNvSpPr>
              <a:spLocks noEditPoints="1"/>
            </p:cNvSpPr>
            <p:nvPr/>
          </p:nvSpPr>
          <p:spPr bwMode="auto">
            <a:xfrm>
              <a:off x="5461000" y="2828925"/>
              <a:ext cx="1270000" cy="1196975"/>
            </a:xfrm>
            <a:custGeom>
              <a:avLst/>
              <a:gdLst>
                <a:gd name="T0" fmla="*/ 315 w 336"/>
                <a:gd name="T1" fmla="*/ 80 h 316"/>
                <a:gd name="T2" fmla="*/ 315 w 336"/>
                <a:gd name="T3" fmla="*/ 79 h 316"/>
                <a:gd name="T4" fmla="*/ 312 w 336"/>
                <a:gd name="T5" fmla="*/ 72 h 316"/>
                <a:gd name="T6" fmla="*/ 264 w 336"/>
                <a:gd name="T7" fmla="*/ 20 h 316"/>
                <a:gd name="T8" fmla="*/ 243 w 336"/>
                <a:gd name="T9" fmla="*/ 3 h 316"/>
                <a:gd name="T10" fmla="*/ 236 w 336"/>
                <a:gd name="T11" fmla="*/ 0 h 316"/>
                <a:gd name="T12" fmla="*/ 236 w 336"/>
                <a:gd name="T13" fmla="*/ 0 h 316"/>
                <a:gd name="T14" fmla="*/ 123 w 336"/>
                <a:gd name="T15" fmla="*/ 26 h 316"/>
                <a:gd name="T16" fmla="*/ 83 w 336"/>
                <a:gd name="T17" fmla="*/ 107 h 316"/>
                <a:gd name="T18" fmla="*/ 38 w 336"/>
                <a:gd name="T19" fmla="*/ 273 h 316"/>
                <a:gd name="T20" fmla="*/ 27 w 336"/>
                <a:gd name="T21" fmla="*/ 298 h 316"/>
                <a:gd name="T22" fmla="*/ 14 w 336"/>
                <a:gd name="T23" fmla="*/ 73 h 316"/>
                <a:gd name="T24" fmla="*/ 112 w 336"/>
                <a:gd name="T25" fmla="*/ 56 h 316"/>
                <a:gd name="T26" fmla="*/ 31 w 336"/>
                <a:gd name="T27" fmla="*/ 42 h 316"/>
                <a:gd name="T28" fmla="*/ 0 w 336"/>
                <a:gd name="T29" fmla="*/ 73 h 316"/>
                <a:gd name="T30" fmla="*/ 9 w 336"/>
                <a:gd name="T31" fmla="*/ 306 h 316"/>
                <a:gd name="T32" fmla="*/ 31 w 336"/>
                <a:gd name="T33" fmla="*/ 316 h 316"/>
                <a:gd name="T34" fmla="*/ 321 w 336"/>
                <a:gd name="T35" fmla="*/ 285 h 316"/>
                <a:gd name="T36" fmla="*/ 315 w 336"/>
                <a:gd name="T37" fmla="*/ 108 h 316"/>
                <a:gd name="T38" fmla="*/ 279 w 336"/>
                <a:gd name="T39" fmla="*/ 53 h 316"/>
                <a:gd name="T40" fmla="*/ 297 w 336"/>
                <a:gd name="T41" fmla="*/ 73 h 316"/>
                <a:gd name="T42" fmla="*/ 242 w 336"/>
                <a:gd name="T43" fmla="*/ 61 h 316"/>
                <a:gd name="T44" fmla="*/ 134 w 336"/>
                <a:gd name="T45" fmla="*/ 26 h 316"/>
                <a:gd name="T46" fmla="*/ 231 w 336"/>
                <a:gd name="T47" fmla="*/ 11 h 316"/>
                <a:gd name="T48" fmla="*/ 254 w 336"/>
                <a:gd name="T49" fmla="*/ 83 h 316"/>
                <a:gd name="T50" fmla="*/ 303 w 336"/>
                <a:gd name="T51" fmla="*/ 107 h 316"/>
                <a:gd name="T52" fmla="*/ 134 w 336"/>
                <a:gd name="T53" fmla="*/ 26 h 316"/>
                <a:gd name="T54" fmla="*/ 304 w 336"/>
                <a:gd name="T55" fmla="*/ 297 h 316"/>
                <a:gd name="T56" fmla="*/ 46 w 336"/>
                <a:gd name="T57" fmla="*/ 301 h 316"/>
                <a:gd name="T58" fmla="*/ 66 w 336"/>
                <a:gd name="T59" fmla="*/ 134 h 316"/>
                <a:gd name="T60" fmla="*/ 79 w 336"/>
                <a:gd name="T61" fmla="*/ 122 h 316"/>
                <a:gd name="T62" fmla="*/ 319 w 336"/>
                <a:gd name="T63" fmla="*/ 125 h 316"/>
                <a:gd name="T64" fmla="*/ 308 w 336"/>
                <a:gd name="T65" fmla="*/ 288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6" h="316">
                  <a:moveTo>
                    <a:pt x="315" y="108"/>
                  </a:moveTo>
                  <a:cubicBezTo>
                    <a:pt x="315" y="80"/>
                    <a:pt x="315" y="80"/>
                    <a:pt x="315" y="80"/>
                  </a:cubicBezTo>
                  <a:cubicBezTo>
                    <a:pt x="315" y="80"/>
                    <a:pt x="315" y="80"/>
                    <a:pt x="315" y="80"/>
                  </a:cubicBezTo>
                  <a:cubicBezTo>
                    <a:pt x="315" y="79"/>
                    <a:pt x="315" y="79"/>
                    <a:pt x="315" y="79"/>
                  </a:cubicBezTo>
                  <a:cubicBezTo>
                    <a:pt x="315" y="77"/>
                    <a:pt x="315" y="77"/>
                    <a:pt x="314" y="76"/>
                  </a:cubicBezTo>
                  <a:cubicBezTo>
                    <a:pt x="314" y="74"/>
                    <a:pt x="313" y="73"/>
                    <a:pt x="312" y="72"/>
                  </a:cubicBezTo>
                  <a:cubicBezTo>
                    <a:pt x="310" y="67"/>
                    <a:pt x="304" y="61"/>
                    <a:pt x="298" y="54"/>
                  </a:cubicBezTo>
                  <a:cubicBezTo>
                    <a:pt x="288" y="43"/>
                    <a:pt x="275" y="30"/>
                    <a:pt x="264" y="20"/>
                  </a:cubicBezTo>
                  <a:cubicBezTo>
                    <a:pt x="258" y="14"/>
                    <a:pt x="253" y="10"/>
                    <a:pt x="249" y="7"/>
                  </a:cubicBezTo>
                  <a:cubicBezTo>
                    <a:pt x="247" y="5"/>
                    <a:pt x="245" y="4"/>
                    <a:pt x="243" y="3"/>
                  </a:cubicBezTo>
                  <a:cubicBezTo>
                    <a:pt x="242" y="2"/>
                    <a:pt x="241" y="2"/>
                    <a:pt x="240" y="1"/>
                  </a:cubicBezTo>
                  <a:cubicBezTo>
                    <a:pt x="239" y="1"/>
                    <a:pt x="238" y="0"/>
                    <a:pt x="236" y="0"/>
                  </a:cubicBezTo>
                  <a:cubicBezTo>
                    <a:pt x="236" y="0"/>
                    <a:pt x="236" y="0"/>
                    <a:pt x="236" y="0"/>
                  </a:cubicBezTo>
                  <a:cubicBezTo>
                    <a:pt x="236" y="0"/>
                    <a:pt x="236" y="0"/>
                    <a:pt x="236" y="0"/>
                  </a:cubicBezTo>
                  <a:cubicBezTo>
                    <a:pt x="148" y="0"/>
                    <a:pt x="148" y="0"/>
                    <a:pt x="148" y="0"/>
                  </a:cubicBezTo>
                  <a:cubicBezTo>
                    <a:pt x="134" y="0"/>
                    <a:pt x="123" y="12"/>
                    <a:pt x="123" y="26"/>
                  </a:cubicBezTo>
                  <a:cubicBezTo>
                    <a:pt x="123" y="107"/>
                    <a:pt x="123" y="107"/>
                    <a:pt x="123" y="107"/>
                  </a:cubicBezTo>
                  <a:cubicBezTo>
                    <a:pt x="83" y="107"/>
                    <a:pt x="83" y="107"/>
                    <a:pt x="83" y="107"/>
                  </a:cubicBezTo>
                  <a:cubicBezTo>
                    <a:pt x="66" y="107"/>
                    <a:pt x="53" y="120"/>
                    <a:pt x="53" y="137"/>
                  </a:cubicBezTo>
                  <a:cubicBezTo>
                    <a:pt x="38" y="273"/>
                    <a:pt x="38" y="273"/>
                    <a:pt x="38" y="273"/>
                  </a:cubicBezTo>
                  <a:cubicBezTo>
                    <a:pt x="36" y="284"/>
                    <a:pt x="36" y="288"/>
                    <a:pt x="34" y="292"/>
                  </a:cubicBezTo>
                  <a:cubicBezTo>
                    <a:pt x="32" y="294"/>
                    <a:pt x="29" y="297"/>
                    <a:pt x="27" y="298"/>
                  </a:cubicBezTo>
                  <a:cubicBezTo>
                    <a:pt x="15" y="298"/>
                    <a:pt x="14" y="286"/>
                    <a:pt x="14" y="282"/>
                  </a:cubicBezTo>
                  <a:cubicBezTo>
                    <a:pt x="14" y="73"/>
                    <a:pt x="14" y="73"/>
                    <a:pt x="14" y="73"/>
                  </a:cubicBezTo>
                  <a:cubicBezTo>
                    <a:pt x="14" y="69"/>
                    <a:pt x="19" y="56"/>
                    <a:pt x="31" y="56"/>
                  </a:cubicBezTo>
                  <a:cubicBezTo>
                    <a:pt x="112" y="56"/>
                    <a:pt x="112" y="56"/>
                    <a:pt x="112" y="56"/>
                  </a:cubicBezTo>
                  <a:cubicBezTo>
                    <a:pt x="112" y="42"/>
                    <a:pt x="112" y="42"/>
                    <a:pt x="112" y="42"/>
                  </a:cubicBezTo>
                  <a:cubicBezTo>
                    <a:pt x="31" y="42"/>
                    <a:pt x="31" y="42"/>
                    <a:pt x="31" y="42"/>
                  </a:cubicBezTo>
                  <a:cubicBezTo>
                    <a:pt x="22" y="42"/>
                    <a:pt x="15" y="45"/>
                    <a:pt x="9" y="51"/>
                  </a:cubicBezTo>
                  <a:cubicBezTo>
                    <a:pt x="4" y="57"/>
                    <a:pt x="0" y="64"/>
                    <a:pt x="0" y="73"/>
                  </a:cubicBezTo>
                  <a:cubicBezTo>
                    <a:pt x="0" y="284"/>
                    <a:pt x="0" y="284"/>
                    <a:pt x="0" y="284"/>
                  </a:cubicBezTo>
                  <a:cubicBezTo>
                    <a:pt x="0" y="293"/>
                    <a:pt x="4" y="301"/>
                    <a:pt x="9" y="306"/>
                  </a:cubicBezTo>
                  <a:cubicBezTo>
                    <a:pt x="14" y="312"/>
                    <a:pt x="22" y="315"/>
                    <a:pt x="30" y="316"/>
                  </a:cubicBezTo>
                  <a:cubicBezTo>
                    <a:pt x="30" y="316"/>
                    <a:pt x="30" y="316"/>
                    <a:pt x="31" y="316"/>
                  </a:cubicBezTo>
                  <a:cubicBezTo>
                    <a:pt x="291" y="316"/>
                    <a:pt x="291" y="316"/>
                    <a:pt x="291" y="316"/>
                  </a:cubicBezTo>
                  <a:cubicBezTo>
                    <a:pt x="308" y="316"/>
                    <a:pt x="321" y="302"/>
                    <a:pt x="321" y="285"/>
                  </a:cubicBezTo>
                  <a:cubicBezTo>
                    <a:pt x="336" y="137"/>
                    <a:pt x="336" y="137"/>
                    <a:pt x="336" y="137"/>
                  </a:cubicBezTo>
                  <a:cubicBezTo>
                    <a:pt x="336" y="124"/>
                    <a:pt x="327" y="112"/>
                    <a:pt x="315" y="108"/>
                  </a:cubicBezTo>
                  <a:close/>
                  <a:moveTo>
                    <a:pt x="242" y="18"/>
                  </a:moveTo>
                  <a:cubicBezTo>
                    <a:pt x="252" y="26"/>
                    <a:pt x="266" y="40"/>
                    <a:pt x="279" y="53"/>
                  </a:cubicBezTo>
                  <a:cubicBezTo>
                    <a:pt x="285" y="60"/>
                    <a:pt x="292" y="66"/>
                    <a:pt x="296" y="72"/>
                  </a:cubicBezTo>
                  <a:cubicBezTo>
                    <a:pt x="296" y="72"/>
                    <a:pt x="297" y="73"/>
                    <a:pt x="297" y="73"/>
                  </a:cubicBezTo>
                  <a:cubicBezTo>
                    <a:pt x="254" y="73"/>
                    <a:pt x="254" y="73"/>
                    <a:pt x="254" y="73"/>
                  </a:cubicBezTo>
                  <a:cubicBezTo>
                    <a:pt x="248" y="73"/>
                    <a:pt x="242" y="68"/>
                    <a:pt x="242" y="61"/>
                  </a:cubicBezTo>
                  <a:lnTo>
                    <a:pt x="242" y="18"/>
                  </a:lnTo>
                  <a:close/>
                  <a:moveTo>
                    <a:pt x="134" y="26"/>
                  </a:moveTo>
                  <a:cubicBezTo>
                    <a:pt x="134" y="19"/>
                    <a:pt x="141" y="11"/>
                    <a:pt x="148" y="11"/>
                  </a:cubicBezTo>
                  <a:cubicBezTo>
                    <a:pt x="231" y="11"/>
                    <a:pt x="231" y="11"/>
                    <a:pt x="231" y="11"/>
                  </a:cubicBezTo>
                  <a:cubicBezTo>
                    <a:pt x="231" y="61"/>
                    <a:pt x="231" y="61"/>
                    <a:pt x="231" y="61"/>
                  </a:cubicBezTo>
                  <a:cubicBezTo>
                    <a:pt x="231" y="75"/>
                    <a:pt x="240" y="83"/>
                    <a:pt x="254" y="83"/>
                  </a:cubicBezTo>
                  <a:cubicBezTo>
                    <a:pt x="303" y="83"/>
                    <a:pt x="303" y="83"/>
                    <a:pt x="303" y="83"/>
                  </a:cubicBezTo>
                  <a:cubicBezTo>
                    <a:pt x="303" y="107"/>
                    <a:pt x="303" y="107"/>
                    <a:pt x="303" y="107"/>
                  </a:cubicBezTo>
                  <a:cubicBezTo>
                    <a:pt x="134" y="107"/>
                    <a:pt x="134" y="107"/>
                    <a:pt x="134" y="107"/>
                  </a:cubicBezTo>
                  <a:lnTo>
                    <a:pt x="134" y="26"/>
                  </a:lnTo>
                  <a:close/>
                  <a:moveTo>
                    <a:pt x="308" y="288"/>
                  </a:moveTo>
                  <a:cubicBezTo>
                    <a:pt x="308" y="292"/>
                    <a:pt x="307" y="295"/>
                    <a:pt x="304" y="297"/>
                  </a:cubicBezTo>
                  <a:cubicBezTo>
                    <a:pt x="302" y="299"/>
                    <a:pt x="299" y="301"/>
                    <a:pt x="295" y="301"/>
                  </a:cubicBezTo>
                  <a:cubicBezTo>
                    <a:pt x="46" y="301"/>
                    <a:pt x="46" y="301"/>
                    <a:pt x="46" y="301"/>
                  </a:cubicBezTo>
                  <a:cubicBezTo>
                    <a:pt x="49" y="294"/>
                    <a:pt x="51" y="286"/>
                    <a:pt x="51" y="276"/>
                  </a:cubicBezTo>
                  <a:cubicBezTo>
                    <a:pt x="66" y="134"/>
                    <a:pt x="66" y="134"/>
                    <a:pt x="66" y="134"/>
                  </a:cubicBezTo>
                  <a:cubicBezTo>
                    <a:pt x="66" y="131"/>
                    <a:pt x="68" y="128"/>
                    <a:pt x="70" y="125"/>
                  </a:cubicBezTo>
                  <a:cubicBezTo>
                    <a:pt x="72" y="123"/>
                    <a:pt x="76" y="122"/>
                    <a:pt x="79" y="122"/>
                  </a:cubicBezTo>
                  <a:cubicBezTo>
                    <a:pt x="311" y="122"/>
                    <a:pt x="311" y="122"/>
                    <a:pt x="311" y="122"/>
                  </a:cubicBezTo>
                  <a:cubicBezTo>
                    <a:pt x="314" y="122"/>
                    <a:pt x="317" y="123"/>
                    <a:pt x="319" y="125"/>
                  </a:cubicBezTo>
                  <a:cubicBezTo>
                    <a:pt x="322" y="128"/>
                    <a:pt x="323" y="131"/>
                    <a:pt x="323" y="134"/>
                  </a:cubicBezTo>
                  <a:lnTo>
                    <a:pt x="308" y="288"/>
                  </a:lnTo>
                  <a:close/>
                </a:path>
              </a:pathLst>
            </a:custGeom>
            <a:blipFill dpi="0" rotWithShape="0">
              <a:blip r:embed="rId27" cstate="print">
                <a:lum/>
              </a:blip>
              <a:srcRect/>
              <a:stretch>
                <a:fillRect l="-430474" t="-388904" r="-2218016" b="-673258"/>
              </a:stretch>
            </a:blipFill>
            <a:ln>
              <a:noFill/>
            </a:ln>
          </p:spPr>
          <p:txBody>
            <a:bodyPr vert="horz" wrap="square" lIns="91431" tIns="45716" rIns="91431" bIns="45716" numCol="1" anchor="t" anchorCtr="0" compatLnSpc="1"/>
            <a:lstStyle/>
            <a:p>
              <a:endParaRPr lang="zh-CN" altLang="en-US" kern="0">
                <a:solidFill>
                  <a:schemeClr val="bg1"/>
                </a:solidFill>
                <a:latin typeface="方正中等线简体" panose="03000509000000000000" pitchFamily="65" charset="-122"/>
                <a:ea typeface="方正中等线简体" panose="03000509000000000000" pitchFamily="65" charset="-122"/>
              </a:endParaRPr>
            </a:p>
          </p:txBody>
        </p:sp>
      </p:grpSp>
      <p:sp>
        <p:nvSpPr>
          <p:cNvPr id="53" name="椭圆 52"/>
          <p:cNvSpPr/>
          <p:nvPr/>
        </p:nvSpPr>
        <p:spPr>
          <a:xfrm>
            <a:off x="1004959" y="4689429"/>
            <a:ext cx="1540932" cy="1540932"/>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p>
        </p:txBody>
      </p:sp>
      <p:grpSp>
        <p:nvGrpSpPr>
          <p:cNvPr id="54" name="组合 53"/>
          <p:cNvGrpSpPr/>
          <p:nvPr/>
        </p:nvGrpSpPr>
        <p:grpSpPr>
          <a:xfrm>
            <a:off x="1368523" y="4949001"/>
            <a:ext cx="803885" cy="1091801"/>
            <a:chOff x="5649913" y="2824163"/>
            <a:chExt cx="895350" cy="1216025"/>
          </a:xfrm>
          <a:solidFill>
            <a:schemeClr val="bg1"/>
          </a:solidFill>
        </p:grpSpPr>
        <p:sp>
          <p:nvSpPr>
            <p:cNvPr id="55" name="Freeform 39"/>
            <p:cNvSpPr>
              <a:spLocks noEditPoints="1"/>
            </p:cNvSpPr>
            <p:nvPr/>
          </p:nvSpPr>
          <p:spPr bwMode="auto">
            <a:xfrm>
              <a:off x="5649913" y="2824163"/>
              <a:ext cx="728663" cy="1212850"/>
            </a:xfrm>
            <a:custGeom>
              <a:avLst/>
              <a:gdLst>
                <a:gd name="T0" fmla="*/ 170 w 192"/>
                <a:gd name="T1" fmla="*/ 0 h 320"/>
                <a:gd name="T2" fmla="*/ 23 w 192"/>
                <a:gd name="T3" fmla="*/ 0 h 320"/>
                <a:gd name="T4" fmla="*/ 0 w 192"/>
                <a:gd name="T5" fmla="*/ 21 h 320"/>
                <a:gd name="T6" fmla="*/ 0 w 192"/>
                <a:gd name="T7" fmla="*/ 299 h 320"/>
                <a:gd name="T8" fmla="*/ 23 w 192"/>
                <a:gd name="T9" fmla="*/ 320 h 320"/>
                <a:gd name="T10" fmla="*/ 170 w 192"/>
                <a:gd name="T11" fmla="*/ 320 h 320"/>
                <a:gd name="T12" fmla="*/ 192 w 192"/>
                <a:gd name="T13" fmla="*/ 299 h 320"/>
                <a:gd name="T14" fmla="*/ 192 w 192"/>
                <a:gd name="T15" fmla="*/ 21 h 320"/>
                <a:gd name="T16" fmla="*/ 170 w 192"/>
                <a:gd name="T17" fmla="*/ 0 h 320"/>
                <a:gd name="T18" fmla="*/ 62 w 192"/>
                <a:gd name="T19" fmla="*/ 297 h 320"/>
                <a:gd name="T20" fmla="*/ 18 w 192"/>
                <a:gd name="T21" fmla="*/ 297 h 320"/>
                <a:gd name="T22" fmla="*/ 18 w 192"/>
                <a:gd name="T23" fmla="*/ 280 h 320"/>
                <a:gd name="T24" fmla="*/ 62 w 192"/>
                <a:gd name="T25" fmla="*/ 280 h 320"/>
                <a:gd name="T26" fmla="*/ 62 w 192"/>
                <a:gd name="T27" fmla="*/ 297 h 320"/>
                <a:gd name="T28" fmla="*/ 175 w 192"/>
                <a:gd name="T29" fmla="*/ 297 h 320"/>
                <a:gd name="T30" fmla="*/ 130 w 192"/>
                <a:gd name="T31" fmla="*/ 297 h 320"/>
                <a:gd name="T32" fmla="*/ 130 w 192"/>
                <a:gd name="T33" fmla="*/ 280 h 320"/>
                <a:gd name="T34" fmla="*/ 175 w 192"/>
                <a:gd name="T35" fmla="*/ 280 h 320"/>
                <a:gd name="T36" fmla="*/ 175 w 192"/>
                <a:gd name="T37" fmla="*/ 297 h 320"/>
                <a:gd name="T38" fmla="*/ 175 w 192"/>
                <a:gd name="T39" fmla="*/ 252 h 320"/>
                <a:gd name="T40" fmla="*/ 18 w 192"/>
                <a:gd name="T41" fmla="*/ 252 h 320"/>
                <a:gd name="T42" fmla="*/ 18 w 192"/>
                <a:gd name="T43" fmla="*/ 29 h 320"/>
                <a:gd name="T44" fmla="*/ 175 w 192"/>
                <a:gd name="T45" fmla="*/ 29 h 320"/>
                <a:gd name="T46" fmla="*/ 175 w 192"/>
                <a:gd name="T47" fmla="*/ 25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320">
                  <a:moveTo>
                    <a:pt x="170" y="0"/>
                  </a:moveTo>
                  <a:cubicBezTo>
                    <a:pt x="23" y="0"/>
                    <a:pt x="23" y="0"/>
                    <a:pt x="23" y="0"/>
                  </a:cubicBezTo>
                  <a:cubicBezTo>
                    <a:pt x="11" y="0"/>
                    <a:pt x="0" y="10"/>
                    <a:pt x="0" y="21"/>
                  </a:cubicBezTo>
                  <a:cubicBezTo>
                    <a:pt x="0" y="299"/>
                    <a:pt x="0" y="299"/>
                    <a:pt x="0" y="299"/>
                  </a:cubicBezTo>
                  <a:cubicBezTo>
                    <a:pt x="0" y="311"/>
                    <a:pt x="11" y="320"/>
                    <a:pt x="23" y="320"/>
                  </a:cubicBezTo>
                  <a:cubicBezTo>
                    <a:pt x="170" y="320"/>
                    <a:pt x="170" y="320"/>
                    <a:pt x="170" y="320"/>
                  </a:cubicBezTo>
                  <a:cubicBezTo>
                    <a:pt x="182" y="320"/>
                    <a:pt x="192" y="311"/>
                    <a:pt x="192" y="299"/>
                  </a:cubicBezTo>
                  <a:cubicBezTo>
                    <a:pt x="192" y="21"/>
                    <a:pt x="192" y="21"/>
                    <a:pt x="192" y="21"/>
                  </a:cubicBezTo>
                  <a:cubicBezTo>
                    <a:pt x="192" y="10"/>
                    <a:pt x="182" y="0"/>
                    <a:pt x="170" y="0"/>
                  </a:cubicBezTo>
                  <a:close/>
                  <a:moveTo>
                    <a:pt x="62" y="297"/>
                  </a:moveTo>
                  <a:cubicBezTo>
                    <a:pt x="18" y="297"/>
                    <a:pt x="18" y="297"/>
                    <a:pt x="18" y="297"/>
                  </a:cubicBezTo>
                  <a:cubicBezTo>
                    <a:pt x="18" y="280"/>
                    <a:pt x="18" y="280"/>
                    <a:pt x="18" y="280"/>
                  </a:cubicBezTo>
                  <a:cubicBezTo>
                    <a:pt x="62" y="280"/>
                    <a:pt x="62" y="280"/>
                    <a:pt x="62" y="280"/>
                  </a:cubicBezTo>
                  <a:lnTo>
                    <a:pt x="62" y="297"/>
                  </a:lnTo>
                  <a:close/>
                  <a:moveTo>
                    <a:pt x="175" y="297"/>
                  </a:moveTo>
                  <a:cubicBezTo>
                    <a:pt x="130" y="297"/>
                    <a:pt x="130" y="297"/>
                    <a:pt x="130" y="297"/>
                  </a:cubicBezTo>
                  <a:cubicBezTo>
                    <a:pt x="130" y="280"/>
                    <a:pt x="130" y="280"/>
                    <a:pt x="130" y="280"/>
                  </a:cubicBezTo>
                  <a:cubicBezTo>
                    <a:pt x="175" y="280"/>
                    <a:pt x="175" y="280"/>
                    <a:pt x="175" y="280"/>
                  </a:cubicBezTo>
                  <a:lnTo>
                    <a:pt x="175" y="297"/>
                  </a:lnTo>
                  <a:close/>
                  <a:moveTo>
                    <a:pt x="175" y="252"/>
                  </a:moveTo>
                  <a:cubicBezTo>
                    <a:pt x="18" y="252"/>
                    <a:pt x="18" y="252"/>
                    <a:pt x="18" y="252"/>
                  </a:cubicBezTo>
                  <a:cubicBezTo>
                    <a:pt x="18" y="29"/>
                    <a:pt x="18" y="29"/>
                    <a:pt x="18" y="29"/>
                  </a:cubicBezTo>
                  <a:cubicBezTo>
                    <a:pt x="175" y="29"/>
                    <a:pt x="175" y="29"/>
                    <a:pt x="175" y="29"/>
                  </a:cubicBezTo>
                  <a:lnTo>
                    <a:pt x="175" y="252"/>
                  </a:lnTo>
                  <a:close/>
                </a:path>
              </a:pathLst>
            </a:custGeom>
            <a:blipFill dpi="0" rotWithShape="0">
              <a:blip r:embed="rId28" cstate="print">
                <a:lum/>
              </a:blip>
              <a:srcRect/>
              <a:stretch>
                <a:fillRect l="-430474" t="-388904" r="-2218016" b="-673258"/>
              </a:stretch>
            </a:blipFill>
            <a:ln>
              <a:noFill/>
            </a:ln>
          </p:spPr>
          <p:txBody>
            <a:bodyPr vert="horz" wrap="square" lIns="91431" tIns="45716" rIns="91431" bIns="45716" numCol="1" anchor="t" anchorCtr="0" compatLnSpc="1"/>
            <a:lstStyle/>
            <a:p>
              <a:endParaRPr lang="zh-CN" altLang="en-US" kern="0">
                <a:solidFill>
                  <a:schemeClr val="bg1"/>
                </a:solidFill>
                <a:latin typeface="方正中等线简体" panose="03000509000000000000" pitchFamily="65" charset="-122"/>
                <a:ea typeface="方正中等线简体" panose="03000509000000000000" pitchFamily="65" charset="-122"/>
              </a:endParaRPr>
            </a:p>
          </p:txBody>
        </p:sp>
        <p:sp>
          <p:nvSpPr>
            <p:cNvPr id="62" name="Freeform 40"/>
            <p:cNvSpPr/>
            <p:nvPr/>
          </p:nvSpPr>
          <p:spPr bwMode="auto">
            <a:xfrm>
              <a:off x="6450013" y="3082926"/>
              <a:ext cx="95250" cy="106363"/>
            </a:xfrm>
            <a:custGeom>
              <a:avLst/>
              <a:gdLst>
                <a:gd name="T0" fmla="*/ 24 w 25"/>
                <a:gd name="T1" fmla="*/ 12 h 28"/>
                <a:gd name="T2" fmla="*/ 13 w 25"/>
                <a:gd name="T3" fmla="*/ 0 h 28"/>
                <a:gd name="T4" fmla="*/ 1 w 25"/>
                <a:gd name="T5" fmla="*/ 12 h 28"/>
                <a:gd name="T6" fmla="*/ 0 w 25"/>
                <a:gd name="T7" fmla="*/ 16 h 28"/>
                <a:gd name="T8" fmla="*/ 0 w 25"/>
                <a:gd name="T9" fmla="*/ 28 h 28"/>
                <a:gd name="T10" fmla="*/ 25 w 25"/>
                <a:gd name="T11" fmla="*/ 28 h 28"/>
                <a:gd name="T12" fmla="*/ 25 w 25"/>
                <a:gd name="T13" fmla="*/ 16 h 28"/>
                <a:gd name="T14" fmla="*/ 24 w 25"/>
                <a:gd name="T15" fmla="*/ 1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8">
                  <a:moveTo>
                    <a:pt x="24" y="12"/>
                  </a:moveTo>
                  <a:cubicBezTo>
                    <a:pt x="22" y="2"/>
                    <a:pt x="18" y="0"/>
                    <a:pt x="13" y="0"/>
                  </a:cubicBezTo>
                  <a:cubicBezTo>
                    <a:pt x="7" y="0"/>
                    <a:pt x="3" y="2"/>
                    <a:pt x="1" y="12"/>
                  </a:cubicBezTo>
                  <a:cubicBezTo>
                    <a:pt x="1" y="14"/>
                    <a:pt x="0" y="14"/>
                    <a:pt x="0" y="16"/>
                  </a:cubicBezTo>
                  <a:cubicBezTo>
                    <a:pt x="0" y="28"/>
                    <a:pt x="0" y="28"/>
                    <a:pt x="0" y="28"/>
                  </a:cubicBezTo>
                  <a:cubicBezTo>
                    <a:pt x="25" y="28"/>
                    <a:pt x="25" y="28"/>
                    <a:pt x="25" y="28"/>
                  </a:cubicBezTo>
                  <a:cubicBezTo>
                    <a:pt x="25" y="16"/>
                    <a:pt x="25" y="16"/>
                    <a:pt x="25" y="16"/>
                  </a:cubicBezTo>
                  <a:cubicBezTo>
                    <a:pt x="25" y="14"/>
                    <a:pt x="25" y="14"/>
                    <a:pt x="24" y="12"/>
                  </a:cubicBezTo>
                  <a:close/>
                </a:path>
              </a:pathLst>
            </a:custGeom>
            <a:blipFill dpi="0" rotWithShape="0">
              <a:blip r:embed="rId29" cstate="print">
                <a:lum/>
              </a:blip>
              <a:srcRect/>
              <a:stretch>
                <a:fillRect l="-430474" t="-388904" r="-2218016" b="-673258"/>
              </a:stretch>
            </a:blipFill>
            <a:ln>
              <a:noFill/>
            </a:ln>
          </p:spPr>
          <p:txBody>
            <a:bodyPr vert="horz" wrap="square" lIns="91431" tIns="45716" rIns="91431" bIns="45716" numCol="1" anchor="t" anchorCtr="0" compatLnSpc="1"/>
            <a:lstStyle/>
            <a:p>
              <a:endParaRPr lang="zh-CN" altLang="en-US" kern="0">
                <a:solidFill>
                  <a:schemeClr val="bg1"/>
                </a:solidFill>
                <a:latin typeface="方正中等线简体" panose="03000509000000000000" pitchFamily="65" charset="-122"/>
                <a:ea typeface="方正中等线简体" panose="03000509000000000000" pitchFamily="65" charset="-122"/>
              </a:endParaRPr>
            </a:p>
          </p:txBody>
        </p:sp>
        <p:sp>
          <p:nvSpPr>
            <p:cNvPr id="63" name="Freeform 41"/>
            <p:cNvSpPr/>
            <p:nvPr/>
          </p:nvSpPr>
          <p:spPr bwMode="auto">
            <a:xfrm>
              <a:off x="6450013" y="3578226"/>
              <a:ext cx="95250" cy="341313"/>
            </a:xfrm>
            <a:custGeom>
              <a:avLst/>
              <a:gdLst>
                <a:gd name="T0" fmla="*/ 0 w 25"/>
                <a:gd name="T1" fmla="*/ 76 h 90"/>
                <a:gd name="T2" fmla="*/ 2 w 25"/>
                <a:gd name="T3" fmla="*/ 84 h 90"/>
                <a:gd name="T4" fmla="*/ 2 w 25"/>
                <a:gd name="T5" fmla="*/ 84 h 90"/>
                <a:gd name="T6" fmla="*/ 3 w 25"/>
                <a:gd name="T7" fmla="*/ 90 h 90"/>
                <a:gd name="T8" fmla="*/ 22 w 25"/>
                <a:gd name="T9" fmla="*/ 90 h 90"/>
                <a:gd name="T10" fmla="*/ 24 w 25"/>
                <a:gd name="T11" fmla="*/ 84 h 90"/>
                <a:gd name="T12" fmla="*/ 24 w 25"/>
                <a:gd name="T13" fmla="*/ 84 h 90"/>
                <a:gd name="T14" fmla="*/ 25 w 25"/>
                <a:gd name="T15" fmla="*/ 76 h 90"/>
                <a:gd name="T16" fmla="*/ 25 w 25"/>
                <a:gd name="T17" fmla="*/ 0 h 90"/>
                <a:gd name="T18" fmla="*/ 0 w 25"/>
                <a:gd name="T19" fmla="*/ 0 h 90"/>
                <a:gd name="T20" fmla="*/ 0 w 25"/>
                <a:gd name="T21" fmla="*/ 7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90">
                  <a:moveTo>
                    <a:pt x="0" y="76"/>
                  </a:moveTo>
                  <a:cubicBezTo>
                    <a:pt x="0" y="79"/>
                    <a:pt x="1" y="82"/>
                    <a:pt x="2" y="84"/>
                  </a:cubicBezTo>
                  <a:cubicBezTo>
                    <a:pt x="2" y="84"/>
                    <a:pt x="2" y="84"/>
                    <a:pt x="2" y="84"/>
                  </a:cubicBezTo>
                  <a:cubicBezTo>
                    <a:pt x="3" y="90"/>
                    <a:pt x="3" y="90"/>
                    <a:pt x="3" y="90"/>
                  </a:cubicBezTo>
                  <a:cubicBezTo>
                    <a:pt x="22" y="90"/>
                    <a:pt x="22" y="90"/>
                    <a:pt x="22" y="90"/>
                  </a:cubicBezTo>
                  <a:cubicBezTo>
                    <a:pt x="24" y="84"/>
                    <a:pt x="24" y="84"/>
                    <a:pt x="24" y="84"/>
                  </a:cubicBezTo>
                  <a:cubicBezTo>
                    <a:pt x="24" y="84"/>
                    <a:pt x="24" y="84"/>
                    <a:pt x="24" y="84"/>
                  </a:cubicBezTo>
                  <a:cubicBezTo>
                    <a:pt x="25" y="82"/>
                    <a:pt x="25" y="79"/>
                    <a:pt x="25" y="76"/>
                  </a:cubicBezTo>
                  <a:cubicBezTo>
                    <a:pt x="25" y="0"/>
                    <a:pt x="25" y="0"/>
                    <a:pt x="25" y="0"/>
                  </a:cubicBezTo>
                  <a:cubicBezTo>
                    <a:pt x="0" y="0"/>
                    <a:pt x="0" y="0"/>
                    <a:pt x="0" y="0"/>
                  </a:cubicBezTo>
                  <a:lnTo>
                    <a:pt x="0" y="76"/>
                  </a:lnTo>
                  <a:close/>
                </a:path>
              </a:pathLst>
            </a:custGeom>
            <a:blipFill dpi="0" rotWithShape="0">
              <a:blip r:embed="rId30" cstate="print">
                <a:lum/>
              </a:blip>
              <a:srcRect/>
              <a:stretch>
                <a:fillRect l="-430474" t="-388904" r="-2218016" b="-673258"/>
              </a:stretch>
            </a:blipFill>
            <a:ln>
              <a:noFill/>
            </a:ln>
          </p:spPr>
          <p:txBody>
            <a:bodyPr vert="horz" wrap="square" lIns="91431" tIns="45716" rIns="91431" bIns="45716" numCol="1" anchor="t" anchorCtr="0" compatLnSpc="1"/>
            <a:lstStyle/>
            <a:p>
              <a:endParaRPr lang="zh-CN" altLang="en-US" kern="0">
                <a:solidFill>
                  <a:schemeClr val="bg1"/>
                </a:solidFill>
                <a:latin typeface="方正中等线简体" panose="03000509000000000000" pitchFamily="65" charset="-122"/>
                <a:ea typeface="方正中等线简体" panose="03000509000000000000" pitchFamily="65" charset="-122"/>
              </a:endParaRPr>
            </a:p>
          </p:txBody>
        </p:sp>
        <p:sp>
          <p:nvSpPr>
            <p:cNvPr id="64" name="Rectangle 42"/>
            <p:cNvSpPr>
              <a:spLocks noChangeArrowheads="1"/>
            </p:cNvSpPr>
            <p:nvPr/>
          </p:nvSpPr>
          <p:spPr bwMode="auto">
            <a:xfrm>
              <a:off x="6450013" y="3214688"/>
              <a:ext cx="95250" cy="338138"/>
            </a:xfrm>
            <a:prstGeom prst="rect">
              <a:avLst/>
            </a:prstGeom>
            <a:blipFill dpi="0" rotWithShape="0">
              <a:blip r:embed="rId31" cstate="print">
                <a:lum/>
              </a:blip>
              <a:srcRect/>
              <a:stretch>
                <a:fillRect l="-430474" t="-388904" r="-2218016" b="-673258"/>
              </a:stretch>
            </a:blipFill>
            <a:ln>
              <a:noFill/>
            </a:ln>
          </p:spPr>
          <p:txBody>
            <a:bodyPr vert="horz" wrap="square" lIns="91431" tIns="45716" rIns="91431" bIns="45716" numCol="1" anchor="t" anchorCtr="0" compatLnSpc="1"/>
            <a:lstStyle/>
            <a:p>
              <a:endParaRPr lang="zh-CN" altLang="en-US" kern="0">
                <a:solidFill>
                  <a:schemeClr val="bg1"/>
                </a:solidFill>
                <a:latin typeface="方正中等线简体" panose="03000509000000000000" pitchFamily="65" charset="-122"/>
                <a:ea typeface="方正中等线简体" panose="03000509000000000000" pitchFamily="65" charset="-122"/>
              </a:endParaRPr>
            </a:p>
          </p:txBody>
        </p:sp>
        <p:sp>
          <p:nvSpPr>
            <p:cNvPr id="65" name="Freeform 43"/>
            <p:cNvSpPr/>
            <p:nvPr/>
          </p:nvSpPr>
          <p:spPr bwMode="auto">
            <a:xfrm>
              <a:off x="6469063" y="3941763"/>
              <a:ext cx="60325" cy="98425"/>
            </a:xfrm>
            <a:custGeom>
              <a:avLst/>
              <a:gdLst>
                <a:gd name="T0" fmla="*/ 6 w 16"/>
                <a:gd name="T1" fmla="*/ 24 h 26"/>
                <a:gd name="T2" fmla="*/ 9 w 16"/>
                <a:gd name="T3" fmla="*/ 24 h 26"/>
                <a:gd name="T4" fmla="*/ 16 w 16"/>
                <a:gd name="T5" fmla="*/ 0 h 26"/>
                <a:gd name="T6" fmla="*/ 0 w 16"/>
                <a:gd name="T7" fmla="*/ 0 h 26"/>
                <a:gd name="T8" fmla="*/ 6 w 16"/>
                <a:gd name="T9" fmla="*/ 24 h 26"/>
              </a:gdLst>
              <a:ahLst/>
              <a:cxnLst>
                <a:cxn ang="0">
                  <a:pos x="T0" y="T1"/>
                </a:cxn>
                <a:cxn ang="0">
                  <a:pos x="T2" y="T3"/>
                </a:cxn>
                <a:cxn ang="0">
                  <a:pos x="T4" y="T5"/>
                </a:cxn>
                <a:cxn ang="0">
                  <a:pos x="T6" y="T7"/>
                </a:cxn>
                <a:cxn ang="0">
                  <a:pos x="T8" y="T9"/>
                </a:cxn>
              </a:cxnLst>
              <a:rect l="0" t="0" r="r" b="b"/>
              <a:pathLst>
                <a:path w="16" h="26">
                  <a:moveTo>
                    <a:pt x="6" y="24"/>
                  </a:moveTo>
                  <a:cubicBezTo>
                    <a:pt x="6" y="25"/>
                    <a:pt x="8" y="26"/>
                    <a:pt x="9" y="24"/>
                  </a:cubicBezTo>
                  <a:cubicBezTo>
                    <a:pt x="16" y="0"/>
                    <a:pt x="16" y="0"/>
                    <a:pt x="16" y="0"/>
                  </a:cubicBezTo>
                  <a:cubicBezTo>
                    <a:pt x="0" y="0"/>
                    <a:pt x="0" y="0"/>
                    <a:pt x="0" y="0"/>
                  </a:cubicBezTo>
                  <a:lnTo>
                    <a:pt x="6" y="24"/>
                  </a:lnTo>
                  <a:close/>
                </a:path>
              </a:pathLst>
            </a:custGeom>
            <a:blipFill dpi="0" rotWithShape="0">
              <a:blip r:embed="rId32" cstate="print">
                <a:lum/>
              </a:blip>
              <a:srcRect/>
              <a:stretch>
                <a:fillRect l="-430474" t="-388904" r="-2218016" b="-673258"/>
              </a:stretch>
            </a:blipFill>
            <a:ln>
              <a:noFill/>
            </a:ln>
          </p:spPr>
          <p:txBody>
            <a:bodyPr vert="horz" wrap="square" lIns="91431" tIns="45716" rIns="91431" bIns="45716" numCol="1" anchor="t" anchorCtr="0" compatLnSpc="1"/>
            <a:lstStyle/>
            <a:p>
              <a:endParaRPr lang="zh-CN" altLang="en-US" kern="0">
                <a:solidFill>
                  <a:schemeClr val="bg1"/>
                </a:solidFill>
                <a:latin typeface="方正中等线简体" panose="03000509000000000000" pitchFamily="65" charset="-122"/>
                <a:ea typeface="方正中等线简体" panose="03000509000000000000" pitchFamily="65" charset="-122"/>
              </a:endParaRPr>
            </a:p>
          </p:txBody>
        </p:sp>
        <p:sp>
          <p:nvSpPr>
            <p:cNvPr id="66" name="Freeform 44"/>
            <p:cNvSpPr/>
            <p:nvPr/>
          </p:nvSpPr>
          <p:spPr bwMode="auto">
            <a:xfrm>
              <a:off x="5802313" y="3484563"/>
              <a:ext cx="109538" cy="150813"/>
            </a:xfrm>
            <a:custGeom>
              <a:avLst/>
              <a:gdLst>
                <a:gd name="T0" fmla="*/ 3 w 29"/>
                <a:gd name="T1" fmla="*/ 40 h 40"/>
                <a:gd name="T2" fmla="*/ 26 w 29"/>
                <a:gd name="T3" fmla="*/ 40 h 40"/>
                <a:gd name="T4" fmla="*/ 29 w 29"/>
                <a:gd name="T5" fmla="*/ 37 h 40"/>
                <a:gd name="T6" fmla="*/ 29 w 29"/>
                <a:gd name="T7" fmla="*/ 3 h 40"/>
                <a:gd name="T8" fmla="*/ 26 w 29"/>
                <a:gd name="T9" fmla="*/ 0 h 40"/>
                <a:gd name="T10" fmla="*/ 3 w 29"/>
                <a:gd name="T11" fmla="*/ 0 h 40"/>
                <a:gd name="T12" fmla="*/ 0 w 29"/>
                <a:gd name="T13" fmla="*/ 3 h 40"/>
                <a:gd name="T14" fmla="*/ 0 w 29"/>
                <a:gd name="T15" fmla="*/ 37 h 40"/>
                <a:gd name="T16" fmla="*/ 3 w 29"/>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40">
                  <a:moveTo>
                    <a:pt x="3" y="40"/>
                  </a:moveTo>
                  <a:cubicBezTo>
                    <a:pt x="26" y="40"/>
                    <a:pt x="26" y="40"/>
                    <a:pt x="26" y="40"/>
                  </a:cubicBezTo>
                  <a:cubicBezTo>
                    <a:pt x="28" y="40"/>
                    <a:pt x="29" y="39"/>
                    <a:pt x="29" y="37"/>
                  </a:cubicBezTo>
                  <a:cubicBezTo>
                    <a:pt x="29" y="3"/>
                    <a:pt x="29" y="3"/>
                    <a:pt x="29" y="3"/>
                  </a:cubicBezTo>
                  <a:cubicBezTo>
                    <a:pt x="29" y="2"/>
                    <a:pt x="28" y="0"/>
                    <a:pt x="26" y="0"/>
                  </a:cubicBezTo>
                  <a:cubicBezTo>
                    <a:pt x="3" y="0"/>
                    <a:pt x="3" y="0"/>
                    <a:pt x="3" y="0"/>
                  </a:cubicBezTo>
                  <a:cubicBezTo>
                    <a:pt x="1" y="0"/>
                    <a:pt x="0" y="2"/>
                    <a:pt x="0" y="3"/>
                  </a:cubicBezTo>
                  <a:cubicBezTo>
                    <a:pt x="0" y="37"/>
                    <a:pt x="0" y="37"/>
                    <a:pt x="0" y="37"/>
                  </a:cubicBezTo>
                  <a:cubicBezTo>
                    <a:pt x="0" y="39"/>
                    <a:pt x="1" y="40"/>
                    <a:pt x="3" y="40"/>
                  </a:cubicBezTo>
                  <a:close/>
                </a:path>
              </a:pathLst>
            </a:custGeom>
            <a:blipFill dpi="0" rotWithShape="0">
              <a:blip r:embed="rId33" cstate="print">
                <a:lum/>
              </a:blip>
              <a:srcRect/>
              <a:stretch>
                <a:fillRect l="-430474" t="-388904" r="-2218016" b="-673258"/>
              </a:stretch>
            </a:blipFill>
            <a:ln>
              <a:noFill/>
            </a:ln>
          </p:spPr>
          <p:txBody>
            <a:bodyPr vert="horz" wrap="square" lIns="91431" tIns="45716" rIns="91431" bIns="45716" numCol="1" anchor="t" anchorCtr="0" compatLnSpc="1"/>
            <a:lstStyle/>
            <a:p>
              <a:endParaRPr lang="zh-CN" altLang="en-US" kern="0">
                <a:solidFill>
                  <a:schemeClr val="bg1"/>
                </a:solidFill>
                <a:latin typeface="方正中等线简体" panose="03000509000000000000" pitchFamily="65" charset="-122"/>
                <a:ea typeface="方正中等线简体" panose="03000509000000000000" pitchFamily="65" charset="-122"/>
              </a:endParaRPr>
            </a:p>
          </p:txBody>
        </p:sp>
        <p:sp>
          <p:nvSpPr>
            <p:cNvPr id="67" name="Freeform 45"/>
            <p:cNvSpPr/>
            <p:nvPr/>
          </p:nvSpPr>
          <p:spPr bwMode="auto">
            <a:xfrm>
              <a:off x="5961063" y="3441701"/>
              <a:ext cx="106363" cy="193675"/>
            </a:xfrm>
            <a:custGeom>
              <a:avLst/>
              <a:gdLst>
                <a:gd name="T0" fmla="*/ 2 w 28"/>
                <a:gd name="T1" fmla="*/ 51 h 51"/>
                <a:gd name="T2" fmla="*/ 26 w 28"/>
                <a:gd name="T3" fmla="*/ 51 h 51"/>
                <a:gd name="T4" fmla="*/ 28 w 28"/>
                <a:gd name="T5" fmla="*/ 48 h 51"/>
                <a:gd name="T6" fmla="*/ 28 w 28"/>
                <a:gd name="T7" fmla="*/ 2 h 51"/>
                <a:gd name="T8" fmla="*/ 26 w 28"/>
                <a:gd name="T9" fmla="*/ 0 h 51"/>
                <a:gd name="T10" fmla="*/ 2 w 28"/>
                <a:gd name="T11" fmla="*/ 0 h 51"/>
                <a:gd name="T12" fmla="*/ 0 w 28"/>
                <a:gd name="T13" fmla="*/ 2 h 51"/>
                <a:gd name="T14" fmla="*/ 0 w 28"/>
                <a:gd name="T15" fmla="*/ 48 h 51"/>
                <a:gd name="T16" fmla="*/ 2 w 28"/>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51">
                  <a:moveTo>
                    <a:pt x="2" y="51"/>
                  </a:moveTo>
                  <a:cubicBezTo>
                    <a:pt x="26" y="51"/>
                    <a:pt x="26" y="51"/>
                    <a:pt x="26" y="51"/>
                  </a:cubicBezTo>
                  <a:cubicBezTo>
                    <a:pt x="27" y="51"/>
                    <a:pt x="28" y="50"/>
                    <a:pt x="28" y="48"/>
                  </a:cubicBezTo>
                  <a:cubicBezTo>
                    <a:pt x="28" y="2"/>
                    <a:pt x="28" y="2"/>
                    <a:pt x="28" y="2"/>
                  </a:cubicBezTo>
                  <a:cubicBezTo>
                    <a:pt x="28" y="1"/>
                    <a:pt x="27" y="0"/>
                    <a:pt x="26" y="0"/>
                  </a:cubicBezTo>
                  <a:cubicBezTo>
                    <a:pt x="2" y="0"/>
                    <a:pt x="2" y="0"/>
                    <a:pt x="2" y="0"/>
                  </a:cubicBezTo>
                  <a:cubicBezTo>
                    <a:pt x="1" y="0"/>
                    <a:pt x="0" y="1"/>
                    <a:pt x="0" y="2"/>
                  </a:cubicBezTo>
                  <a:cubicBezTo>
                    <a:pt x="0" y="48"/>
                    <a:pt x="0" y="48"/>
                    <a:pt x="0" y="48"/>
                  </a:cubicBezTo>
                  <a:cubicBezTo>
                    <a:pt x="0" y="50"/>
                    <a:pt x="1" y="51"/>
                    <a:pt x="2" y="51"/>
                  </a:cubicBezTo>
                  <a:close/>
                </a:path>
              </a:pathLst>
            </a:custGeom>
            <a:blipFill dpi="0" rotWithShape="0">
              <a:blip r:embed="rId34" cstate="print">
                <a:lum/>
              </a:blip>
              <a:srcRect/>
              <a:stretch>
                <a:fillRect l="-430474" t="-388904" r="-2218016" b="-673258"/>
              </a:stretch>
            </a:blipFill>
            <a:ln>
              <a:noFill/>
            </a:ln>
          </p:spPr>
          <p:txBody>
            <a:bodyPr vert="horz" wrap="square" lIns="91431" tIns="45716" rIns="91431" bIns="45716" numCol="1" anchor="t" anchorCtr="0" compatLnSpc="1"/>
            <a:lstStyle/>
            <a:p>
              <a:endParaRPr lang="zh-CN" altLang="en-US" kern="0">
                <a:solidFill>
                  <a:schemeClr val="bg1"/>
                </a:solidFill>
                <a:latin typeface="方正中等线简体" panose="03000509000000000000" pitchFamily="65" charset="-122"/>
                <a:ea typeface="方正中等线简体" panose="03000509000000000000" pitchFamily="65" charset="-122"/>
              </a:endParaRPr>
            </a:p>
          </p:txBody>
        </p:sp>
        <p:sp>
          <p:nvSpPr>
            <p:cNvPr id="68" name="Freeform 46"/>
            <p:cNvSpPr/>
            <p:nvPr/>
          </p:nvSpPr>
          <p:spPr bwMode="auto">
            <a:xfrm>
              <a:off x="6116638" y="3348038"/>
              <a:ext cx="109538" cy="287338"/>
            </a:xfrm>
            <a:custGeom>
              <a:avLst/>
              <a:gdLst>
                <a:gd name="T0" fmla="*/ 3 w 29"/>
                <a:gd name="T1" fmla="*/ 76 h 76"/>
                <a:gd name="T2" fmla="*/ 26 w 29"/>
                <a:gd name="T3" fmla="*/ 76 h 76"/>
                <a:gd name="T4" fmla="*/ 29 w 29"/>
                <a:gd name="T5" fmla="*/ 73 h 76"/>
                <a:gd name="T6" fmla="*/ 29 w 29"/>
                <a:gd name="T7" fmla="*/ 2 h 76"/>
                <a:gd name="T8" fmla="*/ 26 w 29"/>
                <a:gd name="T9" fmla="*/ 0 h 76"/>
                <a:gd name="T10" fmla="*/ 3 w 29"/>
                <a:gd name="T11" fmla="*/ 0 h 76"/>
                <a:gd name="T12" fmla="*/ 0 w 29"/>
                <a:gd name="T13" fmla="*/ 2 h 76"/>
                <a:gd name="T14" fmla="*/ 0 w 29"/>
                <a:gd name="T15" fmla="*/ 73 h 76"/>
                <a:gd name="T16" fmla="*/ 3 w 2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6">
                  <a:moveTo>
                    <a:pt x="3" y="76"/>
                  </a:moveTo>
                  <a:cubicBezTo>
                    <a:pt x="26" y="76"/>
                    <a:pt x="26" y="76"/>
                    <a:pt x="26" y="76"/>
                  </a:cubicBezTo>
                  <a:cubicBezTo>
                    <a:pt x="28" y="76"/>
                    <a:pt x="29" y="75"/>
                    <a:pt x="29" y="73"/>
                  </a:cubicBezTo>
                  <a:cubicBezTo>
                    <a:pt x="29" y="2"/>
                    <a:pt x="29" y="2"/>
                    <a:pt x="29" y="2"/>
                  </a:cubicBezTo>
                  <a:cubicBezTo>
                    <a:pt x="29" y="1"/>
                    <a:pt x="28" y="0"/>
                    <a:pt x="26" y="0"/>
                  </a:cubicBezTo>
                  <a:cubicBezTo>
                    <a:pt x="3" y="0"/>
                    <a:pt x="3" y="0"/>
                    <a:pt x="3" y="0"/>
                  </a:cubicBezTo>
                  <a:cubicBezTo>
                    <a:pt x="1" y="0"/>
                    <a:pt x="0" y="1"/>
                    <a:pt x="0" y="2"/>
                  </a:cubicBezTo>
                  <a:cubicBezTo>
                    <a:pt x="0" y="73"/>
                    <a:pt x="0" y="73"/>
                    <a:pt x="0" y="73"/>
                  </a:cubicBezTo>
                  <a:cubicBezTo>
                    <a:pt x="0" y="75"/>
                    <a:pt x="1" y="76"/>
                    <a:pt x="3" y="76"/>
                  </a:cubicBezTo>
                  <a:close/>
                </a:path>
              </a:pathLst>
            </a:custGeom>
            <a:blipFill dpi="0" rotWithShape="0">
              <a:blip r:embed="rId35" cstate="print">
                <a:lum/>
              </a:blip>
              <a:srcRect/>
              <a:stretch>
                <a:fillRect l="-430474" t="-388904" r="-2218016" b="-673258"/>
              </a:stretch>
            </a:blipFill>
            <a:ln>
              <a:noFill/>
            </a:ln>
          </p:spPr>
          <p:txBody>
            <a:bodyPr vert="horz" wrap="square" lIns="91431" tIns="45716" rIns="91431" bIns="45716" numCol="1" anchor="t" anchorCtr="0" compatLnSpc="1"/>
            <a:lstStyle/>
            <a:p>
              <a:endParaRPr lang="zh-CN" altLang="en-US" kern="0">
                <a:solidFill>
                  <a:schemeClr val="bg1"/>
                </a:solidFill>
                <a:latin typeface="方正中等线简体" panose="03000509000000000000" pitchFamily="65" charset="-122"/>
                <a:ea typeface="方正中等线简体" panose="03000509000000000000" pitchFamily="65" charset="-122"/>
              </a:endParaRPr>
            </a:p>
          </p:txBody>
        </p:sp>
        <p:sp>
          <p:nvSpPr>
            <p:cNvPr id="69" name="Freeform 47"/>
            <p:cNvSpPr/>
            <p:nvPr/>
          </p:nvSpPr>
          <p:spPr bwMode="auto">
            <a:xfrm>
              <a:off x="5802313" y="3101976"/>
              <a:ext cx="450850" cy="336550"/>
            </a:xfrm>
            <a:custGeom>
              <a:avLst/>
              <a:gdLst>
                <a:gd name="T0" fmla="*/ 114 w 119"/>
                <a:gd name="T1" fmla="*/ 8 h 89"/>
                <a:gd name="T2" fmla="*/ 112 w 119"/>
                <a:gd name="T3" fmla="*/ 0 h 89"/>
                <a:gd name="T4" fmla="*/ 104 w 119"/>
                <a:gd name="T5" fmla="*/ 3 h 89"/>
                <a:gd name="T6" fmla="*/ 69 w 119"/>
                <a:gd name="T7" fmla="*/ 17 h 89"/>
                <a:gd name="T8" fmla="*/ 74 w 119"/>
                <a:gd name="T9" fmla="*/ 30 h 89"/>
                <a:gd name="T10" fmla="*/ 90 w 119"/>
                <a:gd name="T11" fmla="*/ 23 h 89"/>
                <a:gd name="T12" fmla="*/ 73 w 119"/>
                <a:gd name="T13" fmla="*/ 48 h 89"/>
                <a:gd name="T14" fmla="*/ 36 w 119"/>
                <a:gd name="T15" fmla="*/ 71 h 89"/>
                <a:gd name="T16" fmla="*/ 5 w 119"/>
                <a:gd name="T17" fmla="*/ 75 h 89"/>
                <a:gd name="T18" fmla="*/ 1 w 119"/>
                <a:gd name="T19" fmla="*/ 75 h 89"/>
                <a:gd name="T20" fmla="*/ 0 w 119"/>
                <a:gd name="T21" fmla="*/ 75 h 89"/>
                <a:gd name="T22" fmla="*/ 0 w 119"/>
                <a:gd name="T23" fmla="*/ 75 h 89"/>
                <a:gd name="T24" fmla="*/ 0 w 119"/>
                <a:gd name="T25" fmla="*/ 88 h 89"/>
                <a:gd name="T26" fmla="*/ 5 w 119"/>
                <a:gd name="T27" fmla="*/ 89 h 89"/>
                <a:gd name="T28" fmla="*/ 54 w 119"/>
                <a:gd name="T29" fmla="*/ 78 h 89"/>
                <a:gd name="T30" fmla="*/ 83 w 119"/>
                <a:gd name="T31" fmla="*/ 58 h 89"/>
                <a:gd name="T32" fmla="*/ 103 w 119"/>
                <a:gd name="T33" fmla="*/ 29 h 89"/>
                <a:gd name="T34" fmla="*/ 106 w 119"/>
                <a:gd name="T35" fmla="*/ 46 h 89"/>
                <a:gd name="T36" fmla="*/ 119 w 119"/>
                <a:gd name="T37" fmla="*/ 44 h 89"/>
                <a:gd name="T38" fmla="*/ 114 w 119"/>
                <a:gd name="T39" fmla="*/ 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9" h="89">
                  <a:moveTo>
                    <a:pt x="114" y="8"/>
                  </a:moveTo>
                  <a:cubicBezTo>
                    <a:pt x="112" y="0"/>
                    <a:pt x="112" y="0"/>
                    <a:pt x="112" y="0"/>
                  </a:cubicBezTo>
                  <a:cubicBezTo>
                    <a:pt x="104" y="3"/>
                    <a:pt x="104" y="3"/>
                    <a:pt x="104" y="3"/>
                  </a:cubicBezTo>
                  <a:cubicBezTo>
                    <a:pt x="93" y="8"/>
                    <a:pt x="81" y="12"/>
                    <a:pt x="69" y="17"/>
                  </a:cubicBezTo>
                  <a:cubicBezTo>
                    <a:pt x="74" y="30"/>
                    <a:pt x="74" y="30"/>
                    <a:pt x="74" y="30"/>
                  </a:cubicBezTo>
                  <a:cubicBezTo>
                    <a:pt x="80" y="27"/>
                    <a:pt x="85" y="25"/>
                    <a:pt x="90" y="23"/>
                  </a:cubicBezTo>
                  <a:cubicBezTo>
                    <a:pt x="86" y="33"/>
                    <a:pt x="80" y="42"/>
                    <a:pt x="73" y="48"/>
                  </a:cubicBezTo>
                  <a:cubicBezTo>
                    <a:pt x="62" y="60"/>
                    <a:pt x="48" y="67"/>
                    <a:pt x="36" y="71"/>
                  </a:cubicBezTo>
                  <a:cubicBezTo>
                    <a:pt x="23" y="74"/>
                    <a:pt x="12" y="75"/>
                    <a:pt x="5" y="75"/>
                  </a:cubicBezTo>
                  <a:cubicBezTo>
                    <a:pt x="4" y="75"/>
                    <a:pt x="2" y="75"/>
                    <a:pt x="1" y="75"/>
                  </a:cubicBezTo>
                  <a:cubicBezTo>
                    <a:pt x="1" y="75"/>
                    <a:pt x="0" y="75"/>
                    <a:pt x="0" y="75"/>
                  </a:cubicBezTo>
                  <a:cubicBezTo>
                    <a:pt x="0" y="75"/>
                    <a:pt x="0" y="75"/>
                    <a:pt x="0" y="75"/>
                  </a:cubicBezTo>
                  <a:cubicBezTo>
                    <a:pt x="0" y="88"/>
                    <a:pt x="0" y="88"/>
                    <a:pt x="0" y="88"/>
                  </a:cubicBezTo>
                  <a:cubicBezTo>
                    <a:pt x="1" y="89"/>
                    <a:pt x="3" y="89"/>
                    <a:pt x="5" y="89"/>
                  </a:cubicBezTo>
                  <a:cubicBezTo>
                    <a:pt x="15" y="89"/>
                    <a:pt x="34" y="87"/>
                    <a:pt x="54" y="78"/>
                  </a:cubicBezTo>
                  <a:cubicBezTo>
                    <a:pt x="64" y="74"/>
                    <a:pt x="74" y="67"/>
                    <a:pt x="83" y="58"/>
                  </a:cubicBezTo>
                  <a:cubicBezTo>
                    <a:pt x="91" y="50"/>
                    <a:pt x="98" y="40"/>
                    <a:pt x="103" y="29"/>
                  </a:cubicBezTo>
                  <a:cubicBezTo>
                    <a:pt x="104" y="34"/>
                    <a:pt x="105" y="40"/>
                    <a:pt x="106" y="46"/>
                  </a:cubicBezTo>
                  <a:cubicBezTo>
                    <a:pt x="119" y="44"/>
                    <a:pt x="119" y="44"/>
                    <a:pt x="119" y="44"/>
                  </a:cubicBezTo>
                  <a:cubicBezTo>
                    <a:pt x="117" y="32"/>
                    <a:pt x="116" y="20"/>
                    <a:pt x="114" y="8"/>
                  </a:cubicBezTo>
                  <a:close/>
                </a:path>
              </a:pathLst>
            </a:custGeom>
            <a:blipFill dpi="0" rotWithShape="0">
              <a:blip r:embed="rId36" cstate="print">
                <a:lum/>
              </a:blip>
              <a:srcRect/>
              <a:stretch>
                <a:fillRect l="-430474" t="-388904" r="-2218016" b="-673258"/>
              </a:stretch>
            </a:blipFill>
            <a:ln>
              <a:noFill/>
            </a:ln>
          </p:spPr>
          <p:txBody>
            <a:bodyPr vert="horz" wrap="square" lIns="91431" tIns="45716" rIns="91431" bIns="45716" numCol="1" anchor="t" anchorCtr="0" compatLnSpc="1"/>
            <a:lstStyle/>
            <a:p>
              <a:endParaRPr lang="zh-CN" altLang="en-US" kern="0">
                <a:solidFill>
                  <a:schemeClr val="bg1"/>
                </a:solidFill>
                <a:latin typeface="方正中等线简体" panose="03000509000000000000" pitchFamily="65" charset="-122"/>
                <a:ea typeface="方正中等线简体" panose="03000509000000000000" pitchFamily="65" charset="-122"/>
              </a:endParaRPr>
            </a:p>
          </p:txBody>
        </p:sp>
        <p:sp>
          <p:nvSpPr>
            <p:cNvPr id="70" name="Freeform 48"/>
            <p:cNvSpPr/>
            <p:nvPr/>
          </p:nvSpPr>
          <p:spPr bwMode="auto">
            <a:xfrm>
              <a:off x="6184901" y="31734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blipFill dpi="0" rotWithShape="0">
              <a:blip r:embed="rId37">
                <a:lum/>
              </a:blip>
              <a:srcRect/>
              <a:stretch>
                <a:fillRect l="-430474" t="-388904" r="-2218016" b="-673258"/>
              </a:stretch>
            </a:blipFill>
            <a:ln>
              <a:noFill/>
            </a:ln>
          </p:spPr>
          <p:txBody>
            <a:bodyPr vert="horz" wrap="square" lIns="91431" tIns="45716" rIns="91431" bIns="45716" numCol="1" anchor="t" anchorCtr="0" compatLnSpc="1"/>
            <a:lstStyle/>
            <a:p>
              <a:endParaRPr lang="zh-CN" altLang="en-US" kern="0">
                <a:solidFill>
                  <a:schemeClr val="bg1"/>
                </a:solidFill>
                <a:latin typeface="方正中等线简体" panose="03000509000000000000" pitchFamily="65" charset="-122"/>
                <a:ea typeface="方正中等线简体" panose="03000509000000000000" pitchFamily="65" charset="-122"/>
              </a:endParaRPr>
            </a:p>
          </p:txBody>
        </p:sp>
      </p:grpSp>
      <p:sp>
        <p:nvSpPr>
          <p:cNvPr id="71" name="文本框 70"/>
          <p:cNvSpPr txBox="1"/>
          <p:nvPr/>
        </p:nvSpPr>
        <p:spPr>
          <a:xfrm>
            <a:off x="8263419" y="2746005"/>
            <a:ext cx="2408487" cy="1569660"/>
          </a:xfrm>
          <a:prstGeom prst="rect">
            <a:avLst/>
          </a:prstGeom>
          <a:noFill/>
        </p:spPr>
        <p:txBody>
          <a:bodyPr wrap="square" rtlCol="0">
            <a:spAutoFit/>
          </a:bodyPr>
          <a:lstStyle/>
          <a:p>
            <a:r>
              <a:rPr lang="zh-CN" altLang="en-US" sz="2400" dirty="0">
                <a:solidFill>
                  <a:schemeClr val="bg1"/>
                </a:solidFill>
                <a:latin typeface="方正正中黑简体" panose="02000000000000000000" pitchFamily="2" charset="-122"/>
                <a:ea typeface="方正正中黑简体" panose="02000000000000000000" pitchFamily="2" charset="-122"/>
              </a:rPr>
              <a:t>添加文本标题</a:t>
            </a:r>
            <a:endParaRPr lang="en-US" altLang="zh-CN" sz="2400" dirty="0">
              <a:solidFill>
                <a:schemeClr val="bg1"/>
              </a:solidFill>
              <a:latin typeface="方正正中黑简体" panose="02000000000000000000" pitchFamily="2" charset="-122"/>
              <a:ea typeface="方正正中黑简体" panose="02000000000000000000" pitchFamily="2" charset="-122"/>
            </a:endParaRPr>
          </a:p>
          <a:p>
            <a:r>
              <a:rPr lang="zh-CN" altLang="en-US" dirty="0">
                <a:solidFill>
                  <a:schemeClr val="bg1"/>
                </a:solidFill>
                <a:latin typeface="方正正中黑简体" panose="02000000000000000000" pitchFamily="2" charset="-122"/>
                <a:ea typeface="方正正中黑简体" panose="02000000000000000000" pitchFamily="2" charset="-122"/>
              </a:rPr>
              <a:t>由专业人员即时调节交易和服务纠纷确保交易的公平公正、合理、有序</a:t>
            </a:r>
          </a:p>
        </p:txBody>
      </p:sp>
      <p:sp>
        <p:nvSpPr>
          <p:cNvPr id="72" name="文本框 71"/>
          <p:cNvSpPr txBox="1"/>
          <p:nvPr/>
        </p:nvSpPr>
        <p:spPr>
          <a:xfrm>
            <a:off x="2838083" y="2746005"/>
            <a:ext cx="2408487" cy="1569660"/>
          </a:xfrm>
          <a:prstGeom prst="rect">
            <a:avLst/>
          </a:prstGeom>
          <a:noFill/>
        </p:spPr>
        <p:txBody>
          <a:bodyPr wrap="square" rtlCol="0">
            <a:spAutoFit/>
          </a:bodyPr>
          <a:lstStyle/>
          <a:p>
            <a:r>
              <a:rPr lang="zh-CN" altLang="en-US" sz="2400" dirty="0">
                <a:solidFill>
                  <a:schemeClr val="bg1"/>
                </a:solidFill>
                <a:latin typeface="方正正中黑简体" panose="02000000000000000000" pitchFamily="2" charset="-122"/>
                <a:ea typeface="方正正中黑简体" panose="02000000000000000000" pitchFamily="2" charset="-122"/>
              </a:rPr>
              <a:t>添加文本标题</a:t>
            </a:r>
            <a:endParaRPr lang="en-US" altLang="zh-CN" sz="2400" dirty="0">
              <a:solidFill>
                <a:schemeClr val="bg1"/>
              </a:solidFill>
              <a:latin typeface="方正正中黑简体" panose="02000000000000000000" pitchFamily="2" charset="-122"/>
              <a:ea typeface="方正正中黑简体" panose="02000000000000000000" pitchFamily="2" charset="-122"/>
            </a:endParaRPr>
          </a:p>
          <a:p>
            <a:r>
              <a:rPr lang="zh-CN" altLang="en-US" dirty="0">
                <a:solidFill>
                  <a:schemeClr val="bg1"/>
                </a:solidFill>
                <a:latin typeface="方正正中黑简体" panose="02000000000000000000" pitchFamily="2" charset="-122"/>
                <a:ea typeface="方正正中黑简体" panose="02000000000000000000" pitchFamily="2" charset="-122"/>
              </a:rPr>
              <a:t>由专业人员即时调节交易和服务纠纷确保交易的公平公正、合理、有序</a:t>
            </a:r>
          </a:p>
        </p:txBody>
      </p:sp>
      <p:sp>
        <p:nvSpPr>
          <p:cNvPr id="73" name="文本框 72"/>
          <p:cNvSpPr txBox="1"/>
          <p:nvPr/>
        </p:nvSpPr>
        <p:spPr>
          <a:xfrm>
            <a:off x="8263419" y="4818397"/>
            <a:ext cx="2408487" cy="1569660"/>
          </a:xfrm>
          <a:prstGeom prst="rect">
            <a:avLst/>
          </a:prstGeom>
          <a:noFill/>
        </p:spPr>
        <p:txBody>
          <a:bodyPr wrap="square" rtlCol="0">
            <a:spAutoFit/>
          </a:bodyPr>
          <a:lstStyle/>
          <a:p>
            <a:r>
              <a:rPr lang="zh-CN" altLang="en-US" sz="2400" dirty="0">
                <a:solidFill>
                  <a:schemeClr val="bg1"/>
                </a:solidFill>
                <a:latin typeface="方正正中黑简体" panose="02000000000000000000" pitchFamily="2" charset="-122"/>
                <a:ea typeface="方正正中黑简体" panose="02000000000000000000" pitchFamily="2" charset="-122"/>
              </a:rPr>
              <a:t>添加文本标题</a:t>
            </a:r>
            <a:endParaRPr lang="en-US" altLang="zh-CN" sz="2400" dirty="0">
              <a:solidFill>
                <a:schemeClr val="bg1"/>
              </a:solidFill>
              <a:latin typeface="方正正中黑简体" panose="02000000000000000000" pitchFamily="2" charset="-122"/>
              <a:ea typeface="方正正中黑简体" panose="02000000000000000000" pitchFamily="2" charset="-122"/>
            </a:endParaRPr>
          </a:p>
          <a:p>
            <a:r>
              <a:rPr lang="zh-CN" altLang="en-US" dirty="0">
                <a:solidFill>
                  <a:schemeClr val="bg1"/>
                </a:solidFill>
                <a:latin typeface="方正正中黑简体" panose="02000000000000000000" pitchFamily="2" charset="-122"/>
                <a:ea typeface="方正正中黑简体" panose="02000000000000000000" pitchFamily="2" charset="-122"/>
              </a:rPr>
              <a:t>由专业人员即时调节交易和服务纠纷确保交易的公平公正、合理、有序</a:t>
            </a:r>
          </a:p>
        </p:txBody>
      </p:sp>
      <p:sp>
        <p:nvSpPr>
          <p:cNvPr id="74" name="文本框 73"/>
          <p:cNvSpPr txBox="1"/>
          <p:nvPr/>
        </p:nvSpPr>
        <p:spPr>
          <a:xfrm>
            <a:off x="2838083" y="4818397"/>
            <a:ext cx="2408487" cy="1569660"/>
          </a:xfrm>
          <a:prstGeom prst="rect">
            <a:avLst/>
          </a:prstGeom>
          <a:noFill/>
        </p:spPr>
        <p:txBody>
          <a:bodyPr wrap="square" rtlCol="0">
            <a:spAutoFit/>
          </a:bodyPr>
          <a:lstStyle/>
          <a:p>
            <a:r>
              <a:rPr lang="zh-CN" altLang="en-US" sz="2400" dirty="0">
                <a:solidFill>
                  <a:schemeClr val="bg1"/>
                </a:solidFill>
                <a:latin typeface="方正正中黑简体" panose="02000000000000000000" pitchFamily="2" charset="-122"/>
                <a:ea typeface="方正正中黑简体" panose="02000000000000000000" pitchFamily="2" charset="-122"/>
              </a:rPr>
              <a:t>添加文本标题</a:t>
            </a:r>
            <a:endParaRPr lang="en-US" altLang="zh-CN" sz="2400" dirty="0">
              <a:solidFill>
                <a:schemeClr val="bg1"/>
              </a:solidFill>
              <a:latin typeface="方正正中黑简体" panose="02000000000000000000" pitchFamily="2" charset="-122"/>
              <a:ea typeface="方正正中黑简体" panose="02000000000000000000" pitchFamily="2" charset="-122"/>
            </a:endParaRPr>
          </a:p>
          <a:p>
            <a:r>
              <a:rPr lang="zh-CN" altLang="en-US" dirty="0">
                <a:solidFill>
                  <a:schemeClr val="bg1"/>
                </a:solidFill>
                <a:latin typeface="方正正中黑简体" panose="02000000000000000000" pitchFamily="2" charset="-122"/>
                <a:ea typeface="方正正中黑简体" panose="02000000000000000000" pitchFamily="2" charset="-122"/>
              </a:rPr>
              <a:t>由专业人员即时调节交易和服务纠纷确保交易的公平公正、合理、有序</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直接连接符 55"/>
          <p:cNvCxnSpPr/>
          <p:nvPr/>
        </p:nvCxnSpPr>
        <p:spPr>
          <a:xfrm>
            <a:off x="-167006" y="649286"/>
            <a:ext cx="12487343" cy="0"/>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192511" y="216155"/>
            <a:ext cx="834190" cy="834190"/>
            <a:chOff x="7414667" y="3750264"/>
            <a:chExt cx="871129" cy="871129"/>
          </a:xfrm>
        </p:grpSpPr>
        <p:sp>
          <p:nvSpPr>
            <p:cNvPr id="58" name="椭圆 57"/>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p>
          </p:txBody>
        </p:sp>
        <p:sp>
          <p:nvSpPr>
            <p:cNvPr id="59" name="文本框 58"/>
            <p:cNvSpPr txBox="1"/>
            <p:nvPr/>
          </p:nvSpPr>
          <p:spPr>
            <a:xfrm>
              <a:off x="7461802" y="3771152"/>
              <a:ext cx="792991" cy="803513"/>
            </a:xfrm>
            <a:prstGeom prst="rect">
              <a:avLst/>
            </a:prstGeom>
            <a:noFill/>
          </p:spPr>
          <p:txBody>
            <a:bodyPr wrap="square" rtlCol="0">
              <a:spAutoFit/>
            </a:bodyPr>
            <a:lstStyle/>
            <a:p>
              <a:pPr algn="ctr"/>
              <a:r>
                <a:rPr lang="en-US" altLang="zh-CN" sz="4400" dirty="0">
                  <a:blipFill>
                    <a:blip r:embed="rId2"/>
                    <a:stretch>
                      <a:fillRect/>
                    </a:stretch>
                  </a:blipFill>
                  <a:effectLst>
                    <a:innerShdw blurRad="63500" dist="38100" dir="13500000">
                      <a:prstClr val="black">
                        <a:alpha val="50000"/>
                      </a:prstClr>
                    </a:innerShdw>
                  </a:effectLst>
                  <a:latin typeface="Akzidenz-Grotesk BQ Condensed" pitchFamily="2" charset="0"/>
                  <a:ea typeface="方正大黑简体" panose="03000509000000000000" pitchFamily="65" charset="-122"/>
                </a:rPr>
                <a:t>03</a:t>
              </a:r>
              <a:endParaRPr lang="zh-CN" altLang="en-US" sz="4400" dirty="0">
                <a:blipFill>
                  <a:blip r:embed="rId2"/>
                  <a:stretch>
                    <a:fillRect/>
                  </a:stretch>
                </a:blipFill>
                <a:effectLst>
                  <a:innerShdw blurRad="63500" dist="38100" dir="13500000">
                    <a:prstClr val="black">
                      <a:alpha val="50000"/>
                    </a:prstClr>
                  </a:innerShdw>
                </a:effectLst>
                <a:latin typeface="Akzidenz-Grotesk BQ Condensed" pitchFamily="2" charset="0"/>
                <a:ea typeface="方正大黑简体" panose="03000509000000000000" pitchFamily="65" charset="-122"/>
              </a:endParaRPr>
            </a:p>
          </p:txBody>
        </p:sp>
      </p:grpSp>
      <p:sp>
        <p:nvSpPr>
          <p:cNvPr id="60" name="文本框 59"/>
          <p:cNvSpPr txBox="1"/>
          <p:nvPr/>
        </p:nvSpPr>
        <p:spPr>
          <a:xfrm>
            <a:off x="792665" y="132025"/>
            <a:ext cx="3899180" cy="584775"/>
          </a:xfrm>
          <a:prstGeom prst="rect">
            <a:avLst/>
          </a:prstGeom>
          <a:noFill/>
        </p:spPr>
        <p:txBody>
          <a:bodyPr wrap="square" rtlCol="0">
            <a:spAutoFit/>
          </a:bodyPr>
          <a:lstStyle/>
          <a:p>
            <a:pPr algn="ctr"/>
            <a:r>
              <a:rPr lang="zh-CN" altLang="en-US" sz="3200" dirty="0">
                <a:solidFill>
                  <a:schemeClr val="bg1"/>
                </a:solidFill>
                <a:latin typeface="方正正粗黑简体" panose="02000000000000000000" pitchFamily="2" charset="-122"/>
                <a:ea typeface="方正正粗黑简体" panose="02000000000000000000" pitchFamily="2" charset="-122"/>
              </a:rPr>
              <a:t>请在此处输入标题</a:t>
            </a:r>
          </a:p>
        </p:txBody>
      </p:sp>
      <p:sp>
        <p:nvSpPr>
          <p:cNvPr id="61" name="矩形 60"/>
          <p:cNvSpPr/>
          <p:nvPr/>
        </p:nvSpPr>
        <p:spPr>
          <a:xfrm>
            <a:off x="1071837" y="664153"/>
            <a:ext cx="3031599" cy="369332"/>
          </a:xfrm>
          <a:prstGeom prst="rect">
            <a:avLst/>
          </a:prstGeom>
        </p:spPr>
        <p:txBody>
          <a:bodyPr wrap="none">
            <a:spAutoFit/>
          </a:bodyPr>
          <a:lstStyle/>
          <a:p>
            <a:r>
              <a:rPr lang="en-US" altLang="zh-CN" spc="300" dirty="0">
                <a:solidFill>
                  <a:schemeClr val="bg1"/>
                </a:solidFill>
                <a:latin typeface="Akzidenz-Grotesk BQ Condensed" pitchFamily="2" charset="0"/>
              </a:rPr>
              <a:t>Please enter a title here</a:t>
            </a:r>
            <a:endParaRPr lang="zh-CN" altLang="en-US" spc="300" dirty="0">
              <a:solidFill>
                <a:schemeClr val="bg1"/>
              </a:solidFill>
              <a:latin typeface="Akzidenz-Grotesk BQ Condensed" pitchFamily="2" charset="0"/>
            </a:endParaRPr>
          </a:p>
        </p:txBody>
      </p:sp>
      <p:graphicFrame>
        <p:nvGraphicFramePr>
          <p:cNvPr id="8" name="图表 7"/>
          <p:cNvGraphicFramePr/>
          <p:nvPr/>
        </p:nvGraphicFramePr>
        <p:xfrm>
          <a:off x="942686" y="1426064"/>
          <a:ext cx="10193627" cy="492598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533400" y="8705850"/>
            <a:ext cx="137541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67006" y="2734762"/>
            <a:ext cx="12487343" cy="0"/>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5229726" y="1868488"/>
            <a:ext cx="1732548" cy="1732548"/>
            <a:chOff x="7414667" y="3750264"/>
            <a:chExt cx="871129" cy="871129"/>
          </a:xfrm>
        </p:grpSpPr>
        <p:sp>
          <p:nvSpPr>
            <p:cNvPr id="12" name="椭圆 11"/>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3" name="文本框 12"/>
            <p:cNvSpPr txBox="1"/>
            <p:nvPr/>
          </p:nvSpPr>
          <p:spPr>
            <a:xfrm>
              <a:off x="7461802" y="3771152"/>
              <a:ext cx="792991" cy="789229"/>
            </a:xfrm>
            <a:prstGeom prst="rect">
              <a:avLst/>
            </a:prstGeom>
            <a:noFill/>
          </p:spPr>
          <p:txBody>
            <a:bodyPr wrap="square" rtlCol="0">
              <a:spAutoFit/>
            </a:bodyPr>
            <a:lstStyle/>
            <a:p>
              <a:pPr algn="ctr"/>
              <a:r>
                <a:rPr lang="en-US" altLang="zh-CN" sz="9600" dirty="0">
                  <a:blipFill>
                    <a:blip r:embed="rId2"/>
                    <a:stretch>
                      <a:fillRect/>
                    </a:stretch>
                  </a:blipFill>
                  <a:effectLst>
                    <a:innerShdw blurRad="63500" dist="38100" dir="13500000">
                      <a:prstClr val="black">
                        <a:alpha val="50000"/>
                      </a:prstClr>
                    </a:innerShdw>
                  </a:effectLst>
                  <a:latin typeface="Akzidenz-Grotesk BQ Condensed" pitchFamily="2" charset="0"/>
                  <a:ea typeface="方正大黑简体" panose="03000509000000000000" pitchFamily="65" charset="-122"/>
                </a:rPr>
                <a:t>04</a:t>
              </a:r>
              <a:endParaRPr lang="zh-CN" altLang="en-US" sz="9600" dirty="0">
                <a:blipFill>
                  <a:blip r:embed="rId2"/>
                  <a:stretch>
                    <a:fillRect/>
                  </a:stretch>
                </a:blipFill>
                <a:effectLst>
                  <a:innerShdw blurRad="63500" dist="38100" dir="13500000">
                    <a:prstClr val="black">
                      <a:alpha val="50000"/>
                    </a:prstClr>
                  </a:innerShdw>
                </a:effectLst>
                <a:latin typeface="Akzidenz-Grotesk BQ Condensed" pitchFamily="2" charset="0"/>
                <a:ea typeface="方正大黑简体" panose="03000509000000000000" pitchFamily="65" charset="-122"/>
              </a:endParaRPr>
            </a:p>
          </p:txBody>
        </p:sp>
      </p:grpSp>
      <p:sp>
        <p:nvSpPr>
          <p:cNvPr id="14" name="文本框 13"/>
          <p:cNvSpPr txBox="1"/>
          <p:nvPr/>
        </p:nvSpPr>
        <p:spPr>
          <a:xfrm>
            <a:off x="4146410" y="3641909"/>
            <a:ext cx="3899180" cy="769441"/>
          </a:xfrm>
          <a:prstGeom prst="rect">
            <a:avLst/>
          </a:prstGeom>
          <a:noFill/>
        </p:spPr>
        <p:txBody>
          <a:bodyPr wrap="square" rtlCol="0">
            <a:spAutoFit/>
          </a:bodyPr>
          <a:lstStyle/>
          <a:p>
            <a:pPr algn="ctr"/>
            <a:r>
              <a:rPr lang="zh-CN" altLang="en-US" sz="4400" dirty="0">
                <a:solidFill>
                  <a:schemeClr val="bg1"/>
                </a:solidFill>
                <a:latin typeface="方正正中黑简体" panose="02000000000000000000" pitchFamily="2" charset="-122"/>
                <a:ea typeface="方正正中黑简体" panose="02000000000000000000" pitchFamily="2" charset="-122"/>
              </a:rPr>
              <a:t>此处输入标题</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直接连接符 40"/>
          <p:cNvCxnSpPr/>
          <p:nvPr/>
        </p:nvCxnSpPr>
        <p:spPr>
          <a:xfrm>
            <a:off x="-167006" y="3392488"/>
            <a:ext cx="2007386" cy="0"/>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0184614" y="3392488"/>
            <a:ext cx="2007386" cy="0"/>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9032475" y="3392488"/>
            <a:ext cx="1604210" cy="0"/>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010450" y="3392481"/>
            <a:ext cx="0" cy="949806"/>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9176854" y="3392481"/>
            <a:ext cx="0" cy="949806"/>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4219078" y="2397876"/>
            <a:ext cx="0" cy="949806"/>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7673482" y="2397876"/>
            <a:ext cx="0" cy="949806"/>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195269" y="3392488"/>
            <a:ext cx="1967069" cy="0"/>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054754" y="3392488"/>
            <a:ext cx="1604210" cy="0"/>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219078" y="3392481"/>
            <a:ext cx="1791365" cy="7"/>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614868" y="3392488"/>
            <a:ext cx="1604210" cy="0"/>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877854" y="2339498"/>
            <a:ext cx="2105980" cy="2105980"/>
            <a:chOff x="7414667" y="3750264"/>
            <a:chExt cx="871129" cy="871129"/>
          </a:xfrm>
        </p:grpSpPr>
        <p:sp>
          <p:nvSpPr>
            <p:cNvPr id="5" name="椭圆 4"/>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6" name="文本框 5"/>
            <p:cNvSpPr txBox="1"/>
            <p:nvPr/>
          </p:nvSpPr>
          <p:spPr>
            <a:xfrm>
              <a:off x="7453736" y="3956670"/>
              <a:ext cx="792991" cy="458317"/>
            </a:xfrm>
            <a:prstGeom prst="rect">
              <a:avLst/>
            </a:prstGeom>
            <a:noFill/>
          </p:spPr>
          <p:txBody>
            <a:bodyPr wrap="square" rtlCol="0">
              <a:spAutoFit/>
            </a:bodyPr>
            <a:lstStyle/>
            <a:p>
              <a:pPr algn="ctr"/>
              <a:r>
                <a:rPr lang="zh-CN" altLang="en-US" sz="6600" dirty="0">
                  <a:blipFill>
                    <a:blip r:embed="rId2"/>
                    <a:stretch>
                      <a:fillRect/>
                    </a:stretch>
                  </a:blip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rPr>
                <a:t>目录</a:t>
              </a:r>
            </a:p>
          </p:txBody>
        </p:sp>
      </p:grpSp>
      <p:grpSp>
        <p:nvGrpSpPr>
          <p:cNvPr id="19" name="组合 18"/>
          <p:cNvGrpSpPr/>
          <p:nvPr/>
        </p:nvGrpSpPr>
        <p:grpSpPr>
          <a:xfrm>
            <a:off x="3818029" y="1893998"/>
            <a:ext cx="802098" cy="813246"/>
            <a:chOff x="7414667" y="3738154"/>
            <a:chExt cx="871129" cy="883239"/>
          </a:xfrm>
        </p:grpSpPr>
        <p:sp>
          <p:nvSpPr>
            <p:cNvPr id="20" name="椭圆 19"/>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25400">
              <a:gradFill flip="none" rotWithShape="1">
                <a:gsLst>
                  <a:gs pos="0">
                    <a:schemeClr val="bg1"/>
                  </a:gs>
                  <a:gs pos="100000">
                    <a:schemeClr val="bg1">
                      <a:lumMod val="85000"/>
                    </a:schemeClr>
                  </a:gs>
                </a:gsLst>
                <a:lin ang="2700000" scaled="1"/>
                <a:tileRect/>
              </a:gradFill>
            </a:ln>
            <a:effectLst>
              <a:outerShdw blurRad="889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1" name="文本框 20"/>
            <p:cNvSpPr txBox="1"/>
            <p:nvPr/>
          </p:nvSpPr>
          <p:spPr>
            <a:xfrm>
              <a:off x="7468849" y="3738154"/>
              <a:ext cx="792991" cy="782900"/>
            </a:xfrm>
            <a:prstGeom prst="rect">
              <a:avLst/>
            </a:prstGeom>
            <a:noFill/>
          </p:spPr>
          <p:txBody>
            <a:bodyPr wrap="square" rtlCol="0">
              <a:spAutoFit/>
            </a:bodyPr>
            <a:lstStyle/>
            <a:p>
              <a:pPr algn="ctr"/>
              <a:r>
                <a:rPr lang="en-US" altLang="zh-CN" sz="4800" dirty="0">
                  <a:blipFill>
                    <a:blip r:embed="rId2"/>
                    <a:stretch>
                      <a:fillRect/>
                    </a:stretch>
                  </a:blipFill>
                  <a:effectLst>
                    <a:innerShdw blurRad="63500" dist="38100" dir="13500000">
                      <a:prstClr val="black">
                        <a:alpha val="50000"/>
                      </a:prstClr>
                    </a:innerShdw>
                  </a:effectLst>
                  <a:latin typeface="Akzidenz-Grotesk BQ Condensed" pitchFamily="2" charset="0"/>
                  <a:ea typeface="方正大黑简体" panose="03000509000000000000" pitchFamily="65" charset="-122"/>
                </a:rPr>
                <a:t>01</a:t>
              </a:r>
              <a:endParaRPr lang="zh-CN" altLang="en-US" sz="4800" dirty="0">
                <a:blipFill>
                  <a:blip r:embed="rId2"/>
                  <a:stretch>
                    <a:fillRect/>
                  </a:stretch>
                </a:blipFill>
                <a:effectLst>
                  <a:innerShdw blurRad="63500" dist="38100" dir="13500000">
                    <a:prstClr val="black">
                      <a:alpha val="50000"/>
                    </a:prstClr>
                  </a:innerShdw>
                </a:effectLst>
                <a:latin typeface="Akzidenz-Grotesk BQ Condensed" pitchFamily="2" charset="0"/>
                <a:ea typeface="方正大黑简体" panose="03000509000000000000" pitchFamily="65" charset="-122"/>
              </a:endParaRPr>
            </a:p>
          </p:txBody>
        </p:sp>
      </p:grpSp>
      <p:grpSp>
        <p:nvGrpSpPr>
          <p:cNvPr id="22" name="组合 21"/>
          <p:cNvGrpSpPr/>
          <p:nvPr/>
        </p:nvGrpSpPr>
        <p:grpSpPr>
          <a:xfrm>
            <a:off x="7272430" y="1893997"/>
            <a:ext cx="802098" cy="830997"/>
            <a:chOff x="7414667" y="3738154"/>
            <a:chExt cx="871129" cy="902518"/>
          </a:xfrm>
        </p:grpSpPr>
        <p:sp>
          <p:nvSpPr>
            <p:cNvPr id="23" name="椭圆 22"/>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25400">
              <a:gradFill flip="none" rotWithShape="1">
                <a:gsLst>
                  <a:gs pos="0">
                    <a:schemeClr val="bg1"/>
                  </a:gs>
                  <a:gs pos="100000">
                    <a:schemeClr val="bg1">
                      <a:lumMod val="85000"/>
                    </a:schemeClr>
                  </a:gs>
                </a:gsLst>
                <a:lin ang="2700000" scaled="1"/>
                <a:tileRect/>
              </a:gradFill>
            </a:ln>
            <a:effectLst>
              <a:outerShdw blurRad="889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4" name="文本框 23"/>
            <p:cNvSpPr txBox="1"/>
            <p:nvPr/>
          </p:nvSpPr>
          <p:spPr>
            <a:xfrm>
              <a:off x="7451426" y="3738154"/>
              <a:ext cx="792991" cy="902518"/>
            </a:xfrm>
            <a:prstGeom prst="rect">
              <a:avLst/>
            </a:prstGeom>
            <a:noFill/>
          </p:spPr>
          <p:txBody>
            <a:bodyPr wrap="square" rtlCol="0">
              <a:spAutoFit/>
            </a:bodyPr>
            <a:lstStyle/>
            <a:p>
              <a:pPr algn="ctr"/>
              <a:r>
                <a:rPr lang="en-US" altLang="zh-CN" sz="4800" dirty="0">
                  <a:blipFill>
                    <a:blip r:embed="rId2"/>
                    <a:stretch>
                      <a:fillRect/>
                    </a:stretch>
                  </a:blipFill>
                  <a:effectLst>
                    <a:innerShdw blurRad="63500" dist="38100" dir="13500000">
                      <a:prstClr val="black">
                        <a:alpha val="50000"/>
                      </a:prstClr>
                    </a:innerShdw>
                  </a:effectLst>
                  <a:latin typeface="Akzidenz-Grotesk BQ Condensed" pitchFamily="2" charset="0"/>
                  <a:ea typeface="方正大黑简体" panose="03000509000000000000" pitchFamily="65" charset="-122"/>
                </a:rPr>
                <a:t>03</a:t>
              </a:r>
              <a:endParaRPr lang="zh-CN" altLang="en-US" sz="4800" dirty="0">
                <a:blipFill>
                  <a:blip r:embed="rId2"/>
                  <a:stretch>
                    <a:fillRect/>
                  </a:stretch>
                </a:blipFill>
                <a:effectLst>
                  <a:innerShdw blurRad="63500" dist="38100" dir="13500000">
                    <a:prstClr val="black">
                      <a:alpha val="50000"/>
                    </a:prstClr>
                  </a:innerShdw>
                </a:effectLst>
                <a:latin typeface="Akzidenz-Grotesk BQ Condensed" pitchFamily="2" charset="0"/>
                <a:ea typeface="方正大黑简体" panose="03000509000000000000" pitchFamily="65" charset="-122"/>
              </a:endParaRPr>
            </a:p>
          </p:txBody>
        </p:sp>
      </p:grpSp>
      <p:grpSp>
        <p:nvGrpSpPr>
          <p:cNvPr id="28" name="组合 27"/>
          <p:cNvGrpSpPr/>
          <p:nvPr/>
        </p:nvGrpSpPr>
        <p:grpSpPr>
          <a:xfrm>
            <a:off x="8761290" y="4075929"/>
            <a:ext cx="802098" cy="830997"/>
            <a:chOff x="7414667" y="3738154"/>
            <a:chExt cx="871129" cy="902518"/>
          </a:xfrm>
        </p:grpSpPr>
        <p:sp>
          <p:nvSpPr>
            <p:cNvPr id="29" name="椭圆 28"/>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25400">
              <a:gradFill flip="none" rotWithShape="1">
                <a:gsLst>
                  <a:gs pos="0">
                    <a:schemeClr val="bg1"/>
                  </a:gs>
                  <a:gs pos="100000">
                    <a:schemeClr val="bg1">
                      <a:lumMod val="85000"/>
                    </a:schemeClr>
                  </a:gs>
                </a:gsLst>
                <a:lin ang="2700000" scaled="1"/>
                <a:tileRect/>
              </a:gradFill>
            </a:ln>
            <a:effectLst>
              <a:outerShdw blurRad="889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30" name="文本框 29"/>
            <p:cNvSpPr txBox="1"/>
            <p:nvPr/>
          </p:nvSpPr>
          <p:spPr>
            <a:xfrm>
              <a:off x="7451426" y="3738154"/>
              <a:ext cx="792991" cy="902518"/>
            </a:xfrm>
            <a:prstGeom prst="rect">
              <a:avLst/>
            </a:prstGeom>
            <a:noFill/>
          </p:spPr>
          <p:txBody>
            <a:bodyPr wrap="square" rtlCol="0">
              <a:spAutoFit/>
            </a:bodyPr>
            <a:lstStyle/>
            <a:p>
              <a:pPr algn="ctr"/>
              <a:r>
                <a:rPr lang="en-US" altLang="zh-CN" sz="4800" dirty="0">
                  <a:blipFill>
                    <a:blip r:embed="rId2"/>
                    <a:stretch>
                      <a:fillRect/>
                    </a:stretch>
                  </a:blipFill>
                  <a:effectLst>
                    <a:innerShdw blurRad="63500" dist="38100" dir="13500000">
                      <a:prstClr val="black">
                        <a:alpha val="50000"/>
                      </a:prstClr>
                    </a:innerShdw>
                  </a:effectLst>
                  <a:latin typeface="Akzidenz-Grotesk BQ Condensed" pitchFamily="2" charset="0"/>
                  <a:ea typeface="方正大黑简体" panose="03000509000000000000" pitchFamily="65" charset="-122"/>
                </a:rPr>
                <a:t>04</a:t>
              </a:r>
              <a:endParaRPr lang="zh-CN" altLang="en-US" sz="4800" dirty="0">
                <a:blipFill>
                  <a:blip r:embed="rId2"/>
                  <a:stretch>
                    <a:fillRect/>
                  </a:stretch>
                </a:blipFill>
                <a:effectLst>
                  <a:innerShdw blurRad="63500" dist="38100" dir="13500000">
                    <a:prstClr val="black">
                      <a:alpha val="50000"/>
                    </a:prstClr>
                  </a:innerShdw>
                </a:effectLst>
                <a:latin typeface="Akzidenz-Grotesk BQ Condensed" pitchFamily="2" charset="0"/>
                <a:ea typeface="方正大黑简体" panose="03000509000000000000" pitchFamily="65" charset="-122"/>
              </a:endParaRPr>
            </a:p>
          </p:txBody>
        </p:sp>
      </p:grpSp>
      <p:grpSp>
        <p:nvGrpSpPr>
          <p:cNvPr id="31" name="组合 30"/>
          <p:cNvGrpSpPr/>
          <p:nvPr/>
        </p:nvGrpSpPr>
        <p:grpSpPr>
          <a:xfrm>
            <a:off x="5609401" y="4075929"/>
            <a:ext cx="802098" cy="830997"/>
            <a:chOff x="7414667" y="3738154"/>
            <a:chExt cx="871129" cy="902518"/>
          </a:xfrm>
        </p:grpSpPr>
        <p:sp>
          <p:nvSpPr>
            <p:cNvPr id="32" name="椭圆 31"/>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25400">
              <a:gradFill flip="none" rotWithShape="1">
                <a:gsLst>
                  <a:gs pos="0">
                    <a:schemeClr val="bg1"/>
                  </a:gs>
                  <a:gs pos="100000">
                    <a:schemeClr val="bg1">
                      <a:lumMod val="85000"/>
                    </a:schemeClr>
                  </a:gs>
                </a:gsLst>
                <a:lin ang="2700000" scaled="1"/>
                <a:tileRect/>
              </a:gradFill>
            </a:ln>
            <a:effectLst>
              <a:outerShdw blurRad="889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33" name="文本框 32"/>
            <p:cNvSpPr txBox="1"/>
            <p:nvPr/>
          </p:nvSpPr>
          <p:spPr>
            <a:xfrm>
              <a:off x="7451426" y="3738154"/>
              <a:ext cx="792991" cy="902518"/>
            </a:xfrm>
            <a:prstGeom prst="rect">
              <a:avLst/>
            </a:prstGeom>
            <a:noFill/>
          </p:spPr>
          <p:txBody>
            <a:bodyPr wrap="square" rtlCol="0">
              <a:spAutoFit/>
            </a:bodyPr>
            <a:lstStyle/>
            <a:p>
              <a:pPr algn="ctr"/>
              <a:r>
                <a:rPr lang="en-US" altLang="zh-CN" sz="4800" dirty="0">
                  <a:blipFill>
                    <a:blip r:embed="rId2"/>
                    <a:stretch>
                      <a:fillRect/>
                    </a:stretch>
                  </a:blipFill>
                  <a:effectLst>
                    <a:innerShdw blurRad="63500" dist="38100" dir="13500000">
                      <a:prstClr val="black">
                        <a:alpha val="50000"/>
                      </a:prstClr>
                    </a:innerShdw>
                  </a:effectLst>
                  <a:latin typeface="Akzidenz-Grotesk BQ Condensed" pitchFamily="2" charset="0"/>
                  <a:ea typeface="方正大黑简体" panose="03000509000000000000" pitchFamily="65" charset="-122"/>
                </a:rPr>
                <a:t>02</a:t>
              </a:r>
              <a:endParaRPr lang="zh-CN" altLang="en-US" sz="4800" dirty="0">
                <a:blipFill>
                  <a:blip r:embed="rId2"/>
                  <a:stretch>
                    <a:fillRect/>
                  </a:stretch>
                </a:blipFill>
                <a:effectLst>
                  <a:innerShdw blurRad="63500" dist="38100" dir="13500000">
                    <a:prstClr val="black">
                      <a:alpha val="50000"/>
                    </a:prstClr>
                  </a:innerShdw>
                </a:effectLst>
                <a:latin typeface="Akzidenz-Grotesk BQ Condensed" pitchFamily="2" charset="0"/>
                <a:ea typeface="方正大黑简体" panose="03000509000000000000" pitchFamily="65" charset="-122"/>
              </a:endParaRPr>
            </a:p>
          </p:txBody>
        </p:sp>
      </p:grpSp>
      <p:sp>
        <p:nvSpPr>
          <p:cNvPr id="34" name="文本框 33"/>
          <p:cNvSpPr txBox="1"/>
          <p:nvPr/>
        </p:nvSpPr>
        <p:spPr>
          <a:xfrm>
            <a:off x="2854552" y="1208754"/>
            <a:ext cx="2696969" cy="584775"/>
          </a:xfrm>
          <a:prstGeom prst="rect">
            <a:avLst/>
          </a:prstGeom>
          <a:noFill/>
        </p:spPr>
        <p:txBody>
          <a:bodyPr wrap="square" rtlCol="0">
            <a:spAutoFit/>
          </a:bodyPr>
          <a:lstStyle/>
          <a:p>
            <a:pPr algn="ctr"/>
            <a:r>
              <a:rPr lang="zh-CN" altLang="en-US" sz="3200" dirty="0">
                <a:solidFill>
                  <a:schemeClr val="bg1"/>
                </a:solidFill>
                <a:latin typeface="方正正中黑简体" panose="02000000000000000000" pitchFamily="2" charset="-122"/>
                <a:ea typeface="方正正中黑简体" panose="02000000000000000000" pitchFamily="2" charset="-122"/>
              </a:rPr>
              <a:t>此处输入标题</a:t>
            </a:r>
          </a:p>
        </p:txBody>
      </p:sp>
      <p:sp>
        <p:nvSpPr>
          <p:cNvPr id="35" name="文本框 34"/>
          <p:cNvSpPr txBox="1"/>
          <p:nvPr/>
        </p:nvSpPr>
        <p:spPr>
          <a:xfrm>
            <a:off x="6322867" y="1208754"/>
            <a:ext cx="2696969" cy="584775"/>
          </a:xfrm>
          <a:prstGeom prst="rect">
            <a:avLst/>
          </a:prstGeom>
          <a:noFill/>
        </p:spPr>
        <p:txBody>
          <a:bodyPr wrap="square" rtlCol="0">
            <a:spAutoFit/>
          </a:bodyPr>
          <a:lstStyle/>
          <a:p>
            <a:pPr algn="ctr"/>
            <a:r>
              <a:rPr lang="zh-CN" altLang="en-US" sz="3200" dirty="0">
                <a:solidFill>
                  <a:schemeClr val="bg1"/>
                </a:solidFill>
                <a:latin typeface="方正正中黑简体" panose="02000000000000000000" pitchFamily="2" charset="-122"/>
                <a:ea typeface="方正正中黑简体" panose="02000000000000000000" pitchFamily="2" charset="-122"/>
              </a:rPr>
              <a:t>此处输入标题</a:t>
            </a:r>
          </a:p>
        </p:txBody>
      </p:sp>
      <p:sp>
        <p:nvSpPr>
          <p:cNvPr id="37" name="文本框 36"/>
          <p:cNvSpPr txBox="1"/>
          <p:nvPr/>
        </p:nvSpPr>
        <p:spPr>
          <a:xfrm>
            <a:off x="4659838" y="5004330"/>
            <a:ext cx="2696969" cy="584775"/>
          </a:xfrm>
          <a:prstGeom prst="rect">
            <a:avLst/>
          </a:prstGeom>
          <a:noFill/>
        </p:spPr>
        <p:txBody>
          <a:bodyPr wrap="square" rtlCol="0">
            <a:spAutoFit/>
          </a:bodyPr>
          <a:lstStyle/>
          <a:p>
            <a:pPr algn="ctr"/>
            <a:r>
              <a:rPr lang="zh-CN" altLang="en-US" sz="3200" dirty="0">
                <a:solidFill>
                  <a:schemeClr val="bg1"/>
                </a:solidFill>
                <a:latin typeface="方正正中黑简体" panose="02000000000000000000" pitchFamily="2" charset="-122"/>
                <a:ea typeface="方正正中黑简体" panose="02000000000000000000" pitchFamily="2" charset="-122"/>
              </a:rPr>
              <a:t>此处输入标题</a:t>
            </a:r>
          </a:p>
        </p:txBody>
      </p:sp>
      <p:sp>
        <p:nvSpPr>
          <p:cNvPr id="38" name="文本框 37"/>
          <p:cNvSpPr txBox="1"/>
          <p:nvPr/>
        </p:nvSpPr>
        <p:spPr>
          <a:xfrm>
            <a:off x="7826242" y="5004330"/>
            <a:ext cx="2696969" cy="584775"/>
          </a:xfrm>
          <a:prstGeom prst="rect">
            <a:avLst/>
          </a:prstGeom>
          <a:noFill/>
        </p:spPr>
        <p:txBody>
          <a:bodyPr wrap="square" rtlCol="0">
            <a:spAutoFit/>
          </a:bodyPr>
          <a:lstStyle/>
          <a:p>
            <a:pPr algn="ctr"/>
            <a:r>
              <a:rPr lang="zh-CN" altLang="en-US" sz="3200" dirty="0">
                <a:solidFill>
                  <a:schemeClr val="bg1"/>
                </a:solidFill>
                <a:latin typeface="方正正中黑简体" panose="02000000000000000000" pitchFamily="2" charset="-122"/>
                <a:ea typeface="方正正中黑简体" panose="02000000000000000000" pitchFamily="2" charset="-122"/>
              </a:rPr>
              <a:t>此处输入标题</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直接连接符 55"/>
          <p:cNvCxnSpPr/>
          <p:nvPr/>
        </p:nvCxnSpPr>
        <p:spPr>
          <a:xfrm>
            <a:off x="-167006" y="649286"/>
            <a:ext cx="12487343" cy="0"/>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192511" y="216155"/>
            <a:ext cx="834190" cy="834190"/>
            <a:chOff x="7414667" y="3750264"/>
            <a:chExt cx="871129" cy="871129"/>
          </a:xfrm>
        </p:grpSpPr>
        <p:sp>
          <p:nvSpPr>
            <p:cNvPr id="58" name="椭圆 57"/>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p>
          </p:txBody>
        </p:sp>
        <p:sp>
          <p:nvSpPr>
            <p:cNvPr id="59" name="文本框 58"/>
            <p:cNvSpPr txBox="1"/>
            <p:nvPr/>
          </p:nvSpPr>
          <p:spPr>
            <a:xfrm>
              <a:off x="7461802" y="3771152"/>
              <a:ext cx="792991" cy="803513"/>
            </a:xfrm>
            <a:prstGeom prst="rect">
              <a:avLst/>
            </a:prstGeom>
            <a:noFill/>
          </p:spPr>
          <p:txBody>
            <a:bodyPr wrap="square" rtlCol="0">
              <a:spAutoFit/>
            </a:bodyPr>
            <a:lstStyle/>
            <a:p>
              <a:pPr algn="ctr"/>
              <a:r>
                <a:rPr lang="en-US" altLang="zh-CN" sz="4400" dirty="0">
                  <a:blipFill>
                    <a:blip r:embed="rId2"/>
                    <a:stretch>
                      <a:fillRect/>
                    </a:stretch>
                  </a:blipFill>
                  <a:effectLst>
                    <a:innerShdw blurRad="63500" dist="38100" dir="13500000">
                      <a:prstClr val="black">
                        <a:alpha val="50000"/>
                      </a:prstClr>
                    </a:innerShdw>
                  </a:effectLst>
                  <a:latin typeface="Akzidenz-Grotesk BQ Condensed" pitchFamily="2" charset="0"/>
                  <a:ea typeface="方正大黑简体" panose="03000509000000000000" pitchFamily="65" charset="-122"/>
                </a:rPr>
                <a:t>04</a:t>
              </a:r>
              <a:endParaRPr lang="zh-CN" altLang="en-US" sz="4400" dirty="0">
                <a:blipFill>
                  <a:blip r:embed="rId2"/>
                  <a:stretch>
                    <a:fillRect/>
                  </a:stretch>
                </a:blipFill>
                <a:effectLst>
                  <a:innerShdw blurRad="63500" dist="38100" dir="13500000">
                    <a:prstClr val="black">
                      <a:alpha val="50000"/>
                    </a:prstClr>
                  </a:innerShdw>
                </a:effectLst>
                <a:latin typeface="Akzidenz-Grotesk BQ Condensed" pitchFamily="2" charset="0"/>
                <a:ea typeface="方正大黑简体" panose="03000509000000000000" pitchFamily="65" charset="-122"/>
              </a:endParaRPr>
            </a:p>
          </p:txBody>
        </p:sp>
      </p:grpSp>
      <p:sp>
        <p:nvSpPr>
          <p:cNvPr id="60" name="文本框 59"/>
          <p:cNvSpPr txBox="1"/>
          <p:nvPr/>
        </p:nvSpPr>
        <p:spPr>
          <a:xfrm>
            <a:off x="792665" y="132025"/>
            <a:ext cx="3899180" cy="584775"/>
          </a:xfrm>
          <a:prstGeom prst="rect">
            <a:avLst/>
          </a:prstGeom>
          <a:noFill/>
        </p:spPr>
        <p:txBody>
          <a:bodyPr wrap="square" rtlCol="0">
            <a:spAutoFit/>
          </a:bodyPr>
          <a:lstStyle/>
          <a:p>
            <a:pPr algn="ctr"/>
            <a:r>
              <a:rPr lang="zh-CN" altLang="en-US" sz="3200" dirty="0">
                <a:solidFill>
                  <a:schemeClr val="bg1"/>
                </a:solidFill>
                <a:latin typeface="方正正粗黑简体" panose="02000000000000000000" pitchFamily="2" charset="-122"/>
                <a:ea typeface="方正正粗黑简体" panose="02000000000000000000" pitchFamily="2" charset="-122"/>
              </a:rPr>
              <a:t>请在此处输入标题</a:t>
            </a:r>
          </a:p>
        </p:txBody>
      </p:sp>
      <p:sp>
        <p:nvSpPr>
          <p:cNvPr id="61" name="矩形 60"/>
          <p:cNvSpPr/>
          <p:nvPr/>
        </p:nvSpPr>
        <p:spPr>
          <a:xfrm>
            <a:off x="1071837" y="664153"/>
            <a:ext cx="3031599" cy="369332"/>
          </a:xfrm>
          <a:prstGeom prst="rect">
            <a:avLst/>
          </a:prstGeom>
        </p:spPr>
        <p:txBody>
          <a:bodyPr wrap="none">
            <a:spAutoFit/>
          </a:bodyPr>
          <a:lstStyle/>
          <a:p>
            <a:r>
              <a:rPr lang="en-US" altLang="zh-CN" spc="300" dirty="0">
                <a:solidFill>
                  <a:schemeClr val="bg1"/>
                </a:solidFill>
                <a:latin typeface="Akzidenz-Grotesk BQ Condensed" pitchFamily="2" charset="0"/>
              </a:rPr>
              <a:t>Please enter a title here</a:t>
            </a:r>
            <a:endParaRPr lang="zh-CN" altLang="en-US" spc="300" dirty="0">
              <a:solidFill>
                <a:schemeClr val="bg1"/>
              </a:solidFill>
              <a:latin typeface="Akzidenz-Grotesk BQ Condensed" pitchFamily="2" charset="0"/>
            </a:endParaRPr>
          </a:p>
        </p:txBody>
      </p:sp>
      <p:sp>
        <p:nvSpPr>
          <p:cNvPr id="8" name="六边形 7"/>
          <p:cNvSpPr/>
          <p:nvPr/>
        </p:nvSpPr>
        <p:spPr>
          <a:xfrm>
            <a:off x="4351325" y="3653467"/>
            <a:ext cx="1914557" cy="1650480"/>
          </a:xfrm>
          <a:prstGeom prst="hexagon">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9" name="六边形 8"/>
          <p:cNvSpPr/>
          <p:nvPr/>
        </p:nvSpPr>
        <p:spPr>
          <a:xfrm>
            <a:off x="6004466" y="2828227"/>
            <a:ext cx="1914557" cy="1650480"/>
          </a:xfrm>
          <a:prstGeom prst="hexagon">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0" name="六边形 9"/>
          <p:cNvSpPr/>
          <p:nvPr/>
        </p:nvSpPr>
        <p:spPr>
          <a:xfrm>
            <a:off x="7652284" y="3653467"/>
            <a:ext cx="1914557" cy="1650480"/>
          </a:xfrm>
          <a:prstGeom prst="hexagon">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1" name="六边形 10"/>
          <p:cNvSpPr/>
          <p:nvPr/>
        </p:nvSpPr>
        <p:spPr>
          <a:xfrm>
            <a:off x="9294780" y="2828227"/>
            <a:ext cx="1914557" cy="1650480"/>
          </a:xfrm>
          <a:prstGeom prst="hexagon">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2" name="六边形 11"/>
          <p:cNvSpPr/>
          <p:nvPr/>
        </p:nvSpPr>
        <p:spPr>
          <a:xfrm>
            <a:off x="2703507" y="2828227"/>
            <a:ext cx="1914557" cy="1650480"/>
          </a:xfrm>
          <a:prstGeom prst="hexagon">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3" name="六边形 12"/>
          <p:cNvSpPr/>
          <p:nvPr/>
        </p:nvSpPr>
        <p:spPr>
          <a:xfrm>
            <a:off x="1055688" y="3653468"/>
            <a:ext cx="1914557" cy="1650480"/>
          </a:xfrm>
          <a:prstGeom prst="hexagon">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4" name="文本框 13"/>
          <p:cNvSpPr txBox="1"/>
          <p:nvPr/>
        </p:nvSpPr>
        <p:spPr>
          <a:xfrm>
            <a:off x="1327950" y="4263265"/>
            <a:ext cx="1370032" cy="430887"/>
          </a:xfrm>
          <a:prstGeom prst="rect">
            <a:avLst/>
          </a:prstGeom>
          <a:noFill/>
        </p:spPr>
        <p:txBody>
          <a:bodyPr wrap="square" rtlCol="0">
            <a:spAutoFit/>
          </a:bodyPr>
          <a:lstStyle/>
          <a:p>
            <a:pPr algn="just"/>
            <a:r>
              <a:rPr lang="zh-CN" altLang="en-US" sz="2200" dirty="0">
                <a:blipFill>
                  <a:blip r:embed="rId3"/>
                  <a:stretch>
                    <a:fillRect/>
                  </a:stretch>
                </a:blipFill>
                <a:latin typeface="方正正中黑简体" panose="02000000000000000000" pitchFamily="2" charset="-122"/>
                <a:ea typeface="方正正中黑简体" panose="02000000000000000000" pitchFamily="2" charset="-122"/>
              </a:rPr>
              <a:t>添加标题</a:t>
            </a:r>
          </a:p>
        </p:txBody>
      </p:sp>
      <p:sp>
        <p:nvSpPr>
          <p:cNvPr id="15" name="文本框 14"/>
          <p:cNvSpPr txBox="1"/>
          <p:nvPr/>
        </p:nvSpPr>
        <p:spPr>
          <a:xfrm>
            <a:off x="2975769" y="3438024"/>
            <a:ext cx="1370032" cy="430887"/>
          </a:xfrm>
          <a:prstGeom prst="rect">
            <a:avLst/>
          </a:prstGeom>
          <a:noFill/>
        </p:spPr>
        <p:txBody>
          <a:bodyPr wrap="square" rtlCol="0">
            <a:spAutoFit/>
          </a:bodyPr>
          <a:lstStyle/>
          <a:p>
            <a:pPr algn="just"/>
            <a:r>
              <a:rPr lang="zh-CN" altLang="en-US" sz="2200" dirty="0">
                <a:blipFill>
                  <a:blip r:embed="rId3"/>
                  <a:stretch>
                    <a:fillRect/>
                  </a:stretch>
                </a:blipFill>
                <a:latin typeface="方正正中黑简体" panose="02000000000000000000" pitchFamily="2" charset="-122"/>
                <a:ea typeface="方正正中黑简体" panose="02000000000000000000" pitchFamily="2" charset="-122"/>
              </a:rPr>
              <a:t>添加标题</a:t>
            </a:r>
          </a:p>
        </p:txBody>
      </p:sp>
      <p:sp>
        <p:nvSpPr>
          <p:cNvPr id="16" name="文本框 15"/>
          <p:cNvSpPr txBox="1"/>
          <p:nvPr/>
        </p:nvSpPr>
        <p:spPr>
          <a:xfrm>
            <a:off x="4626248" y="4263263"/>
            <a:ext cx="1370032" cy="430887"/>
          </a:xfrm>
          <a:prstGeom prst="rect">
            <a:avLst/>
          </a:prstGeom>
          <a:noFill/>
        </p:spPr>
        <p:txBody>
          <a:bodyPr wrap="square" rtlCol="0">
            <a:spAutoFit/>
          </a:bodyPr>
          <a:lstStyle/>
          <a:p>
            <a:pPr algn="just"/>
            <a:r>
              <a:rPr lang="zh-CN" altLang="en-US" sz="2200" dirty="0">
                <a:blipFill>
                  <a:blip r:embed="rId3"/>
                  <a:stretch>
                    <a:fillRect/>
                  </a:stretch>
                </a:blipFill>
                <a:latin typeface="方正正中黑简体" panose="02000000000000000000" pitchFamily="2" charset="-122"/>
                <a:ea typeface="方正正中黑简体" panose="02000000000000000000" pitchFamily="2" charset="-122"/>
              </a:rPr>
              <a:t>添加标题</a:t>
            </a:r>
          </a:p>
        </p:txBody>
      </p:sp>
      <p:sp>
        <p:nvSpPr>
          <p:cNvPr id="17" name="文本框 16"/>
          <p:cNvSpPr txBox="1"/>
          <p:nvPr/>
        </p:nvSpPr>
        <p:spPr>
          <a:xfrm>
            <a:off x="6276728" y="3438024"/>
            <a:ext cx="1370032" cy="430887"/>
          </a:xfrm>
          <a:prstGeom prst="rect">
            <a:avLst/>
          </a:prstGeom>
          <a:noFill/>
        </p:spPr>
        <p:txBody>
          <a:bodyPr wrap="square" rtlCol="0">
            <a:spAutoFit/>
          </a:bodyPr>
          <a:lstStyle/>
          <a:p>
            <a:pPr algn="just"/>
            <a:r>
              <a:rPr lang="zh-CN" altLang="en-US" sz="2200" dirty="0">
                <a:blipFill>
                  <a:blip r:embed="rId3"/>
                  <a:stretch>
                    <a:fillRect/>
                  </a:stretch>
                </a:blipFill>
                <a:latin typeface="方正正中黑简体" panose="02000000000000000000" pitchFamily="2" charset="-122"/>
                <a:ea typeface="方正正中黑简体" panose="02000000000000000000" pitchFamily="2" charset="-122"/>
              </a:rPr>
              <a:t>添加标题</a:t>
            </a:r>
          </a:p>
        </p:txBody>
      </p:sp>
      <p:sp>
        <p:nvSpPr>
          <p:cNvPr id="18" name="文本框 17"/>
          <p:cNvSpPr txBox="1"/>
          <p:nvPr/>
        </p:nvSpPr>
        <p:spPr>
          <a:xfrm>
            <a:off x="9567042" y="3438024"/>
            <a:ext cx="1370032" cy="430887"/>
          </a:xfrm>
          <a:prstGeom prst="rect">
            <a:avLst/>
          </a:prstGeom>
          <a:noFill/>
        </p:spPr>
        <p:txBody>
          <a:bodyPr wrap="square" rtlCol="0">
            <a:spAutoFit/>
          </a:bodyPr>
          <a:lstStyle/>
          <a:p>
            <a:pPr algn="just"/>
            <a:r>
              <a:rPr lang="zh-CN" altLang="en-US" sz="2200" dirty="0">
                <a:blipFill>
                  <a:blip r:embed="rId3"/>
                  <a:stretch>
                    <a:fillRect/>
                  </a:stretch>
                </a:blipFill>
                <a:latin typeface="方正正中黑简体" panose="02000000000000000000" pitchFamily="2" charset="-122"/>
                <a:ea typeface="方正正中黑简体" panose="02000000000000000000" pitchFamily="2" charset="-122"/>
              </a:rPr>
              <a:t>添加标题</a:t>
            </a:r>
          </a:p>
        </p:txBody>
      </p:sp>
      <p:sp>
        <p:nvSpPr>
          <p:cNvPr id="19" name="文本框 18"/>
          <p:cNvSpPr txBox="1"/>
          <p:nvPr/>
        </p:nvSpPr>
        <p:spPr>
          <a:xfrm>
            <a:off x="7924546" y="4263264"/>
            <a:ext cx="1370032" cy="430887"/>
          </a:xfrm>
          <a:prstGeom prst="rect">
            <a:avLst/>
          </a:prstGeom>
          <a:noFill/>
        </p:spPr>
        <p:txBody>
          <a:bodyPr wrap="square" rtlCol="0">
            <a:spAutoFit/>
          </a:bodyPr>
          <a:lstStyle/>
          <a:p>
            <a:pPr algn="just"/>
            <a:r>
              <a:rPr lang="zh-CN" altLang="en-US" sz="2200" dirty="0">
                <a:blipFill>
                  <a:blip r:embed="rId3"/>
                  <a:stretch>
                    <a:fillRect/>
                  </a:stretch>
                </a:blipFill>
                <a:latin typeface="方正正中黑简体" panose="02000000000000000000" pitchFamily="2" charset="-122"/>
                <a:ea typeface="方正正中黑简体" panose="02000000000000000000" pitchFamily="2" charset="-122"/>
              </a:rPr>
              <a:t>添加标题</a:t>
            </a:r>
          </a:p>
        </p:txBody>
      </p:sp>
      <p:sp>
        <p:nvSpPr>
          <p:cNvPr id="20" name="矩形 19"/>
          <p:cNvSpPr/>
          <p:nvPr/>
        </p:nvSpPr>
        <p:spPr>
          <a:xfrm>
            <a:off x="1230769" y="1893140"/>
            <a:ext cx="1564394" cy="978729"/>
          </a:xfrm>
          <a:prstGeom prst="rect">
            <a:avLst/>
          </a:prstGeom>
          <a:noFill/>
        </p:spPr>
        <p:txBody>
          <a:bodyPr wrap="square" rtlCol="0">
            <a:spAutoFit/>
          </a:bodyPr>
          <a:lstStyle/>
          <a:p>
            <a:pPr algn="just">
              <a:lnSpc>
                <a:spcPct val="120000"/>
              </a:lnSpc>
            </a:pPr>
            <a:r>
              <a:rPr lang="zh-CN" altLang="en-US" sz="1600" dirty="0">
                <a:solidFill>
                  <a:schemeClr val="bg1"/>
                </a:solidFill>
                <a:latin typeface="方正正中黑简体" panose="02000000000000000000" pitchFamily="2" charset="-122"/>
                <a:ea typeface="方正正中黑简体" panose="02000000000000000000" pitchFamily="2" charset="-122"/>
              </a:rPr>
              <a:t>由专业人员即时调节交易和服务纠纷确保</a:t>
            </a:r>
          </a:p>
        </p:txBody>
      </p:sp>
      <p:sp>
        <p:nvSpPr>
          <p:cNvPr id="21" name="矩形 20"/>
          <p:cNvSpPr/>
          <p:nvPr/>
        </p:nvSpPr>
        <p:spPr>
          <a:xfrm>
            <a:off x="2878588" y="5352072"/>
            <a:ext cx="1564394" cy="978729"/>
          </a:xfrm>
          <a:prstGeom prst="rect">
            <a:avLst/>
          </a:prstGeom>
          <a:noFill/>
        </p:spPr>
        <p:txBody>
          <a:bodyPr wrap="square" rtlCol="0">
            <a:spAutoFit/>
          </a:bodyPr>
          <a:lstStyle/>
          <a:p>
            <a:pPr algn="just">
              <a:lnSpc>
                <a:spcPct val="120000"/>
              </a:lnSpc>
            </a:pPr>
            <a:r>
              <a:rPr lang="zh-CN" altLang="en-US" sz="1600" dirty="0">
                <a:solidFill>
                  <a:schemeClr val="bg1"/>
                </a:solidFill>
                <a:latin typeface="方正正中黑简体" panose="02000000000000000000" pitchFamily="2" charset="-122"/>
                <a:ea typeface="方正正中黑简体" panose="02000000000000000000" pitchFamily="2" charset="-122"/>
              </a:rPr>
              <a:t>由专业人员即时调节交易和服务纠纷确保</a:t>
            </a:r>
          </a:p>
        </p:txBody>
      </p:sp>
      <p:sp>
        <p:nvSpPr>
          <p:cNvPr id="22" name="上箭头标注 21"/>
          <p:cNvSpPr/>
          <p:nvPr/>
        </p:nvSpPr>
        <p:spPr>
          <a:xfrm>
            <a:off x="1475126" y="2900576"/>
            <a:ext cx="1075681" cy="664691"/>
          </a:xfrm>
          <a:prstGeom prst="upArrowCallout">
            <a:avLst>
              <a:gd name="adj1" fmla="val 12572"/>
              <a:gd name="adj2" fmla="val 12572"/>
              <a:gd name="adj3" fmla="val 25000"/>
              <a:gd name="adj4" fmla="val 11537"/>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方正中等线简体" panose="03000509000000000000" pitchFamily="65" charset="-122"/>
              <a:ea typeface="方正中等线简体" panose="03000509000000000000" pitchFamily="65" charset="-122"/>
            </a:endParaRPr>
          </a:p>
        </p:txBody>
      </p:sp>
      <p:sp>
        <p:nvSpPr>
          <p:cNvPr id="23" name="上箭头标注 22"/>
          <p:cNvSpPr/>
          <p:nvPr/>
        </p:nvSpPr>
        <p:spPr>
          <a:xfrm>
            <a:off x="4768102" y="2900576"/>
            <a:ext cx="1075681" cy="664691"/>
          </a:xfrm>
          <a:prstGeom prst="upArrowCallout">
            <a:avLst>
              <a:gd name="adj1" fmla="val 12572"/>
              <a:gd name="adj2" fmla="val 12572"/>
              <a:gd name="adj3" fmla="val 25000"/>
              <a:gd name="adj4" fmla="val 11537"/>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方正中等线简体" panose="03000509000000000000" pitchFamily="65" charset="-122"/>
              <a:ea typeface="方正中等线简体" panose="03000509000000000000" pitchFamily="65" charset="-122"/>
            </a:endParaRPr>
          </a:p>
        </p:txBody>
      </p:sp>
      <p:sp>
        <p:nvSpPr>
          <p:cNvPr id="24" name="上箭头标注 23"/>
          <p:cNvSpPr/>
          <p:nvPr/>
        </p:nvSpPr>
        <p:spPr>
          <a:xfrm>
            <a:off x="8071721" y="2900576"/>
            <a:ext cx="1075681" cy="664691"/>
          </a:xfrm>
          <a:prstGeom prst="upArrowCallout">
            <a:avLst>
              <a:gd name="adj1" fmla="val 12572"/>
              <a:gd name="adj2" fmla="val 12572"/>
              <a:gd name="adj3" fmla="val 25000"/>
              <a:gd name="adj4" fmla="val 11537"/>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方正中等线简体" panose="03000509000000000000" pitchFamily="65" charset="-122"/>
              <a:ea typeface="方正中等线简体" panose="03000509000000000000" pitchFamily="65" charset="-122"/>
            </a:endParaRPr>
          </a:p>
        </p:txBody>
      </p:sp>
      <p:sp>
        <p:nvSpPr>
          <p:cNvPr id="25" name="上箭头标注 24"/>
          <p:cNvSpPr/>
          <p:nvPr/>
        </p:nvSpPr>
        <p:spPr>
          <a:xfrm flipV="1">
            <a:off x="3122945" y="4548267"/>
            <a:ext cx="1075681" cy="664691"/>
          </a:xfrm>
          <a:prstGeom prst="upArrowCallout">
            <a:avLst>
              <a:gd name="adj1" fmla="val 12572"/>
              <a:gd name="adj2" fmla="val 12572"/>
              <a:gd name="adj3" fmla="val 25000"/>
              <a:gd name="adj4" fmla="val 11537"/>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方正中等线简体" panose="03000509000000000000" pitchFamily="65" charset="-122"/>
              <a:ea typeface="方正中等线简体" panose="03000509000000000000" pitchFamily="65" charset="-122"/>
            </a:endParaRPr>
          </a:p>
        </p:txBody>
      </p:sp>
      <p:sp>
        <p:nvSpPr>
          <p:cNvPr id="26" name="上箭头标注 25"/>
          <p:cNvSpPr/>
          <p:nvPr/>
        </p:nvSpPr>
        <p:spPr>
          <a:xfrm flipV="1">
            <a:off x="6423904" y="4548267"/>
            <a:ext cx="1075681" cy="664691"/>
          </a:xfrm>
          <a:prstGeom prst="upArrowCallout">
            <a:avLst>
              <a:gd name="adj1" fmla="val 12572"/>
              <a:gd name="adj2" fmla="val 12572"/>
              <a:gd name="adj3" fmla="val 25000"/>
              <a:gd name="adj4" fmla="val 11537"/>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方正中等线简体" panose="03000509000000000000" pitchFamily="65" charset="-122"/>
              <a:ea typeface="方正中等线简体" panose="03000509000000000000" pitchFamily="65" charset="-122"/>
            </a:endParaRPr>
          </a:p>
        </p:txBody>
      </p:sp>
      <p:sp>
        <p:nvSpPr>
          <p:cNvPr id="27" name="上箭头标注 26"/>
          <p:cNvSpPr/>
          <p:nvPr/>
        </p:nvSpPr>
        <p:spPr>
          <a:xfrm flipV="1">
            <a:off x="9714218" y="4548267"/>
            <a:ext cx="1075681" cy="664691"/>
          </a:xfrm>
          <a:prstGeom prst="upArrowCallout">
            <a:avLst>
              <a:gd name="adj1" fmla="val 12572"/>
              <a:gd name="adj2" fmla="val 12572"/>
              <a:gd name="adj3" fmla="val 25000"/>
              <a:gd name="adj4" fmla="val 11537"/>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方正中等线简体" panose="03000509000000000000" pitchFamily="65" charset="-122"/>
              <a:ea typeface="方正中等线简体" panose="03000509000000000000" pitchFamily="65" charset="-122"/>
            </a:endParaRPr>
          </a:p>
        </p:txBody>
      </p:sp>
      <p:sp>
        <p:nvSpPr>
          <p:cNvPr id="28" name="矩形 27"/>
          <p:cNvSpPr/>
          <p:nvPr/>
        </p:nvSpPr>
        <p:spPr>
          <a:xfrm>
            <a:off x="4523745" y="1893140"/>
            <a:ext cx="1564394" cy="978729"/>
          </a:xfrm>
          <a:prstGeom prst="rect">
            <a:avLst/>
          </a:prstGeom>
          <a:noFill/>
        </p:spPr>
        <p:txBody>
          <a:bodyPr wrap="square" rtlCol="0">
            <a:spAutoFit/>
          </a:bodyPr>
          <a:lstStyle/>
          <a:p>
            <a:pPr algn="just">
              <a:lnSpc>
                <a:spcPct val="120000"/>
              </a:lnSpc>
            </a:pPr>
            <a:r>
              <a:rPr lang="zh-CN" altLang="en-US" sz="1600" dirty="0">
                <a:solidFill>
                  <a:schemeClr val="bg1"/>
                </a:solidFill>
                <a:latin typeface="方正正中黑简体" panose="02000000000000000000" pitchFamily="2" charset="-122"/>
                <a:ea typeface="方正正中黑简体" panose="02000000000000000000" pitchFamily="2" charset="-122"/>
              </a:rPr>
              <a:t>由专业人员即时调节交易和服务纠纷确保</a:t>
            </a:r>
          </a:p>
        </p:txBody>
      </p:sp>
      <p:sp>
        <p:nvSpPr>
          <p:cNvPr id="29" name="矩形 28"/>
          <p:cNvSpPr/>
          <p:nvPr/>
        </p:nvSpPr>
        <p:spPr>
          <a:xfrm>
            <a:off x="7827364" y="1893140"/>
            <a:ext cx="1564394" cy="978729"/>
          </a:xfrm>
          <a:prstGeom prst="rect">
            <a:avLst/>
          </a:prstGeom>
          <a:noFill/>
        </p:spPr>
        <p:txBody>
          <a:bodyPr wrap="square" rtlCol="0">
            <a:spAutoFit/>
          </a:bodyPr>
          <a:lstStyle/>
          <a:p>
            <a:pPr algn="just">
              <a:lnSpc>
                <a:spcPct val="120000"/>
              </a:lnSpc>
            </a:pPr>
            <a:r>
              <a:rPr lang="zh-CN" altLang="en-US" sz="1600" dirty="0">
                <a:solidFill>
                  <a:schemeClr val="bg1"/>
                </a:solidFill>
                <a:latin typeface="方正正中黑简体" panose="02000000000000000000" pitchFamily="2" charset="-122"/>
                <a:ea typeface="方正正中黑简体" panose="02000000000000000000" pitchFamily="2" charset="-122"/>
              </a:rPr>
              <a:t>由专业人员即时调节交易和服务纠纷确保</a:t>
            </a:r>
          </a:p>
        </p:txBody>
      </p:sp>
      <p:sp>
        <p:nvSpPr>
          <p:cNvPr id="30" name="矩形 29"/>
          <p:cNvSpPr/>
          <p:nvPr/>
        </p:nvSpPr>
        <p:spPr>
          <a:xfrm>
            <a:off x="6179547" y="5352072"/>
            <a:ext cx="1564394" cy="978729"/>
          </a:xfrm>
          <a:prstGeom prst="rect">
            <a:avLst/>
          </a:prstGeom>
          <a:noFill/>
        </p:spPr>
        <p:txBody>
          <a:bodyPr wrap="square" rtlCol="0">
            <a:spAutoFit/>
          </a:bodyPr>
          <a:lstStyle/>
          <a:p>
            <a:pPr algn="just">
              <a:lnSpc>
                <a:spcPct val="120000"/>
              </a:lnSpc>
            </a:pPr>
            <a:r>
              <a:rPr lang="zh-CN" altLang="en-US" sz="1600" dirty="0">
                <a:solidFill>
                  <a:schemeClr val="bg1"/>
                </a:solidFill>
                <a:latin typeface="方正正中黑简体" panose="02000000000000000000" pitchFamily="2" charset="-122"/>
                <a:ea typeface="方正正中黑简体" panose="02000000000000000000" pitchFamily="2" charset="-122"/>
              </a:rPr>
              <a:t>由专业人员即时调节交易和服务纠纷确保</a:t>
            </a:r>
          </a:p>
        </p:txBody>
      </p:sp>
      <p:sp>
        <p:nvSpPr>
          <p:cNvPr id="31" name="矩形 30"/>
          <p:cNvSpPr/>
          <p:nvPr/>
        </p:nvSpPr>
        <p:spPr>
          <a:xfrm>
            <a:off x="9469861" y="5352072"/>
            <a:ext cx="1564394" cy="978729"/>
          </a:xfrm>
          <a:prstGeom prst="rect">
            <a:avLst/>
          </a:prstGeom>
          <a:noFill/>
        </p:spPr>
        <p:txBody>
          <a:bodyPr wrap="square" rtlCol="0">
            <a:spAutoFit/>
          </a:bodyPr>
          <a:lstStyle/>
          <a:p>
            <a:pPr algn="just">
              <a:lnSpc>
                <a:spcPct val="120000"/>
              </a:lnSpc>
            </a:pPr>
            <a:r>
              <a:rPr lang="zh-CN" altLang="en-US" sz="1600" dirty="0">
                <a:solidFill>
                  <a:schemeClr val="bg1"/>
                </a:solidFill>
                <a:latin typeface="方正正中黑简体" panose="02000000000000000000" pitchFamily="2" charset="-122"/>
                <a:ea typeface="方正正中黑简体" panose="02000000000000000000" pitchFamily="2" charset="-122"/>
              </a:rPr>
              <a:t>由专业人员即时调节交易和服务纠纷确保</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直接连接符 55"/>
          <p:cNvCxnSpPr/>
          <p:nvPr/>
        </p:nvCxnSpPr>
        <p:spPr>
          <a:xfrm>
            <a:off x="-167006" y="649286"/>
            <a:ext cx="12487343" cy="0"/>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192511" y="216155"/>
            <a:ext cx="834190" cy="834190"/>
            <a:chOff x="7414667" y="3750264"/>
            <a:chExt cx="871129" cy="871129"/>
          </a:xfrm>
        </p:grpSpPr>
        <p:sp>
          <p:nvSpPr>
            <p:cNvPr id="58" name="椭圆 57"/>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p>
          </p:txBody>
        </p:sp>
        <p:sp>
          <p:nvSpPr>
            <p:cNvPr id="59" name="文本框 58"/>
            <p:cNvSpPr txBox="1"/>
            <p:nvPr/>
          </p:nvSpPr>
          <p:spPr>
            <a:xfrm>
              <a:off x="7461802" y="3771152"/>
              <a:ext cx="792991" cy="803513"/>
            </a:xfrm>
            <a:prstGeom prst="rect">
              <a:avLst/>
            </a:prstGeom>
            <a:noFill/>
          </p:spPr>
          <p:txBody>
            <a:bodyPr wrap="square" rtlCol="0">
              <a:spAutoFit/>
            </a:bodyPr>
            <a:lstStyle/>
            <a:p>
              <a:pPr algn="ctr"/>
              <a:r>
                <a:rPr lang="en-US" altLang="zh-CN" sz="4400" dirty="0">
                  <a:blipFill>
                    <a:blip r:embed="rId2"/>
                    <a:stretch>
                      <a:fillRect/>
                    </a:stretch>
                  </a:blipFill>
                  <a:effectLst>
                    <a:innerShdw blurRad="63500" dist="38100" dir="13500000">
                      <a:prstClr val="black">
                        <a:alpha val="50000"/>
                      </a:prstClr>
                    </a:innerShdw>
                  </a:effectLst>
                  <a:latin typeface="Akzidenz-Grotesk BQ Condensed" pitchFamily="2" charset="0"/>
                  <a:ea typeface="方正大黑简体" panose="03000509000000000000" pitchFamily="65" charset="-122"/>
                </a:rPr>
                <a:t>04</a:t>
              </a:r>
              <a:endParaRPr lang="zh-CN" altLang="en-US" sz="4400" dirty="0">
                <a:blipFill>
                  <a:blip r:embed="rId2"/>
                  <a:stretch>
                    <a:fillRect/>
                  </a:stretch>
                </a:blipFill>
                <a:effectLst>
                  <a:innerShdw blurRad="63500" dist="38100" dir="13500000">
                    <a:prstClr val="black">
                      <a:alpha val="50000"/>
                    </a:prstClr>
                  </a:innerShdw>
                </a:effectLst>
                <a:latin typeface="Akzidenz-Grotesk BQ Condensed" pitchFamily="2" charset="0"/>
                <a:ea typeface="方正大黑简体" panose="03000509000000000000" pitchFamily="65" charset="-122"/>
              </a:endParaRPr>
            </a:p>
          </p:txBody>
        </p:sp>
      </p:grpSp>
      <p:sp>
        <p:nvSpPr>
          <p:cNvPr id="60" name="文本框 59"/>
          <p:cNvSpPr txBox="1"/>
          <p:nvPr/>
        </p:nvSpPr>
        <p:spPr>
          <a:xfrm>
            <a:off x="792665" y="132025"/>
            <a:ext cx="3899180" cy="584775"/>
          </a:xfrm>
          <a:prstGeom prst="rect">
            <a:avLst/>
          </a:prstGeom>
          <a:noFill/>
        </p:spPr>
        <p:txBody>
          <a:bodyPr wrap="square" rtlCol="0">
            <a:spAutoFit/>
          </a:bodyPr>
          <a:lstStyle/>
          <a:p>
            <a:pPr algn="ctr"/>
            <a:r>
              <a:rPr lang="zh-CN" altLang="en-US" sz="3200" dirty="0">
                <a:solidFill>
                  <a:schemeClr val="bg1"/>
                </a:solidFill>
                <a:latin typeface="方正正粗黑简体" panose="02000000000000000000" pitchFamily="2" charset="-122"/>
                <a:ea typeface="方正正粗黑简体" panose="02000000000000000000" pitchFamily="2" charset="-122"/>
              </a:rPr>
              <a:t>请在此处输入标题</a:t>
            </a:r>
          </a:p>
        </p:txBody>
      </p:sp>
      <p:sp>
        <p:nvSpPr>
          <p:cNvPr id="61" name="矩形 60"/>
          <p:cNvSpPr/>
          <p:nvPr/>
        </p:nvSpPr>
        <p:spPr>
          <a:xfrm>
            <a:off x="1071837" y="664153"/>
            <a:ext cx="3031599" cy="369332"/>
          </a:xfrm>
          <a:prstGeom prst="rect">
            <a:avLst/>
          </a:prstGeom>
        </p:spPr>
        <p:txBody>
          <a:bodyPr wrap="none">
            <a:spAutoFit/>
          </a:bodyPr>
          <a:lstStyle/>
          <a:p>
            <a:r>
              <a:rPr lang="en-US" altLang="zh-CN" spc="300" dirty="0">
                <a:solidFill>
                  <a:schemeClr val="bg1"/>
                </a:solidFill>
                <a:latin typeface="Akzidenz-Grotesk BQ Condensed" pitchFamily="2" charset="0"/>
              </a:rPr>
              <a:t>Please enter a title here</a:t>
            </a:r>
            <a:endParaRPr lang="zh-CN" altLang="en-US" spc="300" dirty="0">
              <a:solidFill>
                <a:schemeClr val="bg1"/>
              </a:solidFill>
              <a:latin typeface="Akzidenz-Grotesk BQ Condensed" pitchFamily="2" charset="0"/>
            </a:endParaRPr>
          </a:p>
        </p:txBody>
      </p:sp>
      <p:graphicFrame>
        <p:nvGraphicFramePr>
          <p:cNvPr id="8" name="图表 7"/>
          <p:cNvGraphicFramePr/>
          <p:nvPr/>
        </p:nvGraphicFramePr>
        <p:xfrm>
          <a:off x="5301469" y="1293987"/>
          <a:ext cx="7498459" cy="4998973"/>
        </p:xfrm>
        <a:graphic>
          <a:graphicData uri="http://schemas.openxmlformats.org/drawingml/2006/chart">
            <c:chart xmlns:c="http://schemas.openxmlformats.org/drawingml/2006/chart" xmlns:r="http://schemas.openxmlformats.org/officeDocument/2006/relationships" r:id="rId3"/>
          </a:graphicData>
        </a:graphic>
      </p:graphicFrame>
      <p:sp>
        <p:nvSpPr>
          <p:cNvPr id="9" name="矩形 8"/>
          <p:cNvSpPr/>
          <p:nvPr/>
        </p:nvSpPr>
        <p:spPr>
          <a:xfrm>
            <a:off x="1739166" y="1854872"/>
            <a:ext cx="4827719" cy="711477"/>
          </a:xfrm>
          <a:prstGeom prst="rect">
            <a:avLst/>
          </a:prstGeom>
        </p:spPr>
        <p:txBody>
          <a:bodyPr wrap="square">
            <a:spAutoFit/>
          </a:bodyPr>
          <a:lstStyle/>
          <a:p>
            <a:pPr algn="just">
              <a:lnSpc>
                <a:spcPct val="130000"/>
              </a:lnSpc>
            </a:pPr>
            <a:r>
              <a:rPr lang="zh-CN" altLang="en-US" sz="1600" dirty="0">
                <a:solidFill>
                  <a:schemeClr val="bg1"/>
                </a:solidFill>
                <a:latin typeface="方正正中黑简体" panose="02000000000000000000" pitchFamily="2" charset="-122"/>
                <a:ea typeface="方正正中黑简体" panose="02000000000000000000" pitchFamily="2" charset="-122"/>
              </a:rPr>
              <a:t>点击输入替换的内容点击输入替换的内容点击输入替换的内容点击输入替换的内容</a:t>
            </a:r>
          </a:p>
        </p:txBody>
      </p:sp>
      <p:sp>
        <p:nvSpPr>
          <p:cNvPr id="10" name="圆角矩形 9"/>
          <p:cNvSpPr/>
          <p:nvPr/>
        </p:nvSpPr>
        <p:spPr>
          <a:xfrm>
            <a:off x="1030531" y="3657187"/>
            <a:ext cx="576444" cy="456937"/>
          </a:xfrm>
          <a:prstGeom prst="roundRect">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blipFill>
                  <a:blip r:embed="rId4"/>
                  <a:stretch>
                    <a:fillRect/>
                  </a:stretch>
                </a:blipFill>
                <a:latin typeface="Akzidenz-Grotesk BQ Condensed" pitchFamily="2" charset="0"/>
              </a:rPr>
              <a:t>24%</a:t>
            </a:r>
            <a:endParaRPr lang="zh-CN" altLang="en-US" b="1" dirty="0">
              <a:blipFill>
                <a:blip r:embed="rId4"/>
                <a:stretch>
                  <a:fillRect/>
                </a:stretch>
              </a:blipFill>
              <a:latin typeface="Akzidenz-Grotesk BQ Condensed" pitchFamily="2" charset="0"/>
            </a:endParaRPr>
          </a:p>
        </p:txBody>
      </p:sp>
      <p:sp>
        <p:nvSpPr>
          <p:cNvPr id="11" name="矩形 10"/>
          <p:cNvSpPr/>
          <p:nvPr/>
        </p:nvSpPr>
        <p:spPr>
          <a:xfrm>
            <a:off x="1739166" y="3505659"/>
            <a:ext cx="4827719" cy="711477"/>
          </a:xfrm>
          <a:prstGeom prst="rect">
            <a:avLst/>
          </a:prstGeom>
        </p:spPr>
        <p:txBody>
          <a:bodyPr wrap="square">
            <a:spAutoFit/>
          </a:bodyPr>
          <a:lstStyle/>
          <a:p>
            <a:pPr algn="just">
              <a:lnSpc>
                <a:spcPct val="130000"/>
              </a:lnSpc>
            </a:pPr>
            <a:r>
              <a:rPr lang="zh-CN" altLang="en-US" sz="1600" dirty="0">
                <a:solidFill>
                  <a:schemeClr val="bg1"/>
                </a:solidFill>
                <a:latin typeface="方正正中黑简体" panose="02000000000000000000" pitchFamily="2" charset="-122"/>
                <a:ea typeface="方正正中黑简体" panose="02000000000000000000" pitchFamily="2" charset="-122"/>
              </a:rPr>
              <a:t>点击输入替换的内容点击输入替换的内容点击输入替换的内容点击输入替换的内容</a:t>
            </a:r>
          </a:p>
        </p:txBody>
      </p:sp>
      <p:sp>
        <p:nvSpPr>
          <p:cNvPr id="12" name="圆角矩形 11"/>
          <p:cNvSpPr/>
          <p:nvPr/>
        </p:nvSpPr>
        <p:spPr>
          <a:xfrm>
            <a:off x="1030531" y="5322877"/>
            <a:ext cx="576444" cy="456937"/>
          </a:xfrm>
          <a:prstGeom prst="roundRect">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blipFill>
                  <a:blip r:embed="rId4"/>
                  <a:stretch>
                    <a:fillRect/>
                  </a:stretch>
                </a:blipFill>
                <a:latin typeface="Akzidenz-Grotesk BQ Condensed" pitchFamily="2" charset="0"/>
              </a:rPr>
              <a:t>12%</a:t>
            </a:r>
            <a:endParaRPr lang="zh-CN" altLang="en-US" b="1" dirty="0">
              <a:blipFill>
                <a:blip r:embed="rId4"/>
                <a:stretch>
                  <a:fillRect/>
                </a:stretch>
              </a:blipFill>
              <a:latin typeface="Akzidenz-Grotesk BQ Condensed" pitchFamily="2" charset="0"/>
            </a:endParaRPr>
          </a:p>
        </p:txBody>
      </p:sp>
      <p:sp>
        <p:nvSpPr>
          <p:cNvPr id="13" name="矩形 12"/>
          <p:cNvSpPr/>
          <p:nvPr/>
        </p:nvSpPr>
        <p:spPr>
          <a:xfrm>
            <a:off x="1739166" y="5156444"/>
            <a:ext cx="4827719" cy="711477"/>
          </a:xfrm>
          <a:prstGeom prst="rect">
            <a:avLst/>
          </a:prstGeom>
        </p:spPr>
        <p:txBody>
          <a:bodyPr wrap="square">
            <a:spAutoFit/>
          </a:bodyPr>
          <a:lstStyle/>
          <a:p>
            <a:pPr algn="just">
              <a:lnSpc>
                <a:spcPct val="130000"/>
              </a:lnSpc>
            </a:pPr>
            <a:r>
              <a:rPr lang="zh-CN" altLang="en-US" sz="1600" dirty="0">
                <a:solidFill>
                  <a:schemeClr val="bg1"/>
                </a:solidFill>
                <a:latin typeface="方正正中黑简体" panose="02000000000000000000" pitchFamily="2" charset="-122"/>
                <a:ea typeface="方正正中黑简体" panose="02000000000000000000" pitchFamily="2" charset="-122"/>
              </a:rPr>
              <a:t>点击输入替换的内容点击输入替换的内容点击输入替换的内容点击输入替换的内容</a:t>
            </a:r>
          </a:p>
        </p:txBody>
      </p:sp>
      <p:sp>
        <p:nvSpPr>
          <p:cNvPr id="14" name="圆角矩形 13"/>
          <p:cNvSpPr/>
          <p:nvPr/>
        </p:nvSpPr>
        <p:spPr>
          <a:xfrm>
            <a:off x="1030531" y="1991497"/>
            <a:ext cx="576444" cy="456937"/>
          </a:xfrm>
          <a:prstGeom prst="roundRect">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blipFill>
                  <a:blip r:embed="rId4"/>
                  <a:stretch>
                    <a:fillRect/>
                  </a:stretch>
                </a:blipFill>
                <a:latin typeface="Akzidenz-Grotesk BQ Condensed" pitchFamily="2" charset="0"/>
              </a:rPr>
              <a:t>64%</a:t>
            </a:r>
            <a:endParaRPr lang="zh-CN" altLang="en-US" b="1" dirty="0">
              <a:blipFill>
                <a:blip r:embed="rId4"/>
                <a:stretch>
                  <a:fillRect/>
                </a:stretch>
              </a:blipFill>
              <a:latin typeface="Akzidenz-Grotesk BQ Condensed" pitchFamily="2"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直接连接符 55"/>
          <p:cNvCxnSpPr/>
          <p:nvPr/>
        </p:nvCxnSpPr>
        <p:spPr>
          <a:xfrm>
            <a:off x="-167006" y="649286"/>
            <a:ext cx="12487343" cy="0"/>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60" name="文本框 59"/>
          <p:cNvSpPr txBox="1"/>
          <p:nvPr/>
        </p:nvSpPr>
        <p:spPr>
          <a:xfrm>
            <a:off x="792665" y="132025"/>
            <a:ext cx="3899180" cy="584775"/>
          </a:xfrm>
          <a:prstGeom prst="rect">
            <a:avLst/>
          </a:prstGeom>
          <a:noFill/>
        </p:spPr>
        <p:txBody>
          <a:bodyPr wrap="square" rtlCol="0">
            <a:spAutoFit/>
          </a:bodyPr>
          <a:lstStyle/>
          <a:p>
            <a:pPr algn="ctr"/>
            <a:r>
              <a:rPr lang="zh-CN" altLang="en-US" sz="3200" dirty="0">
                <a:solidFill>
                  <a:schemeClr val="bg1"/>
                </a:solidFill>
                <a:latin typeface="方正正粗黑简体" panose="02000000000000000000" pitchFamily="2" charset="-122"/>
                <a:ea typeface="方正正粗黑简体" panose="02000000000000000000" pitchFamily="2" charset="-122"/>
              </a:rPr>
              <a:t>请在此处输入标题</a:t>
            </a:r>
          </a:p>
        </p:txBody>
      </p:sp>
      <p:sp>
        <p:nvSpPr>
          <p:cNvPr id="61" name="矩形 60"/>
          <p:cNvSpPr/>
          <p:nvPr/>
        </p:nvSpPr>
        <p:spPr>
          <a:xfrm>
            <a:off x="1071837" y="664153"/>
            <a:ext cx="3031599" cy="369332"/>
          </a:xfrm>
          <a:prstGeom prst="rect">
            <a:avLst/>
          </a:prstGeom>
        </p:spPr>
        <p:txBody>
          <a:bodyPr wrap="none">
            <a:spAutoFit/>
          </a:bodyPr>
          <a:lstStyle/>
          <a:p>
            <a:r>
              <a:rPr lang="en-US" altLang="zh-CN" spc="300" dirty="0">
                <a:solidFill>
                  <a:schemeClr val="bg1"/>
                </a:solidFill>
                <a:latin typeface="Akzidenz-Grotesk BQ Condensed" pitchFamily="2" charset="0"/>
              </a:rPr>
              <a:t>Please enter a title here</a:t>
            </a:r>
            <a:endParaRPr lang="zh-CN" altLang="en-US" spc="300" dirty="0">
              <a:solidFill>
                <a:schemeClr val="bg1"/>
              </a:solidFill>
              <a:latin typeface="Akzidenz-Grotesk BQ Condensed" pitchFamily="2" charset="0"/>
            </a:endParaRPr>
          </a:p>
        </p:txBody>
      </p:sp>
      <p:grpSp>
        <p:nvGrpSpPr>
          <p:cNvPr id="8" name="KSO_Shape"/>
          <p:cNvGrpSpPr/>
          <p:nvPr/>
        </p:nvGrpSpPr>
        <p:grpSpPr bwMode="auto">
          <a:xfrm>
            <a:off x="1035726" y="1404362"/>
            <a:ext cx="5953123" cy="4921259"/>
            <a:chOff x="1331642" y="1268758"/>
            <a:chExt cx="5832654" cy="4819365"/>
          </a:xfrm>
          <a:solidFill>
            <a:schemeClr val="bg2">
              <a:lumMod val="90000"/>
              <a:alpha val="50000"/>
            </a:schemeClr>
          </a:solidFill>
        </p:grpSpPr>
        <p:sp>
          <p:nvSpPr>
            <p:cNvPr id="9" name="内蒙古"/>
            <p:cNvSpPr/>
            <p:nvPr/>
          </p:nvSpPr>
          <p:spPr bwMode="auto">
            <a:xfrm>
              <a:off x="3781357" y="1323171"/>
              <a:ext cx="2555481" cy="2179593"/>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solidFill>
                  <a:schemeClr val="lt1"/>
                </a:solidFill>
              </a:endParaRPr>
            </a:p>
          </p:txBody>
        </p:sp>
        <p:sp>
          <p:nvSpPr>
            <p:cNvPr id="10" name="甘肃"/>
            <p:cNvSpPr/>
            <p:nvPr/>
          </p:nvSpPr>
          <p:spPr bwMode="auto">
            <a:xfrm>
              <a:off x="3289859" y="2796961"/>
              <a:ext cx="1633144" cy="1382066"/>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p>
          </p:txBody>
        </p:sp>
        <p:sp>
          <p:nvSpPr>
            <p:cNvPr id="11" name="宁夏"/>
            <p:cNvSpPr/>
            <p:nvPr/>
          </p:nvSpPr>
          <p:spPr bwMode="auto">
            <a:xfrm>
              <a:off x="4450168" y="3277341"/>
              <a:ext cx="329739" cy="544121"/>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solidFill>
                  <a:schemeClr val="lt1"/>
                </a:solidFill>
              </a:endParaRPr>
            </a:p>
          </p:txBody>
        </p:sp>
        <p:sp>
          <p:nvSpPr>
            <p:cNvPr id="12" name="新疆"/>
            <p:cNvSpPr/>
            <p:nvPr/>
          </p:nvSpPr>
          <p:spPr bwMode="auto">
            <a:xfrm>
              <a:off x="1331642" y="1845527"/>
              <a:ext cx="2334617" cy="1764506"/>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solidFill>
                  <a:schemeClr val="lt1"/>
                </a:solidFill>
              </a:endParaRPr>
            </a:p>
          </p:txBody>
        </p:sp>
        <p:sp>
          <p:nvSpPr>
            <p:cNvPr id="13" name="青海"/>
            <p:cNvSpPr/>
            <p:nvPr/>
          </p:nvSpPr>
          <p:spPr bwMode="auto">
            <a:xfrm>
              <a:off x="2846577" y="3230702"/>
              <a:ext cx="1452720" cy="1041603"/>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p>
          </p:txBody>
        </p:sp>
        <p:sp>
          <p:nvSpPr>
            <p:cNvPr id="14" name="四川"/>
            <p:cNvSpPr/>
            <p:nvPr/>
          </p:nvSpPr>
          <p:spPr bwMode="auto">
            <a:xfrm>
              <a:off x="3680258" y="3961379"/>
              <a:ext cx="1256743" cy="1102234"/>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solidFill>
                  <a:schemeClr val="lt1"/>
                </a:solidFill>
              </a:endParaRPr>
            </a:p>
          </p:txBody>
        </p:sp>
        <p:sp>
          <p:nvSpPr>
            <p:cNvPr id="15" name="西藏"/>
            <p:cNvSpPr/>
            <p:nvPr/>
          </p:nvSpPr>
          <p:spPr bwMode="auto">
            <a:xfrm>
              <a:off x="1592946" y="3513645"/>
              <a:ext cx="2249072" cy="1368075"/>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solidFill>
                  <a:schemeClr val="lt1"/>
                </a:solidFill>
              </a:endParaRPr>
            </a:p>
          </p:txBody>
        </p:sp>
        <p:sp>
          <p:nvSpPr>
            <p:cNvPr id="16" name="云南"/>
            <p:cNvSpPr/>
            <p:nvPr/>
          </p:nvSpPr>
          <p:spPr bwMode="auto">
            <a:xfrm>
              <a:off x="3641375" y="4651635"/>
              <a:ext cx="1017215" cy="1060258"/>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p>
          </p:txBody>
        </p:sp>
        <p:sp>
          <p:nvSpPr>
            <p:cNvPr id="17" name="贵州"/>
            <p:cNvSpPr/>
            <p:nvPr/>
          </p:nvSpPr>
          <p:spPr bwMode="auto">
            <a:xfrm>
              <a:off x="4370846" y="4637644"/>
              <a:ext cx="687476" cy="595423"/>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solidFill>
                  <a:schemeClr val="lt1"/>
                </a:solidFill>
              </a:endParaRPr>
            </a:p>
          </p:txBody>
        </p:sp>
        <p:sp>
          <p:nvSpPr>
            <p:cNvPr id="18" name="广西"/>
            <p:cNvSpPr/>
            <p:nvPr/>
          </p:nvSpPr>
          <p:spPr bwMode="auto">
            <a:xfrm>
              <a:off x="4482833" y="5002982"/>
              <a:ext cx="899007" cy="684038"/>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solidFill>
                  <a:schemeClr val="lt1"/>
                </a:solidFill>
              </a:endParaRPr>
            </a:p>
          </p:txBody>
        </p:sp>
        <p:sp>
          <p:nvSpPr>
            <p:cNvPr id="19" name="重庆"/>
            <p:cNvSpPr/>
            <p:nvPr/>
          </p:nvSpPr>
          <p:spPr bwMode="auto">
            <a:xfrm>
              <a:off x="4607263" y="4250540"/>
              <a:ext cx="508607" cy="516138"/>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p>
          </p:txBody>
        </p:sp>
        <p:sp>
          <p:nvSpPr>
            <p:cNvPr id="20" name="陕西"/>
            <p:cNvSpPr/>
            <p:nvPr/>
          </p:nvSpPr>
          <p:spPr bwMode="auto">
            <a:xfrm>
              <a:off x="4607262" y="3249358"/>
              <a:ext cx="580154" cy="1033830"/>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solidFill>
                  <a:schemeClr val="lt1"/>
                </a:solidFill>
              </a:endParaRPr>
            </a:p>
          </p:txBody>
        </p:sp>
        <p:sp>
          <p:nvSpPr>
            <p:cNvPr id="21" name="山西"/>
            <p:cNvSpPr/>
            <p:nvPr/>
          </p:nvSpPr>
          <p:spPr bwMode="auto">
            <a:xfrm>
              <a:off x="5109648" y="3055030"/>
              <a:ext cx="385733" cy="848829"/>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solidFill>
                  <a:schemeClr val="lt1"/>
                </a:solidFill>
              </a:endParaRPr>
            </a:p>
          </p:txBody>
        </p:sp>
        <p:sp>
          <p:nvSpPr>
            <p:cNvPr id="22" name="湖南"/>
            <p:cNvSpPr/>
            <p:nvPr/>
          </p:nvSpPr>
          <p:spPr bwMode="auto">
            <a:xfrm>
              <a:off x="5008549" y="4502391"/>
              <a:ext cx="615928" cy="715130"/>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solidFill>
                  <a:schemeClr val="lt1"/>
                </a:solidFill>
              </a:endParaRPr>
            </a:p>
          </p:txBody>
        </p:sp>
        <p:sp>
          <p:nvSpPr>
            <p:cNvPr id="23" name="湖北"/>
            <p:cNvSpPr/>
            <p:nvPr/>
          </p:nvSpPr>
          <p:spPr bwMode="auto">
            <a:xfrm>
              <a:off x="4937001" y="4090414"/>
              <a:ext cx="874121" cy="547230"/>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solidFill>
                  <a:schemeClr val="lt1"/>
                </a:solidFill>
              </a:endParaRPr>
            </a:p>
          </p:txBody>
        </p:sp>
        <p:sp>
          <p:nvSpPr>
            <p:cNvPr id="24" name="广东"/>
            <p:cNvSpPr/>
            <p:nvPr/>
          </p:nvSpPr>
          <p:spPr bwMode="auto">
            <a:xfrm>
              <a:off x="5129868" y="5096260"/>
              <a:ext cx="909894" cy="719795"/>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solidFill>
                  <a:schemeClr val="lt1"/>
                </a:solidFill>
              </a:endParaRPr>
            </a:p>
          </p:txBody>
        </p:sp>
        <p:sp>
          <p:nvSpPr>
            <p:cNvPr id="25" name="江西"/>
            <p:cNvSpPr/>
            <p:nvPr/>
          </p:nvSpPr>
          <p:spPr bwMode="auto">
            <a:xfrm>
              <a:off x="5560706" y="4472853"/>
              <a:ext cx="544381" cy="741559"/>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p>
          </p:txBody>
        </p:sp>
        <p:sp>
          <p:nvSpPr>
            <p:cNvPr id="26" name="福建"/>
            <p:cNvSpPr/>
            <p:nvPr/>
          </p:nvSpPr>
          <p:spPr bwMode="auto">
            <a:xfrm>
              <a:off x="5843784" y="4670290"/>
              <a:ext cx="503941" cy="615634"/>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solidFill>
                  <a:schemeClr val="lt1"/>
                </a:solidFill>
              </a:endParaRPr>
            </a:p>
          </p:txBody>
        </p:sp>
        <p:sp>
          <p:nvSpPr>
            <p:cNvPr id="27" name="浙江"/>
            <p:cNvSpPr/>
            <p:nvPr/>
          </p:nvSpPr>
          <p:spPr bwMode="auto">
            <a:xfrm>
              <a:off x="6069314" y="4280079"/>
              <a:ext cx="432394" cy="500591"/>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p>
          </p:txBody>
        </p:sp>
        <p:sp>
          <p:nvSpPr>
            <p:cNvPr id="28" name="安徽"/>
            <p:cNvSpPr/>
            <p:nvPr/>
          </p:nvSpPr>
          <p:spPr bwMode="auto">
            <a:xfrm>
              <a:off x="5646252" y="3846336"/>
              <a:ext cx="547492" cy="670046"/>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solidFill>
                  <a:schemeClr val="lt1"/>
                </a:solidFill>
              </a:endParaRPr>
            </a:p>
          </p:txBody>
        </p:sp>
        <p:sp>
          <p:nvSpPr>
            <p:cNvPr id="29" name="天津"/>
            <p:cNvSpPr/>
            <p:nvPr/>
          </p:nvSpPr>
          <p:spPr bwMode="auto">
            <a:xfrm>
              <a:off x="5753573" y="3073685"/>
              <a:ext cx="143094" cy="206765"/>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solidFill>
                  <a:schemeClr val="lt1"/>
                </a:solidFill>
              </a:endParaRPr>
            </a:p>
          </p:txBody>
        </p:sp>
        <p:sp>
          <p:nvSpPr>
            <p:cNvPr id="30" name="北京"/>
            <p:cNvSpPr/>
            <p:nvPr/>
          </p:nvSpPr>
          <p:spPr bwMode="auto">
            <a:xfrm>
              <a:off x="5610478" y="2980407"/>
              <a:ext cx="189756" cy="203656"/>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solidFill>
                  <a:schemeClr val="lt1"/>
                </a:solidFill>
              </a:endParaRPr>
            </a:p>
          </p:txBody>
        </p:sp>
        <p:sp>
          <p:nvSpPr>
            <p:cNvPr id="31" name="辽宁"/>
            <p:cNvSpPr/>
            <p:nvPr/>
          </p:nvSpPr>
          <p:spPr bwMode="auto">
            <a:xfrm>
              <a:off x="5932441" y="2576203"/>
              <a:ext cx="673477" cy="640508"/>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solidFill>
                  <a:schemeClr val="lt1"/>
                </a:solidFill>
              </a:endParaRPr>
            </a:p>
          </p:txBody>
        </p:sp>
        <p:sp>
          <p:nvSpPr>
            <p:cNvPr id="32" name="吉林"/>
            <p:cNvSpPr/>
            <p:nvPr/>
          </p:nvSpPr>
          <p:spPr bwMode="auto">
            <a:xfrm>
              <a:off x="6083312" y="2189100"/>
              <a:ext cx="959667" cy="651391"/>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p>
          </p:txBody>
        </p:sp>
        <p:sp>
          <p:nvSpPr>
            <p:cNvPr id="33" name="黑龙江"/>
            <p:cNvSpPr/>
            <p:nvPr/>
          </p:nvSpPr>
          <p:spPr bwMode="auto">
            <a:xfrm>
              <a:off x="5879557" y="1268758"/>
              <a:ext cx="1284739" cy="1167528"/>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solidFill>
                  <a:schemeClr val="lt1"/>
                </a:solidFill>
              </a:endParaRPr>
            </a:p>
          </p:txBody>
        </p:sp>
        <p:sp>
          <p:nvSpPr>
            <p:cNvPr id="34" name="山东"/>
            <p:cNvSpPr/>
            <p:nvPr/>
          </p:nvSpPr>
          <p:spPr bwMode="auto">
            <a:xfrm>
              <a:off x="5624476" y="3362847"/>
              <a:ext cx="777687" cy="488154"/>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solidFill>
                  <a:schemeClr val="lt1"/>
                </a:solidFill>
              </a:endParaRPr>
            </a:p>
          </p:txBody>
        </p:sp>
        <p:sp>
          <p:nvSpPr>
            <p:cNvPr id="35" name="上海"/>
            <p:cNvSpPr/>
            <p:nvPr/>
          </p:nvSpPr>
          <p:spPr bwMode="auto">
            <a:xfrm>
              <a:off x="6350835" y="4172809"/>
              <a:ext cx="122875" cy="107270"/>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solidFill>
                  <a:schemeClr val="lt1"/>
                </a:solidFill>
              </a:endParaRPr>
            </a:p>
          </p:txBody>
        </p:sp>
        <p:sp>
          <p:nvSpPr>
            <p:cNvPr id="36" name="江苏"/>
            <p:cNvSpPr/>
            <p:nvPr/>
          </p:nvSpPr>
          <p:spPr bwMode="auto">
            <a:xfrm>
              <a:off x="5781568" y="3760832"/>
              <a:ext cx="678143" cy="522356"/>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solidFill>
                  <a:schemeClr val="lt1"/>
                </a:solidFill>
              </a:endParaRPr>
            </a:p>
          </p:txBody>
        </p:sp>
        <p:sp>
          <p:nvSpPr>
            <p:cNvPr id="37" name="河北"/>
            <p:cNvSpPr/>
            <p:nvPr/>
          </p:nvSpPr>
          <p:spPr bwMode="auto">
            <a:xfrm>
              <a:off x="5428499" y="2761203"/>
              <a:ext cx="629926" cy="898577"/>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p>
          </p:txBody>
        </p:sp>
        <p:sp>
          <p:nvSpPr>
            <p:cNvPr id="38" name="河南"/>
            <p:cNvSpPr/>
            <p:nvPr/>
          </p:nvSpPr>
          <p:spPr bwMode="auto">
            <a:xfrm>
              <a:off x="5140754" y="3624023"/>
              <a:ext cx="662590" cy="656054"/>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solidFill>
                  <a:schemeClr val="lt1"/>
                </a:solidFill>
              </a:endParaRPr>
            </a:p>
          </p:txBody>
        </p:sp>
        <p:sp>
          <p:nvSpPr>
            <p:cNvPr id="39" name="台湾"/>
            <p:cNvSpPr/>
            <p:nvPr/>
          </p:nvSpPr>
          <p:spPr bwMode="auto">
            <a:xfrm>
              <a:off x="6386611" y="5024745"/>
              <a:ext cx="189756" cy="458616"/>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solidFill>
                  <a:schemeClr val="lt1"/>
                </a:solidFill>
              </a:endParaRPr>
            </a:p>
          </p:txBody>
        </p:sp>
        <p:sp>
          <p:nvSpPr>
            <p:cNvPr id="40" name="海南"/>
            <p:cNvSpPr/>
            <p:nvPr/>
          </p:nvSpPr>
          <p:spPr bwMode="auto">
            <a:xfrm>
              <a:off x="4991431" y="5837828"/>
              <a:ext cx="286189" cy="250295"/>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solidFill>
                  <a:schemeClr val="lt1"/>
                </a:solidFill>
              </a:endParaRPr>
            </a:p>
          </p:txBody>
        </p:sp>
      </p:grpSp>
      <p:sp useBgFill="1">
        <p:nvSpPr>
          <p:cNvPr id="41" name="椭圆 40"/>
          <p:cNvSpPr/>
          <p:nvPr/>
        </p:nvSpPr>
        <p:spPr>
          <a:xfrm>
            <a:off x="3268845" y="3716904"/>
            <a:ext cx="209862" cy="2098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useBgFill="1">
        <p:nvSpPr>
          <p:cNvPr id="42" name="椭圆 41"/>
          <p:cNvSpPr/>
          <p:nvPr/>
        </p:nvSpPr>
        <p:spPr>
          <a:xfrm>
            <a:off x="6323054" y="2227756"/>
            <a:ext cx="158509" cy="1585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blipFill>
                <a:blip r:embed="rId2"/>
                <a:stretch>
                  <a:fillRect/>
                </a:stretch>
              </a:blipFill>
            </a:endParaRPr>
          </a:p>
        </p:txBody>
      </p:sp>
      <p:sp useBgFill="1">
        <p:nvSpPr>
          <p:cNvPr id="43" name="椭圆 42"/>
          <p:cNvSpPr/>
          <p:nvPr/>
        </p:nvSpPr>
        <p:spPr>
          <a:xfrm>
            <a:off x="2327146" y="2666191"/>
            <a:ext cx="209862" cy="2098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blipFill>
                <a:blip r:embed="rId2"/>
                <a:stretch>
                  <a:fillRect/>
                </a:stretch>
              </a:blipFill>
            </a:endParaRPr>
          </a:p>
        </p:txBody>
      </p:sp>
      <p:sp>
        <p:nvSpPr>
          <p:cNvPr id="44" name="KSO_Shape"/>
          <p:cNvSpPr/>
          <p:nvPr/>
        </p:nvSpPr>
        <p:spPr>
          <a:xfrm>
            <a:off x="2282566" y="2328655"/>
            <a:ext cx="299503" cy="426845"/>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chemeClr val="bg1">
              <a:alpha val="1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bIns="57600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b="1" dirty="0">
              <a:blipFill>
                <a:blip r:embed="rId2"/>
                <a:stretch>
                  <a:fillRect/>
                </a:stretch>
              </a:blipFill>
            </a:endParaRPr>
          </a:p>
        </p:txBody>
      </p:sp>
      <p:sp>
        <p:nvSpPr>
          <p:cNvPr id="45" name="文本框 44"/>
          <p:cNvSpPr txBox="1"/>
          <p:nvPr/>
        </p:nvSpPr>
        <p:spPr>
          <a:xfrm>
            <a:off x="2262696" y="2322911"/>
            <a:ext cx="299803" cy="369332"/>
          </a:xfrm>
          <a:prstGeom prst="rect">
            <a:avLst/>
          </a:prstGeom>
          <a:noFill/>
        </p:spPr>
        <p:txBody>
          <a:bodyPr wrap="square" rtlCol="0">
            <a:spAutoFit/>
          </a:bodyPr>
          <a:lstStyle/>
          <a:p>
            <a:r>
              <a:rPr lang="en-US" altLang="zh-CN" b="1" dirty="0">
                <a:blipFill>
                  <a:blip r:embed="rId2"/>
                  <a:stretch>
                    <a:fillRect/>
                  </a:stretch>
                </a:blipFill>
                <a:latin typeface="方正大黑简体" panose="03000509000000000000" pitchFamily="65" charset="-122"/>
                <a:ea typeface="方正大黑简体" panose="03000509000000000000" pitchFamily="65" charset="-122"/>
              </a:rPr>
              <a:t>1</a:t>
            </a:r>
            <a:endParaRPr lang="zh-CN" altLang="en-US" b="1" dirty="0">
              <a:blipFill>
                <a:blip r:embed="rId2"/>
                <a:stretch>
                  <a:fillRect/>
                </a:stretch>
              </a:blipFill>
              <a:latin typeface="方正大黑简体" panose="03000509000000000000" pitchFamily="65" charset="-122"/>
              <a:ea typeface="方正大黑简体" panose="03000509000000000000" pitchFamily="65" charset="-122"/>
            </a:endParaRPr>
          </a:p>
        </p:txBody>
      </p:sp>
      <p:sp>
        <p:nvSpPr>
          <p:cNvPr id="46" name="KSO_Shape"/>
          <p:cNvSpPr/>
          <p:nvPr/>
        </p:nvSpPr>
        <p:spPr>
          <a:xfrm>
            <a:off x="3217518" y="3353426"/>
            <a:ext cx="299503" cy="426845"/>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chemeClr val="bg1">
              <a:alpha val="1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bIns="57600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b="1" dirty="0">
              <a:blipFill>
                <a:blip r:embed="rId2"/>
                <a:stretch>
                  <a:fillRect/>
                </a:stretch>
              </a:blipFill>
            </a:endParaRPr>
          </a:p>
        </p:txBody>
      </p:sp>
      <p:sp>
        <p:nvSpPr>
          <p:cNvPr id="47" name="文本框 46"/>
          <p:cNvSpPr txBox="1"/>
          <p:nvPr/>
        </p:nvSpPr>
        <p:spPr>
          <a:xfrm>
            <a:off x="3221766" y="3340612"/>
            <a:ext cx="299803" cy="369332"/>
          </a:xfrm>
          <a:prstGeom prst="rect">
            <a:avLst/>
          </a:prstGeom>
          <a:noFill/>
        </p:spPr>
        <p:txBody>
          <a:bodyPr wrap="square" rtlCol="0">
            <a:spAutoFit/>
          </a:bodyPr>
          <a:lstStyle/>
          <a:p>
            <a:r>
              <a:rPr lang="en-US" altLang="zh-CN" b="1" dirty="0">
                <a:blipFill>
                  <a:blip r:embed="rId2"/>
                  <a:stretch>
                    <a:fillRect/>
                  </a:stretch>
                </a:blipFill>
                <a:latin typeface="方正大黑简体" panose="03000509000000000000" pitchFamily="65" charset="-122"/>
                <a:ea typeface="方正大黑简体" panose="03000509000000000000" pitchFamily="65" charset="-122"/>
              </a:rPr>
              <a:t>2</a:t>
            </a:r>
            <a:endParaRPr lang="zh-CN" altLang="en-US" b="1" dirty="0">
              <a:blipFill>
                <a:blip r:embed="rId2"/>
                <a:stretch>
                  <a:fillRect/>
                </a:stretch>
              </a:blipFill>
              <a:latin typeface="方正大黑简体" panose="03000509000000000000" pitchFamily="65" charset="-122"/>
              <a:ea typeface="方正大黑简体" panose="03000509000000000000" pitchFamily="65" charset="-122"/>
            </a:endParaRPr>
          </a:p>
        </p:txBody>
      </p:sp>
      <p:sp>
        <p:nvSpPr>
          <p:cNvPr id="48" name="KSO_Shape"/>
          <p:cNvSpPr/>
          <p:nvPr/>
        </p:nvSpPr>
        <p:spPr>
          <a:xfrm>
            <a:off x="6259164" y="1849270"/>
            <a:ext cx="299503" cy="426845"/>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chemeClr val="bg1">
              <a:alpha val="1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bIns="57600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b="1" dirty="0">
              <a:blipFill>
                <a:blip r:embed="rId2"/>
                <a:stretch>
                  <a:fillRect/>
                </a:stretch>
              </a:blipFill>
            </a:endParaRPr>
          </a:p>
        </p:txBody>
      </p:sp>
      <p:sp>
        <p:nvSpPr>
          <p:cNvPr id="49" name="文本框 48"/>
          <p:cNvSpPr txBox="1"/>
          <p:nvPr/>
        </p:nvSpPr>
        <p:spPr>
          <a:xfrm>
            <a:off x="6250379" y="1829996"/>
            <a:ext cx="299803" cy="369332"/>
          </a:xfrm>
          <a:prstGeom prst="rect">
            <a:avLst/>
          </a:prstGeom>
          <a:noFill/>
        </p:spPr>
        <p:txBody>
          <a:bodyPr wrap="square" rtlCol="0">
            <a:spAutoFit/>
          </a:bodyPr>
          <a:lstStyle/>
          <a:p>
            <a:r>
              <a:rPr lang="en-US" altLang="zh-CN" b="1" dirty="0">
                <a:blipFill>
                  <a:blip r:embed="rId2"/>
                  <a:stretch>
                    <a:fillRect/>
                  </a:stretch>
                </a:blipFill>
                <a:latin typeface="方正大黑简体" panose="03000509000000000000" pitchFamily="65" charset="-122"/>
                <a:ea typeface="方正大黑简体" panose="03000509000000000000" pitchFamily="65" charset="-122"/>
              </a:rPr>
              <a:t>3</a:t>
            </a:r>
            <a:endParaRPr lang="zh-CN" altLang="en-US" b="1" dirty="0">
              <a:blipFill>
                <a:blip r:embed="rId2"/>
                <a:stretch>
                  <a:fillRect/>
                </a:stretch>
              </a:blipFill>
              <a:latin typeface="方正大黑简体" panose="03000509000000000000" pitchFamily="65" charset="-122"/>
              <a:ea typeface="方正大黑简体" panose="03000509000000000000" pitchFamily="65" charset="-122"/>
            </a:endParaRPr>
          </a:p>
        </p:txBody>
      </p:sp>
      <p:sp>
        <p:nvSpPr>
          <p:cNvPr id="50" name="文本框 49"/>
          <p:cNvSpPr txBox="1"/>
          <p:nvPr/>
        </p:nvSpPr>
        <p:spPr>
          <a:xfrm>
            <a:off x="8257192" y="1549380"/>
            <a:ext cx="3124589" cy="769441"/>
          </a:xfrm>
          <a:prstGeom prst="rect">
            <a:avLst/>
          </a:prstGeom>
          <a:noFill/>
        </p:spPr>
        <p:txBody>
          <a:bodyPr wrap="square" rtlCol="0">
            <a:spAutoFit/>
          </a:bodyPr>
          <a:lstStyle/>
          <a:p>
            <a:r>
              <a:rPr lang="zh-CN" altLang="en-US" sz="2400" dirty="0">
                <a:solidFill>
                  <a:schemeClr val="bg1"/>
                </a:solidFill>
                <a:latin typeface="方正正中黑简体" panose="02000000000000000000" pitchFamily="2" charset="-122"/>
                <a:ea typeface="方正正中黑简体" panose="02000000000000000000" pitchFamily="2" charset="-122"/>
              </a:rPr>
              <a:t>添加文本标题</a:t>
            </a:r>
            <a:endParaRPr lang="en-US" altLang="zh-CN" sz="2400" dirty="0">
              <a:solidFill>
                <a:schemeClr val="bg1"/>
              </a:solidFill>
              <a:latin typeface="方正正中黑简体" panose="02000000000000000000" pitchFamily="2" charset="-122"/>
              <a:ea typeface="方正正中黑简体" panose="02000000000000000000" pitchFamily="2" charset="-122"/>
            </a:endParaRPr>
          </a:p>
          <a:p>
            <a:endParaRPr lang="en-US" altLang="zh-CN" sz="2000" dirty="0">
              <a:solidFill>
                <a:schemeClr val="bg1"/>
              </a:solidFill>
              <a:latin typeface="方正正中黑简体" panose="02000000000000000000" pitchFamily="2" charset="-122"/>
              <a:ea typeface="方正正中黑简体" panose="02000000000000000000" pitchFamily="2" charset="-122"/>
            </a:endParaRPr>
          </a:p>
        </p:txBody>
      </p:sp>
      <p:sp>
        <p:nvSpPr>
          <p:cNvPr id="51" name="椭圆 50"/>
          <p:cNvSpPr/>
          <p:nvPr/>
        </p:nvSpPr>
        <p:spPr>
          <a:xfrm>
            <a:off x="7749914" y="1519400"/>
            <a:ext cx="423129" cy="423129"/>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blipFill>
                  <a:blip r:embed="rId2"/>
                  <a:stretch>
                    <a:fillRect/>
                  </a:stretch>
                </a:blipFill>
                <a:latin typeface="Akzidenz-Grotesk BQ Condensed" pitchFamily="2" charset="0"/>
              </a:rPr>
              <a:t>1</a:t>
            </a:r>
            <a:endParaRPr lang="zh-CN" altLang="en-US" sz="3200" b="1" dirty="0">
              <a:blipFill>
                <a:blip r:embed="rId2"/>
                <a:stretch>
                  <a:fillRect/>
                </a:stretch>
              </a:blipFill>
              <a:latin typeface="Akzidenz-Grotesk BQ Condensed" pitchFamily="2" charset="0"/>
            </a:endParaRPr>
          </a:p>
        </p:txBody>
      </p:sp>
      <p:cxnSp>
        <p:nvCxnSpPr>
          <p:cNvPr id="52" name="直接连接符 51"/>
          <p:cNvCxnSpPr/>
          <p:nvPr/>
        </p:nvCxnSpPr>
        <p:spPr>
          <a:xfrm>
            <a:off x="8347132" y="1942529"/>
            <a:ext cx="1904558" cy="0"/>
          </a:xfrm>
          <a:prstGeom prst="line">
            <a:avLst/>
          </a:prstGeom>
          <a:ln w="15875">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7749914" y="2198049"/>
            <a:ext cx="3386399" cy="646331"/>
          </a:xfrm>
          <a:prstGeom prst="rect">
            <a:avLst/>
          </a:prstGeom>
        </p:spPr>
        <p:txBody>
          <a:bodyPr wrap="square">
            <a:spAutoFit/>
          </a:bodyPr>
          <a:lstStyle/>
          <a:p>
            <a:r>
              <a:rPr lang="zh-CN" altLang="en-US" dirty="0">
                <a:solidFill>
                  <a:schemeClr val="bg1"/>
                </a:solidFill>
                <a:latin typeface="方正正中黑简体" panose="02000000000000000000" pitchFamily="2" charset="-122"/>
                <a:ea typeface="方正正中黑简体" panose="02000000000000000000" pitchFamily="2" charset="-122"/>
              </a:rPr>
              <a:t>由专业人员即时调节交易和服务纠纷确保交易的公平公正、合理</a:t>
            </a:r>
          </a:p>
        </p:txBody>
      </p:sp>
      <p:sp>
        <p:nvSpPr>
          <p:cNvPr id="54" name="文本框 53"/>
          <p:cNvSpPr txBox="1"/>
          <p:nvPr/>
        </p:nvSpPr>
        <p:spPr>
          <a:xfrm>
            <a:off x="8257192" y="3308305"/>
            <a:ext cx="3124589" cy="769441"/>
          </a:xfrm>
          <a:prstGeom prst="rect">
            <a:avLst/>
          </a:prstGeom>
          <a:noFill/>
        </p:spPr>
        <p:txBody>
          <a:bodyPr wrap="square" rtlCol="0">
            <a:spAutoFit/>
          </a:bodyPr>
          <a:lstStyle/>
          <a:p>
            <a:r>
              <a:rPr lang="zh-CN" altLang="en-US" sz="2400" dirty="0">
                <a:solidFill>
                  <a:schemeClr val="bg1"/>
                </a:solidFill>
                <a:latin typeface="方正正中黑简体" panose="02000000000000000000" pitchFamily="2" charset="-122"/>
                <a:ea typeface="方正正中黑简体" panose="02000000000000000000" pitchFamily="2" charset="-122"/>
              </a:rPr>
              <a:t>添加文本标题</a:t>
            </a:r>
            <a:endParaRPr lang="en-US" altLang="zh-CN" sz="2400" dirty="0">
              <a:solidFill>
                <a:schemeClr val="bg1"/>
              </a:solidFill>
              <a:latin typeface="方正正中黑简体" panose="02000000000000000000" pitchFamily="2" charset="-122"/>
              <a:ea typeface="方正正中黑简体" panose="02000000000000000000" pitchFamily="2" charset="-122"/>
            </a:endParaRPr>
          </a:p>
          <a:p>
            <a:endParaRPr lang="en-US" altLang="zh-CN" sz="2000" dirty="0">
              <a:solidFill>
                <a:schemeClr val="bg1"/>
              </a:solidFill>
              <a:latin typeface="方正正中黑简体" panose="02000000000000000000" pitchFamily="2" charset="-122"/>
              <a:ea typeface="方正正中黑简体" panose="02000000000000000000" pitchFamily="2" charset="-122"/>
            </a:endParaRPr>
          </a:p>
        </p:txBody>
      </p:sp>
      <p:sp>
        <p:nvSpPr>
          <p:cNvPr id="55" name="椭圆 54"/>
          <p:cNvSpPr/>
          <p:nvPr/>
        </p:nvSpPr>
        <p:spPr>
          <a:xfrm>
            <a:off x="7749914" y="3278325"/>
            <a:ext cx="423129" cy="423129"/>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blipFill>
                  <a:blip r:embed="rId2"/>
                  <a:stretch>
                    <a:fillRect/>
                  </a:stretch>
                </a:blipFill>
                <a:latin typeface="Akzidenz-Grotesk BQ Condensed" pitchFamily="2" charset="0"/>
              </a:rPr>
              <a:t>2</a:t>
            </a:r>
            <a:endParaRPr lang="zh-CN" altLang="en-US" sz="3200" b="1" dirty="0">
              <a:blipFill>
                <a:blip r:embed="rId2"/>
                <a:stretch>
                  <a:fillRect/>
                </a:stretch>
              </a:blipFill>
              <a:latin typeface="Akzidenz-Grotesk BQ Condensed" pitchFamily="2" charset="0"/>
            </a:endParaRPr>
          </a:p>
        </p:txBody>
      </p:sp>
      <p:cxnSp>
        <p:nvCxnSpPr>
          <p:cNvPr id="62" name="直接连接符 61"/>
          <p:cNvCxnSpPr/>
          <p:nvPr/>
        </p:nvCxnSpPr>
        <p:spPr>
          <a:xfrm>
            <a:off x="8347132" y="3701454"/>
            <a:ext cx="1904558" cy="0"/>
          </a:xfrm>
          <a:prstGeom prst="line">
            <a:avLst/>
          </a:prstGeom>
          <a:ln w="15875">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3" name="矩形 62"/>
          <p:cNvSpPr/>
          <p:nvPr/>
        </p:nvSpPr>
        <p:spPr>
          <a:xfrm>
            <a:off x="7749914" y="3956974"/>
            <a:ext cx="3507699" cy="646331"/>
          </a:xfrm>
          <a:prstGeom prst="rect">
            <a:avLst/>
          </a:prstGeom>
        </p:spPr>
        <p:txBody>
          <a:bodyPr wrap="square">
            <a:spAutoFit/>
          </a:bodyPr>
          <a:lstStyle/>
          <a:p>
            <a:r>
              <a:rPr lang="zh-CN" altLang="en-US" dirty="0">
                <a:solidFill>
                  <a:schemeClr val="bg1"/>
                </a:solidFill>
                <a:latin typeface="方正正中黑简体" panose="02000000000000000000" pitchFamily="2" charset="-122"/>
                <a:ea typeface="方正正中黑简体" panose="02000000000000000000" pitchFamily="2" charset="-122"/>
              </a:rPr>
              <a:t>由专业人员即时调节交易和服务纠纷确保交易的公平公正、合理</a:t>
            </a:r>
          </a:p>
        </p:txBody>
      </p:sp>
      <p:sp>
        <p:nvSpPr>
          <p:cNvPr id="64" name="文本框 63"/>
          <p:cNvSpPr txBox="1"/>
          <p:nvPr/>
        </p:nvSpPr>
        <p:spPr>
          <a:xfrm>
            <a:off x="8257192" y="5067230"/>
            <a:ext cx="3124589" cy="769441"/>
          </a:xfrm>
          <a:prstGeom prst="rect">
            <a:avLst/>
          </a:prstGeom>
          <a:noFill/>
        </p:spPr>
        <p:txBody>
          <a:bodyPr wrap="square" rtlCol="0">
            <a:spAutoFit/>
          </a:bodyPr>
          <a:lstStyle/>
          <a:p>
            <a:r>
              <a:rPr lang="zh-CN" altLang="en-US" sz="2400" dirty="0">
                <a:solidFill>
                  <a:schemeClr val="bg1"/>
                </a:solidFill>
                <a:latin typeface="方正正中黑简体" panose="02000000000000000000" pitchFamily="2" charset="-122"/>
                <a:ea typeface="方正正中黑简体" panose="02000000000000000000" pitchFamily="2" charset="-122"/>
              </a:rPr>
              <a:t>添加文本标题</a:t>
            </a:r>
            <a:endParaRPr lang="en-US" altLang="zh-CN" sz="2400" dirty="0">
              <a:solidFill>
                <a:schemeClr val="bg1"/>
              </a:solidFill>
              <a:latin typeface="方正正中黑简体" panose="02000000000000000000" pitchFamily="2" charset="-122"/>
              <a:ea typeface="方正正中黑简体" panose="02000000000000000000" pitchFamily="2" charset="-122"/>
            </a:endParaRPr>
          </a:p>
          <a:p>
            <a:endParaRPr lang="en-US" altLang="zh-CN" sz="2000" dirty="0">
              <a:solidFill>
                <a:schemeClr val="bg1"/>
              </a:solidFill>
              <a:latin typeface="方正正中黑简体" panose="02000000000000000000" pitchFamily="2" charset="-122"/>
              <a:ea typeface="方正正中黑简体" panose="02000000000000000000" pitchFamily="2" charset="-122"/>
            </a:endParaRPr>
          </a:p>
        </p:txBody>
      </p:sp>
      <p:sp>
        <p:nvSpPr>
          <p:cNvPr id="65" name="椭圆 64"/>
          <p:cNvSpPr/>
          <p:nvPr/>
        </p:nvSpPr>
        <p:spPr>
          <a:xfrm>
            <a:off x="7749914" y="5037250"/>
            <a:ext cx="423129" cy="423129"/>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blipFill>
                  <a:blip r:embed="rId2"/>
                  <a:stretch>
                    <a:fillRect/>
                  </a:stretch>
                </a:blipFill>
                <a:latin typeface="Akzidenz-Grotesk BQ Condensed" pitchFamily="2" charset="0"/>
              </a:rPr>
              <a:t>3</a:t>
            </a:r>
            <a:endParaRPr lang="zh-CN" altLang="en-US" sz="3200" b="1" dirty="0">
              <a:blipFill>
                <a:blip r:embed="rId2"/>
                <a:stretch>
                  <a:fillRect/>
                </a:stretch>
              </a:blipFill>
              <a:latin typeface="Akzidenz-Grotesk BQ Condensed" pitchFamily="2" charset="0"/>
            </a:endParaRPr>
          </a:p>
        </p:txBody>
      </p:sp>
      <p:cxnSp>
        <p:nvCxnSpPr>
          <p:cNvPr id="66" name="直接连接符 65"/>
          <p:cNvCxnSpPr/>
          <p:nvPr/>
        </p:nvCxnSpPr>
        <p:spPr>
          <a:xfrm>
            <a:off x="8347132" y="5460379"/>
            <a:ext cx="1904558" cy="0"/>
          </a:xfrm>
          <a:prstGeom prst="line">
            <a:avLst/>
          </a:prstGeom>
          <a:ln w="15875">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7" name="矩形 66"/>
          <p:cNvSpPr/>
          <p:nvPr/>
        </p:nvSpPr>
        <p:spPr>
          <a:xfrm>
            <a:off x="7749914" y="5715899"/>
            <a:ext cx="3507699" cy="646331"/>
          </a:xfrm>
          <a:prstGeom prst="rect">
            <a:avLst/>
          </a:prstGeom>
        </p:spPr>
        <p:txBody>
          <a:bodyPr wrap="square">
            <a:spAutoFit/>
          </a:bodyPr>
          <a:lstStyle/>
          <a:p>
            <a:r>
              <a:rPr lang="zh-CN" altLang="en-US" dirty="0">
                <a:solidFill>
                  <a:schemeClr val="bg1"/>
                </a:solidFill>
                <a:latin typeface="方正正中黑简体" panose="02000000000000000000" pitchFamily="2" charset="-122"/>
                <a:ea typeface="方正正中黑简体" panose="02000000000000000000" pitchFamily="2" charset="-122"/>
              </a:rPr>
              <a:t>由专业人员即时调节交易和服务纠纷确保交易的公平公正、合理</a:t>
            </a:r>
          </a:p>
        </p:txBody>
      </p:sp>
      <p:grpSp>
        <p:nvGrpSpPr>
          <p:cNvPr id="68" name="组合 67"/>
          <p:cNvGrpSpPr/>
          <p:nvPr/>
        </p:nvGrpSpPr>
        <p:grpSpPr>
          <a:xfrm>
            <a:off x="192511" y="216155"/>
            <a:ext cx="834190" cy="834190"/>
            <a:chOff x="7414667" y="3750264"/>
            <a:chExt cx="871129" cy="871129"/>
          </a:xfrm>
        </p:grpSpPr>
        <p:sp>
          <p:nvSpPr>
            <p:cNvPr id="69" name="椭圆 68"/>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p>
          </p:txBody>
        </p:sp>
        <p:sp>
          <p:nvSpPr>
            <p:cNvPr id="70" name="文本框 69"/>
            <p:cNvSpPr txBox="1"/>
            <p:nvPr/>
          </p:nvSpPr>
          <p:spPr>
            <a:xfrm>
              <a:off x="7461802" y="3771152"/>
              <a:ext cx="792991" cy="803513"/>
            </a:xfrm>
            <a:prstGeom prst="rect">
              <a:avLst/>
            </a:prstGeom>
            <a:noFill/>
          </p:spPr>
          <p:txBody>
            <a:bodyPr wrap="square" rtlCol="0">
              <a:spAutoFit/>
            </a:bodyPr>
            <a:lstStyle/>
            <a:p>
              <a:pPr algn="ctr"/>
              <a:r>
                <a:rPr lang="en-US" altLang="zh-CN" sz="4400" dirty="0">
                  <a:blipFill>
                    <a:blip r:embed="rId3"/>
                    <a:stretch>
                      <a:fillRect/>
                    </a:stretch>
                  </a:blipFill>
                  <a:effectLst>
                    <a:innerShdw blurRad="63500" dist="38100" dir="13500000">
                      <a:prstClr val="black">
                        <a:alpha val="50000"/>
                      </a:prstClr>
                    </a:innerShdw>
                  </a:effectLst>
                  <a:latin typeface="Akzidenz-Grotesk BQ Condensed" pitchFamily="2" charset="0"/>
                  <a:ea typeface="方正大黑简体" panose="03000509000000000000" pitchFamily="65" charset="-122"/>
                </a:rPr>
                <a:t>04</a:t>
              </a:r>
              <a:endParaRPr lang="zh-CN" altLang="en-US" sz="4400" dirty="0">
                <a:blipFill>
                  <a:blip r:embed="rId3"/>
                  <a:stretch>
                    <a:fillRect/>
                  </a:stretch>
                </a:blipFill>
                <a:effectLst>
                  <a:innerShdw blurRad="63500" dist="38100" dir="13500000">
                    <a:prstClr val="black">
                      <a:alpha val="50000"/>
                    </a:prstClr>
                  </a:innerShdw>
                </a:effectLst>
                <a:latin typeface="Akzidenz-Grotesk BQ Condensed" pitchFamily="2" charset="0"/>
                <a:ea typeface="方正大黑简体" panose="03000509000000000000" pitchFamily="65" charset="-122"/>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直接连接符 55"/>
          <p:cNvCxnSpPr/>
          <p:nvPr/>
        </p:nvCxnSpPr>
        <p:spPr>
          <a:xfrm>
            <a:off x="-167006" y="649286"/>
            <a:ext cx="12487343" cy="0"/>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192511" y="216155"/>
            <a:ext cx="834190" cy="834190"/>
            <a:chOff x="7414667" y="3750264"/>
            <a:chExt cx="871129" cy="871129"/>
          </a:xfrm>
        </p:grpSpPr>
        <p:sp>
          <p:nvSpPr>
            <p:cNvPr id="58" name="椭圆 57"/>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p>
          </p:txBody>
        </p:sp>
        <p:sp>
          <p:nvSpPr>
            <p:cNvPr id="59" name="文本框 58"/>
            <p:cNvSpPr txBox="1"/>
            <p:nvPr/>
          </p:nvSpPr>
          <p:spPr>
            <a:xfrm>
              <a:off x="7461802" y="3771152"/>
              <a:ext cx="792991" cy="803513"/>
            </a:xfrm>
            <a:prstGeom prst="rect">
              <a:avLst/>
            </a:prstGeom>
            <a:noFill/>
          </p:spPr>
          <p:txBody>
            <a:bodyPr wrap="square" rtlCol="0">
              <a:spAutoFit/>
            </a:bodyPr>
            <a:lstStyle/>
            <a:p>
              <a:pPr algn="ctr"/>
              <a:r>
                <a:rPr lang="en-US" altLang="zh-CN" sz="4400" dirty="0">
                  <a:blipFill>
                    <a:blip r:embed="rId2"/>
                    <a:stretch>
                      <a:fillRect/>
                    </a:stretch>
                  </a:blipFill>
                  <a:effectLst>
                    <a:innerShdw blurRad="63500" dist="38100" dir="13500000">
                      <a:prstClr val="black">
                        <a:alpha val="50000"/>
                      </a:prstClr>
                    </a:innerShdw>
                  </a:effectLst>
                  <a:latin typeface="Akzidenz-Grotesk BQ Condensed" pitchFamily="2" charset="0"/>
                  <a:ea typeface="方正大黑简体" panose="03000509000000000000" pitchFamily="65" charset="-122"/>
                </a:rPr>
                <a:t>04</a:t>
              </a:r>
              <a:endParaRPr lang="zh-CN" altLang="en-US" sz="4400" dirty="0">
                <a:blipFill>
                  <a:blip r:embed="rId2"/>
                  <a:stretch>
                    <a:fillRect/>
                  </a:stretch>
                </a:blipFill>
                <a:effectLst>
                  <a:innerShdw blurRad="63500" dist="38100" dir="13500000">
                    <a:prstClr val="black">
                      <a:alpha val="50000"/>
                    </a:prstClr>
                  </a:innerShdw>
                </a:effectLst>
                <a:latin typeface="Akzidenz-Grotesk BQ Condensed" pitchFamily="2" charset="0"/>
                <a:ea typeface="方正大黑简体" panose="03000509000000000000" pitchFamily="65" charset="-122"/>
              </a:endParaRPr>
            </a:p>
          </p:txBody>
        </p:sp>
      </p:grpSp>
      <p:sp>
        <p:nvSpPr>
          <p:cNvPr id="60" name="文本框 59"/>
          <p:cNvSpPr txBox="1"/>
          <p:nvPr/>
        </p:nvSpPr>
        <p:spPr>
          <a:xfrm>
            <a:off x="792665" y="132025"/>
            <a:ext cx="3899180" cy="584775"/>
          </a:xfrm>
          <a:prstGeom prst="rect">
            <a:avLst/>
          </a:prstGeom>
          <a:noFill/>
        </p:spPr>
        <p:txBody>
          <a:bodyPr wrap="square" rtlCol="0">
            <a:spAutoFit/>
          </a:bodyPr>
          <a:lstStyle/>
          <a:p>
            <a:pPr algn="ctr"/>
            <a:r>
              <a:rPr lang="zh-CN" altLang="en-US" sz="3200" dirty="0">
                <a:solidFill>
                  <a:schemeClr val="bg1"/>
                </a:solidFill>
                <a:latin typeface="方正正粗黑简体" panose="02000000000000000000" pitchFamily="2" charset="-122"/>
                <a:ea typeface="方正正粗黑简体" panose="02000000000000000000" pitchFamily="2" charset="-122"/>
              </a:rPr>
              <a:t>请在此处输入标题</a:t>
            </a:r>
          </a:p>
        </p:txBody>
      </p:sp>
      <p:sp>
        <p:nvSpPr>
          <p:cNvPr id="61" name="矩形 60"/>
          <p:cNvSpPr/>
          <p:nvPr/>
        </p:nvSpPr>
        <p:spPr>
          <a:xfrm>
            <a:off x="1071837" y="664153"/>
            <a:ext cx="3031599" cy="369332"/>
          </a:xfrm>
          <a:prstGeom prst="rect">
            <a:avLst/>
          </a:prstGeom>
        </p:spPr>
        <p:txBody>
          <a:bodyPr wrap="none">
            <a:spAutoFit/>
          </a:bodyPr>
          <a:lstStyle/>
          <a:p>
            <a:r>
              <a:rPr lang="en-US" altLang="zh-CN" spc="300" dirty="0">
                <a:solidFill>
                  <a:schemeClr val="bg1"/>
                </a:solidFill>
                <a:latin typeface="Akzidenz-Grotesk BQ Condensed" pitchFamily="2" charset="0"/>
              </a:rPr>
              <a:t>Please enter a title here</a:t>
            </a:r>
            <a:endParaRPr lang="zh-CN" altLang="en-US" spc="300" dirty="0">
              <a:solidFill>
                <a:schemeClr val="bg1"/>
              </a:solidFill>
              <a:latin typeface="Akzidenz-Grotesk BQ Condensed" pitchFamily="2" charset="0"/>
            </a:endParaRPr>
          </a:p>
        </p:txBody>
      </p:sp>
      <p:pic>
        <p:nvPicPr>
          <p:cNvPr id="8" name="图片 7"/>
          <p:cNvPicPr>
            <a:picLocks noChangeAspect="1"/>
          </p:cNvPicPr>
          <p:nvPr/>
        </p:nvPicPr>
        <p:blipFill rotWithShape="1">
          <a:blip r:embed="rId3" cstate="print"/>
          <a:srcRect t="8009"/>
          <a:stretch>
            <a:fillRect/>
          </a:stretch>
        </p:blipFill>
        <p:spPr>
          <a:xfrm>
            <a:off x="1019177" y="1633749"/>
            <a:ext cx="10131353" cy="4674975"/>
          </a:xfrm>
          <a:prstGeom prst="rect">
            <a:avLst/>
          </a:prstGeom>
        </p:spPr>
      </p:pic>
      <p:sp>
        <p:nvSpPr>
          <p:cNvPr id="9" name="矩形 8"/>
          <p:cNvSpPr/>
          <p:nvPr/>
        </p:nvSpPr>
        <p:spPr>
          <a:xfrm>
            <a:off x="1019176" y="4619297"/>
            <a:ext cx="10131355" cy="1689428"/>
          </a:xfrm>
          <a:prstGeom prst="rect">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p>
        </p:txBody>
      </p:sp>
      <p:sp>
        <p:nvSpPr>
          <p:cNvPr id="10" name="矩形 9"/>
          <p:cNvSpPr/>
          <p:nvPr/>
        </p:nvSpPr>
        <p:spPr>
          <a:xfrm>
            <a:off x="4025186" y="4630950"/>
            <a:ext cx="4153701" cy="646331"/>
          </a:xfrm>
          <a:prstGeom prst="rect">
            <a:avLst/>
          </a:prstGeom>
          <a:noFill/>
        </p:spPr>
        <p:txBody>
          <a:bodyPr wrap="none">
            <a:spAutoFit/>
          </a:bodyPr>
          <a:lstStyle/>
          <a:p>
            <a:pPr algn="ctr"/>
            <a:r>
              <a:rPr lang="zh-CN" altLang="en-US" sz="3600" dirty="0">
                <a:blipFill>
                  <a:blip r:embed="rId4"/>
                  <a:stretch>
                    <a:fillRect/>
                  </a:stretch>
                </a:blipFill>
                <a:latin typeface="方正正中黑简体" panose="02000000000000000000" pitchFamily="2" charset="-122"/>
                <a:ea typeface="方正正中黑简体" panose="02000000000000000000" pitchFamily="2" charset="-122"/>
              </a:rPr>
              <a:t>锐意进取  普及精品</a:t>
            </a:r>
          </a:p>
        </p:txBody>
      </p:sp>
      <p:sp>
        <p:nvSpPr>
          <p:cNvPr id="11" name="文本框 10"/>
          <p:cNvSpPr txBox="1"/>
          <p:nvPr/>
        </p:nvSpPr>
        <p:spPr>
          <a:xfrm>
            <a:off x="1019176" y="5276367"/>
            <a:ext cx="10131354" cy="966418"/>
          </a:xfrm>
          <a:prstGeom prst="rect">
            <a:avLst/>
          </a:prstGeom>
          <a:noFill/>
        </p:spPr>
        <p:txBody>
          <a:bodyPr wrap="square" rtlCol="0">
            <a:spAutoFit/>
          </a:bodyPr>
          <a:lstStyle/>
          <a:p>
            <a:pPr algn="just">
              <a:lnSpc>
                <a:spcPct val="120000"/>
              </a:lnSpc>
            </a:pPr>
            <a:r>
              <a:rPr lang="zh-CN" altLang="en-US" sz="1600" dirty="0">
                <a:blipFill>
                  <a:blip r:embed="rId4"/>
                  <a:stretch>
                    <a:fillRect/>
                  </a:stretch>
                </a:blipFill>
                <a:latin typeface="方正正中黑简体" panose="02000000000000000000" pitchFamily="2" charset="-122"/>
                <a:ea typeface="方正正中黑简体" panose="02000000000000000000" pitchFamily="2" charset="-122"/>
              </a:rPr>
              <a:t>点击输入替换的内容点击输入替换的内容点击输入替换的内容点击输入替换的内容点击输入替换的内容点击输入替换的内容点击输入替换的内容点击输入替换的内容点击输入替换的内容点击输入替换的内容点击输入替换的内容点击输入替换的内容点击输入替换的内容点击输入替换的内容点</a:t>
            </a:r>
          </a:p>
        </p:txBody>
      </p:sp>
      <p:sp>
        <p:nvSpPr>
          <p:cNvPr id="12" name="矩形 11"/>
          <p:cNvSpPr/>
          <p:nvPr/>
        </p:nvSpPr>
        <p:spPr>
          <a:xfrm>
            <a:off x="1019175" y="5165479"/>
            <a:ext cx="10131356" cy="4302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方正中等线简体" panose="03000509000000000000" pitchFamily="65" charset="-122"/>
              <a:ea typeface="方正中等线简体" panose="03000509000000000000" pitchFamily="65"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任意多边形 33"/>
          <p:cNvSpPr/>
          <p:nvPr/>
        </p:nvSpPr>
        <p:spPr>
          <a:xfrm>
            <a:off x="743" y="135550"/>
            <a:ext cx="4715929" cy="497796"/>
          </a:xfrm>
          <a:custGeom>
            <a:avLst/>
            <a:gdLst>
              <a:gd name="connsiteX0" fmla="*/ 1636375 w 4715929"/>
              <a:gd name="connsiteY0" fmla="*/ 0 h 497796"/>
              <a:gd name="connsiteX1" fmla="*/ 1740876 w 4715929"/>
              <a:gd name="connsiteY1" fmla="*/ 0 h 497796"/>
              <a:gd name="connsiteX2" fmla="*/ 4266048 w 4715929"/>
              <a:gd name="connsiteY2" fmla="*/ 0 h 497796"/>
              <a:gd name="connsiteX3" fmla="*/ 4715929 w 4715929"/>
              <a:gd name="connsiteY3" fmla="*/ 0 h 497796"/>
              <a:gd name="connsiteX4" fmla="*/ 4370549 w 4715929"/>
              <a:gd name="connsiteY4" fmla="*/ 497796 h 497796"/>
              <a:gd name="connsiteX5" fmla="*/ 4266048 w 4715929"/>
              <a:gd name="connsiteY5" fmla="*/ 497796 h 497796"/>
              <a:gd name="connsiteX6" fmla="*/ 1740876 w 4715929"/>
              <a:gd name="connsiteY6" fmla="*/ 497796 h 497796"/>
              <a:gd name="connsiteX7" fmla="*/ 1290995 w 4715929"/>
              <a:gd name="connsiteY7" fmla="*/ 497796 h 497796"/>
              <a:gd name="connsiteX8" fmla="*/ 0 w 4715929"/>
              <a:gd name="connsiteY8" fmla="*/ 0 h 497796"/>
              <a:gd name="connsiteX9" fmla="*/ 904485 w 4715929"/>
              <a:gd name="connsiteY9" fmla="*/ 0 h 497796"/>
              <a:gd name="connsiteX10" fmla="*/ 1249866 w 4715929"/>
              <a:gd name="connsiteY10" fmla="*/ 497796 h 497796"/>
              <a:gd name="connsiteX11" fmla="*/ 0 w 4715929"/>
              <a:gd name="connsiteY11" fmla="*/ 497796 h 49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15929" h="497796">
                <a:moveTo>
                  <a:pt x="1636375" y="0"/>
                </a:moveTo>
                <a:lnTo>
                  <a:pt x="1740876" y="0"/>
                </a:lnTo>
                <a:lnTo>
                  <a:pt x="4266048" y="0"/>
                </a:lnTo>
                <a:lnTo>
                  <a:pt x="4715929" y="0"/>
                </a:lnTo>
                <a:lnTo>
                  <a:pt x="4370549" y="497796"/>
                </a:lnTo>
                <a:lnTo>
                  <a:pt x="4266048" y="497796"/>
                </a:lnTo>
                <a:lnTo>
                  <a:pt x="1740876" y="497796"/>
                </a:lnTo>
                <a:lnTo>
                  <a:pt x="1290995" y="497796"/>
                </a:lnTo>
                <a:close/>
                <a:moveTo>
                  <a:pt x="0" y="0"/>
                </a:moveTo>
                <a:lnTo>
                  <a:pt x="904485" y="0"/>
                </a:lnTo>
                <a:lnTo>
                  <a:pt x="1249866" y="497796"/>
                </a:lnTo>
                <a:lnTo>
                  <a:pt x="0" y="497796"/>
                </a:lnTo>
                <a:close/>
              </a:path>
            </a:pathLst>
          </a:custGeom>
          <a:gradFill flip="none" rotWithShape="1">
            <a:gsLst>
              <a:gs pos="0">
                <a:schemeClr val="bg1">
                  <a:lumMod val="85000"/>
                </a:schemeClr>
              </a:gs>
              <a:gs pos="100000">
                <a:schemeClr val="bg1"/>
              </a:gs>
            </a:gsLst>
            <a:lin ang="2700000" scaled="1"/>
            <a:tileRect/>
          </a:gradFill>
          <a:ln w="25400">
            <a:gradFill flip="none" rotWithShape="1">
              <a:gsLst>
                <a:gs pos="0">
                  <a:schemeClr val="bg1"/>
                </a:gs>
                <a:gs pos="100000">
                  <a:schemeClr val="bg1">
                    <a:lumMod val="85000"/>
                  </a:schemeClr>
                </a:gs>
              </a:gsLst>
              <a:lin ang="2700000" scaled="1"/>
              <a:tileRect/>
            </a:gradFill>
          </a:ln>
          <a:effectLst>
            <a:outerShdw blurRad="889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a:p>
        </p:txBody>
      </p:sp>
      <p:grpSp>
        <p:nvGrpSpPr>
          <p:cNvPr id="4" name="组合 3"/>
          <p:cNvGrpSpPr/>
          <p:nvPr/>
        </p:nvGrpSpPr>
        <p:grpSpPr>
          <a:xfrm>
            <a:off x="3968476" y="370944"/>
            <a:ext cx="3987404" cy="3791563"/>
            <a:chOff x="4017814" y="4998289"/>
            <a:chExt cx="3987404" cy="3791563"/>
          </a:xfrm>
        </p:grpSpPr>
        <p:sp>
          <p:nvSpPr>
            <p:cNvPr id="5" name="矩形 4"/>
            <p:cNvSpPr/>
            <p:nvPr/>
          </p:nvSpPr>
          <p:spPr>
            <a:xfrm>
              <a:off x="4017814" y="5002964"/>
              <a:ext cx="540776" cy="3770263"/>
            </a:xfrm>
            <a:prstGeom prst="rect">
              <a:avLst/>
            </a:prstGeom>
          </p:spPr>
          <p:txBody>
            <a:bodyPr wrap="square">
              <a:spAutoFit/>
            </a:bodyPr>
            <a:lstStyle/>
            <a:p>
              <a:r>
                <a:rPr lang="en-US" altLang="zh-CN" sz="23900" dirty="0">
                  <a:ln w="25400">
                    <a:gradFill flip="none" rotWithShape="1">
                      <a:gsLst>
                        <a:gs pos="100000">
                          <a:prstClr val="white">
                            <a:lumMod val="91000"/>
                          </a:prstClr>
                        </a:gs>
                        <a:gs pos="0">
                          <a:prstClr val="white"/>
                        </a:gs>
                      </a:gsLst>
                      <a:lin ang="2700000" scaled="1"/>
                      <a:tileRect/>
                    </a:gradFill>
                  </a:ln>
                  <a:gradFill flip="none" rotWithShape="1">
                    <a:gsLst>
                      <a:gs pos="100000">
                        <a:prstClr val="white"/>
                      </a:gs>
                      <a:gs pos="0">
                        <a:prstClr val="white">
                          <a:lumMod val="90000"/>
                        </a:prstClr>
                      </a:gs>
                    </a:gsLst>
                    <a:lin ang="2700000" scaled="1"/>
                    <a:tileRect/>
                  </a:gradFill>
                  <a:effectLst>
                    <a:outerShdw blurRad="127000" dist="63500" dir="2700000" algn="tl" rotWithShape="0">
                      <a:prstClr val="black">
                        <a:alpha val="25000"/>
                      </a:prstClr>
                    </a:outerShdw>
                  </a:effectLst>
                  <a:latin typeface="Akzidenz-Grotesk BQ Condensed" pitchFamily="2" charset="0"/>
                </a:rPr>
                <a:t>2</a:t>
              </a:r>
              <a:endParaRPr lang="zh-CN" altLang="en-US" dirty="0"/>
            </a:p>
          </p:txBody>
        </p:sp>
        <p:sp>
          <p:nvSpPr>
            <p:cNvPr id="6" name="矩形 5"/>
            <p:cNvSpPr/>
            <p:nvPr/>
          </p:nvSpPr>
          <p:spPr>
            <a:xfrm>
              <a:off x="5117624" y="5019589"/>
              <a:ext cx="540776" cy="3770263"/>
            </a:xfrm>
            <a:prstGeom prst="rect">
              <a:avLst/>
            </a:prstGeom>
          </p:spPr>
          <p:txBody>
            <a:bodyPr wrap="square">
              <a:spAutoFit/>
            </a:bodyPr>
            <a:lstStyle/>
            <a:p>
              <a:r>
                <a:rPr lang="en-US" altLang="zh-CN" sz="23900" dirty="0">
                  <a:ln w="25400">
                    <a:gradFill flip="none" rotWithShape="1">
                      <a:gsLst>
                        <a:gs pos="100000">
                          <a:prstClr val="white">
                            <a:lumMod val="91000"/>
                          </a:prstClr>
                        </a:gs>
                        <a:gs pos="0">
                          <a:prstClr val="white"/>
                        </a:gs>
                      </a:gsLst>
                      <a:lin ang="2700000" scaled="1"/>
                      <a:tileRect/>
                    </a:gradFill>
                  </a:ln>
                  <a:gradFill flip="none" rotWithShape="1">
                    <a:gsLst>
                      <a:gs pos="100000">
                        <a:prstClr val="white"/>
                      </a:gs>
                      <a:gs pos="0">
                        <a:prstClr val="white">
                          <a:lumMod val="90000"/>
                        </a:prstClr>
                      </a:gs>
                    </a:gsLst>
                    <a:lin ang="2700000" scaled="1"/>
                    <a:tileRect/>
                  </a:gradFill>
                  <a:effectLst>
                    <a:outerShdw blurRad="127000" dist="63500" dir="2700000" algn="tl" rotWithShape="0">
                      <a:prstClr val="black">
                        <a:alpha val="25000"/>
                      </a:prstClr>
                    </a:outerShdw>
                  </a:effectLst>
                  <a:latin typeface="Akzidenz-Grotesk BQ Condensed" pitchFamily="2" charset="0"/>
                </a:rPr>
                <a:t>0</a:t>
              </a:r>
              <a:endParaRPr lang="zh-CN" altLang="en-US" dirty="0"/>
            </a:p>
          </p:txBody>
        </p:sp>
        <p:sp>
          <p:nvSpPr>
            <p:cNvPr id="7" name="矩形 6"/>
            <p:cNvSpPr/>
            <p:nvPr/>
          </p:nvSpPr>
          <p:spPr>
            <a:xfrm>
              <a:off x="6146084" y="5002964"/>
              <a:ext cx="540776" cy="3770263"/>
            </a:xfrm>
            <a:prstGeom prst="rect">
              <a:avLst/>
            </a:prstGeom>
          </p:spPr>
          <p:txBody>
            <a:bodyPr wrap="square">
              <a:spAutoFit/>
            </a:bodyPr>
            <a:lstStyle/>
            <a:p>
              <a:r>
                <a:rPr lang="en-US" altLang="zh-CN" sz="23900" dirty="0">
                  <a:ln w="25400">
                    <a:gradFill flip="none" rotWithShape="1">
                      <a:gsLst>
                        <a:gs pos="100000">
                          <a:prstClr val="white">
                            <a:lumMod val="91000"/>
                          </a:prstClr>
                        </a:gs>
                        <a:gs pos="0">
                          <a:prstClr val="white"/>
                        </a:gs>
                      </a:gsLst>
                      <a:lin ang="2700000" scaled="1"/>
                      <a:tileRect/>
                    </a:gradFill>
                  </a:ln>
                  <a:gradFill flip="none" rotWithShape="1">
                    <a:gsLst>
                      <a:gs pos="100000">
                        <a:prstClr val="white"/>
                      </a:gs>
                      <a:gs pos="0">
                        <a:prstClr val="white">
                          <a:lumMod val="90000"/>
                        </a:prstClr>
                      </a:gs>
                    </a:gsLst>
                    <a:lin ang="2700000" scaled="1"/>
                    <a:tileRect/>
                  </a:gradFill>
                  <a:effectLst>
                    <a:outerShdw blurRad="127000" dist="63500" dir="2700000" algn="tl" rotWithShape="0">
                      <a:prstClr val="black">
                        <a:alpha val="25000"/>
                      </a:prstClr>
                    </a:outerShdw>
                  </a:effectLst>
                  <a:latin typeface="Akzidenz-Grotesk BQ Condensed" pitchFamily="2" charset="0"/>
                </a:rPr>
                <a:t>1</a:t>
              </a:r>
              <a:endParaRPr lang="zh-CN" altLang="en-US" dirty="0"/>
            </a:p>
          </p:txBody>
        </p:sp>
        <p:sp>
          <p:nvSpPr>
            <p:cNvPr id="8" name="文本框 7"/>
            <p:cNvSpPr txBox="1"/>
            <p:nvPr/>
          </p:nvSpPr>
          <p:spPr>
            <a:xfrm>
              <a:off x="7293693" y="4998289"/>
              <a:ext cx="711525" cy="3733800"/>
            </a:xfrm>
            <a:prstGeom prst="rect">
              <a:avLst/>
            </a:prstGeom>
            <a:noFill/>
          </p:spPr>
          <p:txBody>
            <a:bodyPr wrap="square" rtlCol="0">
              <a:spAutoFit/>
            </a:bodyPr>
            <a:lstStyle/>
            <a:p>
              <a:pPr algn="ctr"/>
              <a:r>
                <a:rPr lang="en-US" altLang="zh-CN" sz="23900" dirty="0">
                  <a:ln w="25400">
                    <a:gradFill flip="none" rotWithShape="1">
                      <a:gsLst>
                        <a:gs pos="100000">
                          <a:schemeClr val="bg1">
                            <a:lumMod val="91000"/>
                          </a:schemeClr>
                        </a:gs>
                        <a:gs pos="0">
                          <a:schemeClr val="bg1"/>
                        </a:gs>
                      </a:gsLst>
                      <a:lin ang="2700000" scaled="1"/>
                      <a:tileRect/>
                    </a:gradFill>
                  </a:ln>
                  <a:gradFill flip="none" rotWithShape="1">
                    <a:gsLst>
                      <a:gs pos="100000">
                        <a:schemeClr val="bg1"/>
                      </a:gs>
                      <a:gs pos="0">
                        <a:schemeClr val="bg1">
                          <a:lumMod val="90000"/>
                        </a:schemeClr>
                      </a:gs>
                    </a:gsLst>
                    <a:lin ang="2700000" scaled="1"/>
                    <a:tileRect/>
                  </a:gradFill>
                  <a:effectLst>
                    <a:outerShdw blurRad="127000" dist="63500" dir="2700000" algn="tl" rotWithShape="0">
                      <a:prstClr val="black">
                        <a:alpha val="25000"/>
                      </a:prstClr>
                    </a:outerShdw>
                  </a:effectLst>
                  <a:latin typeface="Akzidenz-Grotesk BQ Condensed" pitchFamily="2" charset="0"/>
                </a:rPr>
                <a:t>X</a:t>
              </a:r>
            </a:p>
          </p:txBody>
        </p:sp>
      </p:grpSp>
      <p:grpSp>
        <p:nvGrpSpPr>
          <p:cNvPr id="9" name="组合 8"/>
          <p:cNvGrpSpPr/>
          <p:nvPr/>
        </p:nvGrpSpPr>
        <p:grpSpPr>
          <a:xfrm>
            <a:off x="3897840" y="3630691"/>
            <a:ext cx="871129" cy="871129"/>
            <a:chOff x="4105603" y="3750264"/>
            <a:chExt cx="871129" cy="871129"/>
          </a:xfrm>
        </p:grpSpPr>
        <p:sp>
          <p:nvSpPr>
            <p:cNvPr id="10" name="椭圆 9"/>
            <p:cNvSpPr/>
            <p:nvPr/>
          </p:nvSpPr>
          <p:spPr>
            <a:xfrm>
              <a:off x="4105603" y="3750264"/>
              <a:ext cx="871129" cy="871129"/>
            </a:xfrm>
            <a:prstGeom prst="ellipse">
              <a:avLst/>
            </a:prstGeom>
            <a:gradFill flip="none" rotWithShape="1">
              <a:gsLst>
                <a:gs pos="0">
                  <a:schemeClr val="bg1">
                    <a:lumMod val="85000"/>
                  </a:schemeClr>
                </a:gs>
                <a:gs pos="100000">
                  <a:schemeClr val="bg1"/>
                </a:gs>
              </a:gsLst>
              <a:lin ang="2700000" scaled="1"/>
              <a:tileRect/>
            </a:gradFill>
            <a:ln w="25400">
              <a:gradFill flip="none" rotWithShape="1">
                <a:gsLst>
                  <a:gs pos="0">
                    <a:schemeClr val="bg1"/>
                  </a:gs>
                  <a:gs pos="100000">
                    <a:schemeClr val="bg1">
                      <a:lumMod val="85000"/>
                    </a:schemeClr>
                  </a:gs>
                </a:gsLst>
                <a:lin ang="2700000" scaled="1"/>
                <a:tileRect/>
              </a:gradFill>
            </a:ln>
            <a:effectLst>
              <a:outerShdw blurRad="889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1" name="文本框 10"/>
            <p:cNvSpPr txBox="1"/>
            <p:nvPr/>
          </p:nvSpPr>
          <p:spPr>
            <a:xfrm>
              <a:off x="4133866" y="3841661"/>
              <a:ext cx="792991" cy="707886"/>
            </a:xfrm>
            <a:prstGeom prst="rect">
              <a:avLst/>
            </a:prstGeom>
            <a:noFill/>
          </p:spPr>
          <p:txBody>
            <a:bodyPr wrap="square" rtlCol="0">
              <a:spAutoFit/>
            </a:bodyPr>
            <a:lstStyle>
              <a:defPPr>
                <a:defRPr lang="zh-CN"/>
              </a:defPPr>
              <a:lvl1pPr algn="ctr">
                <a:defRPr sz="4000">
                  <a:blipFill>
                    <a:blip r:embed="rId2"/>
                    <a:stretch>
                      <a:fillRect/>
                    </a:stretch>
                  </a:blipFill>
                  <a:effectLst>
                    <a:innerShdw blurRad="63500" dist="38100" dir="13500000">
                      <a:prstClr val="black">
                        <a:alpha val="50000"/>
                      </a:prstClr>
                    </a:innerShdw>
                  </a:effectLst>
                  <a:latin typeface="方正大黑简体" panose="03000509000000000000" pitchFamily="65" charset="-122"/>
                  <a:ea typeface="方正大黑简体" panose="03000509000000000000" pitchFamily="65" charset="-122"/>
                </a:defRPr>
              </a:lvl1pPr>
            </a:lstStyle>
            <a:p>
              <a:r>
                <a:rPr lang="zh-CN" altLang="en-US" dirty="0"/>
                <a:t>谢</a:t>
              </a:r>
            </a:p>
          </p:txBody>
        </p:sp>
      </p:grpSp>
      <p:grpSp>
        <p:nvGrpSpPr>
          <p:cNvPr id="12" name="组合 11"/>
          <p:cNvGrpSpPr/>
          <p:nvPr/>
        </p:nvGrpSpPr>
        <p:grpSpPr>
          <a:xfrm>
            <a:off x="5072904" y="3630691"/>
            <a:ext cx="871129" cy="871129"/>
            <a:chOff x="5235692" y="3750264"/>
            <a:chExt cx="871129" cy="871129"/>
          </a:xfrm>
        </p:grpSpPr>
        <p:sp>
          <p:nvSpPr>
            <p:cNvPr id="13" name="椭圆 12"/>
            <p:cNvSpPr/>
            <p:nvPr/>
          </p:nvSpPr>
          <p:spPr>
            <a:xfrm>
              <a:off x="5235692" y="3750264"/>
              <a:ext cx="871129" cy="871129"/>
            </a:xfrm>
            <a:prstGeom prst="ellipse">
              <a:avLst/>
            </a:prstGeom>
            <a:gradFill flip="none" rotWithShape="1">
              <a:gsLst>
                <a:gs pos="0">
                  <a:schemeClr val="bg1">
                    <a:lumMod val="85000"/>
                  </a:schemeClr>
                </a:gs>
                <a:gs pos="100000">
                  <a:schemeClr val="bg1"/>
                </a:gs>
              </a:gsLst>
              <a:lin ang="2700000" scaled="1"/>
              <a:tileRect/>
            </a:gradFill>
            <a:ln w="25400">
              <a:gradFill flip="none" rotWithShape="1">
                <a:gsLst>
                  <a:gs pos="0">
                    <a:schemeClr val="bg1"/>
                  </a:gs>
                  <a:gs pos="100000">
                    <a:schemeClr val="bg1">
                      <a:lumMod val="85000"/>
                    </a:schemeClr>
                  </a:gs>
                </a:gsLst>
                <a:lin ang="2700000" scaled="1"/>
                <a:tileRect/>
              </a:gradFill>
            </a:ln>
            <a:effectLst>
              <a:outerShdw blurRad="889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4" name="文本框 13"/>
            <p:cNvSpPr txBox="1"/>
            <p:nvPr/>
          </p:nvSpPr>
          <p:spPr>
            <a:xfrm>
              <a:off x="5263955" y="3841661"/>
              <a:ext cx="792991" cy="707886"/>
            </a:xfrm>
            <a:prstGeom prst="rect">
              <a:avLst/>
            </a:prstGeom>
            <a:noFill/>
          </p:spPr>
          <p:txBody>
            <a:bodyPr wrap="square" rtlCol="0">
              <a:spAutoFit/>
            </a:bodyPr>
            <a:lstStyle>
              <a:defPPr>
                <a:defRPr lang="zh-CN"/>
              </a:defPPr>
              <a:lvl1pPr algn="ctr">
                <a:defRPr sz="4000">
                  <a:blipFill>
                    <a:blip r:embed="rId2"/>
                    <a:stretch>
                      <a:fillRect/>
                    </a:stretch>
                  </a:blipFill>
                  <a:effectLst>
                    <a:innerShdw blurRad="63500" dist="38100" dir="13500000">
                      <a:prstClr val="black">
                        <a:alpha val="50000"/>
                      </a:prstClr>
                    </a:innerShdw>
                  </a:effectLst>
                  <a:latin typeface="方正大黑简体" panose="03000509000000000000" pitchFamily="65" charset="-122"/>
                  <a:ea typeface="方正大黑简体" panose="03000509000000000000" pitchFamily="65" charset="-122"/>
                </a:defRPr>
              </a:lvl1pPr>
            </a:lstStyle>
            <a:p>
              <a:r>
                <a:rPr lang="zh-CN" altLang="en-US" dirty="0"/>
                <a:t>谢</a:t>
              </a:r>
            </a:p>
          </p:txBody>
        </p:sp>
      </p:grpSp>
      <p:grpSp>
        <p:nvGrpSpPr>
          <p:cNvPr id="15" name="组合 14"/>
          <p:cNvGrpSpPr/>
          <p:nvPr/>
        </p:nvGrpSpPr>
        <p:grpSpPr>
          <a:xfrm>
            <a:off x="6247968" y="3630691"/>
            <a:ext cx="871129" cy="871129"/>
            <a:chOff x="6435359" y="3750264"/>
            <a:chExt cx="871129" cy="871129"/>
          </a:xfrm>
        </p:grpSpPr>
        <p:sp>
          <p:nvSpPr>
            <p:cNvPr id="16" name="椭圆 15"/>
            <p:cNvSpPr/>
            <p:nvPr/>
          </p:nvSpPr>
          <p:spPr>
            <a:xfrm>
              <a:off x="6435359" y="3750264"/>
              <a:ext cx="871129" cy="871129"/>
            </a:xfrm>
            <a:prstGeom prst="ellipse">
              <a:avLst/>
            </a:prstGeom>
            <a:gradFill flip="none" rotWithShape="1">
              <a:gsLst>
                <a:gs pos="0">
                  <a:schemeClr val="bg1">
                    <a:lumMod val="85000"/>
                  </a:schemeClr>
                </a:gs>
                <a:gs pos="100000">
                  <a:schemeClr val="bg1"/>
                </a:gs>
              </a:gsLst>
              <a:lin ang="2700000" scaled="1"/>
              <a:tileRect/>
            </a:gradFill>
            <a:ln w="25400">
              <a:gradFill flip="none" rotWithShape="1">
                <a:gsLst>
                  <a:gs pos="0">
                    <a:schemeClr val="bg1"/>
                  </a:gs>
                  <a:gs pos="100000">
                    <a:schemeClr val="bg1">
                      <a:lumMod val="85000"/>
                    </a:schemeClr>
                  </a:gs>
                </a:gsLst>
                <a:lin ang="2700000" scaled="1"/>
                <a:tileRect/>
              </a:gradFill>
            </a:ln>
            <a:effectLst>
              <a:outerShdw blurRad="889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7" name="文本框 16"/>
            <p:cNvSpPr txBox="1"/>
            <p:nvPr/>
          </p:nvSpPr>
          <p:spPr>
            <a:xfrm>
              <a:off x="6463622" y="3841661"/>
              <a:ext cx="792991" cy="707886"/>
            </a:xfrm>
            <a:prstGeom prst="rect">
              <a:avLst/>
            </a:prstGeom>
            <a:noFill/>
          </p:spPr>
          <p:txBody>
            <a:bodyPr wrap="square" rtlCol="0">
              <a:spAutoFit/>
            </a:bodyPr>
            <a:lstStyle>
              <a:defPPr>
                <a:defRPr lang="zh-CN"/>
              </a:defPPr>
              <a:lvl1pPr algn="ctr">
                <a:defRPr sz="4000">
                  <a:blipFill>
                    <a:blip r:embed="rId2"/>
                    <a:stretch>
                      <a:fillRect/>
                    </a:stretch>
                  </a:blipFill>
                  <a:effectLst>
                    <a:innerShdw blurRad="63500" dist="38100" dir="13500000">
                      <a:prstClr val="black">
                        <a:alpha val="50000"/>
                      </a:prstClr>
                    </a:innerShdw>
                  </a:effectLst>
                  <a:latin typeface="方正大黑简体" panose="03000509000000000000" pitchFamily="65" charset="-122"/>
                  <a:ea typeface="方正大黑简体" panose="03000509000000000000" pitchFamily="65" charset="-122"/>
                </a:defRPr>
              </a:lvl1pPr>
            </a:lstStyle>
            <a:p>
              <a:r>
                <a:rPr lang="zh-CN" altLang="en-US" dirty="0"/>
                <a:t>指</a:t>
              </a:r>
            </a:p>
          </p:txBody>
        </p:sp>
      </p:grpSp>
      <p:grpSp>
        <p:nvGrpSpPr>
          <p:cNvPr id="18" name="组合 17"/>
          <p:cNvGrpSpPr/>
          <p:nvPr/>
        </p:nvGrpSpPr>
        <p:grpSpPr>
          <a:xfrm>
            <a:off x="7423031" y="3630691"/>
            <a:ext cx="871129" cy="871129"/>
            <a:chOff x="7414667" y="3750264"/>
            <a:chExt cx="871129" cy="871129"/>
          </a:xfrm>
        </p:grpSpPr>
        <p:sp>
          <p:nvSpPr>
            <p:cNvPr id="19" name="椭圆 18"/>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25400">
              <a:gradFill flip="none" rotWithShape="1">
                <a:gsLst>
                  <a:gs pos="0">
                    <a:schemeClr val="bg1"/>
                  </a:gs>
                  <a:gs pos="100000">
                    <a:schemeClr val="bg1">
                      <a:lumMod val="85000"/>
                    </a:schemeClr>
                  </a:gs>
                </a:gsLst>
                <a:lin ang="2700000" scaled="1"/>
                <a:tileRect/>
              </a:gradFill>
            </a:ln>
            <a:effectLst>
              <a:outerShdw blurRad="889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0" name="文本框 19"/>
            <p:cNvSpPr txBox="1"/>
            <p:nvPr/>
          </p:nvSpPr>
          <p:spPr>
            <a:xfrm>
              <a:off x="7442930" y="3841661"/>
              <a:ext cx="792991" cy="707886"/>
            </a:xfrm>
            <a:prstGeom prst="rect">
              <a:avLst/>
            </a:prstGeom>
            <a:noFill/>
          </p:spPr>
          <p:txBody>
            <a:bodyPr wrap="square" rtlCol="0">
              <a:spAutoFit/>
            </a:bodyPr>
            <a:lstStyle/>
            <a:p>
              <a:pPr algn="ctr"/>
              <a:r>
                <a:rPr lang="zh-CN" altLang="en-US" sz="4000" dirty="0">
                  <a:blipFill>
                    <a:blip r:embed="rId2"/>
                    <a:stretch>
                      <a:fillRect/>
                    </a:stretch>
                  </a:blipFill>
                  <a:effectLst>
                    <a:innerShdw blurRad="63500" dist="38100" dir="13500000">
                      <a:prstClr val="black">
                        <a:alpha val="50000"/>
                      </a:prstClr>
                    </a:innerShdw>
                  </a:effectLst>
                  <a:latin typeface="方正大黑简体" panose="03000509000000000000" pitchFamily="65" charset="-122"/>
                  <a:ea typeface="方正大黑简体" panose="03000509000000000000" pitchFamily="65" charset="-122"/>
                </a:rPr>
                <a:t>导</a:t>
              </a:r>
            </a:p>
          </p:txBody>
        </p:sp>
      </p:grpSp>
      <p:sp>
        <p:nvSpPr>
          <p:cNvPr id="21" name="文本框 20"/>
          <p:cNvSpPr txBox="1"/>
          <p:nvPr/>
        </p:nvSpPr>
        <p:spPr>
          <a:xfrm>
            <a:off x="1522622" y="208814"/>
            <a:ext cx="2761294" cy="400110"/>
          </a:xfrm>
          <a:prstGeom prst="rect">
            <a:avLst/>
          </a:prstGeom>
          <a:noFill/>
        </p:spPr>
        <p:txBody>
          <a:bodyPr wrap="square" rtlCol="0">
            <a:spAutoFit/>
          </a:bodyPr>
          <a:lstStyle/>
          <a:p>
            <a:pPr algn="ctr"/>
            <a:r>
              <a:rPr lang="en-US" altLang="zh-CN" sz="2000" dirty="0">
                <a:blipFill>
                  <a:blip r:embed="rId3"/>
                  <a:stretch>
                    <a:fillRect/>
                  </a:stretch>
                </a:blipFill>
                <a:latin typeface="方正大黑简体" panose="03000509000000000000" pitchFamily="65" charset="-122"/>
                <a:ea typeface="方正大黑简体" panose="03000509000000000000" pitchFamily="65" charset="-122"/>
              </a:rPr>
              <a:t>*******</a:t>
            </a:r>
            <a:r>
              <a:rPr lang="zh-CN" altLang="en-US" sz="2000" dirty="0">
                <a:blipFill>
                  <a:blip r:embed="rId3"/>
                  <a:stretch>
                    <a:fillRect/>
                  </a:stretch>
                </a:blipFill>
                <a:latin typeface="方正大黑简体" panose="03000509000000000000" pitchFamily="65" charset="-122"/>
                <a:ea typeface="方正大黑简体" panose="03000509000000000000" pitchFamily="65" charset="-122"/>
              </a:rPr>
              <a:t>有限公司</a:t>
            </a:r>
          </a:p>
        </p:txBody>
      </p:sp>
      <p:sp>
        <p:nvSpPr>
          <p:cNvPr id="22" name="矩形 21"/>
          <p:cNvSpPr/>
          <p:nvPr/>
        </p:nvSpPr>
        <p:spPr>
          <a:xfrm>
            <a:off x="17367" y="77877"/>
            <a:ext cx="930062" cy="584775"/>
          </a:xfrm>
          <a:prstGeom prst="rect">
            <a:avLst/>
          </a:prstGeom>
        </p:spPr>
        <p:txBody>
          <a:bodyPr wrap="none">
            <a:spAutoFit/>
          </a:bodyPr>
          <a:lstStyle/>
          <a:p>
            <a:pPr algn="ctr"/>
            <a:r>
              <a:rPr lang="en-US" altLang="zh-CN" sz="3200" dirty="0">
                <a:ln w="6350">
                  <a:noFill/>
                </a:ln>
                <a:blipFill>
                  <a:blip r:embed="rId3"/>
                  <a:stretch>
                    <a:fillRect/>
                  </a:stretch>
                </a:blipFill>
                <a:latin typeface="Akzidenz-Grotesk BQ Condensed" pitchFamily="2" charset="0"/>
              </a:rPr>
              <a:t>LOGO</a:t>
            </a:r>
            <a:endParaRPr lang="zh-CN" altLang="en-US" sz="3200" dirty="0">
              <a:ln w="6350">
                <a:noFill/>
              </a:ln>
              <a:blipFill>
                <a:blip r:embed="rId3"/>
                <a:stretch>
                  <a:fillRect/>
                </a:stretch>
              </a:blipFill>
              <a:latin typeface="Akzidenz-Grotesk BQ Condensed" pitchFamily="2" charset="0"/>
            </a:endParaRPr>
          </a:p>
        </p:txBody>
      </p:sp>
      <p:sp>
        <p:nvSpPr>
          <p:cNvPr id="31" name="任意多边形 30"/>
          <p:cNvSpPr/>
          <p:nvPr/>
        </p:nvSpPr>
        <p:spPr>
          <a:xfrm>
            <a:off x="8294159" y="6215439"/>
            <a:ext cx="3896984" cy="497796"/>
          </a:xfrm>
          <a:custGeom>
            <a:avLst/>
            <a:gdLst>
              <a:gd name="connsiteX0" fmla="*/ 345380 w 3896984"/>
              <a:gd name="connsiteY0" fmla="*/ 0 h 497796"/>
              <a:gd name="connsiteX1" fmla="*/ 1267311 w 3896984"/>
              <a:gd name="connsiteY1" fmla="*/ 0 h 497796"/>
              <a:gd name="connsiteX2" fmla="*/ 2975053 w 3896984"/>
              <a:gd name="connsiteY2" fmla="*/ 0 h 497796"/>
              <a:gd name="connsiteX3" fmla="*/ 3896984 w 3896984"/>
              <a:gd name="connsiteY3" fmla="*/ 0 h 497796"/>
              <a:gd name="connsiteX4" fmla="*/ 3896984 w 3896984"/>
              <a:gd name="connsiteY4" fmla="*/ 497796 h 497796"/>
              <a:gd name="connsiteX5" fmla="*/ 2975053 w 3896984"/>
              <a:gd name="connsiteY5" fmla="*/ 497796 h 497796"/>
              <a:gd name="connsiteX6" fmla="*/ 921931 w 3896984"/>
              <a:gd name="connsiteY6" fmla="*/ 497796 h 497796"/>
              <a:gd name="connsiteX7" fmla="*/ 0 w 3896984"/>
              <a:gd name="connsiteY7" fmla="*/ 497796 h 49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96984" h="497796">
                <a:moveTo>
                  <a:pt x="345380" y="0"/>
                </a:moveTo>
                <a:lnTo>
                  <a:pt x="1267311" y="0"/>
                </a:lnTo>
                <a:lnTo>
                  <a:pt x="2975053" y="0"/>
                </a:lnTo>
                <a:lnTo>
                  <a:pt x="3896984" y="0"/>
                </a:lnTo>
                <a:lnTo>
                  <a:pt x="3896984" y="497796"/>
                </a:lnTo>
                <a:lnTo>
                  <a:pt x="2975053" y="497796"/>
                </a:lnTo>
                <a:lnTo>
                  <a:pt x="921931" y="497796"/>
                </a:lnTo>
                <a:lnTo>
                  <a:pt x="0" y="497796"/>
                </a:lnTo>
                <a:close/>
              </a:path>
            </a:pathLst>
          </a:custGeom>
          <a:gradFill flip="none" rotWithShape="1">
            <a:gsLst>
              <a:gs pos="0">
                <a:schemeClr val="bg1">
                  <a:lumMod val="85000"/>
                </a:schemeClr>
              </a:gs>
              <a:gs pos="100000">
                <a:schemeClr val="bg1"/>
              </a:gs>
            </a:gsLst>
            <a:lin ang="2700000" scaled="1"/>
            <a:tileRect/>
          </a:gradFill>
          <a:ln w="25400">
            <a:gradFill flip="none" rotWithShape="1">
              <a:gsLst>
                <a:gs pos="0">
                  <a:schemeClr val="bg1"/>
                </a:gs>
                <a:gs pos="100000">
                  <a:schemeClr val="bg1">
                    <a:lumMod val="85000"/>
                  </a:schemeClr>
                </a:gs>
              </a:gsLst>
              <a:lin ang="2700000" scaled="1"/>
              <a:tileRect/>
            </a:gradFill>
          </a:ln>
          <a:effectLst>
            <a:outerShdw blurRad="889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a:p>
        </p:txBody>
      </p:sp>
      <p:sp>
        <p:nvSpPr>
          <p:cNvPr id="35" name="文本框 34"/>
          <p:cNvSpPr txBox="1"/>
          <p:nvPr/>
        </p:nvSpPr>
        <p:spPr>
          <a:xfrm>
            <a:off x="8862004" y="6264282"/>
            <a:ext cx="2761294" cy="398780"/>
          </a:xfrm>
          <a:prstGeom prst="rect">
            <a:avLst/>
          </a:prstGeom>
          <a:noFill/>
        </p:spPr>
        <p:txBody>
          <a:bodyPr wrap="square" rtlCol="0">
            <a:spAutoFit/>
          </a:bodyPr>
          <a:lstStyle/>
          <a:p>
            <a:pPr algn="ctr"/>
            <a:r>
              <a:rPr lang="zh-CN" altLang="en-US" sz="2000">
                <a:blipFill>
                  <a:blip r:embed="rId3"/>
                  <a:stretch>
                    <a:fillRect/>
                  </a:stretch>
                </a:blipFill>
                <a:latin typeface="方正大黑简体" panose="03000509000000000000" pitchFamily="65" charset="-122"/>
                <a:ea typeface="方正大黑简体" panose="03000509000000000000" pitchFamily="65" charset="-122"/>
              </a:rPr>
              <a:t>汇报人：</a:t>
            </a:r>
            <a:r>
              <a:rPr lang="en-US" altLang="zh-CN" sz="2000">
                <a:blipFill>
                  <a:blip r:embed="rId3"/>
                  <a:stretch>
                    <a:fillRect/>
                  </a:stretch>
                </a:blipFill>
                <a:latin typeface="方正大黑简体" panose="03000509000000000000" pitchFamily="65" charset="-122"/>
                <a:ea typeface="方正大黑简体" panose="03000509000000000000" pitchFamily="65" charset="-122"/>
              </a:rPr>
              <a:t>xiazaii</a:t>
            </a:r>
            <a:endParaRPr lang="zh-CN" altLang="en-US" sz="2000" dirty="0">
              <a:blipFill>
                <a:blip r:embed="rId3"/>
                <a:stretch>
                  <a:fillRect/>
                </a:stretch>
              </a:blipFill>
              <a:latin typeface="方正大黑简体" panose="03000509000000000000" pitchFamily="65" charset="-122"/>
              <a:ea typeface="方正大黑简体" panose="03000509000000000000" pitchFamily="65"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533400" y="8705850"/>
            <a:ext cx="137541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67006" y="2734762"/>
            <a:ext cx="12487343" cy="0"/>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5229726" y="1868488"/>
            <a:ext cx="1732548" cy="1732548"/>
            <a:chOff x="7414667" y="3750264"/>
            <a:chExt cx="871129" cy="871129"/>
          </a:xfrm>
        </p:grpSpPr>
        <p:sp>
          <p:nvSpPr>
            <p:cNvPr id="12" name="椭圆 11"/>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3" name="文本框 12"/>
            <p:cNvSpPr txBox="1"/>
            <p:nvPr/>
          </p:nvSpPr>
          <p:spPr>
            <a:xfrm>
              <a:off x="7461802" y="3771152"/>
              <a:ext cx="792991" cy="649283"/>
            </a:xfrm>
            <a:prstGeom prst="rect">
              <a:avLst/>
            </a:prstGeom>
            <a:noFill/>
          </p:spPr>
          <p:txBody>
            <a:bodyPr wrap="square" rtlCol="0">
              <a:spAutoFit/>
            </a:bodyPr>
            <a:lstStyle/>
            <a:p>
              <a:pPr algn="ctr"/>
              <a:r>
                <a:rPr lang="en-US" altLang="zh-CN" sz="9600" dirty="0">
                  <a:blipFill>
                    <a:blip r:embed="rId2"/>
                    <a:stretch>
                      <a:fillRect/>
                    </a:stretch>
                  </a:blipFill>
                  <a:effectLst>
                    <a:innerShdw blurRad="63500" dist="38100" dir="13500000">
                      <a:prstClr val="black">
                        <a:alpha val="50000"/>
                      </a:prstClr>
                    </a:innerShdw>
                  </a:effectLst>
                  <a:latin typeface="Akzidenz-Grotesk BQ Condensed" pitchFamily="2" charset="0"/>
                  <a:ea typeface="方正大黑简体" panose="03000509000000000000" pitchFamily="65" charset="-122"/>
                </a:rPr>
                <a:t>01</a:t>
              </a:r>
              <a:endParaRPr lang="zh-CN" altLang="en-US" sz="9600" dirty="0">
                <a:blipFill>
                  <a:blip r:embed="rId2"/>
                  <a:stretch>
                    <a:fillRect/>
                  </a:stretch>
                </a:blipFill>
                <a:effectLst>
                  <a:innerShdw blurRad="63500" dist="38100" dir="13500000">
                    <a:prstClr val="black">
                      <a:alpha val="50000"/>
                    </a:prstClr>
                  </a:innerShdw>
                </a:effectLst>
                <a:latin typeface="Akzidenz-Grotesk BQ Condensed" pitchFamily="2" charset="0"/>
                <a:ea typeface="方正大黑简体" panose="03000509000000000000" pitchFamily="65" charset="-122"/>
              </a:endParaRPr>
            </a:p>
          </p:txBody>
        </p:sp>
      </p:grpSp>
      <p:sp>
        <p:nvSpPr>
          <p:cNvPr id="14" name="文本框 13"/>
          <p:cNvSpPr txBox="1"/>
          <p:nvPr/>
        </p:nvSpPr>
        <p:spPr>
          <a:xfrm>
            <a:off x="4146410" y="3641909"/>
            <a:ext cx="3899180" cy="769441"/>
          </a:xfrm>
          <a:prstGeom prst="rect">
            <a:avLst/>
          </a:prstGeom>
          <a:noFill/>
        </p:spPr>
        <p:txBody>
          <a:bodyPr wrap="square" rtlCol="0">
            <a:spAutoFit/>
          </a:bodyPr>
          <a:lstStyle/>
          <a:p>
            <a:pPr algn="ctr"/>
            <a:r>
              <a:rPr lang="zh-CN" altLang="en-US" sz="4400" dirty="0">
                <a:solidFill>
                  <a:schemeClr val="bg1"/>
                </a:solidFill>
                <a:latin typeface="方正正中黑简体" panose="02000000000000000000" pitchFamily="2" charset="-122"/>
                <a:ea typeface="方正正中黑简体" panose="02000000000000000000" pitchFamily="2" charset="-122"/>
              </a:rPr>
              <a:t>此处输入标题</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055688" y="1916082"/>
            <a:ext cx="1932039" cy="1932039"/>
          </a:xfrm>
          <a:prstGeom prst="rect">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8" name="矩形 7"/>
          <p:cNvSpPr/>
          <p:nvPr/>
        </p:nvSpPr>
        <p:spPr>
          <a:xfrm>
            <a:off x="3091285" y="1916082"/>
            <a:ext cx="1932039" cy="1932039"/>
          </a:xfrm>
          <a:prstGeom prst="rect">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2" name="矩形 11"/>
          <p:cNvSpPr/>
          <p:nvPr/>
        </p:nvSpPr>
        <p:spPr>
          <a:xfrm>
            <a:off x="5126882" y="1916082"/>
            <a:ext cx="1932039" cy="1932039"/>
          </a:xfrm>
          <a:prstGeom prst="rect">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3" name="矩形 12"/>
          <p:cNvSpPr/>
          <p:nvPr/>
        </p:nvSpPr>
        <p:spPr>
          <a:xfrm>
            <a:off x="7162479" y="1916082"/>
            <a:ext cx="1932039" cy="1932039"/>
          </a:xfrm>
          <a:prstGeom prst="rect">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5" name="矩形 14"/>
          <p:cNvSpPr/>
          <p:nvPr/>
        </p:nvSpPr>
        <p:spPr>
          <a:xfrm>
            <a:off x="9198076" y="1916082"/>
            <a:ext cx="1932039" cy="1932039"/>
          </a:xfrm>
          <a:prstGeom prst="rect">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nvGrpSpPr>
          <p:cNvPr id="16" name="组合 15"/>
          <p:cNvGrpSpPr/>
          <p:nvPr/>
        </p:nvGrpSpPr>
        <p:grpSpPr>
          <a:xfrm>
            <a:off x="3790719" y="2633108"/>
            <a:ext cx="533171" cy="497987"/>
            <a:chOff x="1740921" y="2645461"/>
            <a:chExt cx="1408013" cy="1315096"/>
          </a:xfrm>
        </p:grpSpPr>
        <p:sp>
          <p:nvSpPr>
            <p:cNvPr id="17" name="Freeform 329"/>
            <p:cNvSpPr/>
            <p:nvPr/>
          </p:nvSpPr>
          <p:spPr bwMode="auto">
            <a:xfrm>
              <a:off x="1912456" y="3288715"/>
              <a:ext cx="257301" cy="464573"/>
            </a:xfrm>
            <a:custGeom>
              <a:avLst/>
              <a:gdLst>
                <a:gd name="T0" fmla="*/ 9 w 36"/>
                <a:gd name="T1" fmla="*/ 0 h 66"/>
                <a:gd name="T2" fmla="*/ 0 w 36"/>
                <a:gd name="T3" fmla="*/ 9 h 66"/>
                <a:gd name="T4" fmla="*/ 0 w 36"/>
                <a:gd name="T5" fmla="*/ 56 h 66"/>
                <a:gd name="T6" fmla="*/ 9 w 36"/>
                <a:gd name="T7" fmla="*/ 66 h 66"/>
                <a:gd name="T8" fmla="*/ 26 w 36"/>
                <a:gd name="T9" fmla="*/ 66 h 66"/>
                <a:gd name="T10" fmla="*/ 36 w 36"/>
                <a:gd name="T11" fmla="*/ 56 h 66"/>
                <a:gd name="T12" fmla="*/ 36 w 36"/>
                <a:gd name="T13" fmla="*/ 9 h 66"/>
                <a:gd name="T14" fmla="*/ 26 w 36"/>
                <a:gd name="T15" fmla="*/ 0 h 66"/>
                <a:gd name="T16" fmla="*/ 9 w 36"/>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66">
                  <a:moveTo>
                    <a:pt x="9" y="0"/>
                  </a:moveTo>
                  <a:cubicBezTo>
                    <a:pt x="4" y="0"/>
                    <a:pt x="0" y="4"/>
                    <a:pt x="0" y="9"/>
                  </a:cubicBezTo>
                  <a:cubicBezTo>
                    <a:pt x="0" y="56"/>
                    <a:pt x="0" y="56"/>
                    <a:pt x="0" y="56"/>
                  </a:cubicBezTo>
                  <a:cubicBezTo>
                    <a:pt x="0" y="61"/>
                    <a:pt x="4" y="66"/>
                    <a:pt x="9" y="66"/>
                  </a:cubicBezTo>
                  <a:cubicBezTo>
                    <a:pt x="26" y="66"/>
                    <a:pt x="26" y="66"/>
                    <a:pt x="26" y="66"/>
                  </a:cubicBezTo>
                  <a:cubicBezTo>
                    <a:pt x="31" y="66"/>
                    <a:pt x="36" y="61"/>
                    <a:pt x="36" y="56"/>
                  </a:cubicBezTo>
                  <a:cubicBezTo>
                    <a:pt x="36" y="9"/>
                    <a:pt x="36" y="9"/>
                    <a:pt x="36" y="9"/>
                  </a:cubicBezTo>
                  <a:cubicBezTo>
                    <a:pt x="36" y="4"/>
                    <a:pt x="31" y="0"/>
                    <a:pt x="26" y="0"/>
                  </a:cubicBezTo>
                  <a:lnTo>
                    <a:pt x="9" y="0"/>
                  </a:lnTo>
                  <a:close/>
                </a:path>
              </a:pathLst>
            </a:custGeom>
            <a:blipFill dpi="0" rotWithShape="0">
              <a:blip r:embed="rId2" cstate="print">
                <a:lum/>
              </a:blip>
              <a:srcRect/>
              <a:stretch>
                <a:fillRect l="-1801913" t="-700827" r="-319487" b="-985776"/>
              </a:stretch>
            </a:blipFill>
            <a:ln>
              <a:noFill/>
            </a:ln>
          </p:spPr>
          <p:txBody>
            <a:bodyPr vert="horz" wrap="square" lIns="82305" tIns="41153" rIns="82305" bIns="41153" numCol="1" anchor="t" anchorCtr="0" compatLnSpc="1"/>
            <a:lstStyle/>
            <a:p>
              <a:endParaRPr lang="zh-CN" altLang="en-US" sz="1600" kern="0">
                <a:solidFill>
                  <a:schemeClr val="bg1"/>
                </a:solidFill>
                <a:latin typeface="方正中等线简体" panose="03000509000000000000" pitchFamily="65" charset="-122"/>
                <a:ea typeface="方正中等线简体" panose="03000509000000000000" pitchFamily="65" charset="-122"/>
              </a:endParaRPr>
            </a:p>
          </p:txBody>
        </p:sp>
        <p:sp>
          <p:nvSpPr>
            <p:cNvPr id="18" name="Freeform 330"/>
            <p:cNvSpPr/>
            <p:nvPr/>
          </p:nvSpPr>
          <p:spPr bwMode="auto">
            <a:xfrm>
              <a:off x="2305557" y="3460249"/>
              <a:ext cx="257301" cy="293041"/>
            </a:xfrm>
            <a:custGeom>
              <a:avLst/>
              <a:gdLst>
                <a:gd name="T0" fmla="*/ 9 w 36"/>
                <a:gd name="T1" fmla="*/ 0 h 42"/>
                <a:gd name="T2" fmla="*/ 0 w 36"/>
                <a:gd name="T3" fmla="*/ 9 h 42"/>
                <a:gd name="T4" fmla="*/ 0 w 36"/>
                <a:gd name="T5" fmla="*/ 32 h 42"/>
                <a:gd name="T6" fmla="*/ 9 w 36"/>
                <a:gd name="T7" fmla="*/ 42 h 42"/>
                <a:gd name="T8" fmla="*/ 26 w 36"/>
                <a:gd name="T9" fmla="*/ 42 h 42"/>
                <a:gd name="T10" fmla="*/ 36 w 36"/>
                <a:gd name="T11" fmla="*/ 32 h 42"/>
                <a:gd name="T12" fmla="*/ 36 w 36"/>
                <a:gd name="T13" fmla="*/ 9 h 42"/>
                <a:gd name="T14" fmla="*/ 26 w 36"/>
                <a:gd name="T15" fmla="*/ 0 h 42"/>
                <a:gd name="T16" fmla="*/ 9 w 36"/>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2">
                  <a:moveTo>
                    <a:pt x="9" y="0"/>
                  </a:moveTo>
                  <a:cubicBezTo>
                    <a:pt x="4" y="0"/>
                    <a:pt x="0" y="4"/>
                    <a:pt x="0" y="9"/>
                  </a:cubicBezTo>
                  <a:cubicBezTo>
                    <a:pt x="0" y="32"/>
                    <a:pt x="0" y="32"/>
                    <a:pt x="0" y="32"/>
                  </a:cubicBezTo>
                  <a:cubicBezTo>
                    <a:pt x="0" y="37"/>
                    <a:pt x="4" y="42"/>
                    <a:pt x="9" y="42"/>
                  </a:cubicBezTo>
                  <a:cubicBezTo>
                    <a:pt x="26" y="42"/>
                    <a:pt x="26" y="42"/>
                    <a:pt x="26" y="42"/>
                  </a:cubicBezTo>
                  <a:cubicBezTo>
                    <a:pt x="31" y="42"/>
                    <a:pt x="36" y="37"/>
                    <a:pt x="36" y="32"/>
                  </a:cubicBezTo>
                  <a:cubicBezTo>
                    <a:pt x="36" y="9"/>
                    <a:pt x="36" y="9"/>
                    <a:pt x="36" y="9"/>
                  </a:cubicBezTo>
                  <a:cubicBezTo>
                    <a:pt x="36" y="4"/>
                    <a:pt x="31" y="0"/>
                    <a:pt x="26" y="0"/>
                  </a:cubicBezTo>
                  <a:lnTo>
                    <a:pt x="9" y="0"/>
                  </a:lnTo>
                  <a:close/>
                </a:path>
              </a:pathLst>
            </a:custGeom>
            <a:blipFill dpi="0" rotWithShape="0">
              <a:blip r:embed="rId3" cstate="print">
                <a:lum/>
              </a:blip>
              <a:srcRect/>
              <a:stretch>
                <a:fillRect l="-1801913" t="-700827" r="-319487" b="-985776"/>
              </a:stretch>
            </a:blipFill>
            <a:ln>
              <a:noFill/>
            </a:ln>
          </p:spPr>
          <p:txBody>
            <a:bodyPr vert="horz" wrap="square" lIns="82305" tIns="41153" rIns="82305" bIns="41153" numCol="1" anchor="t" anchorCtr="0" compatLnSpc="1"/>
            <a:lstStyle/>
            <a:p>
              <a:endParaRPr lang="zh-CN" altLang="en-US" sz="1600" kern="0">
                <a:solidFill>
                  <a:schemeClr val="bg1"/>
                </a:solidFill>
                <a:latin typeface="方正中等线简体" panose="03000509000000000000" pitchFamily="65" charset="-122"/>
                <a:ea typeface="方正中等线简体" panose="03000509000000000000" pitchFamily="65" charset="-122"/>
              </a:endParaRPr>
            </a:p>
          </p:txBody>
        </p:sp>
        <p:sp>
          <p:nvSpPr>
            <p:cNvPr id="19" name="Freeform 331"/>
            <p:cNvSpPr/>
            <p:nvPr/>
          </p:nvSpPr>
          <p:spPr bwMode="auto">
            <a:xfrm>
              <a:off x="2705804" y="3088591"/>
              <a:ext cx="250157" cy="664697"/>
            </a:xfrm>
            <a:custGeom>
              <a:avLst/>
              <a:gdLst>
                <a:gd name="T0" fmla="*/ 26 w 36"/>
                <a:gd name="T1" fmla="*/ 0 h 94"/>
                <a:gd name="T2" fmla="*/ 9 w 36"/>
                <a:gd name="T3" fmla="*/ 0 h 94"/>
                <a:gd name="T4" fmla="*/ 0 w 36"/>
                <a:gd name="T5" fmla="*/ 9 h 94"/>
                <a:gd name="T6" fmla="*/ 0 w 36"/>
                <a:gd name="T7" fmla="*/ 84 h 94"/>
                <a:gd name="T8" fmla="*/ 9 w 36"/>
                <a:gd name="T9" fmla="*/ 94 h 94"/>
                <a:gd name="T10" fmla="*/ 26 w 36"/>
                <a:gd name="T11" fmla="*/ 94 h 94"/>
                <a:gd name="T12" fmla="*/ 36 w 36"/>
                <a:gd name="T13" fmla="*/ 84 h 94"/>
                <a:gd name="T14" fmla="*/ 36 w 36"/>
                <a:gd name="T15" fmla="*/ 9 h 94"/>
                <a:gd name="T16" fmla="*/ 26 w 36"/>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94">
                  <a:moveTo>
                    <a:pt x="26" y="0"/>
                  </a:moveTo>
                  <a:cubicBezTo>
                    <a:pt x="9" y="0"/>
                    <a:pt x="9" y="0"/>
                    <a:pt x="9" y="0"/>
                  </a:cubicBezTo>
                  <a:cubicBezTo>
                    <a:pt x="4" y="0"/>
                    <a:pt x="0" y="4"/>
                    <a:pt x="0" y="9"/>
                  </a:cubicBezTo>
                  <a:cubicBezTo>
                    <a:pt x="0" y="84"/>
                    <a:pt x="0" y="84"/>
                    <a:pt x="0" y="84"/>
                  </a:cubicBezTo>
                  <a:cubicBezTo>
                    <a:pt x="0" y="89"/>
                    <a:pt x="4" y="94"/>
                    <a:pt x="9" y="94"/>
                  </a:cubicBezTo>
                  <a:cubicBezTo>
                    <a:pt x="26" y="94"/>
                    <a:pt x="26" y="94"/>
                    <a:pt x="26" y="94"/>
                  </a:cubicBezTo>
                  <a:cubicBezTo>
                    <a:pt x="31" y="94"/>
                    <a:pt x="36" y="89"/>
                    <a:pt x="36" y="84"/>
                  </a:cubicBezTo>
                  <a:cubicBezTo>
                    <a:pt x="36" y="9"/>
                    <a:pt x="36" y="9"/>
                    <a:pt x="36" y="9"/>
                  </a:cubicBezTo>
                  <a:cubicBezTo>
                    <a:pt x="36" y="4"/>
                    <a:pt x="31" y="0"/>
                    <a:pt x="26" y="0"/>
                  </a:cubicBezTo>
                  <a:close/>
                </a:path>
              </a:pathLst>
            </a:custGeom>
            <a:blipFill dpi="0" rotWithShape="0">
              <a:blip r:embed="rId4" cstate="print">
                <a:lum/>
              </a:blip>
              <a:srcRect/>
              <a:stretch>
                <a:fillRect l="-1801913" t="-700827" r="-319487" b="-985776"/>
              </a:stretch>
            </a:blipFill>
            <a:ln>
              <a:noFill/>
            </a:ln>
          </p:spPr>
          <p:txBody>
            <a:bodyPr vert="horz" wrap="square" lIns="82305" tIns="41153" rIns="82305" bIns="41153" numCol="1" anchor="t" anchorCtr="0" compatLnSpc="1"/>
            <a:lstStyle/>
            <a:p>
              <a:endParaRPr lang="zh-CN" altLang="en-US" sz="1600" kern="0">
                <a:solidFill>
                  <a:schemeClr val="bg1"/>
                </a:solidFill>
                <a:latin typeface="方正中等线简体" panose="03000509000000000000" pitchFamily="65" charset="-122"/>
                <a:ea typeface="方正中等线简体" panose="03000509000000000000" pitchFamily="65" charset="-122"/>
              </a:endParaRPr>
            </a:p>
          </p:txBody>
        </p:sp>
        <p:sp>
          <p:nvSpPr>
            <p:cNvPr id="20" name="Freeform 332"/>
            <p:cNvSpPr/>
            <p:nvPr/>
          </p:nvSpPr>
          <p:spPr bwMode="auto">
            <a:xfrm>
              <a:off x="1740921" y="3846200"/>
              <a:ext cx="1408013" cy="114357"/>
            </a:xfrm>
            <a:custGeom>
              <a:avLst/>
              <a:gdLst>
                <a:gd name="T0" fmla="*/ 191 w 199"/>
                <a:gd name="T1" fmla="*/ 0 h 16"/>
                <a:gd name="T2" fmla="*/ 8 w 199"/>
                <a:gd name="T3" fmla="*/ 0 h 16"/>
                <a:gd name="T4" fmla="*/ 0 w 199"/>
                <a:gd name="T5" fmla="*/ 8 h 16"/>
                <a:gd name="T6" fmla="*/ 0 w 199"/>
                <a:gd name="T7" fmla="*/ 8 h 16"/>
                <a:gd name="T8" fmla="*/ 8 w 199"/>
                <a:gd name="T9" fmla="*/ 16 h 16"/>
                <a:gd name="T10" fmla="*/ 191 w 199"/>
                <a:gd name="T11" fmla="*/ 16 h 16"/>
                <a:gd name="T12" fmla="*/ 199 w 199"/>
                <a:gd name="T13" fmla="*/ 8 h 16"/>
                <a:gd name="T14" fmla="*/ 199 w 199"/>
                <a:gd name="T15" fmla="*/ 8 h 16"/>
                <a:gd name="T16" fmla="*/ 191 w 199"/>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6">
                  <a:moveTo>
                    <a:pt x="191" y="0"/>
                  </a:moveTo>
                  <a:cubicBezTo>
                    <a:pt x="8" y="0"/>
                    <a:pt x="8" y="0"/>
                    <a:pt x="8" y="0"/>
                  </a:cubicBezTo>
                  <a:cubicBezTo>
                    <a:pt x="3" y="0"/>
                    <a:pt x="0" y="3"/>
                    <a:pt x="0" y="8"/>
                  </a:cubicBezTo>
                  <a:cubicBezTo>
                    <a:pt x="0" y="8"/>
                    <a:pt x="0" y="8"/>
                    <a:pt x="0" y="8"/>
                  </a:cubicBezTo>
                  <a:cubicBezTo>
                    <a:pt x="0" y="13"/>
                    <a:pt x="3" y="16"/>
                    <a:pt x="8" y="16"/>
                  </a:cubicBezTo>
                  <a:cubicBezTo>
                    <a:pt x="191" y="16"/>
                    <a:pt x="191" y="16"/>
                    <a:pt x="191" y="16"/>
                  </a:cubicBezTo>
                  <a:cubicBezTo>
                    <a:pt x="196" y="16"/>
                    <a:pt x="199" y="13"/>
                    <a:pt x="199" y="8"/>
                  </a:cubicBezTo>
                  <a:cubicBezTo>
                    <a:pt x="199" y="8"/>
                    <a:pt x="199" y="8"/>
                    <a:pt x="199" y="8"/>
                  </a:cubicBezTo>
                  <a:cubicBezTo>
                    <a:pt x="199" y="3"/>
                    <a:pt x="196" y="0"/>
                    <a:pt x="191" y="0"/>
                  </a:cubicBezTo>
                  <a:close/>
                </a:path>
              </a:pathLst>
            </a:custGeom>
            <a:blipFill dpi="0" rotWithShape="0">
              <a:blip r:embed="rId5" cstate="print">
                <a:lum/>
              </a:blip>
              <a:srcRect/>
              <a:stretch>
                <a:fillRect l="-1801913" t="-700827" r="-319487" b="-985776"/>
              </a:stretch>
            </a:blipFill>
            <a:ln>
              <a:noFill/>
            </a:ln>
          </p:spPr>
          <p:txBody>
            <a:bodyPr vert="horz" wrap="square" lIns="82305" tIns="41153" rIns="82305" bIns="41153" numCol="1" anchor="t" anchorCtr="0" compatLnSpc="1"/>
            <a:lstStyle/>
            <a:p>
              <a:endParaRPr lang="zh-CN" altLang="en-US" sz="1600" kern="0">
                <a:solidFill>
                  <a:schemeClr val="bg1"/>
                </a:solidFill>
                <a:latin typeface="方正中等线简体" panose="03000509000000000000" pitchFamily="65" charset="-122"/>
                <a:ea typeface="方正中等线简体" panose="03000509000000000000" pitchFamily="65" charset="-122"/>
              </a:endParaRPr>
            </a:p>
          </p:txBody>
        </p:sp>
        <p:sp>
          <p:nvSpPr>
            <p:cNvPr id="21" name="Freeform 333"/>
            <p:cNvSpPr/>
            <p:nvPr/>
          </p:nvSpPr>
          <p:spPr bwMode="auto">
            <a:xfrm>
              <a:off x="1833838" y="2645461"/>
              <a:ext cx="1179301" cy="550342"/>
            </a:xfrm>
            <a:custGeom>
              <a:avLst/>
              <a:gdLst>
                <a:gd name="T0" fmla="*/ 8 w 167"/>
                <a:gd name="T1" fmla="*/ 68 h 78"/>
                <a:gd name="T2" fmla="*/ 28 w 167"/>
                <a:gd name="T3" fmla="*/ 48 h 78"/>
                <a:gd name="T4" fmla="*/ 82 w 167"/>
                <a:gd name="T5" fmla="*/ 77 h 78"/>
                <a:gd name="T6" fmla="*/ 84 w 167"/>
                <a:gd name="T7" fmla="*/ 78 h 78"/>
                <a:gd name="T8" fmla="*/ 87 w 167"/>
                <a:gd name="T9" fmla="*/ 77 h 78"/>
                <a:gd name="T10" fmla="*/ 148 w 167"/>
                <a:gd name="T11" fmla="*/ 22 h 78"/>
                <a:gd name="T12" fmla="*/ 154 w 167"/>
                <a:gd name="T13" fmla="*/ 28 h 78"/>
                <a:gd name="T14" fmla="*/ 155 w 167"/>
                <a:gd name="T15" fmla="*/ 29 h 78"/>
                <a:gd name="T16" fmla="*/ 156 w 167"/>
                <a:gd name="T17" fmla="*/ 28 h 78"/>
                <a:gd name="T18" fmla="*/ 158 w 167"/>
                <a:gd name="T19" fmla="*/ 26 h 78"/>
                <a:gd name="T20" fmla="*/ 166 w 167"/>
                <a:gd name="T21" fmla="*/ 2 h 78"/>
                <a:gd name="T22" fmla="*/ 166 w 167"/>
                <a:gd name="T23" fmla="*/ 0 h 78"/>
                <a:gd name="T24" fmla="*/ 165 w 167"/>
                <a:gd name="T25" fmla="*/ 0 h 78"/>
                <a:gd name="T26" fmla="*/ 164 w 167"/>
                <a:gd name="T27" fmla="*/ 0 h 78"/>
                <a:gd name="T28" fmla="*/ 140 w 167"/>
                <a:gd name="T29" fmla="*/ 9 h 78"/>
                <a:gd name="T30" fmla="*/ 139 w 167"/>
                <a:gd name="T31" fmla="*/ 10 h 78"/>
                <a:gd name="T32" fmla="*/ 138 w 167"/>
                <a:gd name="T33" fmla="*/ 12 h 78"/>
                <a:gd name="T34" fmla="*/ 138 w 167"/>
                <a:gd name="T35" fmla="*/ 13 h 78"/>
                <a:gd name="T36" fmla="*/ 142 w 167"/>
                <a:gd name="T37" fmla="*/ 17 h 78"/>
                <a:gd name="T38" fmla="*/ 83 w 167"/>
                <a:gd name="T39" fmla="*/ 69 h 78"/>
                <a:gd name="T40" fmla="*/ 29 w 167"/>
                <a:gd name="T41" fmla="*/ 40 h 78"/>
                <a:gd name="T42" fmla="*/ 25 w 167"/>
                <a:gd name="T43" fmla="*/ 41 h 78"/>
                <a:gd name="T44" fmla="*/ 2 w 167"/>
                <a:gd name="T45" fmla="*/ 63 h 78"/>
                <a:gd name="T46" fmla="*/ 2 w 167"/>
                <a:gd name="T47" fmla="*/ 68 h 78"/>
                <a:gd name="T48" fmla="*/ 8 w 167"/>
                <a:gd name="T49"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7" h="78">
                  <a:moveTo>
                    <a:pt x="8" y="68"/>
                  </a:moveTo>
                  <a:cubicBezTo>
                    <a:pt x="28" y="48"/>
                    <a:pt x="28" y="48"/>
                    <a:pt x="28" y="48"/>
                  </a:cubicBezTo>
                  <a:cubicBezTo>
                    <a:pt x="82" y="77"/>
                    <a:pt x="82" y="77"/>
                    <a:pt x="82" y="77"/>
                  </a:cubicBezTo>
                  <a:cubicBezTo>
                    <a:pt x="83" y="78"/>
                    <a:pt x="83" y="78"/>
                    <a:pt x="84" y="78"/>
                  </a:cubicBezTo>
                  <a:cubicBezTo>
                    <a:pt x="85" y="78"/>
                    <a:pt x="86" y="78"/>
                    <a:pt x="87" y="77"/>
                  </a:cubicBezTo>
                  <a:cubicBezTo>
                    <a:pt x="148" y="22"/>
                    <a:pt x="148" y="22"/>
                    <a:pt x="148" y="22"/>
                  </a:cubicBezTo>
                  <a:cubicBezTo>
                    <a:pt x="154" y="28"/>
                    <a:pt x="154" y="28"/>
                    <a:pt x="154" y="28"/>
                  </a:cubicBezTo>
                  <a:cubicBezTo>
                    <a:pt x="154" y="29"/>
                    <a:pt x="154" y="29"/>
                    <a:pt x="155" y="29"/>
                  </a:cubicBezTo>
                  <a:cubicBezTo>
                    <a:pt x="155" y="29"/>
                    <a:pt x="156" y="28"/>
                    <a:pt x="156" y="28"/>
                  </a:cubicBezTo>
                  <a:cubicBezTo>
                    <a:pt x="157" y="27"/>
                    <a:pt x="157" y="26"/>
                    <a:pt x="158" y="26"/>
                  </a:cubicBezTo>
                  <a:cubicBezTo>
                    <a:pt x="158" y="26"/>
                    <a:pt x="163" y="11"/>
                    <a:pt x="166" y="2"/>
                  </a:cubicBezTo>
                  <a:cubicBezTo>
                    <a:pt x="166" y="2"/>
                    <a:pt x="167" y="1"/>
                    <a:pt x="166" y="0"/>
                  </a:cubicBezTo>
                  <a:cubicBezTo>
                    <a:pt x="166" y="0"/>
                    <a:pt x="165" y="0"/>
                    <a:pt x="165" y="0"/>
                  </a:cubicBezTo>
                  <a:cubicBezTo>
                    <a:pt x="164" y="0"/>
                    <a:pt x="164" y="0"/>
                    <a:pt x="164" y="0"/>
                  </a:cubicBezTo>
                  <a:cubicBezTo>
                    <a:pt x="140" y="9"/>
                    <a:pt x="140" y="9"/>
                    <a:pt x="140" y="9"/>
                  </a:cubicBezTo>
                  <a:cubicBezTo>
                    <a:pt x="140" y="9"/>
                    <a:pt x="139" y="10"/>
                    <a:pt x="139" y="10"/>
                  </a:cubicBezTo>
                  <a:cubicBezTo>
                    <a:pt x="138" y="11"/>
                    <a:pt x="138" y="12"/>
                    <a:pt x="138" y="12"/>
                  </a:cubicBezTo>
                  <a:cubicBezTo>
                    <a:pt x="138" y="12"/>
                    <a:pt x="138" y="13"/>
                    <a:pt x="138" y="13"/>
                  </a:cubicBezTo>
                  <a:cubicBezTo>
                    <a:pt x="142" y="17"/>
                    <a:pt x="142" y="17"/>
                    <a:pt x="142" y="17"/>
                  </a:cubicBezTo>
                  <a:cubicBezTo>
                    <a:pt x="83" y="69"/>
                    <a:pt x="83" y="69"/>
                    <a:pt x="83" y="69"/>
                  </a:cubicBezTo>
                  <a:cubicBezTo>
                    <a:pt x="29" y="40"/>
                    <a:pt x="29" y="40"/>
                    <a:pt x="29" y="40"/>
                  </a:cubicBezTo>
                  <a:cubicBezTo>
                    <a:pt x="28" y="39"/>
                    <a:pt x="26" y="39"/>
                    <a:pt x="25" y="41"/>
                  </a:cubicBezTo>
                  <a:cubicBezTo>
                    <a:pt x="2" y="63"/>
                    <a:pt x="2" y="63"/>
                    <a:pt x="2" y="63"/>
                  </a:cubicBezTo>
                  <a:cubicBezTo>
                    <a:pt x="0" y="64"/>
                    <a:pt x="0" y="67"/>
                    <a:pt x="2" y="68"/>
                  </a:cubicBezTo>
                  <a:cubicBezTo>
                    <a:pt x="4" y="70"/>
                    <a:pt x="6" y="70"/>
                    <a:pt x="8" y="68"/>
                  </a:cubicBezTo>
                  <a:close/>
                </a:path>
              </a:pathLst>
            </a:custGeom>
            <a:blipFill dpi="0" rotWithShape="0">
              <a:blip r:embed="rId6" cstate="print">
                <a:lum/>
              </a:blip>
              <a:srcRect/>
              <a:stretch>
                <a:fillRect l="-1801913" t="-700827" r="-319487" b="-985776"/>
              </a:stretch>
            </a:blipFill>
            <a:ln>
              <a:noFill/>
            </a:ln>
          </p:spPr>
          <p:txBody>
            <a:bodyPr vert="horz" wrap="square" lIns="82305" tIns="41153" rIns="82305" bIns="41153" numCol="1" anchor="t" anchorCtr="0" compatLnSpc="1"/>
            <a:lstStyle/>
            <a:p>
              <a:endParaRPr lang="zh-CN" altLang="en-US" sz="1600" kern="0">
                <a:solidFill>
                  <a:schemeClr val="bg1"/>
                </a:solidFill>
                <a:latin typeface="方正中等线简体" panose="03000509000000000000" pitchFamily="65" charset="-122"/>
                <a:ea typeface="方正中等线简体" panose="03000509000000000000" pitchFamily="65" charset="-122"/>
              </a:endParaRPr>
            </a:p>
          </p:txBody>
        </p:sp>
      </p:grpSp>
      <p:grpSp>
        <p:nvGrpSpPr>
          <p:cNvPr id="22" name="组合 21"/>
          <p:cNvGrpSpPr/>
          <p:nvPr/>
        </p:nvGrpSpPr>
        <p:grpSpPr>
          <a:xfrm>
            <a:off x="5809177" y="2576131"/>
            <a:ext cx="567448" cy="611941"/>
            <a:chOff x="7549885" y="3739194"/>
            <a:chExt cx="1720118" cy="1854990"/>
          </a:xfrm>
        </p:grpSpPr>
        <p:sp>
          <p:nvSpPr>
            <p:cNvPr id="23" name="Freeform 38"/>
            <p:cNvSpPr>
              <a:spLocks noEditPoints="1"/>
            </p:cNvSpPr>
            <p:nvPr/>
          </p:nvSpPr>
          <p:spPr bwMode="auto">
            <a:xfrm>
              <a:off x="7549885" y="3739194"/>
              <a:ext cx="1720118" cy="1278360"/>
            </a:xfrm>
            <a:custGeom>
              <a:avLst/>
              <a:gdLst>
                <a:gd name="T0" fmla="*/ 83 w 489"/>
                <a:gd name="T1" fmla="*/ 363 h 363"/>
                <a:gd name="T2" fmla="*/ 0 w 489"/>
                <a:gd name="T3" fmla="*/ 280 h 363"/>
                <a:gd name="T4" fmla="*/ 0 w 489"/>
                <a:gd name="T5" fmla="*/ 280 h 363"/>
                <a:gd name="T6" fmla="*/ 0 w 489"/>
                <a:gd name="T7" fmla="*/ 83 h 363"/>
                <a:gd name="T8" fmla="*/ 83 w 489"/>
                <a:gd name="T9" fmla="*/ 0 h 363"/>
                <a:gd name="T10" fmla="*/ 83 w 489"/>
                <a:gd name="T11" fmla="*/ 0 h 363"/>
                <a:gd name="T12" fmla="*/ 406 w 489"/>
                <a:gd name="T13" fmla="*/ 0 h 363"/>
                <a:gd name="T14" fmla="*/ 489 w 489"/>
                <a:gd name="T15" fmla="*/ 83 h 363"/>
                <a:gd name="T16" fmla="*/ 489 w 489"/>
                <a:gd name="T17" fmla="*/ 83 h 363"/>
                <a:gd name="T18" fmla="*/ 489 w 489"/>
                <a:gd name="T19" fmla="*/ 280 h 363"/>
                <a:gd name="T20" fmla="*/ 406 w 489"/>
                <a:gd name="T21" fmla="*/ 363 h 363"/>
                <a:gd name="T22" fmla="*/ 406 w 489"/>
                <a:gd name="T23" fmla="*/ 363 h 363"/>
                <a:gd name="T24" fmla="*/ 83 w 489"/>
                <a:gd name="T25" fmla="*/ 363 h 363"/>
                <a:gd name="T26" fmla="*/ 43 w 489"/>
                <a:gd name="T27" fmla="*/ 83 h 363"/>
                <a:gd name="T28" fmla="*/ 43 w 489"/>
                <a:gd name="T29" fmla="*/ 280 h 363"/>
                <a:gd name="T30" fmla="*/ 83 w 489"/>
                <a:gd name="T31" fmla="*/ 320 h 363"/>
                <a:gd name="T32" fmla="*/ 83 w 489"/>
                <a:gd name="T33" fmla="*/ 320 h 363"/>
                <a:gd name="T34" fmla="*/ 406 w 489"/>
                <a:gd name="T35" fmla="*/ 320 h 363"/>
                <a:gd name="T36" fmla="*/ 446 w 489"/>
                <a:gd name="T37" fmla="*/ 280 h 363"/>
                <a:gd name="T38" fmla="*/ 446 w 489"/>
                <a:gd name="T39" fmla="*/ 280 h 363"/>
                <a:gd name="T40" fmla="*/ 446 w 489"/>
                <a:gd name="T41" fmla="*/ 83 h 363"/>
                <a:gd name="T42" fmla="*/ 406 w 489"/>
                <a:gd name="T43" fmla="*/ 43 h 363"/>
                <a:gd name="T44" fmla="*/ 406 w 489"/>
                <a:gd name="T45" fmla="*/ 43 h 363"/>
                <a:gd name="T46" fmla="*/ 83 w 489"/>
                <a:gd name="T47" fmla="*/ 43 h 363"/>
                <a:gd name="T48" fmla="*/ 43 w 489"/>
                <a:gd name="T49" fmla="*/ 8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9" h="363">
                  <a:moveTo>
                    <a:pt x="83" y="363"/>
                  </a:moveTo>
                  <a:cubicBezTo>
                    <a:pt x="37" y="363"/>
                    <a:pt x="0" y="326"/>
                    <a:pt x="0" y="280"/>
                  </a:cubicBezTo>
                  <a:cubicBezTo>
                    <a:pt x="0" y="280"/>
                    <a:pt x="0" y="280"/>
                    <a:pt x="0" y="280"/>
                  </a:cubicBezTo>
                  <a:cubicBezTo>
                    <a:pt x="0" y="83"/>
                    <a:pt x="0" y="83"/>
                    <a:pt x="0" y="83"/>
                  </a:cubicBezTo>
                  <a:cubicBezTo>
                    <a:pt x="0" y="38"/>
                    <a:pt x="37" y="0"/>
                    <a:pt x="83" y="0"/>
                  </a:cubicBezTo>
                  <a:cubicBezTo>
                    <a:pt x="83" y="0"/>
                    <a:pt x="83" y="0"/>
                    <a:pt x="83" y="0"/>
                  </a:cubicBezTo>
                  <a:cubicBezTo>
                    <a:pt x="406" y="0"/>
                    <a:pt x="406" y="0"/>
                    <a:pt x="406" y="0"/>
                  </a:cubicBezTo>
                  <a:cubicBezTo>
                    <a:pt x="451" y="0"/>
                    <a:pt x="489" y="38"/>
                    <a:pt x="489" y="83"/>
                  </a:cubicBezTo>
                  <a:cubicBezTo>
                    <a:pt x="489" y="83"/>
                    <a:pt x="489" y="83"/>
                    <a:pt x="489" y="83"/>
                  </a:cubicBezTo>
                  <a:cubicBezTo>
                    <a:pt x="489" y="280"/>
                    <a:pt x="489" y="280"/>
                    <a:pt x="489" y="280"/>
                  </a:cubicBezTo>
                  <a:cubicBezTo>
                    <a:pt x="489" y="326"/>
                    <a:pt x="451" y="363"/>
                    <a:pt x="406" y="363"/>
                  </a:cubicBezTo>
                  <a:cubicBezTo>
                    <a:pt x="406" y="363"/>
                    <a:pt x="406" y="363"/>
                    <a:pt x="406" y="363"/>
                  </a:cubicBezTo>
                  <a:cubicBezTo>
                    <a:pt x="83" y="363"/>
                    <a:pt x="83" y="363"/>
                    <a:pt x="83" y="363"/>
                  </a:cubicBezTo>
                  <a:close/>
                  <a:moveTo>
                    <a:pt x="43" y="83"/>
                  </a:moveTo>
                  <a:cubicBezTo>
                    <a:pt x="43" y="280"/>
                    <a:pt x="43" y="280"/>
                    <a:pt x="43" y="280"/>
                  </a:cubicBezTo>
                  <a:cubicBezTo>
                    <a:pt x="43" y="302"/>
                    <a:pt x="61" y="320"/>
                    <a:pt x="83" y="320"/>
                  </a:cubicBezTo>
                  <a:cubicBezTo>
                    <a:pt x="83" y="320"/>
                    <a:pt x="83" y="320"/>
                    <a:pt x="83" y="320"/>
                  </a:cubicBezTo>
                  <a:cubicBezTo>
                    <a:pt x="406" y="320"/>
                    <a:pt x="406" y="320"/>
                    <a:pt x="406" y="320"/>
                  </a:cubicBezTo>
                  <a:cubicBezTo>
                    <a:pt x="428" y="320"/>
                    <a:pt x="446" y="302"/>
                    <a:pt x="446" y="280"/>
                  </a:cubicBezTo>
                  <a:cubicBezTo>
                    <a:pt x="446" y="280"/>
                    <a:pt x="446" y="280"/>
                    <a:pt x="446" y="280"/>
                  </a:cubicBezTo>
                  <a:cubicBezTo>
                    <a:pt x="446" y="83"/>
                    <a:pt x="446" y="83"/>
                    <a:pt x="446" y="83"/>
                  </a:cubicBezTo>
                  <a:cubicBezTo>
                    <a:pt x="446" y="61"/>
                    <a:pt x="428" y="43"/>
                    <a:pt x="406" y="43"/>
                  </a:cubicBezTo>
                  <a:cubicBezTo>
                    <a:pt x="406" y="43"/>
                    <a:pt x="406" y="43"/>
                    <a:pt x="406" y="43"/>
                  </a:cubicBezTo>
                  <a:cubicBezTo>
                    <a:pt x="83" y="43"/>
                    <a:pt x="83" y="43"/>
                    <a:pt x="83" y="43"/>
                  </a:cubicBezTo>
                  <a:cubicBezTo>
                    <a:pt x="61" y="43"/>
                    <a:pt x="43" y="61"/>
                    <a:pt x="43" y="83"/>
                  </a:cubicBezTo>
                  <a:close/>
                </a:path>
              </a:pathLst>
            </a:custGeom>
            <a:blipFill dpi="0" rotWithShape="0">
              <a:blip r:embed="rId7" cstate="print">
                <a:lum/>
              </a:blip>
              <a:srcRect/>
              <a:stretch>
                <a:fillRect l="-1801913" t="-700827" r="-319487" b="-985776"/>
              </a:stretch>
            </a:blipFill>
            <a:ln>
              <a:noFill/>
            </a:ln>
          </p:spPr>
          <p:txBody>
            <a:bodyPr vert="horz" wrap="square" lIns="82305" tIns="41153" rIns="82305" bIns="41153" numCol="1" anchor="t" anchorCtr="0" compatLnSpc="1"/>
            <a:lstStyle/>
            <a:p>
              <a:endParaRPr lang="zh-CN" altLang="en-US" sz="1600" kern="0">
                <a:solidFill>
                  <a:schemeClr val="bg1"/>
                </a:solidFill>
                <a:latin typeface="方正中等线简体" panose="03000509000000000000" pitchFamily="65" charset="-122"/>
                <a:ea typeface="方正中等线简体" panose="03000509000000000000" pitchFamily="65" charset="-122"/>
              </a:endParaRPr>
            </a:p>
          </p:txBody>
        </p:sp>
        <p:sp>
          <p:nvSpPr>
            <p:cNvPr id="24" name="Freeform 39"/>
            <p:cNvSpPr/>
            <p:nvPr/>
          </p:nvSpPr>
          <p:spPr bwMode="auto">
            <a:xfrm>
              <a:off x="8013143" y="5044918"/>
              <a:ext cx="787736" cy="549266"/>
            </a:xfrm>
            <a:custGeom>
              <a:avLst/>
              <a:gdLst>
                <a:gd name="T0" fmla="*/ 219 w 224"/>
                <a:gd name="T1" fmla="*/ 119 h 156"/>
                <a:gd name="T2" fmla="*/ 130 w 224"/>
                <a:gd name="T3" fmla="*/ 15 h 156"/>
                <a:gd name="T4" fmla="*/ 112 w 224"/>
                <a:gd name="T5" fmla="*/ 0 h 156"/>
                <a:gd name="T6" fmla="*/ 95 w 224"/>
                <a:gd name="T7" fmla="*/ 15 h 156"/>
                <a:gd name="T8" fmla="*/ 6 w 224"/>
                <a:gd name="T9" fmla="*/ 119 h 156"/>
                <a:gd name="T10" fmla="*/ 8 w 224"/>
                <a:gd name="T11" fmla="*/ 140 h 156"/>
                <a:gd name="T12" fmla="*/ 30 w 224"/>
                <a:gd name="T13" fmla="*/ 138 h 156"/>
                <a:gd name="T14" fmla="*/ 96 w 224"/>
                <a:gd name="T15" fmla="*/ 64 h 156"/>
                <a:gd name="T16" fmla="*/ 96 w 224"/>
                <a:gd name="T17" fmla="*/ 140 h 156"/>
                <a:gd name="T18" fmla="*/ 112 w 224"/>
                <a:gd name="T19" fmla="*/ 156 h 156"/>
                <a:gd name="T20" fmla="*/ 129 w 224"/>
                <a:gd name="T21" fmla="*/ 140 h 156"/>
                <a:gd name="T22" fmla="*/ 129 w 224"/>
                <a:gd name="T23" fmla="*/ 64 h 156"/>
                <a:gd name="T24" fmla="*/ 195 w 224"/>
                <a:gd name="T25" fmla="*/ 138 h 156"/>
                <a:gd name="T26" fmla="*/ 216 w 224"/>
                <a:gd name="T27" fmla="*/ 140 h 156"/>
                <a:gd name="T28" fmla="*/ 219 w 224"/>
                <a:gd name="T29" fmla="*/ 11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156">
                  <a:moveTo>
                    <a:pt x="219" y="119"/>
                  </a:moveTo>
                  <a:cubicBezTo>
                    <a:pt x="130" y="15"/>
                    <a:pt x="130" y="15"/>
                    <a:pt x="130" y="15"/>
                  </a:cubicBezTo>
                  <a:cubicBezTo>
                    <a:pt x="130" y="15"/>
                    <a:pt x="118" y="0"/>
                    <a:pt x="112" y="0"/>
                  </a:cubicBezTo>
                  <a:cubicBezTo>
                    <a:pt x="107" y="0"/>
                    <a:pt x="95" y="15"/>
                    <a:pt x="95" y="15"/>
                  </a:cubicBezTo>
                  <a:cubicBezTo>
                    <a:pt x="6" y="119"/>
                    <a:pt x="6" y="119"/>
                    <a:pt x="6" y="119"/>
                  </a:cubicBezTo>
                  <a:cubicBezTo>
                    <a:pt x="0" y="126"/>
                    <a:pt x="2" y="135"/>
                    <a:pt x="8" y="140"/>
                  </a:cubicBezTo>
                  <a:cubicBezTo>
                    <a:pt x="15" y="146"/>
                    <a:pt x="25" y="144"/>
                    <a:pt x="30" y="138"/>
                  </a:cubicBezTo>
                  <a:cubicBezTo>
                    <a:pt x="96" y="64"/>
                    <a:pt x="96" y="64"/>
                    <a:pt x="96" y="64"/>
                  </a:cubicBezTo>
                  <a:cubicBezTo>
                    <a:pt x="96" y="140"/>
                    <a:pt x="96" y="140"/>
                    <a:pt x="96" y="140"/>
                  </a:cubicBezTo>
                  <a:cubicBezTo>
                    <a:pt x="96" y="149"/>
                    <a:pt x="103" y="156"/>
                    <a:pt x="112" y="156"/>
                  </a:cubicBezTo>
                  <a:cubicBezTo>
                    <a:pt x="121" y="156"/>
                    <a:pt x="129" y="149"/>
                    <a:pt x="129" y="140"/>
                  </a:cubicBezTo>
                  <a:cubicBezTo>
                    <a:pt x="129" y="64"/>
                    <a:pt x="129" y="64"/>
                    <a:pt x="129" y="64"/>
                  </a:cubicBezTo>
                  <a:cubicBezTo>
                    <a:pt x="195" y="138"/>
                    <a:pt x="195" y="138"/>
                    <a:pt x="195" y="138"/>
                  </a:cubicBezTo>
                  <a:cubicBezTo>
                    <a:pt x="200" y="144"/>
                    <a:pt x="210" y="146"/>
                    <a:pt x="216" y="140"/>
                  </a:cubicBezTo>
                  <a:cubicBezTo>
                    <a:pt x="223" y="135"/>
                    <a:pt x="224" y="126"/>
                    <a:pt x="219" y="119"/>
                  </a:cubicBezTo>
                  <a:close/>
                </a:path>
              </a:pathLst>
            </a:custGeom>
            <a:blipFill dpi="0" rotWithShape="0">
              <a:blip r:embed="rId8" cstate="print">
                <a:lum/>
              </a:blip>
              <a:srcRect/>
              <a:stretch>
                <a:fillRect l="-1801913" t="-700827" r="-319487" b="-985776"/>
              </a:stretch>
            </a:blipFill>
            <a:ln>
              <a:noFill/>
            </a:ln>
          </p:spPr>
          <p:txBody>
            <a:bodyPr vert="horz" wrap="square" lIns="82305" tIns="41153" rIns="82305" bIns="41153" numCol="1" anchor="t" anchorCtr="0" compatLnSpc="1"/>
            <a:lstStyle/>
            <a:p>
              <a:endParaRPr lang="zh-CN" altLang="en-US" sz="1600" kern="0">
                <a:solidFill>
                  <a:schemeClr val="bg1"/>
                </a:solidFill>
                <a:latin typeface="方正中等线简体" panose="03000509000000000000" pitchFamily="65" charset="-122"/>
                <a:ea typeface="方正中等线简体" panose="03000509000000000000" pitchFamily="65" charset="-122"/>
              </a:endParaRPr>
            </a:p>
          </p:txBody>
        </p:sp>
        <p:sp>
          <p:nvSpPr>
            <p:cNvPr id="25" name="Freeform 40"/>
            <p:cNvSpPr/>
            <p:nvPr/>
          </p:nvSpPr>
          <p:spPr bwMode="auto">
            <a:xfrm>
              <a:off x="7813767" y="4073444"/>
              <a:ext cx="1192355" cy="619633"/>
            </a:xfrm>
            <a:custGeom>
              <a:avLst/>
              <a:gdLst>
                <a:gd name="T0" fmla="*/ 3 w 339"/>
                <a:gd name="T1" fmla="*/ 169 h 176"/>
                <a:gd name="T2" fmla="*/ 4 w 339"/>
                <a:gd name="T3" fmla="*/ 155 h 176"/>
                <a:gd name="T4" fmla="*/ 4 w 339"/>
                <a:gd name="T5" fmla="*/ 155 h 176"/>
                <a:gd name="T6" fmla="*/ 57 w 339"/>
                <a:gd name="T7" fmla="*/ 102 h 176"/>
                <a:gd name="T8" fmla="*/ 66 w 339"/>
                <a:gd name="T9" fmla="*/ 99 h 176"/>
                <a:gd name="T10" fmla="*/ 66 w 339"/>
                <a:gd name="T11" fmla="*/ 99 h 176"/>
                <a:gd name="T12" fmla="*/ 72 w 339"/>
                <a:gd name="T13" fmla="*/ 105 h 176"/>
                <a:gd name="T14" fmla="*/ 72 w 339"/>
                <a:gd name="T15" fmla="*/ 105 h 176"/>
                <a:gd name="T16" fmla="*/ 83 w 339"/>
                <a:gd name="T17" fmla="*/ 144 h 176"/>
                <a:gd name="T18" fmla="*/ 166 w 339"/>
                <a:gd name="T19" fmla="*/ 12 h 176"/>
                <a:gd name="T20" fmla="*/ 176 w 339"/>
                <a:gd name="T21" fmla="*/ 7 h 176"/>
                <a:gd name="T22" fmla="*/ 176 w 339"/>
                <a:gd name="T23" fmla="*/ 7 h 176"/>
                <a:gd name="T24" fmla="*/ 182 w 339"/>
                <a:gd name="T25" fmla="*/ 16 h 176"/>
                <a:gd name="T26" fmla="*/ 182 w 339"/>
                <a:gd name="T27" fmla="*/ 16 h 176"/>
                <a:gd name="T28" fmla="*/ 181 w 339"/>
                <a:gd name="T29" fmla="*/ 99 h 176"/>
                <a:gd name="T30" fmla="*/ 221 w 339"/>
                <a:gd name="T31" fmla="*/ 59 h 176"/>
                <a:gd name="T32" fmla="*/ 228 w 339"/>
                <a:gd name="T33" fmla="*/ 57 h 176"/>
                <a:gd name="T34" fmla="*/ 228 w 339"/>
                <a:gd name="T35" fmla="*/ 57 h 176"/>
                <a:gd name="T36" fmla="*/ 234 w 339"/>
                <a:gd name="T37" fmla="*/ 61 h 176"/>
                <a:gd name="T38" fmla="*/ 234 w 339"/>
                <a:gd name="T39" fmla="*/ 61 h 176"/>
                <a:gd name="T40" fmla="*/ 246 w 339"/>
                <a:gd name="T41" fmla="*/ 84 h 176"/>
                <a:gd name="T42" fmla="*/ 322 w 339"/>
                <a:gd name="T43" fmla="*/ 5 h 176"/>
                <a:gd name="T44" fmla="*/ 335 w 339"/>
                <a:gd name="T45" fmla="*/ 4 h 176"/>
                <a:gd name="T46" fmla="*/ 335 w 339"/>
                <a:gd name="T47" fmla="*/ 4 h 176"/>
                <a:gd name="T48" fmla="*/ 335 w 339"/>
                <a:gd name="T49" fmla="*/ 18 h 176"/>
                <a:gd name="T50" fmla="*/ 335 w 339"/>
                <a:gd name="T51" fmla="*/ 18 h 176"/>
                <a:gd name="T52" fmla="*/ 251 w 339"/>
                <a:gd name="T53" fmla="*/ 106 h 176"/>
                <a:gd name="T54" fmla="*/ 243 w 339"/>
                <a:gd name="T55" fmla="*/ 110 h 176"/>
                <a:gd name="T56" fmla="*/ 243 w 339"/>
                <a:gd name="T57" fmla="*/ 110 h 176"/>
                <a:gd name="T58" fmla="*/ 236 w 339"/>
                <a:gd name="T59" fmla="*/ 106 h 176"/>
                <a:gd name="T60" fmla="*/ 236 w 339"/>
                <a:gd name="T61" fmla="*/ 106 h 176"/>
                <a:gd name="T62" fmla="*/ 224 w 339"/>
                <a:gd name="T63" fmla="*/ 81 h 176"/>
                <a:gd name="T64" fmla="*/ 177 w 339"/>
                <a:gd name="T65" fmla="*/ 126 h 176"/>
                <a:gd name="T66" fmla="*/ 168 w 339"/>
                <a:gd name="T67" fmla="*/ 127 h 176"/>
                <a:gd name="T68" fmla="*/ 168 w 339"/>
                <a:gd name="T69" fmla="*/ 127 h 176"/>
                <a:gd name="T70" fmla="*/ 163 w 339"/>
                <a:gd name="T71" fmla="*/ 119 h 176"/>
                <a:gd name="T72" fmla="*/ 163 w 339"/>
                <a:gd name="T73" fmla="*/ 119 h 176"/>
                <a:gd name="T74" fmla="*/ 164 w 339"/>
                <a:gd name="T75" fmla="*/ 49 h 176"/>
                <a:gd name="T76" fmla="*/ 88 w 339"/>
                <a:gd name="T77" fmla="*/ 171 h 176"/>
                <a:gd name="T78" fmla="*/ 79 w 339"/>
                <a:gd name="T79" fmla="*/ 176 h 176"/>
                <a:gd name="T80" fmla="*/ 79 w 339"/>
                <a:gd name="T81" fmla="*/ 176 h 176"/>
                <a:gd name="T82" fmla="*/ 71 w 339"/>
                <a:gd name="T83" fmla="*/ 170 h 176"/>
                <a:gd name="T84" fmla="*/ 71 w 339"/>
                <a:gd name="T85" fmla="*/ 170 h 176"/>
                <a:gd name="T86" fmla="*/ 59 w 339"/>
                <a:gd name="T87" fmla="*/ 126 h 176"/>
                <a:gd name="T88" fmla="*/ 16 w 339"/>
                <a:gd name="T89" fmla="*/ 170 h 176"/>
                <a:gd name="T90" fmla="*/ 16 w 339"/>
                <a:gd name="T91" fmla="*/ 170 h 176"/>
                <a:gd name="T92" fmla="*/ 7 w 339"/>
                <a:gd name="T93" fmla="*/ 172 h 176"/>
                <a:gd name="T94" fmla="*/ 7 w 339"/>
                <a:gd name="T95" fmla="*/ 172 h 176"/>
                <a:gd name="T96" fmla="*/ 3 w 339"/>
                <a:gd name="T97" fmla="*/ 16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9" h="176">
                  <a:moveTo>
                    <a:pt x="3" y="169"/>
                  </a:moveTo>
                  <a:cubicBezTo>
                    <a:pt x="0" y="166"/>
                    <a:pt x="0" y="159"/>
                    <a:pt x="4" y="155"/>
                  </a:cubicBezTo>
                  <a:cubicBezTo>
                    <a:pt x="4" y="155"/>
                    <a:pt x="4" y="155"/>
                    <a:pt x="4" y="155"/>
                  </a:cubicBezTo>
                  <a:cubicBezTo>
                    <a:pt x="57" y="102"/>
                    <a:pt x="57" y="102"/>
                    <a:pt x="57" y="102"/>
                  </a:cubicBezTo>
                  <a:cubicBezTo>
                    <a:pt x="60" y="99"/>
                    <a:pt x="63" y="98"/>
                    <a:pt x="66" y="99"/>
                  </a:cubicBezTo>
                  <a:cubicBezTo>
                    <a:pt x="66" y="99"/>
                    <a:pt x="66" y="99"/>
                    <a:pt x="66" y="99"/>
                  </a:cubicBezTo>
                  <a:cubicBezTo>
                    <a:pt x="69" y="100"/>
                    <a:pt x="71" y="102"/>
                    <a:pt x="72" y="105"/>
                  </a:cubicBezTo>
                  <a:cubicBezTo>
                    <a:pt x="72" y="105"/>
                    <a:pt x="72" y="105"/>
                    <a:pt x="72" y="105"/>
                  </a:cubicBezTo>
                  <a:cubicBezTo>
                    <a:pt x="83" y="144"/>
                    <a:pt x="83" y="144"/>
                    <a:pt x="83" y="144"/>
                  </a:cubicBezTo>
                  <a:cubicBezTo>
                    <a:pt x="166" y="12"/>
                    <a:pt x="166" y="12"/>
                    <a:pt x="166" y="12"/>
                  </a:cubicBezTo>
                  <a:cubicBezTo>
                    <a:pt x="168" y="8"/>
                    <a:pt x="172" y="6"/>
                    <a:pt x="176" y="7"/>
                  </a:cubicBezTo>
                  <a:cubicBezTo>
                    <a:pt x="176" y="7"/>
                    <a:pt x="176" y="7"/>
                    <a:pt x="176" y="7"/>
                  </a:cubicBezTo>
                  <a:cubicBezTo>
                    <a:pt x="180" y="8"/>
                    <a:pt x="182" y="12"/>
                    <a:pt x="182" y="16"/>
                  </a:cubicBezTo>
                  <a:cubicBezTo>
                    <a:pt x="182" y="16"/>
                    <a:pt x="182" y="16"/>
                    <a:pt x="182" y="16"/>
                  </a:cubicBezTo>
                  <a:cubicBezTo>
                    <a:pt x="181" y="99"/>
                    <a:pt x="181" y="99"/>
                    <a:pt x="181" y="99"/>
                  </a:cubicBezTo>
                  <a:cubicBezTo>
                    <a:pt x="221" y="59"/>
                    <a:pt x="221" y="59"/>
                    <a:pt x="221" y="59"/>
                  </a:cubicBezTo>
                  <a:cubicBezTo>
                    <a:pt x="223" y="57"/>
                    <a:pt x="226" y="57"/>
                    <a:pt x="228" y="57"/>
                  </a:cubicBezTo>
                  <a:cubicBezTo>
                    <a:pt x="228" y="57"/>
                    <a:pt x="228" y="57"/>
                    <a:pt x="228" y="57"/>
                  </a:cubicBezTo>
                  <a:cubicBezTo>
                    <a:pt x="231" y="58"/>
                    <a:pt x="233" y="59"/>
                    <a:pt x="234" y="61"/>
                  </a:cubicBezTo>
                  <a:cubicBezTo>
                    <a:pt x="234" y="61"/>
                    <a:pt x="234" y="61"/>
                    <a:pt x="234" y="61"/>
                  </a:cubicBezTo>
                  <a:cubicBezTo>
                    <a:pt x="246" y="84"/>
                    <a:pt x="246" y="84"/>
                    <a:pt x="246" y="84"/>
                  </a:cubicBezTo>
                  <a:cubicBezTo>
                    <a:pt x="322" y="5"/>
                    <a:pt x="322" y="5"/>
                    <a:pt x="322" y="5"/>
                  </a:cubicBezTo>
                  <a:cubicBezTo>
                    <a:pt x="326" y="1"/>
                    <a:pt x="331" y="0"/>
                    <a:pt x="335" y="4"/>
                  </a:cubicBezTo>
                  <a:cubicBezTo>
                    <a:pt x="335" y="4"/>
                    <a:pt x="335" y="4"/>
                    <a:pt x="335" y="4"/>
                  </a:cubicBezTo>
                  <a:cubicBezTo>
                    <a:pt x="339" y="8"/>
                    <a:pt x="339" y="14"/>
                    <a:pt x="335" y="18"/>
                  </a:cubicBezTo>
                  <a:cubicBezTo>
                    <a:pt x="335" y="18"/>
                    <a:pt x="335" y="18"/>
                    <a:pt x="335" y="18"/>
                  </a:cubicBezTo>
                  <a:cubicBezTo>
                    <a:pt x="251" y="106"/>
                    <a:pt x="251" y="106"/>
                    <a:pt x="251" y="106"/>
                  </a:cubicBezTo>
                  <a:cubicBezTo>
                    <a:pt x="249" y="109"/>
                    <a:pt x="246" y="110"/>
                    <a:pt x="243" y="110"/>
                  </a:cubicBezTo>
                  <a:cubicBezTo>
                    <a:pt x="243" y="110"/>
                    <a:pt x="243" y="110"/>
                    <a:pt x="243" y="110"/>
                  </a:cubicBezTo>
                  <a:cubicBezTo>
                    <a:pt x="240" y="110"/>
                    <a:pt x="238" y="108"/>
                    <a:pt x="236" y="106"/>
                  </a:cubicBezTo>
                  <a:cubicBezTo>
                    <a:pt x="236" y="106"/>
                    <a:pt x="236" y="106"/>
                    <a:pt x="236" y="106"/>
                  </a:cubicBezTo>
                  <a:cubicBezTo>
                    <a:pt x="224" y="81"/>
                    <a:pt x="224" y="81"/>
                    <a:pt x="224" y="81"/>
                  </a:cubicBezTo>
                  <a:cubicBezTo>
                    <a:pt x="177" y="126"/>
                    <a:pt x="177" y="126"/>
                    <a:pt x="177" y="126"/>
                  </a:cubicBezTo>
                  <a:cubicBezTo>
                    <a:pt x="174" y="128"/>
                    <a:pt x="171" y="129"/>
                    <a:pt x="168" y="127"/>
                  </a:cubicBezTo>
                  <a:cubicBezTo>
                    <a:pt x="168" y="127"/>
                    <a:pt x="168" y="127"/>
                    <a:pt x="168" y="127"/>
                  </a:cubicBezTo>
                  <a:cubicBezTo>
                    <a:pt x="165" y="126"/>
                    <a:pt x="163" y="123"/>
                    <a:pt x="163" y="119"/>
                  </a:cubicBezTo>
                  <a:cubicBezTo>
                    <a:pt x="163" y="119"/>
                    <a:pt x="163" y="119"/>
                    <a:pt x="163" y="119"/>
                  </a:cubicBezTo>
                  <a:cubicBezTo>
                    <a:pt x="164" y="49"/>
                    <a:pt x="164" y="49"/>
                    <a:pt x="164" y="49"/>
                  </a:cubicBezTo>
                  <a:cubicBezTo>
                    <a:pt x="88" y="171"/>
                    <a:pt x="88" y="171"/>
                    <a:pt x="88" y="171"/>
                  </a:cubicBezTo>
                  <a:cubicBezTo>
                    <a:pt x="86" y="174"/>
                    <a:pt x="82" y="176"/>
                    <a:pt x="79" y="176"/>
                  </a:cubicBezTo>
                  <a:cubicBezTo>
                    <a:pt x="79" y="176"/>
                    <a:pt x="79" y="176"/>
                    <a:pt x="79" y="176"/>
                  </a:cubicBezTo>
                  <a:cubicBezTo>
                    <a:pt x="75" y="176"/>
                    <a:pt x="72" y="173"/>
                    <a:pt x="71" y="170"/>
                  </a:cubicBezTo>
                  <a:cubicBezTo>
                    <a:pt x="71" y="170"/>
                    <a:pt x="71" y="170"/>
                    <a:pt x="71" y="170"/>
                  </a:cubicBezTo>
                  <a:cubicBezTo>
                    <a:pt x="59" y="126"/>
                    <a:pt x="59" y="126"/>
                    <a:pt x="59" y="126"/>
                  </a:cubicBezTo>
                  <a:cubicBezTo>
                    <a:pt x="16" y="170"/>
                    <a:pt x="16" y="170"/>
                    <a:pt x="16" y="170"/>
                  </a:cubicBezTo>
                  <a:cubicBezTo>
                    <a:pt x="16" y="170"/>
                    <a:pt x="16" y="170"/>
                    <a:pt x="16" y="170"/>
                  </a:cubicBezTo>
                  <a:cubicBezTo>
                    <a:pt x="14" y="172"/>
                    <a:pt x="10" y="173"/>
                    <a:pt x="7" y="172"/>
                  </a:cubicBezTo>
                  <a:cubicBezTo>
                    <a:pt x="7" y="172"/>
                    <a:pt x="7" y="172"/>
                    <a:pt x="7" y="172"/>
                  </a:cubicBezTo>
                  <a:cubicBezTo>
                    <a:pt x="6" y="172"/>
                    <a:pt x="4" y="171"/>
                    <a:pt x="3" y="169"/>
                  </a:cubicBezTo>
                  <a:close/>
                </a:path>
              </a:pathLst>
            </a:custGeom>
            <a:blipFill dpi="0" rotWithShape="0">
              <a:blip r:embed="rId9" cstate="print">
                <a:lum/>
              </a:blip>
              <a:srcRect/>
              <a:stretch>
                <a:fillRect l="-1801913" t="-700827" r="-319487" b="-985776"/>
              </a:stretch>
            </a:blipFill>
            <a:ln>
              <a:noFill/>
            </a:ln>
          </p:spPr>
          <p:txBody>
            <a:bodyPr vert="horz" wrap="square" lIns="82305" tIns="41153" rIns="82305" bIns="41153" numCol="1" anchor="t" anchorCtr="0" compatLnSpc="1"/>
            <a:lstStyle/>
            <a:p>
              <a:endParaRPr lang="zh-CN" altLang="en-US" sz="1600" kern="0">
                <a:solidFill>
                  <a:schemeClr val="bg1"/>
                </a:solidFill>
                <a:latin typeface="方正中等线简体" panose="03000509000000000000" pitchFamily="65" charset="-122"/>
                <a:ea typeface="方正中等线简体" panose="03000509000000000000" pitchFamily="65" charset="-122"/>
              </a:endParaRPr>
            </a:p>
          </p:txBody>
        </p:sp>
      </p:grpSp>
      <p:grpSp>
        <p:nvGrpSpPr>
          <p:cNvPr id="26" name="组合 25"/>
          <p:cNvGrpSpPr/>
          <p:nvPr/>
        </p:nvGrpSpPr>
        <p:grpSpPr>
          <a:xfrm>
            <a:off x="7889365" y="2634479"/>
            <a:ext cx="478267" cy="495245"/>
            <a:chOff x="4571018" y="3941631"/>
            <a:chExt cx="1142820" cy="1183390"/>
          </a:xfrm>
        </p:grpSpPr>
        <p:sp>
          <p:nvSpPr>
            <p:cNvPr id="27" name="Freeform 237"/>
            <p:cNvSpPr/>
            <p:nvPr/>
          </p:nvSpPr>
          <p:spPr bwMode="auto">
            <a:xfrm>
              <a:off x="5030850" y="3941631"/>
              <a:ext cx="426023" cy="561264"/>
            </a:xfrm>
            <a:custGeom>
              <a:avLst/>
              <a:gdLst>
                <a:gd name="T0" fmla="*/ 126 w 126"/>
                <a:gd name="T1" fmla="*/ 28 h 166"/>
                <a:gd name="T2" fmla="*/ 38 w 126"/>
                <a:gd name="T3" fmla="*/ 166 h 166"/>
                <a:gd name="T4" fmla="*/ 36 w 126"/>
                <a:gd name="T5" fmla="*/ 166 h 166"/>
                <a:gd name="T6" fmla="*/ 0 w 126"/>
                <a:gd name="T7" fmla="*/ 3 h 166"/>
                <a:gd name="T8" fmla="*/ 0 w 126"/>
                <a:gd name="T9" fmla="*/ 3 h 166"/>
                <a:gd name="T10" fmla="*/ 17 w 126"/>
                <a:gd name="T11" fmla="*/ 1 h 166"/>
                <a:gd name="T12" fmla="*/ 33 w 126"/>
                <a:gd name="T13" fmla="*/ 0 h 166"/>
                <a:gd name="T14" fmla="*/ 48 w 126"/>
                <a:gd name="T15" fmla="*/ 0 h 166"/>
                <a:gd name="T16" fmla="*/ 63 w 126"/>
                <a:gd name="T17" fmla="*/ 2 h 166"/>
                <a:gd name="T18" fmla="*/ 79 w 126"/>
                <a:gd name="T19" fmla="*/ 5 h 166"/>
                <a:gd name="T20" fmla="*/ 94 w 126"/>
                <a:gd name="T21" fmla="*/ 10 h 166"/>
                <a:gd name="T22" fmla="*/ 108 w 126"/>
                <a:gd name="T23" fmla="*/ 17 h 166"/>
                <a:gd name="T24" fmla="*/ 123 w 126"/>
                <a:gd name="T25" fmla="*/ 25 h 166"/>
                <a:gd name="T26" fmla="*/ 123 w 126"/>
                <a:gd name="T27" fmla="*/ 25 h 166"/>
                <a:gd name="T28" fmla="*/ 126 w 126"/>
                <a:gd name="T29" fmla="*/ 28 h 166"/>
                <a:gd name="T30" fmla="*/ 126 w 126"/>
                <a:gd name="T31" fmla="*/ 2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6" h="166">
                  <a:moveTo>
                    <a:pt x="126" y="28"/>
                  </a:moveTo>
                  <a:lnTo>
                    <a:pt x="38" y="166"/>
                  </a:lnTo>
                  <a:lnTo>
                    <a:pt x="36" y="166"/>
                  </a:lnTo>
                  <a:lnTo>
                    <a:pt x="0" y="3"/>
                  </a:lnTo>
                  <a:lnTo>
                    <a:pt x="0" y="3"/>
                  </a:lnTo>
                  <a:lnTo>
                    <a:pt x="17" y="1"/>
                  </a:lnTo>
                  <a:lnTo>
                    <a:pt x="33" y="0"/>
                  </a:lnTo>
                  <a:lnTo>
                    <a:pt x="48" y="0"/>
                  </a:lnTo>
                  <a:lnTo>
                    <a:pt x="63" y="2"/>
                  </a:lnTo>
                  <a:lnTo>
                    <a:pt x="79" y="5"/>
                  </a:lnTo>
                  <a:lnTo>
                    <a:pt x="94" y="10"/>
                  </a:lnTo>
                  <a:lnTo>
                    <a:pt x="108" y="17"/>
                  </a:lnTo>
                  <a:lnTo>
                    <a:pt x="123" y="25"/>
                  </a:lnTo>
                  <a:lnTo>
                    <a:pt x="123" y="25"/>
                  </a:lnTo>
                  <a:lnTo>
                    <a:pt x="126" y="28"/>
                  </a:lnTo>
                  <a:lnTo>
                    <a:pt x="126" y="28"/>
                  </a:lnTo>
                  <a:close/>
                </a:path>
              </a:pathLst>
            </a:custGeom>
            <a:blipFill dpi="0" rotWithShape="0">
              <a:blip r:embed="rId10" cstate="print">
                <a:lum/>
              </a:blip>
              <a:srcRect/>
              <a:stretch>
                <a:fillRect l="-1801913" t="-700827" r="-319487" b="-985776"/>
              </a:stretch>
            </a:blipFill>
            <a:ln>
              <a:noFill/>
            </a:ln>
          </p:spPr>
          <p:txBody>
            <a:bodyPr vert="horz" wrap="square" lIns="82305" tIns="41153" rIns="82305" bIns="41153" numCol="1" anchor="t" anchorCtr="0" compatLnSpc="1"/>
            <a:lstStyle/>
            <a:p>
              <a:endParaRPr lang="zh-CN" altLang="en-US" sz="1600" kern="0">
                <a:solidFill>
                  <a:schemeClr val="bg1"/>
                </a:solidFill>
                <a:latin typeface="方正中等线简体" panose="03000509000000000000" pitchFamily="65" charset="-122"/>
                <a:ea typeface="方正中等线简体" panose="03000509000000000000" pitchFamily="65" charset="-122"/>
              </a:endParaRPr>
            </a:p>
          </p:txBody>
        </p:sp>
        <p:sp>
          <p:nvSpPr>
            <p:cNvPr id="28" name="Freeform 238"/>
            <p:cNvSpPr/>
            <p:nvPr/>
          </p:nvSpPr>
          <p:spPr bwMode="auto">
            <a:xfrm>
              <a:off x="5172859" y="4103925"/>
              <a:ext cx="540979" cy="1000812"/>
            </a:xfrm>
            <a:custGeom>
              <a:avLst/>
              <a:gdLst>
                <a:gd name="T0" fmla="*/ 155 w 159"/>
                <a:gd name="T1" fmla="*/ 101 h 296"/>
                <a:gd name="T2" fmla="*/ 155 w 159"/>
                <a:gd name="T3" fmla="*/ 101 h 296"/>
                <a:gd name="T4" fmla="*/ 156 w 159"/>
                <a:gd name="T5" fmla="*/ 105 h 296"/>
                <a:gd name="T6" fmla="*/ 156 w 159"/>
                <a:gd name="T7" fmla="*/ 105 h 296"/>
                <a:gd name="T8" fmla="*/ 156 w 159"/>
                <a:gd name="T9" fmla="*/ 105 h 296"/>
                <a:gd name="T10" fmla="*/ 158 w 159"/>
                <a:gd name="T11" fmla="*/ 120 h 296"/>
                <a:gd name="T12" fmla="*/ 159 w 159"/>
                <a:gd name="T13" fmla="*/ 136 h 296"/>
                <a:gd name="T14" fmla="*/ 158 w 159"/>
                <a:gd name="T15" fmla="*/ 151 h 296"/>
                <a:gd name="T16" fmla="*/ 157 w 159"/>
                <a:gd name="T17" fmla="*/ 166 h 296"/>
                <a:gd name="T18" fmla="*/ 153 w 159"/>
                <a:gd name="T19" fmla="*/ 182 h 296"/>
                <a:gd name="T20" fmla="*/ 149 w 159"/>
                <a:gd name="T21" fmla="*/ 196 h 296"/>
                <a:gd name="T22" fmla="*/ 141 w 159"/>
                <a:gd name="T23" fmla="*/ 211 h 296"/>
                <a:gd name="T24" fmla="*/ 133 w 159"/>
                <a:gd name="T25" fmla="*/ 225 h 296"/>
                <a:gd name="T26" fmla="*/ 133 w 159"/>
                <a:gd name="T27" fmla="*/ 225 h 296"/>
                <a:gd name="T28" fmla="*/ 124 w 159"/>
                <a:gd name="T29" fmla="*/ 238 h 296"/>
                <a:gd name="T30" fmla="*/ 114 w 159"/>
                <a:gd name="T31" fmla="*/ 250 h 296"/>
                <a:gd name="T32" fmla="*/ 103 w 159"/>
                <a:gd name="T33" fmla="*/ 261 h 296"/>
                <a:gd name="T34" fmla="*/ 91 w 159"/>
                <a:gd name="T35" fmla="*/ 271 h 296"/>
                <a:gd name="T36" fmla="*/ 78 w 159"/>
                <a:gd name="T37" fmla="*/ 278 h 296"/>
                <a:gd name="T38" fmla="*/ 64 w 159"/>
                <a:gd name="T39" fmla="*/ 286 h 296"/>
                <a:gd name="T40" fmla="*/ 50 w 159"/>
                <a:gd name="T41" fmla="*/ 291 h 296"/>
                <a:gd name="T42" fmla="*/ 34 w 159"/>
                <a:gd name="T43" fmla="*/ 296 h 296"/>
                <a:gd name="T44" fmla="*/ 0 w 159"/>
                <a:gd name="T45" fmla="*/ 138 h 296"/>
                <a:gd name="T46" fmla="*/ 88 w 159"/>
                <a:gd name="T47" fmla="*/ 0 h 296"/>
                <a:gd name="T48" fmla="*/ 88 w 159"/>
                <a:gd name="T49" fmla="*/ 0 h 296"/>
                <a:gd name="T50" fmla="*/ 101 w 159"/>
                <a:gd name="T51" fmla="*/ 10 h 296"/>
                <a:gd name="T52" fmla="*/ 112 w 159"/>
                <a:gd name="T53" fmla="*/ 21 h 296"/>
                <a:gd name="T54" fmla="*/ 122 w 159"/>
                <a:gd name="T55" fmla="*/ 32 h 296"/>
                <a:gd name="T56" fmla="*/ 131 w 159"/>
                <a:gd name="T57" fmla="*/ 44 h 296"/>
                <a:gd name="T58" fmla="*/ 139 w 159"/>
                <a:gd name="T59" fmla="*/ 57 h 296"/>
                <a:gd name="T60" fmla="*/ 146 w 159"/>
                <a:gd name="T61" fmla="*/ 71 h 296"/>
                <a:gd name="T62" fmla="*/ 151 w 159"/>
                <a:gd name="T63" fmla="*/ 86 h 296"/>
                <a:gd name="T64" fmla="*/ 155 w 159"/>
                <a:gd name="T65" fmla="*/ 101 h 296"/>
                <a:gd name="T66" fmla="*/ 155 w 159"/>
                <a:gd name="T67" fmla="*/ 101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9" h="296">
                  <a:moveTo>
                    <a:pt x="155" y="101"/>
                  </a:moveTo>
                  <a:lnTo>
                    <a:pt x="155" y="101"/>
                  </a:lnTo>
                  <a:lnTo>
                    <a:pt x="156" y="105"/>
                  </a:lnTo>
                  <a:lnTo>
                    <a:pt x="156" y="105"/>
                  </a:lnTo>
                  <a:lnTo>
                    <a:pt x="156" y="105"/>
                  </a:lnTo>
                  <a:lnTo>
                    <a:pt x="158" y="120"/>
                  </a:lnTo>
                  <a:lnTo>
                    <a:pt x="159" y="136"/>
                  </a:lnTo>
                  <a:lnTo>
                    <a:pt x="158" y="151"/>
                  </a:lnTo>
                  <a:lnTo>
                    <a:pt x="157" y="166"/>
                  </a:lnTo>
                  <a:lnTo>
                    <a:pt x="153" y="182"/>
                  </a:lnTo>
                  <a:lnTo>
                    <a:pt x="149" y="196"/>
                  </a:lnTo>
                  <a:lnTo>
                    <a:pt x="141" y="211"/>
                  </a:lnTo>
                  <a:lnTo>
                    <a:pt x="133" y="225"/>
                  </a:lnTo>
                  <a:lnTo>
                    <a:pt x="133" y="225"/>
                  </a:lnTo>
                  <a:lnTo>
                    <a:pt x="124" y="238"/>
                  </a:lnTo>
                  <a:lnTo>
                    <a:pt x="114" y="250"/>
                  </a:lnTo>
                  <a:lnTo>
                    <a:pt x="103" y="261"/>
                  </a:lnTo>
                  <a:lnTo>
                    <a:pt x="91" y="271"/>
                  </a:lnTo>
                  <a:lnTo>
                    <a:pt x="78" y="278"/>
                  </a:lnTo>
                  <a:lnTo>
                    <a:pt x="64" y="286"/>
                  </a:lnTo>
                  <a:lnTo>
                    <a:pt x="50" y="291"/>
                  </a:lnTo>
                  <a:lnTo>
                    <a:pt x="34" y="296"/>
                  </a:lnTo>
                  <a:lnTo>
                    <a:pt x="0" y="138"/>
                  </a:lnTo>
                  <a:lnTo>
                    <a:pt x="88" y="0"/>
                  </a:lnTo>
                  <a:lnTo>
                    <a:pt x="88" y="0"/>
                  </a:lnTo>
                  <a:lnTo>
                    <a:pt x="101" y="10"/>
                  </a:lnTo>
                  <a:lnTo>
                    <a:pt x="112" y="21"/>
                  </a:lnTo>
                  <a:lnTo>
                    <a:pt x="122" y="32"/>
                  </a:lnTo>
                  <a:lnTo>
                    <a:pt x="131" y="44"/>
                  </a:lnTo>
                  <a:lnTo>
                    <a:pt x="139" y="57"/>
                  </a:lnTo>
                  <a:lnTo>
                    <a:pt x="146" y="71"/>
                  </a:lnTo>
                  <a:lnTo>
                    <a:pt x="151" y="86"/>
                  </a:lnTo>
                  <a:lnTo>
                    <a:pt x="155" y="101"/>
                  </a:lnTo>
                  <a:lnTo>
                    <a:pt x="155" y="101"/>
                  </a:lnTo>
                  <a:close/>
                </a:path>
              </a:pathLst>
            </a:custGeom>
            <a:blipFill dpi="0" rotWithShape="0">
              <a:blip r:embed="rId11" cstate="print">
                <a:lum/>
              </a:blip>
              <a:srcRect/>
              <a:stretch>
                <a:fillRect l="-1801913" t="-700827" r="-319487" b="-985776"/>
              </a:stretch>
            </a:blipFill>
            <a:ln>
              <a:noFill/>
            </a:ln>
          </p:spPr>
          <p:txBody>
            <a:bodyPr vert="horz" wrap="square" lIns="82305" tIns="41153" rIns="82305" bIns="41153" numCol="1" anchor="t" anchorCtr="0" compatLnSpc="1"/>
            <a:lstStyle/>
            <a:p>
              <a:endParaRPr lang="zh-CN" altLang="en-US" sz="1600" kern="0">
                <a:solidFill>
                  <a:schemeClr val="bg1"/>
                </a:solidFill>
                <a:latin typeface="方正中等线简体" panose="03000509000000000000" pitchFamily="65" charset="-122"/>
                <a:ea typeface="方正中等线简体" panose="03000509000000000000" pitchFamily="65" charset="-122"/>
              </a:endParaRPr>
            </a:p>
          </p:txBody>
        </p:sp>
        <p:sp>
          <p:nvSpPr>
            <p:cNvPr id="29" name="Freeform 239"/>
            <p:cNvSpPr/>
            <p:nvPr/>
          </p:nvSpPr>
          <p:spPr bwMode="auto">
            <a:xfrm>
              <a:off x="4571018" y="4029538"/>
              <a:ext cx="676224" cy="1095483"/>
            </a:xfrm>
            <a:custGeom>
              <a:avLst/>
              <a:gdLst>
                <a:gd name="T0" fmla="*/ 131 w 201"/>
                <a:gd name="T1" fmla="*/ 0 h 323"/>
                <a:gd name="T2" fmla="*/ 201 w 201"/>
                <a:gd name="T3" fmla="*/ 319 h 323"/>
                <a:gd name="T4" fmla="*/ 201 w 201"/>
                <a:gd name="T5" fmla="*/ 319 h 323"/>
                <a:gd name="T6" fmla="*/ 200 w 201"/>
                <a:gd name="T7" fmla="*/ 320 h 323"/>
                <a:gd name="T8" fmla="*/ 200 w 201"/>
                <a:gd name="T9" fmla="*/ 320 h 323"/>
                <a:gd name="T10" fmla="*/ 184 w 201"/>
                <a:gd name="T11" fmla="*/ 322 h 323"/>
                <a:gd name="T12" fmla="*/ 168 w 201"/>
                <a:gd name="T13" fmla="*/ 323 h 323"/>
                <a:gd name="T14" fmla="*/ 152 w 201"/>
                <a:gd name="T15" fmla="*/ 323 h 323"/>
                <a:gd name="T16" fmla="*/ 136 w 201"/>
                <a:gd name="T17" fmla="*/ 321 h 323"/>
                <a:gd name="T18" fmla="*/ 121 w 201"/>
                <a:gd name="T19" fmla="*/ 318 h 323"/>
                <a:gd name="T20" fmla="*/ 106 w 201"/>
                <a:gd name="T21" fmla="*/ 312 h 323"/>
                <a:gd name="T22" fmla="*/ 91 w 201"/>
                <a:gd name="T23" fmla="*/ 306 h 323"/>
                <a:gd name="T24" fmla="*/ 77 w 201"/>
                <a:gd name="T25" fmla="*/ 297 h 323"/>
                <a:gd name="T26" fmla="*/ 77 w 201"/>
                <a:gd name="T27" fmla="*/ 297 h 323"/>
                <a:gd name="T28" fmla="*/ 63 w 201"/>
                <a:gd name="T29" fmla="*/ 288 h 323"/>
                <a:gd name="T30" fmla="*/ 50 w 201"/>
                <a:gd name="T31" fmla="*/ 278 h 323"/>
                <a:gd name="T32" fmla="*/ 40 w 201"/>
                <a:gd name="T33" fmla="*/ 266 h 323"/>
                <a:gd name="T34" fmla="*/ 30 w 201"/>
                <a:gd name="T35" fmla="*/ 254 h 323"/>
                <a:gd name="T36" fmla="*/ 22 w 201"/>
                <a:gd name="T37" fmla="*/ 241 h 323"/>
                <a:gd name="T38" fmla="*/ 15 w 201"/>
                <a:gd name="T39" fmla="*/ 227 h 323"/>
                <a:gd name="T40" fmla="*/ 9 w 201"/>
                <a:gd name="T41" fmla="*/ 211 h 323"/>
                <a:gd name="T42" fmla="*/ 5 w 201"/>
                <a:gd name="T43" fmla="*/ 195 h 323"/>
                <a:gd name="T44" fmla="*/ 5 w 201"/>
                <a:gd name="T45" fmla="*/ 195 h 323"/>
                <a:gd name="T46" fmla="*/ 2 w 201"/>
                <a:gd name="T47" fmla="*/ 179 h 323"/>
                <a:gd name="T48" fmla="*/ 0 w 201"/>
                <a:gd name="T49" fmla="*/ 162 h 323"/>
                <a:gd name="T50" fmla="*/ 2 w 201"/>
                <a:gd name="T51" fmla="*/ 146 h 323"/>
                <a:gd name="T52" fmla="*/ 3 w 201"/>
                <a:gd name="T53" fmla="*/ 131 h 323"/>
                <a:gd name="T54" fmla="*/ 7 w 201"/>
                <a:gd name="T55" fmla="*/ 116 h 323"/>
                <a:gd name="T56" fmla="*/ 11 w 201"/>
                <a:gd name="T57" fmla="*/ 101 h 323"/>
                <a:gd name="T58" fmla="*/ 18 w 201"/>
                <a:gd name="T59" fmla="*/ 86 h 323"/>
                <a:gd name="T60" fmla="*/ 27 w 201"/>
                <a:gd name="T61" fmla="*/ 71 h 323"/>
                <a:gd name="T62" fmla="*/ 27 w 201"/>
                <a:gd name="T63" fmla="*/ 71 h 323"/>
                <a:gd name="T64" fmla="*/ 36 w 201"/>
                <a:gd name="T65" fmla="*/ 58 h 323"/>
                <a:gd name="T66" fmla="*/ 47 w 201"/>
                <a:gd name="T67" fmla="*/ 45 h 323"/>
                <a:gd name="T68" fmla="*/ 58 w 201"/>
                <a:gd name="T69" fmla="*/ 34 h 323"/>
                <a:gd name="T70" fmla="*/ 71 w 201"/>
                <a:gd name="T71" fmla="*/ 25 h 323"/>
                <a:gd name="T72" fmla="*/ 84 w 201"/>
                <a:gd name="T73" fmla="*/ 17 h 323"/>
                <a:gd name="T74" fmla="*/ 98 w 201"/>
                <a:gd name="T75" fmla="*/ 9 h 323"/>
                <a:gd name="T76" fmla="*/ 113 w 201"/>
                <a:gd name="T77" fmla="*/ 4 h 323"/>
                <a:gd name="T78" fmla="*/ 130 w 201"/>
                <a:gd name="T79" fmla="*/ 0 h 323"/>
                <a:gd name="T80" fmla="*/ 130 w 201"/>
                <a:gd name="T81" fmla="*/ 0 h 323"/>
                <a:gd name="T82" fmla="*/ 131 w 201"/>
                <a:gd name="T83" fmla="*/ 0 h 323"/>
                <a:gd name="T84" fmla="*/ 131 w 201"/>
                <a:gd name="T85"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1" h="323">
                  <a:moveTo>
                    <a:pt x="131" y="0"/>
                  </a:moveTo>
                  <a:lnTo>
                    <a:pt x="201" y="319"/>
                  </a:lnTo>
                  <a:lnTo>
                    <a:pt x="201" y="319"/>
                  </a:lnTo>
                  <a:lnTo>
                    <a:pt x="200" y="320"/>
                  </a:lnTo>
                  <a:lnTo>
                    <a:pt x="200" y="320"/>
                  </a:lnTo>
                  <a:lnTo>
                    <a:pt x="184" y="322"/>
                  </a:lnTo>
                  <a:lnTo>
                    <a:pt x="168" y="323"/>
                  </a:lnTo>
                  <a:lnTo>
                    <a:pt x="152" y="323"/>
                  </a:lnTo>
                  <a:lnTo>
                    <a:pt x="136" y="321"/>
                  </a:lnTo>
                  <a:lnTo>
                    <a:pt x="121" y="318"/>
                  </a:lnTo>
                  <a:lnTo>
                    <a:pt x="106" y="312"/>
                  </a:lnTo>
                  <a:lnTo>
                    <a:pt x="91" y="306"/>
                  </a:lnTo>
                  <a:lnTo>
                    <a:pt x="77" y="297"/>
                  </a:lnTo>
                  <a:lnTo>
                    <a:pt x="77" y="297"/>
                  </a:lnTo>
                  <a:lnTo>
                    <a:pt x="63" y="288"/>
                  </a:lnTo>
                  <a:lnTo>
                    <a:pt x="50" y="278"/>
                  </a:lnTo>
                  <a:lnTo>
                    <a:pt x="40" y="266"/>
                  </a:lnTo>
                  <a:lnTo>
                    <a:pt x="30" y="254"/>
                  </a:lnTo>
                  <a:lnTo>
                    <a:pt x="22" y="241"/>
                  </a:lnTo>
                  <a:lnTo>
                    <a:pt x="15" y="227"/>
                  </a:lnTo>
                  <a:lnTo>
                    <a:pt x="9" y="211"/>
                  </a:lnTo>
                  <a:lnTo>
                    <a:pt x="5" y="195"/>
                  </a:lnTo>
                  <a:lnTo>
                    <a:pt x="5" y="195"/>
                  </a:lnTo>
                  <a:lnTo>
                    <a:pt x="2" y="179"/>
                  </a:lnTo>
                  <a:lnTo>
                    <a:pt x="0" y="162"/>
                  </a:lnTo>
                  <a:lnTo>
                    <a:pt x="2" y="146"/>
                  </a:lnTo>
                  <a:lnTo>
                    <a:pt x="3" y="131"/>
                  </a:lnTo>
                  <a:lnTo>
                    <a:pt x="7" y="116"/>
                  </a:lnTo>
                  <a:lnTo>
                    <a:pt x="11" y="101"/>
                  </a:lnTo>
                  <a:lnTo>
                    <a:pt x="18" y="86"/>
                  </a:lnTo>
                  <a:lnTo>
                    <a:pt x="27" y="71"/>
                  </a:lnTo>
                  <a:lnTo>
                    <a:pt x="27" y="71"/>
                  </a:lnTo>
                  <a:lnTo>
                    <a:pt x="36" y="58"/>
                  </a:lnTo>
                  <a:lnTo>
                    <a:pt x="47" y="45"/>
                  </a:lnTo>
                  <a:lnTo>
                    <a:pt x="58" y="34"/>
                  </a:lnTo>
                  <a:lnTo>
                    <a:pt x="71" y="25"/>
                  </a:lnTo>
                  <a:lnTo>
                    <a:pt x="84" y="17"/>
                  </a:lnTo>
                  <a:lnTo>
                    <a:pt x="98" y="9"/>
                  </a:lnTo>
                  <a:lnTo>
                    <a:pt x="113" y="4"/>
                  </a:lnTo>
                  <a:lnTo>
                    <a:pt x="130" y="0"/>
                  </a:lnTo>
                  <a:lnTo>
                    <a:pt x="130" y="0"/>
                  </a:lnTo>
                  <a:lnTo>
                    <a:pt x="131" y="0"/>
                  </a:lnTo>
                  <a:lnTo>
                    <a:pt x="131" y="0"/>
                  </a:lnTo>
                  <a:close/>
                </a:path>
              </a:pathLst>
            </a:custGeom>
            <a:blipFill dpi="0" rotWithShape="0">
              <a:blip r:embed="rId12" cstate="print">
                <a:lum/>
              </a:blip>
              <a:srcRect/>
              <a:stretch>
                <a:fillRect l="-1801913" t="-700827" r="-319487" b="-985776"/>
              </a:stretch>
            </a:blipFill>
            <a:ln>
              <a:noFill/>
            </a:ln>
          </p:spPr>
          <p:txBody>
            <a:bodyPr vert="horz" wrap="square" lIns="82305" tIns="41153" rIns="82305" bIns="41153" numCol="1" anchor="t" anchorCtr="0" compatLnSpc="1"/>
            <a:lstStyle/>
            <a:p>
              <a:endParaRPr lang="zh-CN" altLang="en-US" sz="1600" kern="0">
                <a:solidFill>
                  <a:schemeClr val="bg1"/>
                </a:solidFill>
                <a:latin typeface="方正中等线简体" panose="03000509000000000000" pitchFamily="65" charset="-122"/>
                <a:ea typeface="方正中等线简体" panose="03000509000000000000" pitchFamily="65" charset="-122"/>
              </a:endParaRPr>
            </a:p>
          </p:txBody>
        </p:sp>
      </p:grpSp>
      <p:sp useBgFill="1">
        <p:nvSpPr>
          <p:cNvPr id="30" name="Freeform 128"/>
          <p:cNvSpPr>
            <a:spLocks noEditPoints="1"/>
          </p:cNvSpPr>
          <p:nvPr/>
        </p:nvSpPr>
        <p:spPr bwMode="black">
          <a:xfrm>
            <a:off x="9889674" y="2690173"/>
            <a:ext cx="548843" cy="383857"/>
          </a:xfrm>
          <a:custGeom>
            <a:avLst/>
            <a:gdLst>
              <a:gd name="T0" fmla="*/ 7 w 300"/>
              <a:gd name="T1" fmla="*/ 0 h 210"/>
              <a:gd name="T2" fmla="*/ 293 w 300"/>
              <a:gd name="T3" fmla="*/ 0 h 210"/>
              <a:gd name="T4" fmla="*/ 150 w 300"/>
              <a:gd name="T5" fmla="*/ 120 h 210"/>
              <a:gd name="T6" fmla="*/ 7 w 300"/>
              <a:gd name="T7" fmla="*/ 0 h 210"/>
              <a:gd name="T8" fmla="*/ 153 w 300"/>
              <a:gd name="T9" fmla="*/ 130 h 210"/>
              <a:gd name="T10" fmla="*/ 153 w 300"/>
              <a:gd name="T11" fmla="*/ 130 h 210"/>
              <a:gd name="T12" fmla="*/ 153 w 300"/>
              <a:gd name="T13" fmla="*/ 131 h 210"/>
              <a:gd name="T14" fmla="*/ 152 w 300"/>
              <a:gd name="T15" fmla="*/ 131 h 210"/>
              <a:gd name="T16" fmla="*/ 152 w 300"/>
              <a:gd name="T17" fmla="*/ 131 h 210"/>
              <a:gd name="T18" fmla="*/ 151 w 300"/>
              <a:gd name="T19" fmla="*/ 131 h 210"/>
              <a:gd name="T20" fmla="*/ 151 w 300"/>
              <a:gd name="T21" fmla="*/ 131 h 210"/>
              <a:gd name="T22" fmla="*/ 150 w 300"/>
              <a:gd name="T23" fmla="*/ 131 h 210"/>
              <a:gd name="T24" fmla="*/ 150 w 300"/>
              <a:gd name="T25" fmla="*/ 131 h 210"/>
              <a:gd name="T26" fmla="*/ 150 w 300"/>
              <a:gd name="T27" fmla="*/ 131 h 210"/>
              <a:gd name="T28" fmla="*/ 149 w 300"/>
              <a:gd name="T29" fmla="*/ 131 h 210"/>
              <a:gd name="T30" fmla="*/ 149 w 300"/>
              <a:gd name="T31" fmla="*/ 131 h 210"/>
              <a:gd name="T32" fmla="*/ 148 w 300"/>
              <a:gd name="T33" fmla="*/ 131 h 210"/>
              <a:gd name="T34" fmla="*/ 148 w 300"/>
              <a:gd name="T35" fmla="*/ 131 h 210"/>
              <a:gd name="T36" fmla="*/ 147 w 300"/>
              <a:gd name="T37" fmla="*/ 131 h 210"/>
              <a:gd name="T38" fmla="*/ 147 w 300"/>
              <a:gd name="T39" fmla="*/ 130 h 210"/>
              <a:gd name="T40" fmla="*/ 147 w 300"/>
              <a:gd name="T41" fmla="*/ 130 h 210"/>
              <a:gd name="T42" fmla="*/ 125 w 300"/>
              <a:gd name="T43" fmla="*/ 112 h 210"/>
              <a:gd name="T44" fmla="*/ 8 w 300"/>
              <a:gd name="T45" fmla="*/ 210 h 210"/>
              <a:gd name="T46" fmla="*/ 293 w 300"/>
              <a:gd name="T47" fmla="*/ 210 h 210"/>
              <a:gd name="T48" fmla="*/ 175 w 300"/>
              <a:gd name="T49" fmla="*/ 112 h 210"/>
              <a:gd name="T50" fmla="*/ 153 w 300"/>
              <a:gd name="T51" fmla="*/ 130 h 210"/>
              <a:gd name="T52" fmla="*/ 0 w 300"/>
              <a:gd name="T53" fmla="*/ 6 h 210"/>
              <a:gd name="T54" fmla="*/ 0 w 300"/>
              <a:gd name="T55" fmla="*/ 204 h 210"/>
              <a:gd name="T56" fmla="*/ 118 w 300"/>
              <a:gd name="T57" fmla="*/ 106 h 210"/>
              <a:gd name="T58" fmla="*/ 0 w 300"/>
              <a:gd name="T59" fmla="*/ 6 h 210"/>
              <a:gd name="T60" fmla="*/ 182 w 300"/>
              <a:gd name="T61" fmla="*/ 106 h 210"/>
              <a:gd name="T62" fmla="*/ 300 w 300"/>
              <a:gd name="T63" fmla="*/ 204 h 210"/>
              <a:gd name="T64" fmla="*/ 300 w 300"/>
              <a:gd name="T65" fmla="*/ 6 h 210"/>
              <a:gd name="T66" fmla="*/ 182 w 300"/>
              <a:gd name="T67" fmla="*/ 10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210">
                <a:moveTo>
                  <a:pt x="7" y="0"/>
                </a:moveTo>
                <a:cubicBezTo>
                  <a:pt x="293" y="0"/>
                  <a:pt x="293" y="0"/>
                  <a:pt x="293" y="0"/>
                </a:cubicBezTo>
                <a:cubicBezTo>
                  <a:pt x="150" y="120"/>
                  <a:pt x="150" y="120"/>
                  <a:pt x="150" y="120"/>
                </a:cubicBezTo>
                <a:lnTo>
                  <a:pt x="7" y="0"/>
                </a:lnTo>
                <a:close/>
                <a:moveTo>
                  <a:pt x="153" y="130"/>
                </a:moveTo>
                <a:cubicBezTo>
                  <a:pt x="153" y="130"/>
                  <a:pt x="153" y="130"/>
                  <a:pt x="153" y="130"/>
                </a:cubicBezTo>
                <a:cubicBezTo>
                  <a:pt x="153" y="130"/>
                  <a:pt x="153" y="130"/>
                  <a:pt x="153" y="131"/>
                </a:cubicBezTo>
                <a:cubicBezTo>
                  <a:pt x="153" y="131"/>
                  <a:pt x="152" y="131"/>
                  <a:pt x="152" y="131"/>
                </a:cubicBezTo>
                <a:cubicBezTo>
                  <a:pt x="152" y="131"/>
                  <a:pt x="152" y="131"/>
                  <a:pt x="152" y="131"/>
                </a:cubicBezTo>
                <a:cubicBezTo>
                  <a:pt x="152" y="131"/>
                  <a:pt x="151" y="131"/>
                  <a:pt x="151" y="131"/>
                </a:cubicBezTo>
                <a:cubicBezTo>
                  <a:pt x="151" y="131"/>
                  <a:pt x="151" y="131"/>
                  <a:pt x="151" y="131"/>
                </a:cubicBezTo>
                <a:cubicBezTo>
                  <a:pt x="151" y="131"/>
                  <a:pt x="150" y="131"/>
                  <a:pt x="150" y="131"/>
                </a:cubicBezTo>
                <a:cubicBezTo>
                  <a:pt x="150" y="131"/>
                  <a:pt x="150" y="131"/>
                  <a:pt x="150" y="131"/>
                </a:cubicBezTo>
                <a:cubicBezTo>
                  <a:pt x="150" y="131"/>
                  <a:pt x="150" y="131"/>
                  <a:pt x="150" y="131"/>
                </a:cubicBezTo>
                <a:cubicBezTo>
                  <a:pt x="150" y="131"/>
                  <a:pt x="149" y="131"/>
                  <a:pt x="149" y="131"/>
                </a:cubicBezTo>
                <a:cubicBezTo>
                  <a:pt x="149" y="131"/>
                  <a:pt x="149" y="131"/>
                  <a:pt x="149" y="131"/>
                </a:cubicBezTo>
                <a:cubicBezTo>
                  <a:pt x="149" y="131"/>
                  <a:pt x="148" y="131"/>
                  <a:pt x="148" y="131"/>
                </a:cubicBezTo>
                <a:cubicBezTo>
                  <a:pt x="148" y="131"/>
                  <a:pt x="148" y="131"/>
                  <a:pt x="148" y="131"/>
                </a:cubicBezTo>
                <a:cubicBezTo>
                  <a:pt x="148" y="131"/>
                  <a:pt x="148" y="131"/>
                  <a:pt x="147" y="131"/>
                </a:cubicBezTo>
                <a:cubicBezTo>
                  <a:pt x="147" y="130"/>
                  <a:pt x="147" y="130"/>
                  <a:pt x="147" y="130"/>
                </a:cubicBezTo>
                <a:cubicBezTo>
                  <a:pt x="147" y="130"/>
                  <a:pt x="147" y="130"/>
                  <a:pt x="147" y="130"/>
                </a:cubicBezTo>
                <a:cubicBezTo>
                  <a:pt x="125" y="112"/>
                  <a:pt x="125" y="112"/>
                  <a:pt x="125" y="112"/>
                </a:cubicBezTo>
                <a:cubicBezTo>
                  <a:pt x="8" y="210"/>
                  <a:pt x="8" y="210"/>
                  <a:pt x="8" y="210"/>
                </a:cubicBezTo>
                <a:cubicBezTo>
                  <a:pt x="293" y="210"/>
                  <a:pt x="293" y="210"/>
                  <a:pt x="293" y="210"/>
                </a:cubicBezTo>
                <a:cubicBezTo>
                  <a:pt x="175" y="112"/>
                  <a:pt x="175" y="112"/>
                  <a:pt x="175" y="112"/>
                </a:cubicBezTo>
                <a:lnTo>
                  <a:pt x="153" y="130"/>
                </a:lnTo>
                <a:close/>
                <a:moveTo>
                  <a:pt x="0" y="6"/>
                </a:moveTo>
                <a:cubicBezTo>
                  <a:pt x="0" y="204"/>
                  <a:pt x="0" y="204"/>
                  <a:pt x="0" y="204"/>
                </a:cubicBezTo>
                <a:cubicBezTo>
                  <a:pt x="118" y="106"/>
                  <a:pt x="118" y="106"/>
                  <a:pt x="118" y="106"/>
                </a:cubicBezTo>
                <a:lnTo>
                  <a:pt x="0" y="6"/>
                </a:lnTo>
                <a:close/>
                <a:moveTo>
                  <a:pt x="182" y="106"/>
                </a:moveTo>
                <a:cubicBezTo>
                  <a:pt x="300" y="204"/>
                  <a:pt x="300" y="204"/>
                  <a:pt x="300" y="204"/>
                </a:cubicBezTo>
                <a:cubicBezTo>
                  <a:pt x="300" y="6"/>
                  <a:pt x="300" y="6"/>
                  <a:pt x="300" y="6"/>
                </a:cubicBezTo>
                <a:lnTo>
                  <a:pt x="182" y="106"/>
                </a:lnTo>
                <a:close/>
              </a:path>
            </a:pathLst>
          </a:custGeom>
          <a:ln>
            <a:noFill/>
          </a:ln>
        </p:spPr>
        <p:txBody>
          <a:bodyPr vert="horz" wrap="square" lIns="82305" tIns="41153" rIns="82305" bIns="4115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i="0" u="none" strike="noStrike" kern="0" cap="none" spc="0" normalizeH="0" baseline="0" noProof="0">
              <a:ln>
                <a:noFill/>
              </a:ln>
              <a:solidFill>
                <a:schemeClr val="bg1"/>
              </a:solidFill>
              <a:effectLst/>
              <a:uLnTx/>
              <a:uFillTx/>
              <a:latin typeface="方正中等线简体" panose="03000509000000000000" pitchFamily="65" charset="-122"/>
              <a:ea typeface="方正中等线简体" panose="03000509000000000000" pitchFamily="65" charset="-122"/>
            </a:endParaRPr>
          </a:p>
        </p:txBody>
      </p:sp>
      <p:sp useBgFill="1">
        <p:nvSpPr>
          <p:cNvPr id="31" name="Freeform 114"/>
          <p:cNvSpPr>
            <a:spLocks noEditPoints="1"/>
          </p:cNvSpPr>
          <p:nvPr/>
        </p:nvSpPr>
        <p:spPr bwMode="auto">
          <a:xfrm>
            <a:off x="1799913" y="2587048"/>
            <a:ext cx="443589" cy="590107"/>
          </a:xfrm>
          <a:custGeom>
            <a:avLst/>
            <a:gdLst>
              <a:gd name="T0" fmla="*/ 680 w 680"/>
              <a:gd name="T1" fmla="*/ 527 h 904"/>
              <a:gd name="T2" fmla="*/ 680 w 680"/>
              <a:gd name="T3" fmla="*/ 803 h 904"/>
              <a:gd name="T4" fmla="*/ 340 w 680"/>
              <a:gd name="T5" fmla="*/ 904 h 904"/>
              <a:gd name="T6" fmla="*/ 0 w 680"/>
              <a:gd name="T7" fmla="*/ 803 h 904"/>
              <a:gd name="T8" fmla="*/ 0 w 680"/>
              <a:gd name="T9" fmla="*/ 527 h 904"/>
              <a:gd name="T10" fmla="*/ 340 w 680"/>
              <a:gd name="T11" fmla="*/ 591 h 904"/>
              <a:gd name="T12" fmla="*/ 680 w 680"/>
              <a:gd name="T13" fmla="*/ 527 h 904"/>
              <a:gd name="T14" fmla="*/ 299 w 680"/>
              <a:gd name="T15" fmla="*/ 398 h 904"/>
              <a:gd name="T16" fmla="*/ 381 w 680"/>
              <a:gd name="T17" fmla="*/ 398 h 904"/>
              <a:gd name="T18" fmla="*/ 550 w 680"/>
              <a:gd name="T19" fmla="*/ 217 h 904"/>
              <a:gd name="T20" fmla="*/ 531 w 680"/>
              <a:gd name="T21" fmla="*/ 174 h 904"/>
              <a:gd name="T22" fmla="*/ 444 w 680"/>
              <a:gd name="T23" fmla="*/ 174 h 904"/>
              <a:gd name="T24" fmla="*/ 444 w 680"/>
              <a:gd name="T25" fmla="*/ 59 h 904"/>
              <a:gd name="T26" fmla="*/ 385 w 680"/>
              <a:gd name="T27" fmla="*/ 0 h 904"/>
              <a:gd name="T28" fmla="*/ 295 w 680"/>
              <a:gd name="T29" fmla="*/ 0 h 904"/>
              <a:gd name="T30" fmla="*/ 236 w 680"/>
              <a:gd name="T31" fmla="*/ 59 h 904"/>
              <a:gd name="T32" fmla="*/ 236 w 680"/>
              <a:gd name="T33" fmla="*/ 174 h 904"/>
              <a:gd name="T34" fmla="*/ 149 w 680"/>
              <a:gd name="T35" fmla="*/ 174 h 904"/>
              <a:gd name="T36" fmla="*/ 130 w 680"/>
              <a:gd name="T37" fmla="*/ 217 h 904"/>
              <a:gd name="T38" fmla="*/ 299 w 680"/>
              <a:gd name="T39" fmla="*/ 398 h 904"/>
              <a:gd name="T40" fmla="*/ 477 w 680"/>
              <a:gd name="T41" fmla="*/ 356 h 904"/>
              <a:gd name="T42" fmla="*/ 411 w 680"/>
              <a:gd name="T43" fmla="*/ 426 h 904"/>
              <a:gd name="T44" fmla="*/ 340 w 680"/>
              <a:gd name="T45" fmla="*/ 457 h 904"/>
              <a:gd name="T46" fmla="*/ 269 w 680"/>
              <a:gd name="T47" fmla="*/ 426 h 904"/>
              <a:gd name="T48" fmla="*/ 203 w 680"/>
              <a:gd name="T49" fmla="*/ 356 h 904"/>
              <a:gd name="T50" fmla="*/ 0 w 680"/>
              <a:gd name="T51" fmla="*/ 448 h 904"/>
              <a:gd name="T52" fmla="*/ 340 w 680"/>
              <a:gd name="T53" fmla="*/ 550 h 904"/>
              <a:gd name="T54" fmla="*/ 680 w 680"/>
              <a:gd name="T55" fmla="*/ 448 h 904"/>
              <a:gd name="T56" fmla="*/ 477 w 680"/>
              <a:gd name="T57" fmla="*/ 356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0" h="904">
                <a:moveTo>
                  <a:pt x="680" y="527"/>
                </a:moveTo>
                <a:cubicBezTo>
                  <a:pt x="680" y="803"/>
                  <a:pt x="680" y="803"/>
                  <a:pt x="680" y="803"/>
                </a:cubicBezTo>
                <a:cubicBezTo>
                  <a:pt x="680" y="859"/>
                  <a:pt x="528" y="904"/>
                  <a:pt x="340" y="904"/>
                </a:cubicBezTo>
                <a:cubicBezTo>
                  <a:pt x="152" y="904"/>
                  <a:pt x="0" y="859"/>
                  <a:pt x="0" y="803"/>
                </a:cubicBezTo>
                <a:cubicBezTo>
                  <a:pt x="0" y="527"/>
                  <a:pt x="0" y="527"/>
                  <a:pt x="0" y="527"/>
                </a:cubicBezTo>
                <a:cubicBezTo>
                  <a:pt x="109" y="587"/>
                  <a:pt x="291" y="591"/>
                  <a:pt x="340" y="591"/>
                </a:cubicBezTo>
                <a:cubicBezTo>
                  <a:pt x="389" y="591"/>
                  <a:pt x="571" y="587"/>
                  <a:pt x="680" y="527"/>
                </a:cubicBezTo>
                <a:close/>
                <a:moveTo>
                  <a:pt x="299" y="398"/>
                </a:moveTo>
                <a:cubicBezTo>
                  <a:pt x="322" y="422"/>
                  <a:pt x="358" y="422"/>
                  <a:pt x="381" y="398"/>
                </a:cubicBezTo>
                <a:cubicBezTo>
                  <a:pt x="550" y="217"/>
                  <a:pt x="550" y="217"/>
                  <a:pt x="550" y="217"/>
                </a:cubicBezTo>
                <a:cubicBezTo>
                  <a:pt x="572" y="194"/>
                  <a:pt x="564" y="174"/>
                  <a:pt x="531" y="174"/>
                </a:cubicBezTo>
                <a:cubicBezTo>
                  <a:pt x="444" y="174"/>
                  <a:pt x="444" y="174"/>
                  <a:pt x="444" y="174"/>
                </a:cubicBezTo>
                <a:cubicBezTo>
                  <a:pt x="444" y="59"/>
                  <a:pt x="444" y="59"/>
                  <a:pt x="444" y="59"/>
                </a:cubicBezTo>
                <a:cubicBezTo>
                  <a:pt x="444" y="27"/>
                  <a:pt x="417" y="0"/>
                  <a:pt x="385" y="0"/>
                </a:cubicBezTo>
                <a:cubicBezTo>
                  <a:pt x="295" y="0"/>
                  <a:pt x="295" y="0"/>
                  <a:pt x="295" y="0"/>
                </a:cubicBezTo>
                <a:cubicBezTo>
                  <a:pt x="263" y="0"/>
                  <a:pt x="236" y="27"/>
                  <a:pt x="236" y="59"/>
                </a:cubicBezTo>
                <a:cubicBezTo>
                  <a:pt x="236" y="174"/>
                  <a:pt x="236" y="174"/>
                  <a:pt x="236" y="174"/>
                </a:cubicBezTo>
                <a:cubicBezTo>
                  <a:pt x="149" y="174"/>
                  <a:pt x="149" y="174"/>
                  <a:pt x="149" y="174"/>
                </a:cubicBezTo>
                <a:cubicBezTo>
                  <a:pt x="116" y="174"/>
                  <a:pt x="108" y="194"/>
                  <a:pt x="130" y="217"/>
                </a:cubicBezTo>
                <a:lnTo>
                  <a:pt x="299" y="398"/>
                </a:lnTo>
                <a:close/>
                <a:moveTo>
                  <a:pt x="477" y="356"/>
                </a:moveTo>
                <a:cubicBezTo>
                  <a:pt x="411" y="426"/>
                  <a:pt x="411" y="426"/>
                  <a:pt x="411" y="426"/>
                </a:cubicBezTo>
                <a:cubicBezTo>
                  <a:pt x="392" y="446"/>
                  <a:pt x="367" y="457"/>
                  <a:pt x="340" y="457"/>
                </a:cubicBezTo>
                <a:cubicBezTo>
                  <a:pt x="313" y="457"/>
                  <a:pt x="288" y="446"/>
                  <a:pt x="269" y="426"/>
                </a:cubicBezTo>
                <a:cubicBezTo>
                  <a:pt x="203" y="356"/>
                  <a:pt x="203" y="356"/>
                  <a:pt x="203" y="356"/>
                </a:cubicBezTo>
                <a:cubicBezTo>
                  <a:pt x="83" y="371"/>
                  <a:pt x="0" y="407"/>
                  <a:pt x="0" y="448"/>
                </a:cubicBezTo>
                <a:cubicBezTo>
                  <a:pt x="0" y="504"/>
                  <a:pt x="152" y="550"/>
                  <a:pt x="340" y="550"/>
                </a:cubicBezTo>
                <a:cubicBezTo>
                  <a:pt x="528" y="550"/>
                  <a:pt x="680" y="504"/>
                  <a:pt x="680" y="448"/>
                </a:cubicBezTo>
                <a:cubicBezTo>
                  <a:pt x="680" y="407"/>
                  <a:pt x="597" y="371"/>
                  <a:pt x="477" y="356"/>
                </a:cubicBezTo>
                <a:close/>
              </a:path>
            </a:pathLst>
          </a:custGeom>
          <a:ln>
            <a:noFill/>
          </a:ln>
        </p:spPr>
        <p:txBody>
          <a:bodyPr vert="horz" wrap="square" lIns="91431" tIns="45716" rIns="91431" bIns="45716"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i="0" u="none" strike="noStrike" kern="0" cap="none" spc="0" normalizeH="0" baseline="0" noProof="0">
              <a:ln>
                <a:noFill/>
              </a:ln>
              <a:solidFill>
                <a:schemeClr val="bg1"/>
              </a:solidFill>
              <a:effectLst/>
              <a:uLnTx/>
              <a:uFillTx/>
              <a:latin typeface="方正中等线简体" panose="03000509000000000000" pitchFamily="65" charset="-122"/>
              <a:ea typeface="方正中等线简体" panose="03000509000000000000" pitchFamily="65" charset="-122"/>
            </a:endParaRPr>
          </a:p>
        </p:txBody>
      </p:sp>
      <p:sp>
        <p:nvSpPr>
          <p:cNvPr id="32" name="文本框 31"/>
          <p:cNvSpPr txBox="1"/>
          <p:nvPr/>
        </p:nvSpPr>
        <p:spPr>
          <a:xfrm>
            <a:off x="997012" y="4707501"/>
            <a:ext cx="10227841" cy="1569660"/>
          </a:xfrm>
          <a:prstGeom prst="rect">
            <a:avLst/>
          </a:prstGeom>
          <a:noFill/>
        </p:spPr>
        <p:txBody>
          <a:bodyPr wrap="square" rtlCol="0">
            <a:spAutoFit/>
          </a:bodyPr>
          <a:lstStyle/>
          <a:p>
            <a:pPr algn="just">
              <a:lnSpc>
                <a:spcPct val="120000"/>
              </a:lnSpc>
            </a:pPr>
            <a:r>
              <a:rPr lang="zh-CN" altLang="en-US" sz="2000" dirty="0">
                <a:solidFill>
                  <a:schemeClr val="bg1"/>
                </a:solidFill>
                <a:latin typeface="方正正中黑简体" panose="02000000000000000000" pitchFamily="2" charset="-122"/>
                <a:ea typeface="方正正中黑简体" panose="02000000000000000000" pitchFamily="2" charset="-122"/>
              </a:rPr>
              <a:t>点击输入替换的内容点击输入替换的内容点击输入替换的内容点击输入替换的内容点击输入替换的内容点击输入替换的内容点击输入替换的内容点击输入替换的内容点击输入替换的内容点击输入替换的内容点击输入替换的内容点击输入替换的内容点击输入替换的内容点击输入替换的内容点、公正、合理、有序</a:t>
            </a:r>
          </a:p>
        </p:txBody>
      </p:sp>
      <p:sp>
        <p:nvSpPr>
          <p:cNvPr id="33" name="文本框 32"/>
          <p:cNvSpPr txBox="1"/>
          <p:nvPr/>
        </p:nvSpPr>
        <p:spPr>
          <a:xfrm>
            <a:off x="933387" y="3432501"/>
            <a:ext cx="2130335" cy="523220"/>
          </a:xfrm>
          <a:prstGeom prst="rect">
            <a:avLst/>
          </a:prstGeom>
          <a:noFill/>
        </p:spPr>
        <p:txBody>
          <a:bodyPr wrap="square" rtlCol="0">
            <a:spAutoFit/>
          </a:bodyPr>
          <a:lstStyle/>
          <a:p>
            <a:pPr algn="ctr"/>
            <a:r>
              <a:rPr lang="zh-CN" altLang="en-US" sz="1400" dirty="0">
                <a:blipFill>
                  <a:blip r:embed="rId13"/>
                  <a:stretch>
                    <a:fillRect/>
                  </a:stretch>
                </a:blipFill>
                <a:latin typeface="方正正粗黑简体" panose="02000000000000000000" pitchFamily="2" charset="-122"/>
                <a:ea typeface="方正正粗黑简体" panose="02000000000000000000" pitchFamily="2" charset="-122"/>
              </a:rPr>
              <a:t>点此添加文本</a:t>
            </a:r>
            <a:endParaRPr lang="en-US" altLang="zh-CN" sz="1400" dirty="0">
              <a:blipFill>
                <a:blip r:embed="rId13"/>
                <a:stretch>
                  <a:fillRect/>
                </a:stretch>
              </a:blipFill>
              <a:latin typeface="方正正粗黑简体" panose="02000000000000000000" pitchFamily="2" charset="-122"/>
              <a:ea typeface="方正正粗黑简体" panose="02000000000000000000" pitchFamily="2" charset="-122"/>
            </a:endParaRPr>
          </a:p>
          <a:p>
            <a:pPr algn="ctr"/>
            <a:endParaRPr lang="en-US" altLang="zh-CN" sz="1400" dirty="0">
              <a:blipFill>
                <a:blip r:embed="rId13"/>
                <a:stretch>
                  <a:fillRect/>
                </a:stretch>
              </a:blipFill>
              <a:latin typeface="方正正粗黑简体" panose="02000000000000000000" pitchFamily="2" charset="-122"/>
              <a:ea typeface="方正正粗黑简体" panose="02000000000000000000" pitchFamily="2" charset="-122"/>
            </a:endParaRPr>
          </a:p>
        </p:txBody>
      </p:sp>
      <p:sp>
        <p:nvSpPr>
          <p:cNvPr id="34" name="文本框 33"/>
          <p:cNvSpPr txBox="1"/>
          <p:nvPr/>
        </p:nvSpPr>
        <p:spPr>
          <a:xfrm>
            <a:off x="2987727" y="3432501"/>
            <a:ext cx="2130335" cy="523220"/>
          </a:xfrm>
          <a:prstGeom prst="rect">
            <a:avLst/>
          </a:prstGeom>
          <a:noFill/>
        </p:spPr>
        <p:txBody>
          <a:bodyPr wrap="square" rtlCol="0">
            <a:spAutoFit/>
          </a:bodyPr>
          <a:lstStyle/>
          <a:p>
            <a:pPr algn="ctr"/>
            <a:r>
              <a:rPr lang="zh-CN" altLang="en-US" sz="1400" dirty="0">
                <a:blipFill>
                  <a:blip r:embed="rId13"/>
                  <a:stretch>
                    <a:fillRect/>
                  </a:stretch>
                </a:blipFill>
                <a:latin typeface="方正正粗黑简体" panose="02000000000000000000" pitchFamily="2" charset="-122"/>
                <a:ea typeface="方正正粗黑简体" panose="02000000000000000000" pitchFamily="2" charset="-122"/>
              </a:rPr>
              <a:t>点此添加文本</a:t>
            </a:r>
            <a:endParaRPr lang="en-US" altLang="zh-CN" sz="1400" dirty="0">
              <a:blipFill>
                <a:blip r:embed="rId13"/>
                <a:stretch>
                  <a:fillRect/>
                </a:stretch>
              </a:blipFill>
              <a:latin typeface="方正正粗黑简体" panose="02000000000000000000" pitchFamily="2" charset="-122"/>
              <a:ea typeface="方正正粗黑简体" panose="02000000000000000000" pitchFamily="2" charset="-122"/>
            </a:endParaRPr>
          </a:p>
          <a:p>
            <a:pPr algn="ctr"/>
            <a:endParaRPr lang="en-US" altLang="zh-CN" sz="1400" dirty="0">
              <a:blipFill>
                <a:blip r:embed="rId13"/>
                <a:stretch>
                  <a:fillRect/>
                </a:stretch>
              </a:blipFill>
              <a:latin typeface="方正正粗黑简体" panose="02000000000000000000" pitchFamily="2" charset="-122"/>
              <a:ea typeface="方正正粗黑简体" panose="02000000000000000000" pitchFamily="2" charset="-122"/>
            </a:endParaRPr>
          </a:p>
        </p:txBody>
      </p:sp>
      <p:sp>
        <p:nvSpPr>
          <p:cNvPr id="35" name="文本框 34"/>
          <p:cNvSpPr txBox="1"/>
          <p:nvPr/>
        </p:nvSpPr>
        <p:spPr>
          <a:xfrm>
            <a:off x="5038008" y="3432501"/>
            <a:ext cx="2130335" cy="523220"/>
          </a:xfrm>
          <a:prstGeom prst="rect">
            <a:avLst/>
          </a:prstGeom>
          <a:noFill/>
        </p:spPr>
        <p:txBody>
          <a:bodyPr wrap="square" rtlCol="0">
            <a:spAutoFit/>
          </a:bodyPr>
          <a:lstStyle/>
          <a:p>
            <a:pPr algn="ctr"/>
            <a:r>
              <a:rPr lang="zh-CN" altLang="en-US" sz="1400" dirty="0">
                <a:blipFill>
                  <a:blip r:embed="rId13"/>
                  <a:stretch>
                    <a:fillRect/>
                  </a:stretch>
                </a:blipFill>
                <a:latin typeface="方正正粗黑简体" panose="02000000000000000000" pitchFamily="2" charset="-122"/>
                <a:ea typeface="方正正粗黑简体" panose="02000000000000000000" pitchFamily="2" charset="-122"/>
              </a:rPr>
              <a:t>点此添加文本</a:t>
            </a:r>
            <a:endParaRPr lang="en-US" altLang="zh-CN" sz="1400" dirty="0">
              <a:blipFill>
                <a:blip r:embed="rId13"/>
                <a:stretch>
                  <a:fillRect/>
                </a:stretch>
              </a:blipFill>
              <a:latin typeface="方正正粗黑简体" panose="02000000000000000000" pitchFamily="2" charset="-122"/>
              <a:ea typeface="方正正粗黑简体" panose="02000000000000000000" pitchFamily="2" charset="-122"/>
            </a:endParaRPr>
          </a:p>
          <a:p>
            <a:pPr algn="ctr"/>
            <a:endParaRPr lang="en-US" altLang="zh-CN" sz="1400" dirty="0">
              <a:blipFill>
                <a:blip r:embed="rId13"/>
                <a:stretch>
                  <a:fillRect/>
                </a:stretch>
              </a:blipFill>
              <a:latin typeface="方正正粗黑简体" panose="02000000000000000000" pitchFamily="2" charset="-122"/>
              <a:ea typeface="方正正粗黑简体" panose="02000000000000000000" pitchFamily="2" charset="-122"/>
            </a:endParaRPr>
          </a:p>
        </p:txBody>
      </p:sp>
      <p:sp>
        <p:nvSpPr>
          <p:cNvPr id="36" name="文本框 35"/>
          <p:cNvSpPr txBox="1"/>
          <p:nvPr/>
        </p:nvSpPr>
        <p:spPr>
          <a:xfrm>
            <a:off x="7063330" y="3432501"/>
            <a:ext cx="2130335" cy="523220"/>
          </a:xfrm>
          <a:prstGeom prst="rect">
            <a:avLst/>
          </a:prstGeom>
          <a:noFill/>
        </p:spPr>
        <p:txBody>
          <a:bodyPr wrap="square" rtlCol="0">
            <a:spAutoFit/>
          </a:bodyPr>
          <a:lstStyle/>
          <a:p>
            <a:pPr algn="ctr"/>
            <a:r>
              <a:rPr lang="zh-CN" altLang="en-US" sz="1400" dirty="0">
                <a:blipFill>
                  <a:blip r:embed="rId13"/>
                  <a:stretch>
                    <a:fillRect/>
                  </a:stretch>
                </a:blipFill>
                <a:latin typeface="方正正粗黑简体" panose="02000000000000000000" pitchFamily="2" charset="-122"/>
                <a:ea typeface="方正正粗黑简体" panose="02000000000000000000" pitchFamily="2" charset="-122"/>
              </a:rPr>
              <a:t>点此添加文本</a:t>
            </a:r>
            <a:endParaRPr lang="en-US" altLang="zh-CN" sz="1400" dirty="0">
              <a:blipFill>
                <a:blip r:embed="rId13"/>
                <a:stretch>
                  <a:fillRect/>
                </a:stretch>
              </a:blipFill>
              <a:latin typeface="方正正粗黑简体" panose="02000000000000000000" pitchFamily="2" charset="-122"/>
              <a:ea typeface="方正正粗黑简体" panose="02000000000000000000" pitchFamily="2" charset="-122"/>
            </a:endParaRPr>
          </a:p>
          <a:p>
            <a:pPr algn="ctr"/>
            <a:endParaRPr lang="en-US" altLang="zh-CN" sz="1400" dirty="0">
              <a:blipFill>
                <a:blip r:embed="rId13"/>
                <a:stretch>
                  <a:fillRect/>
                </a:stretch>
              </a:blipFill>
              <a:latin typeface="方正正粗黑简体" panose="02000000000000000000" pitchFamily="2" charset="-122"/>
              <a:ea typeface="方正正粗黑简体" panose="02000000000000000000" pitchFamily="2" charset="-122"/>
            </a:endParaRPr>
          </a:p>
        </p:txBody>
      </p:sp>
      <p:sp>
        <p:nvSpPr>
          <p:cNvPr id="37" name="文本框 36"/>
          <p:cNvSpPr txBox="1"/>
          <p:nvPr/>
        </p:nvSpPr>
        <p:spPr>
          <a:xfrm>
            <a:off x="9094518" y="3432501"/>
            <a:ext cx="2130335" cy="523220"/>
          </a:xfrm>
          <a:prstGeom prst="rect">
            <a:avLst/>
          </a:prstGeom>
          <a:noFill/>
        </p:spPr>
        <p:txBody>
          <a:bodyPr wrap="square" rtlCol="0">
            <a:spAutoFit/>
          </a:bodyPr>
          <a:lstStyle/>
          <a:p>
            <a:pPr algn="ctr"/>
            <a:r>
              <a:rPr lang="zh-CN" altLang="en-US" sz="1400" dirty="0">
                <a:blipFill>
                  <a:blip r:embed="rId13"/>
                  <a:stretch>
                    <a:fillRect/>
                  </a:stretch>
                </a:blipFill>
                <a:latin typeface="方正正粗黑简体" panose="02000000000000000000" pitchFamily="2" charset="-122"/>
                <a:ea typeface="方正正粗黑简体" panose="02000000000000000000" pitchFamily="2" charset="-122"/>
              </a:rPr>
              <a:t>点此添加文本</a:t>
            </a:r>
            <a:endParaRPr lang="en-US" altLang="zh-CN" sz="1400" dirty="0">
              <a:blipFill>
                <a:blip r:embed="rId13"/>
                <a:stretch>
                  <a:fillRect/>
                </a:stretch>
              </a:blipFill>
              <a:latin typeface="方正正粗黑简体" panose="02000000000000000000" pitchFamily="2" charset="-122"/>
              <a:ea typeface="方正正粗黑简体" panose="02000000000000000000" pitchFamily="2" charset="-122"/>
            </a:endParaRPr>
          </a:p>
          <a:p>
            <a:pPr algn="ctr"/>
            <a:endParaRPr lang="en-US" altLang="zh-CN" sz="1400" dirty="0">
              <a:blipFill>
                <a:blip r:embed="rId13"/>
                <a:stretch>
                  <a:fillRect/>
                </a:stretch>
              </a:blipFill>
              <a:latin typeface="方正正粗黑简体" panose="02000000000000000000" pitchFamily="2" charset="-122"/>
              <a:ea typeface="方正正粗黑简体" panose="02000000000000000000" pitchFamily="2" charset="-122"/>
            </a:endParaRPr>
          </a:p>
        </p:txBody>
      </p:sp>
      <p:cxnSp>
        <p:nvCxnSpPr>
          <p:cNvPr id="43" name="直接连接符 42"/>
          <p:cNvCxnSpPr/>
          <p:nvPr/>
        </p:nvCxnSpPr>
        <p:spPr>
          <a:xfrm>
            <a:off x="-167006" y="649286"/>
            <a:ext cx="12487343" cy="0"/>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44" name="组合 43"/>
          <p:cNvGrpSpPr/>
          <p:nvPr/>
        </p:nvGrpSpPr>
        <p:grpSpPr>
          <a:xfrm>
            <a:off x="192511" y="216155"/>
            <a:ext cx="834190" cy="834190"/>
            <a:chOff x="7414667" y="3750264"/>
            <a:chExt cx="871129" cy="871129"/>
          </a:xfrm>
        </p:grpSpPr>
        <p:sp>
          <p:nvSpPr>
            <p:cNvPr id="45" name="椭圆 44"/>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p>
          </p:txBody>
        </p:sp>
        <p:sp>
          <p:nvSpPr>
            <p:cNvPr id="46" name="文本框 45"/>
            <p:cNvSpPr txBox="1"/>
            <p:nvPr/>
          </p:nvSpPr>
          <p:spPr>
            <a:xfrm>
              <a:off x="7461802" y="3771152"/>
              <a:ext cx="792991" cy="803513"/>
            </a:xfrm>
            <a:prstGeom prst="rect">
              <a:avLst/>
            </a:prstGeom>
            <a:noFill/>
          </p:spPr>
          <p:txBody>
            <a:bodyPr wrap="square" rtlCol="0">
              <a:spAutoFit/>
            </a:bodyPr>
            <a:lstStyle/>
            <a:p>
              <a:pPr algn="ctr"/>
              <a:r>
                <a:rPr lang="en-US" altLang="zh-CN" sz="4400" dirty="0">
                  <a:blipFill>
                    <a:blip r:embed="rId14"/>
                    <a:stretch>
                      <a:fillRect/>
                    </a:stretch>
                  </a:blipFill>
                  <a:effectLst>
                    <a:innerShdw blurRad="63500" dist="38100" dir="13500000">
                      <a:prstClr val="black">
                        <a:alpha val="50000"/>
                      </a:prstClr>
                    </a:innerShdw>
                  </a:effectLst>
                  <a:latin typeface="Akzidenz-Grotesk BQ Condensed" pitchFamily="2" charset="0"/>
                  <a:ea typeface="方正大黑简体" panose="03000509000000000000" pitchFamily="65" charset="-122"/>
                </a:rPr>
                <a:t>01</a:t>
              </a:r>
              <a:endParaRPr lang="zh-CN" altLang="en-US" sz="4400" dirty="0">
                <a:blipFill>
                  <a:blip r:embed="rId14"/>
                  <a:stretch>
                    <a:fillRect/>
                  </a:stretch>
                </a:blipFill>
                <a:effectLst>
                  <a:innerShdw blurRad="63500" dist="38100" dir="13500000">
                    <a:prstClr val="black">
                      <a:alpha val="50000"/>
                    </a:prstClr>
                  </a:innerShdw>
                </a:effectLst>
                <a:latin typeface="Akzidenz-Grotesk BQ Condensed" pitchFamily="2" charset="0"/>
                <a:ea typeface="方正大黑简体" panose="03000509000000000000" pitchFamily="65" charset="-122"/>
              </a:endParaRPr>
            </a:p>
          </p:txBody>
        </p:sp>
      </p:grpSp>
      <p:sp>
        <p:nvSpPr>
          <p:cNvPr id="47" name="文本框 46"/>
          <p:cNvSpPr txBox="1"/>
          <p:nvPr/>
        </p:nvSpPr>
        <p:spPr>
          <a:xfrm>
            <a:off x="792665" y="132025"/>
            <a:ext cx="3899180" cy="584775"/>
          </a:xfrm>
          <a:prstGeom prst="rect">
            <a:avLst/>
          </a:prstGeom>
          <a:noFill/>
        </p:spPr>
        <p:txBody>
          <a:bodyPr wrap="square" rtlCol="0">
            <a:spAutoFit/>
          </a:bodyPr>
          <a:lstStyle/>
          <a:p>
            <a:pPr algn="ctr"/>
            <a:r>
              <a:rPr lang="zh-CN" altLang="en-US" sz="3200" dirty="0">
                <a:solidFill>
                  <a:schemeClr val="bg1"/>
                </a:solidFill>
                <a:latin typeface="方正正粗黑简体" panose="02000000000000000000" pitchFamily="2" charset="-122"/>
                <a:ea typeface="方正正粗黑简体" panose="02000000000000000000" pitchFamily="2" charset="-122"/>
              </a:rPr>
              <a:t>请在此处输入标题</a:t>
            </a:r>
          </a:p>
        </p:txBody>
      </p:sp>
      <p:sp>
        <p:nvSpPr>
          <p:cNvPr id="2" name="矩形 1"/>
          <p:cNvSpPr/>
          <p:nvPr/>
        </p:nvSpPr>
        <p:spPr>
          <a:xfrm>
            <a:off x="1071837" y="664153"/>
            <a:ext cx="3031599" cy="369332"/>
          </a:xfrm>
          <a:prstGeom prst="rect">
            <a:avLst/>
          </a:prstGeom>
        </p:spPr>
        <p:txBody>
          <a:bodyPr wrap="none">
            <a:spAutoFit/>
          </a:bodyPr>
          <a:lstStyle/>
          <a:p>
            <a:r>
              <a:rPr lang="en-US" altLang="zh-CN" spc="300" dirty="0">
                <a:solidFill>
                  <a:schemeClr val="bg1"/>
                </a:solidFill>
                <a:latin typeface="Akzidenz-Grotesk BQ Condensed" pitchFamily="2" charset="0"/>
              </a:rPr>
              <a:t>Please enter a title here</a:t>
            </a:r>
            <a:endParaRPr lang="zh-CN" altLang="en-US" spc="300" dirty="0">
              <a:solidFill>
                <a:schemeClr val="bg1"/>
              </a:solidFill>
              <a:latin typeface="Akzidenz-Grotesk BQ Condensed"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直接连接符 42"/>
          <p:cNvCxnSpPr/>
          <p:nvPr/>
        </p:nvCxnSpPr>
        <p:spPr>
          <a:xfrm>
            <a:off x="-167006" y="649286"/>
            <a:ext cx="12487343" cy="0"/>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44" name="组合 43"/>
          <p:cNvGrpSpPr/>
          <p:nvPr/>
        </p:nvGrpSpPr>
        <p:grpSpPr>
          <a:xfrm>
            <a:off x="192511" y="216155"/>
            <a:ext cx="834190" cy="834190"/>
            <a:chOff x="7414667" y="3750264"/>
            <a:chExt cx="871129" cy="871129"/>
          </a:xfrm>
        </p:grpSpPr>
        <p:sp>
          <p:nvSpPr>
            <p:cNvPr id="45" name="椭圆 44"/>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p>
          </p:txBody>
        </p:sp>
        <p:sp>
          <p:nvSpPr>
            <p:cNvPr id="46" name="文本框 45"/>
            <p:cNvSpPr txBox="1"/>
            <p:nvPr/>
          </p:nvSpPr>
          <p:spPr>
            <a:xfrm>
              <a:off x="7461802" y="3771152"/>
              <a:ext cx="792991" cy="803513"/>
            </a:xfrm>
            <a:prstGeom prst="rect">
              <a:avLst/>
            </a:prstGeom>
            <a:noFill/>
          </p:spPr>
          <p:txBody>
            <a:bodyPr wrap="square" rtlCol="0">
              <a:spAutoFit/>
            </a:bodyPr>
            <a:lstStyle/>
            <a:p>
              <a:pPr algn="ctr"/>
              <a:r>
                <a:rPr lang="en-US" altLang="zh-CN" sz="4400" dirty="0">
                  <a:blipFill>
                    <a:blip r:embed="rId2"/>
                    <a:stretch>
                      <a:fillRect/>
                    </a:stretch>
                  </a:blipFill>
                  <a:effectLst>
                    <a:innerShdw blurRad="63500" dist="38100" dir="13500000">
                      <a:prstClr val="black">
                        <a:alpha val="50000"/>
                      </a:prstClr>
                    </a:innerShdw>
                  </a:effectLst>
                  <a:latin typeface="Akzidenz-Grotesk BQ Condensed" pitchFamily="2" charset="0"/>
                  <a:ea typeface="方正大黑简体" panose="03000509000000000000" pitchFamily="65" charset="-122"/>
                </a:rPr>
                <a:t>01</a:t>
              </a:r>
              <a:endParaRPr lang="zh-CN" altLang="en-US" sz="4400" dirty="0">
                <a:blipFill>
                  <a:blip r:embed="rId2"/>
                  <a:stretch>
                    <a:fillRect/>
                  </a:stretch>
                </a:blipFill>
                <a:effectLst>
                  <a:innerShdw blurRad="63500" dist="38100" dir="13500000">
                    <a:prstClr val="black">
                      <a:alpha val="50000"/>
                    </a:prstClr>
                  </a:innerShdw>
                </a:effectLst>
                <a:latin typeface="Akzidenz-Grotesk BQ Condensed" pitchFamily="2" charset="0"/>
                <a:ea typeface="方正大黑简体" panose="03000509000000000000" pitchFamily="65" charset="-122"/>
              </a:endParaRPr>
            </a:p>
          </p:txBody>
        </p:sp>
      </p:grpSp>
      <p:sp>
        <p:nvSpPr>
          <p:cNvPr id="47" name="文本框 46"/>
          <p:cNvSpPr txBox="1"/>
          <p:nvPr/>
        </p:nvSpPr>
        <p:spPr>
          <a:xfrm>
            <a:off x="792665" y="132025"/>
            <a:ext cx="3899180" cy="584775"/>
          </a:xfrm>
          <a:prstGeom prst="rect">
            <a:avLst/>
          </a:prstGeom>
          <a:noFill/>
        </p:spPr>
        <p:txBody>
          <a:bodyPr wrap="square" rtlCol="0">
            <a:spAutoFit/>
          </a:bodyPr>
          <a:lstStyle/>
          <a:p>
            <a:pPr algn="ctr"/>
            <a:r>
              <a:rPr lang="zh-CN" altLang="en-US" sz="3200" dirty="0">
                <a:solidFill>
                  <a:schemeClr val="bg1"/>
                </a:solidFill>
                <a:latin typeface="方正正粗黑简体" panose="02000000000000000000" pitchFamily="2" charset="-122"/>
                <a:ea typeface="方正正粗黑简体" panose="02000000000000000000" pitchFamily="2" charset="-122"/>
              </a:rPr>
              <a:t>请在此处输入标题</a:t>
            </a:r>
          </a:p>
        </p:txBody>
      </p:sp>
      <p:sp>
        <p:nvSpPr>
          <p:cNvPr id="2" name="矩形 1"/>
          <p:cNvSpPr/>
          <p:nvPr/>
        </p:nvSpPr>
        <p:spPr>
          <a:xfrm>
            <a:off x="1071837" y="664153"/>
            <a:ext cx="3031599" cy="369332"/>
          </a:xfrm>
          <a:prstGeom prst="rect">
            <a:avLst/>
          </a:prstGeom>
        </p:spPr>
        <p:txBody>
          <a:bodyPr wrap="none">
            <a:spAutoFit/>
          </a:bodyPr>
          <a:lstStyle/>
          <a:p>
            <a:r>
              <a:rPr lang="en-US" altLang="zh-CN" spc="300" dirty="0">
                <a:solidFill>
                  <a:schemeClr val="bg1"/>
                </a:solidFill>
                <a:latin typeface="Akzidenz-Grotesk BQ Condensed" pitchFamily="2" charset="0"/>
              </a:rPr>
              <a:t>Please enter a title here</a:t>
            </a:r>
            <a:endParaRPr lang="zh-CN" altLang="en-US" spc="300" dirty="0">
              <a:solidFill>
                <a:schemeClr val="bg1"/>
              </a:solidFill>
              <a:latin typeface="Akzidenz-Grotesk BQ Condensed" pitchFamily="2" charset="0"/>
            </a:endParaRPr>
          </a:p>
        </p:txBody>
      </p:sp>
      <p:sp>
        <p:nvSpPr>
          <p:cNvPr id="61" name="菱形 60"/>
          <p:cNvSpPr/>
          <p:nvPr/>
        </p:nvSpPr>
        <p:spPr>
          <a:xfrm rot="21481372">
            <a:off x="4547837" y="2991296"/>
            <a:ext cx="1203253" cy="2711639"/>
          </a:xfrm>
          <a:prstGeom prst="diamond">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p>
        </p:txBody>
      </p:sp>
      <p:sp>
        <p:nvSpPr>
          <p:cNvPr id="62" name="文本框 61"/>
          <p:cNvSpPr txBox="1"/>
          <p:nvPr/>
        </p:nvSpPr>
        <p:spPr>
          <a:xfrm>
            <a:off x="4827983" y="4103250"/>
            <a:ext cx="595310" cy="523220"/>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8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4800" dirty="0">
                <a:blipFill>
                  <a:blip r:embed="rId3"/>
                  <a:stretch>
                    <a:fillRect/>
                  </a:stretch>
                </a:blipFill>
                <a:latin typeface="Akzidenz-Grotesk BQ Condensed" pitchFamily="2" charset="0"/>
              </a:rPr>
              <a:t>1</a:t>
            </a:r>
            <a:endParaRPr lang="zh-CN" altLang="en-US" sz="4800" dirty="0">
              <a:blipFill>
                <a:blip r:embed="rId3"/>
                <a:stretch>
                  <a:fillRect/>
                </a:stretch>
              </a:blipFill>
              <a:latin typeface="Akzidenz-Grotesk BQ Condensed" pitchFamily="2" charset="0"/>
            </a:endParaRPr>
          </a:p>
        </p:txBody>
      </p:sp>
      <p:sp>
        <p:nvSpPr>
          <p:cNvPr id="64" name="菱形 63"/>
          <p:cNvSpPr/>
          <p:nvPr/>
        </p:nvSpPr>
        <p:spPr>
          <a:xfrm rot="18086684">
            <a:off x="5462472" y="2313623"/>
            <a:ext cx="1623988" cy="2578414"/>
          </a:xfrm>
          <a:prstGeom prst="diamond">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p>
        </p:txBody>
      </p:sp>
      <p:sp>
        <p:nvSpPr>
          <p:cNvPr id="65" name="文本框 64"/>
          <p:cNvSpPr txBox="1"/>
          <p:nvPr/>
        </p:nvSpPr>
        <p:spPr>
          <a:xfrm>
            <a:off x="6025411" y="3327862"/>
            <a:ext cx="595310" cy="523220"/>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8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4800" dirty="0">
                <a:blipFill>
                  <a:blip r:embed="rId3"/>
                  <a:stretch>
                    <a:fillRect/>
                  </a:stretch>
                </a:blipFill>
                <a:latin typeface="Akzidenz-Grotesk BQ Condensed" pitchFamily="2" charset="0"/>
              </a:rPr>
              <a:t>2</a:t>
            </a:r>
            <a:endParaRPr lang="zh-CN" altLang="en-US" sz="4800" dirty="0">
              <a:blipFill>
                <a:blip r:embed="rId3"/>
                <a:stretch>
                  <a:fillRect/>
                </a:stretch>
              </a:blipFill>
              <a:latin typeface="Akzidenz-Grotesk BQ Condensed" pitchFamily="2" charset="0"/>
            </a:endParaRPr>
          </a:p>
        </p:txBody>
      </p:sp>
      <p:sp>
        <p:nvSpPr>
          <p:cNvPr id="67" name="菱形 66"/>
          <p:cNvSpPr/>
          <p:nvPr/>
        </p:nvSpPr>
        <p:spPr>
          <a:xfrm rot="3378937">
            <a:off x="5504515" y="3817243"/>
            <a:ext cx="1637104" cy="2475951"/>
          </a:xfrm>
          <a:prstGeom prst="diamond">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p>
        </p:txBody>
      </p:sp>
      <p:sp>
        <p:nvSpPr>
          <p:cNvPr id="68" name="文本框 67"/>
          <p:cNvSpPr txBox="1"/>
          <p:nvPr/>
        </p:nvSpPr>
        <p:spPr>
          <a:xfrm>
            <a:off x="6047080" y="4816571"/>
            <a:ext cx="595310" cy="523220"/>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8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4800" dirty="0">
                <a:blipFill>
                  <a:blip r:embed="rId3"/>
                  <a:stretch>
                    <a:fillRect/>
                  </a:stretch>
                </a:blipFill>
                <a:latin typeface="Akzidenz-Grotesk BQ Condensed" pitchFamily="2" charset="0"/>
              </a:rPr>
              <a:t>3</a:t>
            </a:r>
            <a:endParaRPr lang="zh-CN" altLang="en-US" sz="4800" dirty="0">
              <a:blipFill>
                <a:blip r:embed="rId3"/>
                <a:stretch>
                  <a:fillRect/>
                </a:stretch>
              </a:blipFill>
              <a:latin typeface="Akzidenz-Grotesk BQ Condensed" pitchFamily="2" charset="0"/>
            </a:endParaRPr>
          </a:p>
        </p:txBody>
      </p:sp>
      <p:sp>
        <p:nvSpPr>
          <p:cNvPr id="69" name="文本框 68"/>
          <p:cNvSpPr txBox="1"/>
          <p:nvPr/>
        </p:nvSpPr>
        <p:spPr>
          <a:xfrm>
            <a:off x="1038720" y="1486293"/>
            <a:ext cx="10097593" cy="1569660"/>
          </a:xfrm>
          <a:prstGeom prst="rect">
            <a:avLst/>
          </a:prstGeom>
          <a:noFill/>
        </p:spPr>
        <p:txBody>
          <a:bodyPr wrap="square" rtlCol="0">
            <a:spAutoFit/>
          </a:bodyPr>
          <a:lstStyle/>
          <a:p>
            <a:pPr algn="just"/>
            <a:r>
              <a:rPr lang="zh-CN" altLang="en-US" sz="2400" dirty="0">
                <a:solidFill>
                  <a:schemeClr val="bg1"/>
                </a:solidFill>
                <a:latin typeface="方正正中黑简体" panose="02000000000000000000" pitchFamily="2" charset="-122"/>
                <a:ea typeface="方正正中黑简体" panose="02000000000000000000" pitchFamily="2" charset="-122"/>
              </a:rPr>
              <a:t>点击输入替换的内容点击输入替换的内容点击输入替换的内容点击输入替换的内容点击输入替换的内容点击输入替换的内容点击输入替换的内容点击输入替换的内容点击输入替换的内容点击输入替换的内容点击输入替换的内容点击输入替换的内容点击输入替换的内容点击输入替换的内容点</a:t>
            </a:r>
          </a:p>
        </p:txBody>
      </p:sp>
      <p:sp>
        <p:nvSpPr>
          <p:cNvPr id="70" name="文本框 69"/>
          <p:cNvSpPr txBox="1"/>
          <p:nvPr/>
        </p:nvSpPr>
        <p:spPr>
          <a:xfrm>
            <a:off x="1438314" y="3558139"/>
            <a:ext cx="2451381" cy="1569660"/>
          </a:xfrm>
          <a:prstGeom prst="rect">
            <a:avLst/>
          </a:prstGeom>
          <a:noFill/>
        </p:spPr>
        <p:txBody>
          <a:bodyPr wrap="square" rtlCol="0">
            <a:spAutoFit/>
          </a:bodyPr>
          <a:lstStyle/>
          <a:p>
            <a:r>
              <a:rPr lang="zh-CN" altLang="en-US" sz="2400" dirty="0">
                <a:solidFill>
                  <a:schemeClr val="bg1"/>
                </a:solidFill>
                <a:latin typeface="方正正中黑简体" panose="02000000000000000000" pitchFamily="2" charset="-122"/>
                <a:ea typeface="方正正中黑简体" panose="02000000000000000000" pitchFamily="2" charset="-122"/>
              </a:rPr>
              <a:t>添加文本标题</a:t>
            </a:r>
            <a:endParaRPr lang="en-US" altLang="zh-CN" sz="2400" dirty="0">
              <a:solidFill>
                <a:schemeClr val="bg1"/>
              </a:solidFill>
              <a:latin typeface="方正正中黑简体" panose="02000000000000000000" pitchFamily="2" charset="-122"/>
              <a:ea typeface="方正正中黑简体" panose="02000000000000000000" pitchFamily="2" charset="-122"/>
            </a:endParaRPr>
          </a:p>
          <a:p>
            <a:r>
              <a:rPr lang="zh-CN" altLang="en-US" dirty="0">
                <a:solidFill>
                  <a:schemeClr val="bg1"/>
                </a:solidFill>
                <a:latin typeface="方正正中黑简体" panose="02000000000000000000" pitchFamily="2" charset="-122"/>
                <a:ea typeface="方正正中黑简体" panose="02000000000000000000" pitchFamily="2" charset="-122"/>
              </a:rPr>
              <a:t>由专业人员即时调节交易和服务纠纷确保交易的公平公正、合理、有序</a:t>
            </a:r>
          </a:p>
        </p:txBody>
      </p:sp>
      <p:sp>
        <p:nvSpPr>
          <p:cNvPr id="71" name="文本框 70"/>
          <p:cNvSpPr txBox="1"/>
          <p:nvPr/>
        </p:nvSpPr>
        <p:spPr>
          <a:xfrm>
            <a:off x="8263419" y="2746005"/>
            <a:ext cx="2408487" cy="1569660"/>
          </a:xfrm>
          <a:prstGeom prst="rect">
            <a:avLst/>
          </a:prstGeom>
          <a:noFill/>
        </p:spPr>
        <p:txBody>
          <a:bodyPr wrap="square" rtlCol="0">
            <a:spAutoFit/>
          </a:bodyPr>
          <a:lstStyle/>
          <a:p>
            <a:r>
              <a:rPr lang="zh-CN" altLang="en-US" sz="2400" dirty="0">
                <a:solidFill>
                  <a:schemeClr val="bg1"/>
                </a:solidFill>
                <a:latin typeface="方正正中黑简体" panose="02000000000000000000" pitchFamily="2" charset="-122"/>
                <a:ea typeface="方正正中黑简体" panose="02000000000000000000" pitchFamily="2" charset="-122"/>
              </a:rPr>
              <a:t>添加文本标题</a:t>
            </a:r>
            <a:endParaRPr lang="en-US" altLang="zh-CN" sz="2400" dirty="0">
              <a:solidFill>
                <a:schemeClr val="bg1"/>
              </a:solidFill>
              <a:latin typeface="方正正中黑简体" panose="02000000000000000000" pitchFamily="2" charset="-122"/>
              <a:ea typeface="方正正中黑简体" panose="02000000000000000000" pitchFamily="2" charset="-122"/>
            </a:endParaRPr>
          </a:p>
          <a:p>
            <a:r>
              <a:rPr lang="zh-CN" altLang="en-US" dirty="0">
                <a:solidFill>
                  <a:schemeClr val="bg1"/>
                </a:solidFill>
                <a:latin typeface="方正正中黑简体" panose="02000000000000000000" pitchFamily="2" charset="-122"/>
                <a:ea typeface="方正正中黑简体" panose="02000000000000000000" pitchFamily="2" charset="-122"/>
              </a:rPr>
              <a:t>由专业人员即时调节交易和服务纠纷确保交易的公平公正、合理、有序</a:t>
            </a:r>
          </a:p>
        </p:txBody>
      </p:sp>
      <p:sp>
        <p:nvSpPr>
          <p:cNvPr id="72" name="文本框 71"/>
          <p:cNvSpPr txBox="1"/>
          <p:nvPr/>
        </p:nvSpPr>
        <p:spPr>
          <a:xfrm>
            <a:off x="8263419" y="4647450"/>
            <a:ext cx="2306825" cy="1569660"/>
          </a:xfrm>
          <a:prstGeom prst="rect">
            <a:avLst/>
          </a:prstGeom>
          <a:noFill/>
        </p:spPr>
        <p:txBody>
          <a:bodyPr wrap="square" rtlCol="0">
            <a:spAutoFit/>
          </a:bodyPr>
          <a:lstStyle/>
          <a:p>
            <a:r>
              <a:rPr lang="zh-CN" altLang="en-US" sz="2400" dirty="0">
                <a:solidFill>
                  <a:schemeClr val="bg1"/>
                </a:solidFill>
                <a:latin typeface="方正正中黑简体" panose="02000000000000000000" pitchFamily="2" charset="-122"/>
                <a:ea typeface="方正正中黑简体" panose="02000000000000000000" pitchFamily="2" charset="-122"/>
              </a:rPr>
              <a:t>添加文本标题</a:t>
            </a:r>
            <a:endParaRPr lang="en-US" altLang="zh-CN" sz="2400" dirty="0">
              <a:solidFill>
                <a:schemeClr val="bg1"/>
              </a:solidFill>
              <a:latin typeface="方正正中黑简体" panose="02000000000000000000" pitchFamily="2" charset="-122"/>
              <a:ea typeface="方正正中黑简体" panose="02000000000000000000" pitchFamily="2" charset="-122"/>
            </a:endParaRPr>
          </a:p>
          <a:p>
            <a:r>
              <a:rPr lang="zh-CN" altLang="en-US" dirty="0">
                <a:solidFill>
                  <a:schemeClr val="bg1"/>
                </a:solidFill>
                <a:latin typeface="方正正中黑简体" panose="02000000000000000000" pitchFamily="2" charset="-122"/>
                <a:ea typeface="方正正中黑简体" panose="02000000000000000000" pitchFamily="2" charset="-122"/>
              </a:rPr>
              <a:t>由专业人员即时调节交易和服务纠纷确保交易的公平公正、合理、有序</a:t>
            </a:r>
          </a:p>
        </p:txBody>
      </p:sp>
      <p:cxnSp>
        <p:nvCxnSpPr>
          <p:cNvPr id="73" name="直接连接符 72"/>
          <p:cNvCxnSpPr/>
          <p:nvPr/>
        </p:nvCxnSpPr>
        <p:spPr>
          <a:xfrm>
            <a:off x="3490111" y="3924074"/>
            <a:ext cx="1410838" cy="0"/>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6766369" y="3164683"/>
            <a:ext cx="1410838" cy="0"/>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6766369" y="5043106"/>
            <a:ext cx="1410838" cy="0"/>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5114925" y="3621086"/>
            <a:ext cx="7205412" cy="0"/>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167006" y="649286"/>
            <a:ext cx="12487343" cy="0"/>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44" name="组合 43"/>
          <p:cNvGrpSpPr/>
          <p:nvPr/>
        </p:nvGrpSpPr>
        <p:grpSpPr>
          <a:xfrm>
            <a:off x="192511" y="216155"/>
            <a:ext cx="834190" cy="834190"/>
            <a:chOff x="7414667" y="3750264"/>
            <a:chExt cx="871129" cy="871129"/>
          </a:xfrm>
        </p:grpSpPr>
        <p:sp>
          <p:nvSpPr>
            <p:cNvPr id="45" name="椭圆 44"/>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p>
          </p:txBody>
        </p:sp>
        <p:sp>
          <p:nvSpPr>
            <p:cNvPr id="46" name="文本框 45"/>
            <p:cNvSpPr txBox="1"/>
            <p:nvPr/>
          </p:nvSpPr>
          <p:spPr>
            <a:xfrm>
              <a:off x="7461802" y="3771152"/>
              <a:ext cx="792991" cy="803513"/>
            </a:xfrm>
            <a:prstGeom prst="rect">
              <a:avLst/>
            </a:prstGeom>
            <a:noFill/>
          </p:spPr>
          <p:txBody>
            <a:bodyPr wrap="square" rtlCol="0">
              <a:spAutoFit/>
            </a:bodyPr>
            <a:lstStyle/>
            <a:p>
              <a:pPr algn="ctr"/>
              <a:r>
                <a:rPr lang="en-US" altLang="zh-CN" sz="4400" dirty="0">
                  <a:blipFill>
                    <a:blip r:embed="rId2"/>
                    <a:stretch>
                      <a:fillRect/>
                    </a:stretch>
                  </a:blipFill>
                  <a:effectLst>
                    <a:innerShdw blurRad="63500" dist="38100" dir="13500000">
                      <a:prstClr val="black">
                        <a:alpha val="50000"/>
                      </a:prstClr>
                    </a:innerShdw>
                  </a:effectLst>
                  <a:latin typeface="Akzidenz-Grotesk BQ Condensed" pitchFamily="2" charset="0"/>
                  <a:ea typeface="方正大黑简体" panose="03000509000000000000" pitchFamily="65" charset="-122"/>
                </a:rPr>
                <a:t>01</a:t>
              </a:r>
              <a:endParaRPr lang="zh-CN" altLang="en-US" sz="4400" dirty="0">
                <a:blipFill>
                  <a:blip r:embed="rId2"/>
                  <a:stretch>
                    <a:fillRect/>
                  </a:stretch>
                </a:blipFill>
                <a:effectLst>
                  <a:innerShdw blurRad="63500" dist="38100" dir="13500000">
                    <a:prstClr val="black">
                      <a:alpha val="50000"/>
                    </a:prstClr>
                  </a:innerShdw>
                </a:effectLst>
                <a:latin typeface="Akzidenz-Grotesk BQ Condensed" pitchFamily="2" charset="0"/>
                <a:ea typeface="方正大黑简体" panose="03000509000000000000" pitchFamily="65" charset="-122"/>
              </a:endParaRPr>
            </a:p>
          </p:txBody>
        </p:sp>
      </p:grpSp>
      <p:sp>
        <p:nvSpPr>
          <p:cNvPr id="47" name="文本框 46"/>
          <p:cNvSpPr txBox="1"/>
          <p:nvPr/>
        </p:nvSpPr>
        <p:spPr>
          <a:xfrm>
            <a:off x="792665" y="132025"/>
            <a:ext cx="3899180" cy="584775"/>
          </a:xfrm>
          <a:prstGeom prst="rect">
            <a:avLst/>
          </a:prstGeom>
          <a:noFill/>
        </p:spPr>
        <p:txBody>
          <a:bodyPr wrap="square" rtlCol="0">
            <a:spAutoFit/>
          </a:bodyPr>
          <a:lstStyle/>
          <a:p>
            <a:pPr algn="ctr"/>
            <a:r>
              <a:rPr lang="zh-CN" altLang="en-US" sz="3200" dirty="0">
                <a:solidFill>
                  <a:schemeClr val="bg1"/>
                </a:solidFill>
                <a:latin typeface="方正正粗黑简体" panose="02000000000000000000" pitchFamily="2" charset="-122"/>
                <a:ea typeface="方正正粗黑简体" panose="02000000000000000000" pitchFamily="2" charset="-122"/>
              </a:rPr>
              <a:t>请在此处输入标题</a:t>
            </a:r>
          </a:p>
        </p:txBody>
      </p:sp>
      <p:sp>
        <p:nvSpPr>
          <p:cNvPr id="2" name="矩形 1"/>
          <p:cNvSpPr/>
          <p:nvPr/>
        </p:nvSpPr>
        <p:spPr>
          <a:xfrm>
            <a:off x="1071837" y="664153"/>
            <a:ext cx="3031599" cy="369332"/>
          </a:xfrm>
          <a:prstGeom prst="rect">
            <a:avLst/>
          </a:prstGeom>
        </p:spPr>
        <p:txBody>
          <a:bodyPr wrap="none">
            <a:spAutoFit/>
          </a:bodyPr>
          <a:lstStyle/>
          <a:p>
            <a:r>
              <a:rPr lang="en-US" altLang="zh-CN" spc="300" dirty="0">
                <a:solidFill>
                  <a:schemeClr val="bg1"/>
                </a:solidFill>
                <a:latin typeface="Akzidenz-Grotesk BQ Condensed" pitchFamily="2" charset="0"/>
              </a:rPr>
              <a:t>Please enter a title here</a:t>
            </a:r>
            <a:endParaRPr lang="zh-CN" altLang="en-US" spc="300" dirty="0">
              <a:solidFill>
                <a:schemeClr val="bg1"/>
              </a:solidFill>
              <a:latin typeface="Akzidenz-Grotesk BQ Condensed" pitchFamily="2" charset="0"/>
            </a:endParaRPr>
          </a:p>
        </p:txBody>
      </p:sp>
      <p:sp>
        <p:nvSpPr>
          <p:cNvPr id="8" name="文本框 7"/>
          <p:cNvSpPr txBox="1"/>
          <p:nvPr/>
        </p:nvSpPr>
        <p:spPr>
          <a:xfrm>
            <a:off x="6839367" y="1480445"/>
            <a:ext cx="4296946" cy="2708434"/>
          </a:xfrm>
          <a:prstGeom prst="rect">
            <a:avLst/>
          </a:prstGeom>
          <a:noFill/>
        </p:spPr>
        <p:txBody>
          <a:bodyPr wrap="square" rtlCol="0">
            <a:spAutoFit/>
          </a:bodyPr>
          <a:lstStyle/>
          <a:p>
            <a:pPr algn="just"/>
            <a:r>
              <a:rPr lang="zh-CN" altLang="en-US" sz="2200" dirty="0">
                <a:solidFill>
                  <a:schemeClr val="bg1"/>
                </a:solidFill>
                <a:latin typeface="方正正中黑简体" panose="02000000000000000000" pitchFamily="2" charset="-122"/>
                <a:ea typeface="方正正中黑简体" panose="02000000000000000000" pitchFamily="2" charset="-122"/>
              </a:rPr>
              <a:t>点此添加标题</a:t>
            </a:r>
            <a:endParaRPr lang="en-US" altLang="zh-CN" sz="2200" dirty="0">
              <a:solidFill>
                <a:schemeClr val="bg1"/>
              </a:solidFill>
              <a:latin typeface="方正正中黑简体" panose="02000000000000000000" pitchFamily="2" charset="-122"/>
              <a:ea typeface="方正正中黑简体" panose="02000000000000000000" pitchFamily="2" charset="-122"/>
            </a:endParaRPr>
          </a:p>
          <a:p>
            <a:pPr algn="just"/>
            <a:r>
              <a:rPr lang="zh-CN" altLang="en-US" dirty="0">
                <a:solidFill>
                  <a:schemeClr val="bg1"/>
                </a:solidFill>
                <a:latin typeface="方正正中黑简体" panose="02000000000000000000" pitchFamily="2" charset="-122"/>
                <a:ea typeface="方正正中黑简体" panose="02000000000000000000" pitchFamily="2" charset="-122"/>
              </a:rPr>
              <a:t>基于演示、素材销售设计的一站式在线演示、服务交易系统基于演示、素材销售设计的一站式在线演示、服务交易系统基于演示、素材销售设计的一站式在线演示、服务交易系统</a:t>
            </a:r>
          </a:p>
          <a:p>
            <a:pPr algn="just"/>
            <a:endParaRPr lang="zh-CN" altLang="en-US" dirty="0">
              <a:solidFill>
                <a:schemeClr val="bg1"/>
              </a:solidFill>
              <a:latin typeface="方正正中黑简体" panose="02000000000000000000" pitchFamily="2" charset="-122"/>
              <a:ea typeface="方正正中黑简体" panose="02000000000000000000" pitchFamily="2" charset="-122"/>
            </a:endParaRPr>
          </a:p>
          <a:p>
            <a:pPr algn="just"/>
            <a:endParaRPr lang="zh-CN" altLang="en-US" dirty="0">
              <a:solidFill>
                <a:schemeClr val="bg1"/>
              </a:solidFill>
              <a:latin typeface="方正正中黑简体" panose="02000000000000000000" pitchFamily="2" charset="-122"/>
              <a:ea typeface="方正正中黑简体" panose="02000000000000000000" pitchFamily="2" charset="-122"/>
            </a:endParaRPr>
          </a:p>
          <a:p>
            <a:pPr algn="just"/>
            <a:endParaRPr lang="zh-CN" altLang="en-US" sz="2200" dirty="0">
              <a:solidFill>
                <a:schemeClr val="bg1"/>
              </a:solidFill>
              <a:latin typeface="方正正中黑简体" panose="02000000000000000000" pitchFamily="2" charset="-122"/>
              <a:ea typeface="方正正中黑简体" panose="02000000000000000000" pitchFamily="2" charset="-122"/>
            </a:endParaRPr>
          </a:p>
        </p:txBody>
      </p:sp>
      <p:sp>
        <p:nvSpPr>
          <p:cNvPr id="10" name="图文框 9"/>
          <p:cNvSpPr/>
          <p:nvPr/>
        </p:nvSpPr>
        <p:spPr>
          <a:xfrm>
            <a:off x="1306022" y="2016177"/>
            <a:ext cx="4375251" cy="3072984"/>
          </a:xfrm>
          <a:prstGeom prst="fram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2011" y="2298577"/>
            <a:ext cx="3877649" cy="2582514"/>
          </a:xfrm>
          <a:prstGeom prst="rect">
            <a:avLst/>
          </a:prstGeom>
        </p:spPr>
      </p:pic>
      <p:sp>
        <p:nvSpPr>
          <p:cNvPr id="12" name="文本框 11"/>
          <p:cNvSpPr txBox="1"/>
          <p:nvPr/>
        </p:nvSpPr>
        <p:spPr>
          <a:xfrm>
            <a:off x="6839367" y="4149566"/>
            <a:ext cx="4296946" cy="2708434"/>
          </a:xfrm>
          <a:prstGeom prst="rect">
            <a:avLst/>
          </a:prstGeom>
          <a:noFill/>
        </p:spPr>
        <p:txBody>
          <a:bodyPr wrap="square" rtlCol="0">
            <a:spAutoFit/>
          </a:bodyPr>
          <a:lstStyle/>
          <a:p>
            <a:pPr algn="just"/>
            <a:r>
              <a:rPr lang="zh-CN" altLang="en-US" sz="2200" dirty="0">
                <a:solidFill>
                  <a:schemeClr val="bg1"/>
                </a:solidFill>
                <a:latin typeface="方正正中黑简体" panose="02000000000000000000" pitchFamily="2" charset="-122"/>
                <a:ea typeface="方正正中黑简体" panose="02000000000000000000" pitchFamily="2" charset="-122"/>
              </a:rPr>
              <a:t>点此添加标题</a:t>
            </a:r>
            <a:endParaRPr lang="en-US" altLang="zh-CN" sz="2200" dirty="0">
              <a:solidFill>
                <a:schemeClr val="bg1"/>
              </a:solidFill>
              <a:latin typeface="方正正中黑简体" panose="02000000000000000000" pitchFamily="2" charset="-122"/>
              <a:ea typeface="方正正中黑简体" panose="02000000000000000000" pitchFamily="2" charset="-122"/>
            </a:endParaRPr>
          </a:p>
          <a:p>
            <a:pPr algn="just"/>
            <a:r>
              <a:rPr lang="zh-CN" altLang="en-US" dirty="0">
                <a:solidFill>
                  <a:schemeClr val="bg1"/>
                </a:solidFill>
                <a:latin typeface="方正正中黑简体" panose="02000000000000000000" pitchFamily="2" charset="-122"/>
                <a:ea typeface="方正正中黑简体" panose="02000000000000000000" pitchFamily="2" charset="-122"/>
              </a:rPr>
              <a:t>基于演示、素材销售设计的一站式在线演示、服务交易系统基于演示、素材销售设计的一站式在线演示、服务交易系统基于演示、素材销售设计的一站式在线演示、服务交易系统</a:t>
            </a:r>
          </a:p>
          <a:p>
            <a:pPr algn="just"/>
            <a:endParaRPr lang="zh-CN" altLang="en-US" dirty="0">
              <a:solidFill>
                <a:schemeClr val="bg1"/>
              </a:solidFill>
              <a:latin typeface="方正正中黑简体" panose="02000000000000000000" pitchFamily="2" charset="-122"/>
              <a:ea typeface="方正正中黑简体" panose="02000000000000000000" pitchFamily="2" charset="-122"/>
            </a:endParaRPr>
          </a:p>
          <a:p>
            <a:pPr algn="just"/>
            <a:endParaRPr lang="zh-CN" altLang="en-US" dirty="0">
              <a:solidFill>
                <a:schemeClr val="bg1"/>
              </a:solidFill>
              <a:latin typeface="方正正中黑简体" panose="02000000000000000000" pitchFamily="2" charset="-122"/>
              <a:ea typeface="方正正中黑简体" panose="02000000000000000000" pitchFamily="2" charset="-122"/>
            </a:endParaRPr>
          </a:p>
          <a:p>
            <a:pPr algn="just"/>
            <a:endParaRPr lang="zh-CN" altLang="en-US" sz="2200" dirty="0">
              <a:solidFill>
                <a:schemeClr val="bg1"/>
              </a:solidFill>
              <a:latin typeface="方正正中黑简体" panose="02000000000000000000" pitchFamily="2" charset="-122"/>
              <a:ea typeface="方正正中黑简体" panose="02000000000000000000"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直接连接符 42"/>
          <p:cNvCxnSpPr/>
          <p:nvPr/>
        </p:nvCxnSpPr>
        <p:spPr>
          <a:xfrm>
            <a:off x="-167006" y="649286"/>
            <a:ext cx="12487343" cy="0"/>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44" name="组合 43"/>
          <p:cNvGrpSpPr/>
          <p:nvPr/>
        </p:nvGrpSpPr>
        <p:grpSpPr>
          <a:xfrm>
            <a:off x="192511" y="216155"/>
            <a:ext cx="834190" cy="834190"/>
            <a:chOff x="7414667" y="3750264"/>
            <a:chExt cx="871129" cy="871129"/>
          </a:xfrm>
        </p:grpSpPr>
        <p:sp>
          <p:nvSpPr>
            <p:cNvPr id="45" name="椭圆 44"/>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p>
          </p:txBody>
        </p:sp>
        <p:sp>
          <p:nvSpPr>
            <p:cNvPr id="46" name="文本框 45"/>
            <p:cNvSpPr txBox="1"/>
            <p:nvPr/>
          </p:nvSpPr>
          <p:spPr>
            <a:xfrm>
              <a:off x="7461802" y="3771152"/>
              <a:ext cx="792991" cy="803513"/>
            </a:xfrm>
            <a:prstGeom prst="rect">
              <a:avLst/>
            </a:prstGeom>
            <a:noFill/>
          </p:spPr>
          <p:txBody>
            <a:bodyPr wrap="square" rtlCol="0">
              <a:spAutoFit/>
            </a:bodyPr>
            <a:lstStyle/>
            <a:p>
              <a:pPr algn="ctr"/>
              <a:r>
                <a:rPr lang="en-US" altLang="zh-CN" sz="4400" dirty="0">
                  <a:blipFill>
                    <a:blip r:embed="rId2"/>
                    <a:stretch>
                      <a:fillRect/>
                    </a:stretch>
                  </a:blipFill>
                  <a:effectLst>
                    <a:innerShdw blurRad="63500" dist="38100" dir="13500000">
                      <a:prstClr val="black">
                        <a:alpha val="50000"/>
                      </a:prstClr>
                    </a:innerShdw>
                  </a:effectLst>
                  <a:latin typeface="Akzidenz-Grotesk BQ Condensed" pitchFamily="2" charset="0"/>
                  <a:ea typeface="方正大黑简体" panose="03000509000000000000" pitchFamily="65" charset="-122"/>
                </a:rPr>
                <a:t>01</a:t>
              </a:r>
              <a:endParaRPr lang="zh-CN" altLang="en-US" sz="4400" dirty="0">
                <a:blipFill>
                  <a:blip r:embed="rId2"/>
                  <a:stretch>
                    <a:fillRect/>
                  </a:stretch>
                </a:blipFill>
                <a:effectLst>
                  <a:innerShdw blurRad="63500" dist="38100" dir="13500000">
                    <a:prstClr val="black">
                      <a:alpha val="50000"/>
                    </a:prstClr>
                  </a:innerShdw>
                </a:effectLst>
                <a:latin typeface="Akzidenz-Grotesk BQ Condensed" pitchFamily="2" charset="0"/>
                <a:ea typeface="方正大黑简体" panose="03000509000000000000" pitchFamily="65" charset="-122"/>
              </a:endParaRPr>
            </a:p>
          </p:txBody>
        </p:sp>
      </p:grpSp>
      <p:sp>
        <p:nvSpPr>
          <p:cNvPr id="47" name="文本框 46"/>
          <p:cNvSpPr txBox="1"/>
          <p:nvPr/>
        </p:nvSpPr>
        <p:spPr>
          <a:xfrm>
            <a:off x="792665" y="132025"/>
            <a:ext cx="3899180" cy="584775"/>
          </a:xfrm>
          <a:prstGeom prst="rect">
            <a:avLst/>
          </a:prstGeom>
          <a:noFill/>
        </p:spPr>
        <p:txBody>
          <a:bodyPr wrap="square" rtlCol="0">
            <a:spAutoFit/>
          </a:bodyPr>
          <a:lstStyle/>
          <a:p>
            <a:pPr algn="ctr"/>
            <a:r>
              <a:rPr lang="zh-CN" altLang="en-US" sz="3200" dirty="0">
                <a:solidFill>
                  <a:schemeClr val="bg1"/>
                </a:solidFill>
                <a:latin typeface="方正正粗黑简体" panose="02000000000000000000" pitchFamily="2" charset="-122"/>
                <a:ea typeface="方正正粗黑简体" panose="02000000000000000000" pitchFamily="2" charset="-122"/>
              </a:rPr>
              <a:t>请在此处输入标题</a:t>
            </a:r>
          </a:p>
        </p:txBody>
      </p:sp>
      <p:sp>
        <p:nvSpPr>
          <p:cNvPr id="2" name="矩形 1"/>
          <p:cNvSpPr/>
          <p:nvPr/>
        </p:nvSpPr>
        <p:spPr>
          <a:xfrm>
            <a:off x="1071837" y="664153"/>
            <a:ext cx="3031599" cy="369332"/>
          </a:xfrm>
          <a:prstGeom prst="rect">
            <a:avLst/>
          </a:prstGeom>
        </p:spPr>
        <p:txBody>
          <a:bodyPr wrap="none">
            <a:spAutoFit/>
          </a:bodyPr>
          <a:lstStyle/>
          <a:p>
            <a:r>
              <a:rPr lang="en-US" altLang="zh-CN" spc="300" dirty="0">
                <a:solidFill>
                  <a:schemeClr val="bg1"/>
                </a:solidFill>
                <a:latin typeface="Akzidenz-Grotesk BQ Condensed" pitchFamily="2" charset="0"/>
              </a:rPr>
              <a:t>Please enter a title here</a:t>
            </a:r>
            <a:endParaRPr lang="zh-CN" altLang="en-US" spc="300" dirty="0">
              <a:solidFill>
                <a:schemeClr val="bg1"/>
              </a:solidFill>
              <a:latin typeface="Akzidenz-Grotesk BQ Condensed" pitchFamily="2" charset="0"/>
            </a:endParaRPr>
          </a:p>
        </p:txBody>
      </p:sp>
      <p:graphicFrame>
        <p:nvGraphicFramePr>
          <p:cNvPr id="8" name="图表 7"/>
          <p:cNvGraphicFramePr/>
          <p:nvPr/>
        </p:nvGraphicFramePr>
        <p:xfrm>
          <a:off x="941770" y="1355270"/>
          <a:ext cx="6463371" cy="5019313"/>
        </p:xfrm>
        <a:graphic>
          <a:graphicData uri="http://schemas.openxmlformats.org/drawingml/2006/chart">
            <c:chart xmlns:c="http://schemas.openxmlformats.org/drawingml/2006/chart" xmlns:r="http://schemas.openxmlformats.org/officeDocument/2006/relationships" r:id="rId3"/>
          </a:graphicData>
        </a:graphic>
      </p:graphicFrame>
      <p:sp>
        <p:nvSpPr>
          <p:cNvPr id="9" name="五边形 8"/>
          <p:cNvSpPr/>
          <p:nvPr/>
        </p:nvSpPr>
        <p:spPr>
          <a:xfrm flipH="1">
            <a:off x="8204867" y="1520160"/>
            <a:ext cx="2910523" cy="1124267"/>
          </a:xfrm>
          <a:prstGeom prst="homePlat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dirty="0"/>
          </a:p>
        </p:txBody>
      </p:sp>
      <p:sp>
        <p:nvSpPr>
          <p:cNvPr id="10" name="五边形 9"/>
          <p:cNvSpPr/>
          <p:nvPr/>
        </p:nvSpPr>
        <p:spPr>
          <a:xfrm flipH="1">
            <a:off x="8204869" y="3324051"/>
            <a:ext cx="2910523" cy="1124267"/>
          </a:xfrm>
          <a:prstGeom prst="homePlat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dirty="0"/>
          </a:p>
        </p:txBody>
      </p:sp>
      <p:sp>
        <p:nvSpPr>
          <p:cNvPr id="11" name="五边形 10"/>
          <p:cNvSpPr/>
          <p:nvPr/>
        </p:nvSpPr>
        <p:spPr>
          <a:xfrm flipH="1">
            <a:off x="8204868" y="5127942"/>
            <a:ext cx="2910523" cy="1124267"/>
          </a:xfrm>
          <a:prstGeom prst="homePlat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dirty="0"/>
          </a:p>
        </p:txBody>
      </p:sp>
      <p:sp>
        <p:nvSpPr>
          <p:cNvPr id="3" name="矩形 2"/>
          <p:cNvSpPr/>
          <p:nvPr/>
        </p:nvSpPr>
        <p:spPr>
          <a:xfrm>
            <a:off x="8691504" y="1666794"/>
            <a:ext cx="2583543" cy="830997"/>
          </a:xfrm>
          <a:prstGeom prst="rect">
            <a:avLst/>
          </a:prstGeom>
        </p:spPr>
        <p:txBody>
          <a:bodyPr wrap="square">
            <a:spAutoFit/>
          </a:bodyPr>
          <a:lstStyle/>
          <a:p>
            <a:r>
              <a:rPr lang="zh-CN" altLang="en-US" sz="1600" dirty="0">
                <a:blipFill>
                  <a:blip r:embed="rId4"/>
                  <a:stretch>
                    <a:fillRect/>
                  </a:stretch>
                </a:blipFill>
                <a:latin typeface="方正正中黑简体" panose="02000000000000000000" pitchFamily="2" charset="-122"/>
                <a:ea typeface="方正正中黑简体" panose="02000000000000000000" pitchFamily="2" charset="-122"/>
              </a:rPr>
              <a:t>由专业人员即时调节交易和服务纠纷确保交易的公平公正、合理、有序</a:t>
            </a:r>
            <a:endParaRPr lang="zh-CN" altLang="en-US" sz="1600" dirty="0">
              <a:blipFill>
                <a:blip r:embed="rId4"/>
                <a:stretch>
                  <a:fillRect/>
                </a:stretch>
              </a:blipFill>
            </a:endParaRPr>
          </a:p>
        </p:txBody>
      </p:sp>
      <p:sp>
        <p:nvSpPr>
          <p:cNvPr id="13" name="矩形 12"/>
          <p:cNvSpPr/>
          <p:nvPr/>
        </p:nvSpPr>
        <p:spPr>
          <a:xfrm>
            <a:off x="8691504" y="3470686"/>
            <a:ext cx="2583543" cy="830997"/>
          </a:xfrm>
          <a:prstGeom prst="rect">
            <a:avLst/>
          </a:prstGeom>
        </p:spPr>
        <p:txBody>
          <a:bodyPr wrap="square">
            <a:spAutoFit/>
          </a:bodyPr>
          <a:lstStyle/>
          <a:p>
            <a:r>
              <a:rPr lang="zh-CN" altLang="en-US" sz="1600" dirty="0">
                <a:blipFill>
                  <a:blip r:embed="rId4"/>
                  <a:stretch>
                    <a:fillRect/>
                  </a:stretch>
                </a:blipFill>
                <a:latin typeface="方正正中黑简体" panose="02000000000000000000" pitchFamily="2" charset="-122"/>
                <a:ea typeface="方正正中黑简体" panose="02000000000000000000" pitchFamily="2" charset="-122"/>
              </a:rPr>
              <a:t>由专业人员即时调节交易和服务纠纷确保交易的公平公正、合理、有序</a:t>
            </a:r>
            <a:endParaRPr lang="zh-CN" altLang="en-US" sz="1600" dirty="0">
              <a:blipFill>
                <a:blip r:embed="rId4"/>
                <a:stretch>
                  <a:fillRect/>
                </a:stretch>
              </a:blipFill>
            </a:endParaRPr>
          </a:p>
        </p:txBody>
      </p:sp>
      <p:sp>
        <p:nvSpPr>
          <p:cNvPr id="16" name="矩形 15"/>
          <p:cNvSpPr/>
          <p:nvPr/>
        </p:nvSpPr>
        <p:spPr>
          <a:xfrm>
            <a:off x="8691504" y="5305101"/>
            <a:ext cx="2583543" cy="830997"/>
          </a:xfrm>
          <a:prstGeom prst="rect">
            <a:avLst/>
          </a:prstGeom>
        </p:spPr>
        <p:txBody>
          <a:bodyPr wrap="square">
            <a:spAutoFit/>
          </a:bodyPr>
          <a:lstStyle/>
          <a:p>
            <a:r>
              <a:rPr lang="zh-CN" altLang="en-US" sz="1600" dirty="0">
                <a:blipFill>
                  <a:blip r:embed="rId4"/>
                  <a:stretch>
                    <a:fillRect/>
                  </a:stretch>
                </a:blipFill>
                <a:latin typeface="方正正中黑简体" panose="02000000000000000000" pitchFamily="2" charset="-122"/>
                <a:ea typeface="方正正中黑简体" panose="02000000000000000000" pitchFamily="2" charset="-122"/>
              </a:rPr>
              <a:t>由专业人员即时调节交易和服务纠纷确保交易的公平公正、合理、有序</a:t>
            </a:r>
            <a:endParaRPr lang="zh-CN" altLang="en-US" sz="1600" dirty="0">
              <a:blipFill>
                <a:blip r:embed="rId4"/>
                <a:stretch>
                  <a:fillRect/>
                </a:stretch>
              </a:blip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533400" y="8705850"/>
            <a:ext cx="137541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67006" y="2734762"/>
            <a:ext cx="12487343" cy="0"/>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5229726" y="1868488"/>
            <a:ext cx="1732548" cy="1732548"/>
            <a:chOff x="7414667" y="3750264"/>
            <a:chExt cx="871129" cy="871129"/>
          </a:xfrm>
        </p:grpSpPr>
        <p:sp>
          <p:nvSpPr>
            <p:cNvPr id="12" name="椭圆 11"/>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3" name="文本框 12"/>
            <p:cNvSpPr txBox="1"/>
            <p:nvPr/>
          </p:nvSpPr>
          <p:spPr>
            <a:xfrm>
              <a:off x="7461802" y="3771152"/>
              <a:ext cx="792991" cy="789229"/>
            </a:xfrm>
            <a:prstGeom prst="rect">
              <a:avLst/>
            </a:prstGeom>
            <a:noFill/>
          </p:spPr>
          <p:txBody>
            <a:bodyPr wrap="square" rtlCol="0">
              <a:spAutoFit/>
            </a:bodyPr>
            <a:lstStyle/>
            <a:p>
              <a:pPr algn="ctr"/>
              <a:r>
                <a:rPr lang="en-US" altLang="zh-CN" sz="9600" dirty="0">
                  <a:blipFill>
                    <a:blip r:embed="rId2"/>
                    <a:stretch>
                      <a:fillRect/>
                    </a:stretch>
                  </a:blipFill>
                  <a:effectLst>
                    <a:innerShdw blurRad="63500" dist="38100" dir="13500000">
                      <a:prstClr val="black">
                        <a:alpha val="50000"/>
                      </a:prstClr>
                    </a:innerShdw>
                  </a:effectLst>
                  <a:latin typeface="Akzidenz-Grotesk BQ Condensed" pitchFamily="2" charset="0"/>
                  <a:ea typeface="方正大黑简体" panose="03000509000000000000" pitchFamily="65" charset="-122"/>
                </a:rPr>
                <a:t>02</a:t>
              </a:r>
              <a:endParaRPr lang="zh-CN" altLang="en-US" sz="9600" dirty="0">
                <a:blipFill>
                  <a:blip r:embed="rId2"/>
                  <a:stretch>
                    <a:fillRect/>
                  </a:stretch>
                </a:blipFill>
                <a:effectLst>
                  <a:innerShdw blurRad="63500" dist="38100" dir="13500000">
                    <a:prstClr val="black">
                      <a:alpha val="50000"/>
                    </a:prstClr>
                  </a:innerShdw>
                </a:effectLst>
                <a:latin typeface="Akzidenz-Grotesk BQ Condensed" pitchFamily="2" charset="0"/>
                <a:ea typeface="方正大黑简体" panose="03000509000000000000" pitchFamily="65" charset="-122"/>
              </a:endParaRPr>
            </a:p>
          </p:txBody>
        </p:sp>
      </p:grpSp>
      <p:sp>
        <p:nvSpPr>
          <p:cNvPr id="14" name="文本框 13"/>
          <p:cNvSpPr txBox="1"/>
          <p:nvPr/>
        </p:nvSpPr>
        <p:spPr>
          <a:xfrm>
            <a:off x="4146410" y="3641909"/>
            <a:ext cx="3899180" cy="769441"/>
          </a:xfrm>
          <a:prstGeom prst="rect">
            <a:avLst/>
          </a:prstGeom>
          <a:noFill/>
        </p:spPr>
        <p:txBody>
          <a:bodyPr wrap="square" rtlCol="0">
            <a:spAutoFit/>
          </a:bodyPr>
          <a:lstStyle/>
          <a:p>
            <a:pPr algn="ctr"/>
            <a:r>
              <a:rPr lang="zh-CN" altLang="en-US" sz="4400" dirty="0">
                <a:solidFill>
                  <a:schemeClr val="bg1"/>
                </a:solidFill>
                <a:latin typeface="方正正中黑简体" panose="02000000000000000000" pitchFamily="2" charset="-122"/>
                <a:ea typeface="方正正中黑简体" panose="02000000000000000000" pitchFamily="2" charset="-122"/>
              </a:rPr>
              <a:t>此处输入标题</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93994" y="1573207"/>
            <a:ext cx="2112452" cy="2705032"/>
            <a:chOff x="1543170" y="1573207"/>
            <a:chExt cx="2112452" cy="2705032"/>
          </a:xfrm>
        </p:grpSpPr>
        <p:sp>
          <p:nvSpPr>
            <p:cNvPr id="29" name="KSO_GT1"/>
            <p:cNvSpPr txBox="1"/>
            <p:nvPr/>
          </p:nvSpPr>
          <p:spPr>
            <a:xfrm rot="3140710">
              <a:off x="1360635" y="3135296"/>
              <a:ext cx="1311503" cy="550010"/>
            </a:xfrm>
            <a:prstGeom prst="rect">
              <a:avLst/>
            </a:prstGeom>
            <a:noFill/>
          </p:spPr>
          <p:txBody>
            <a:bodyPr wrap="square" lIns="0" tIns="0" rIns="0" bIns="0" rtlCol="0" anchor="ctr" anchorCtr="0">
              <a:noAutofit/>
            </a:bodyPr>
            <a:lstStyle>
              <a:defPPr>
                <a:defRPr lang="zh-CN"/>
              </a:defPPr>
              <a:lvl1pPr marR="0" lvl="0" indent="0" algn="ctr" defTabSz="0" fontAlgn="auto">
                <a:lnSpc>
                  <a:spcPct val="100000"/>
                </a:lnSpc>
                <a:spcBef>
                  <a:spcPts val="0"/>
                </a:spcBef>
                <a:spcAft>
                  <a:spcPts val="0"/>
                </a:spcAft>
                <a:buClrTx/>
                <a:buSzTx/>
                <a:buFontTx/>
                <a:buNone/>
                <a:defRPr sz="2400" b="1" kern="0">
                  <a:solidFill>
                    <a:srgbClr val="CB9B77"/>
                  </a:solidFill>
                  <a:latin typeface="Agency FB" panose="020B0503020202020204" pitchFamily="34" charset="0"/>
                  <a:ea typeface="微软雅黑" panose="020B0503020204020204" pitchFamily="34" charset="-122"/>
                </a:defRPr>
              </a:lvl1pPr>
            </a:lstStyle>
            <a:p>
              <a:pPr algn="r"/>
              <a:r>
                <a:rPr lang="zh-CN" altLang="en-US" b="0" dirty="0">
                  <a:solidFill>
                    <a:schemeClr val="bg1"/>
                  </a:solidFill>
                  <a:latin typeface="方正正粗黑简体" panose="02000000000000000000" pitchFamily="2" charset="-122"/>
                  <a:ea typeface="方正正粗黑简体" panose="02000000000000000000" pitchFamily="2" charset="-122"/>
                </a:rPr>
                <a:t>小标题</a:t>
              </a:r>
            </a:p>
          </p:txBody>
        </p:sp>
        <p:sp>
          <p:nvSpPr>
            <p:cNvPr id="30" name="任意多边形 29"/>
            <p:cNvSpPr/>
            <p:nvPr/>
          </p:nvSpPr>
          <p:spPr>
            <a:xfrm>
              <a:off x="1543170" y="1573207"/>
              <a:ext cx="2112452" cy="2161976"/>
            </a:xfrm>
            <a:custGeom>
              <a:avLst/>
              <a:gdLst>
                <a:gd name="connsiteX0" fmla="*/ 810262 w 1773141"/>
                <a:gd name="connsiteY0" fmla="*/ 1611 h 1814710"/>
                <a:gd name="connsiteX1" fmla="*/ 1585932 w 1773141"/>
                <a:gd name="connsiteY1" fmla="*/ 355924 h 1814710"/>
                <a:gd name="connsiteX2" fmla="*/ 1417218 w 1773141"/>
                <a:gd name="connsiteY2" fmla="*/ 1628933 h 1814710"/>
                <a:gd name="connsiteX3" fmla="*/ 904488 w 1773141"/>
                <a:gd name="connsiteY3" fmla="*/ 1814710 h 1814710"/>
                <a:gd name="connsiteX4" fmla="*/ 0 w 1773141"/>
                <a:gd name="connsiteY4" fmla="*/ 633846 h 1814710"/>
                <a:gd name="connsiteX5" fmla="*/ 312924 w 1773141"/>
                <a:gd name="connsiteY5" fmla="*/ 187210 h 1814710"/>
                <a:gd name="connsiteX6" fmla="*/ 810262 w 1773141"/>
                <a:gd name="connsiteY6" fmla="*/ 1611 h 181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3141" h="1814710">
                  <a:moveTo>
                    <a:pt x="810262" y="1611"/>
                  </a:moveTo>
                  <a:cubicBezTo>
                    <a:pt x="1101237" y="-15717"/>
                    <a:pt x="1395343" y="107099"/>
                    <a:pt x="1585932" y="355924"/>
                  </a:cubicBezTo>
                  <a:cubicBezTo>
                    <a:pt x="1890875" y="754045"/>
                    <a:pt x="1815339" y="1323990"/>
                    <a:pt x="1417218" y="1628933"/>
                  </a:cubicBezTo>
                  <a:cubicBezTo>
                    <a:pt x="1263543" y="1746641"/>
                    <a:pt x="1084268" y="1807659"/>
                    <a:pt x="904488" y="1814710"/>
                  </a:cubicBezTo>
                  <a:lnTo>
                    <a:pt x="0" y="633846"/>
                  </a:lnTo>
                  <a:cubicBezTo>
                    <a:pt x="53638" y="462110"/>
                    <a:pt x="159249" y="304918"/>
                    <a:pt x="312924" y="187210"/>
                  </a:cubicBezTo>
                  <a:cubicBezTo>
                    <a:pt x="462219" y="72857"/>
                    <a:pt x="635677" y="12008"/>
                    <a:pt x="810262" y="1611"/>
                  </a:cubicBez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solidFill>
                  <a:schemeClr val="lt1"/>
                </a:solidFill>
              </a:endParaRPr>
            </a:p>
          </p:txBody>
        </p:sp>
        <p:pic>
          <p:nvPicPr>
            <p:cNvPr id="38" name="图片 37"/>
            <p:cNvPicPr>
              <a:picLocks noChangeAspect="1"/>
            </p:cNvPicPr>
            <p:nvPr/>
          </p:nvPicPr>
          <p:blipFill rotWithShape="1">
            <a:blip r:embed="rId2" cstate="print"/>
            <a:srcRect l="86467"/>
            <a:stretch>
              <a:fillRect/>
            </a:stretch>
          </p:blipFill>
          <p:spPr>
            <a:xfrm rot="19354029">
              <a:off x="2013464" y="1595505"/>
              <a:ext cx="320754" cy="2682734"/>
            </a:xfrm>
            <a:prstGeom prst="rect">
              <a:avLst/>
            </a:prstGeom>
          </p:spPr>
        </p:pic>
        <p:sp useBgFill="1">
          <p:nvSpPr>
            <p:cNvPr id="39" name="Freeform 114"/>
            <p:cNvSpPr>
              <a:spLocks noEditPoints="1"/>
            </p:cNvSpPr>
            <p:nvPr/>
          </p:nvSpPr>
          <p:spPr bwMode="auto">
            <a:xfrm>
              <a:off x="2358713" y="2294948"/>
              <a:ext cx="443589" cy="590107"/>
            </a:xfrm>
            <a:custGeom>
              <a:avLst/>
              <a:gdLst>
                <a:gd name="T0" fmla="*/ 680 w 680"/>
                <a:gd name="T1" fmla="*/ 527 h 904"/>
                <a:gd name="T2" fmla="*/ 680 w 680"/>
                <a:gd name="T3" fmla="*/ 803 h 904"/>
                <a:gd name="T4" fmla="*/ 340 w 680"/>
                <a:gd name="T5" fmla="*/ 904 h 904"/>
                <a:gd name="T6" fmla="*/ 0 w 680"/>
                <a:gd name="T7" fmla="*/ 803 h 904"/>
                <a:gd name="T8" fmla="*/ 0 w 680"/>
                <a:gd name="T9" fmla="*/ 527 h 904"/>
                <a:gd name="T10" fmla="*/ 340 w 680"/>
                <a:gd name="T11" fmla="*/ 591 h 904"/>
                <a:gd name="T12" fmla="*/ 680 w 680"/>
                <a:gd name="T13" fmla="*/ 527 h 904"/>
                <a:gd name="T14" fmla="*/ 299 w 680"/>
                <a:gd name="T15" fmla="*/ 398 h 904"/>
                <a:gd name="T16" fmla="*/ 381 w 680"/>
                <a:gd name="T17" fmla="*/ 398 h 904"/>
                <a:gd name="T18" fmla="*/ 550 w 680"/>
                <a:gd name="T19" fmla="*/ 217 h 904"/>
                <a:gd name="T20" fmla="*/ 531 w 680"/>
                <a:gd name="T21" fmla="*/ 174 h 904"/>
                <a:gd name="T22" fmla="*/ 444 w 680"/>
                <a:gd name="T23" fmla="*/ 174 h 904"/>
                <a:gd name="T24" fmla="*/ 444 w 680"/>
                <a:gd name="T25" fmla="*/ 59 h 904"/>
                <a:gd name="T26" fmla="*/ 385 w 680"/>
                <a:gd name="T27" fmla="*/ 0 h 904"/>
                <a:gd name="T28" fmla="*/ 295 w 680"/>
                <a:gd name="T29" fmla="*/ 0 h 904"/>
                <a:gd name="T30" fmla="*/ 236 w 680"/>
                <a:gd name="T31" fmla="*/ 59 h 904"/>
                <a:gd name="T32" fmla="*/ 236 w 680"/>
                <a:gd name="T33" fmla="*/ 174 h 904"/>
                <a:gd name="T34" fmla="*/ 149 w 680"/>
                <a:gd name="T35" fmla="*/ 174 h 904"/>
                <a:gd name="T36" fmla="*/ 130 w 680"/>
                <a:gd name="T37" fmla="*/ 217 h 904"/>
                <a:gd name="T38" fmla="*/ 299 w 680"/>
                <a:gd name="T39" fmla="*/ 398 h 904"/>
                <a:gd name="T40" fmla="*/ 477 w 680"/>
                <a:gd name="T41" fmla="*/ 356 h 904"/>
                <a:gd name="T42" fmla="*/ 411 w 680"/>
                <a:gd name="T43" fmla="*/ 426 h 904"/>
                <a:gd name="T44" fmla="*/ 340 w 680"/>
                <a:gd name="T45" fmla="*/ 457 h 904"/>
                <a:gd name="T46" fmla="*/ 269 w 680"/>
                <a:gd name="T47" fmla="*/ 426 h 904"/>
                <a:gd name="T48" fmla="*/ 203 w 680"/>
                <a:gd name="T49" fmla="*/ 356 h 904"/>
                <a:gd name="T50" fmla="*/ 0 w 680"/>
                <a:gd name="T51" fmla="*/ 448 h 904"/>
                <a:gd name="T52" fmla="*/ 340 w 680"/>
                <a:gd name="T53" fmla="*/ 550 h 904"/>
                <a:gd name="T54" fmla="*/ 680 w 680"/>
                <a:gd name="T55" fmla="*/ 448 h 904"/>
                <a:gd name="T56" fmla="*/ 477 w 680"/>
                <a:gd name="T57" fmla="*/ 356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0" h="904">
                  <a:moveTo>
                    <a:pt x="680" y="527"/>
                  </a:moveTo>
                  <a:cubicBezTo>
                    <a:pt x="680" y="803"/>
                    <a:pt x="680" y="803"/>
                    <a:pt x="680" y="803"/>
                  </a:cubicBezTo>
                  <a:cubicBezTo>
                    <a:pt x="680" y="859"/>
                    <a:pt x="528" y="904"/>
                    <a:pt x="340" y="904"/>
                  </a:cubicBezTo>
                  <a:cubicBezTo>
                    <a:pt x="152" y="904"/>
                    <a:pt x="0" y="859"/>
                    <a:pt x="0" y="803"/>
                  </a:cubicBezTo>
                  <a:cubicBezTo>
                    <a:pt x="0" y="527"/>
                    <a:pt x="0" y="527"/>
                    <a:pt x="0" y="527"/>
                  </a:cubicBezTo>
                  <a:cubicBezTo>
                    <a:pt x="109" y="587"/>
                    <a:pt x="291" y="591"/>
                    <a:pt x="340" y="591"/>
                  </a:cubicBezTo>
                  <a:cubicBezTo>
                    <a:pt x="389" y="591"/>
                    <a:pt x="571" y="587"/>
                    <a:pt x="680" y="527"/>
                  </a:cubicBezTo>
                  <a:close/>
                  <a:moveTo>
                    <a:pt x="299" y="398"/>
                  </a:moveTo>
                  <a:cubicBezTo>
                    <a:pt x="322" y="422"/>
                    <a:pt x="358" y="422"/>
                    <a:pt x="381" y="398"/>
                  </a:cubicBezTo>
                  <a:cubicBezTo>
                    <a:pt x="550" y="217"/>
                    <a:pt x="550" y="217"/>
                    <a:pt x="550" y="217"/>
                  </a:cubicBezTo>
                  <a:cubicBezTo>
                    <a:pt x="572" y="194"/>
                    <a:pt x="564" y="174"/>
                    <a:pt x="531" y="174"/>
                  </a:cubicBezTo>
                  <a:cubicBezTo>
                    <a:pt x="444" y="174"/>
                    <a:pt x="444" y="174"/>
                    <a:pt x="444" y="174"/>
                  </a:cubicBezTo>
                  <a:cubicBezTo>
                    <a:pt x="444" y="59"/>
                    <a:pt x="444" y="59"/>
                    <a:pt x="444" y="59"/>
                  </a:cubicBezTo>
                  <a:cubicBezTo>
                    <a:pt x="444" y="27"/>
                    <a:pt x="417" y="0"/>
                    <a:pt x="385" y="0"/>
                  </a:cubicBezTo>
                  <a:cubicBezTo>
                    <a:pt x="295" y="0"/>
                    <a:pt x="295" y="0"/>
                    <a:pt x="295" y="0"/>
                  </a:cubicBezTo>
                  <a:cubicBezTo>
                    <a:pt x="263" y="0"/>
                    <a:pt x="236" y="27"/>
                    <a:pt x="236" y="59"/>
                  </a:cubicBezTo>
                  <a:cubicBezTo>
                    <a:pt x="236" y="174"/>
                    <a:pt x="236" y="174"/>
                    <a:pt x="236" y="174"/>
                  </a:cubicBezTo>
                  <a:cubicBezTo>
                    <a:pt x="149" y="174"/>
                    <a:pt x="149" y="174"/>
                    <a:pt x="149" y="174"/>
                  </a:cubicBezTo>
                  <a:cubicBezTo>
                    <a:pt x="116" y="174"/>
                    <a:pt x="108" y="194"/>
                    <a:pt x="130" y="217"/>
                  </a:cubicBezTo>
                  <a:lnTo>
                    <a:pt x="299" y="398"/>
                  </a:lnTo>
                  <a:close/>
                  <a:moveTo>
                    <a:pt x="477" y="356"/>
                  </a:moveTo>
                  <a:cubicBezTo>
                    <a:pt x="411" y="426"/>
                    <a:pt x="411" y="426"/>
                    <a:pt x="411" y="426"/>
                  </a:cubicBezTo>
                  <a:cubicBezTo>
                    <a:pt x="392" y="446"/>
                    <a:pt x="367" y="457"/>
                    <a:pt x="340" y="457"/>
                  </a:cubicBezTo>
                  <a:cubicBezTo>
                    <a:pt x="313" y="457"/>
                    <a:pt x="288" y="446"/>
                    <a:pt x="269" y="426"/>
                  </a:cubicBezTo>
                  <a:cubicBezTo>
                    <a:pt x="203" y="356"/>
                    <a:pt x="203" y="356"/>
                    <a:pt x="203" y="356"/>
                  </a:cubicBezTo>
                  <a:cubicBezTo>
                    <a:pt x="83" y="371"/>
                    <a:pt x="0" y="407"/>
                    <a:pt x="0" y="448"/>
                  </a:cubicBezTo>
                  <a:cubicBezTo>
                    <a:pt x="0" y="504"/>
                    <a:pt x="152" y="550"/>
                    <a:pt x="340" y="550"/>
                  </a:cubicBezTo>
                  <a:cubicBezTo>
                    <a:pt x="528" y="550"/>
                    <a:pt x="680" y="504"/>
                    <a:pt x="680" y="448"/>
                  </a:cubicBezTo>
                  <a:cubicBezTo>
                    <a:pt x="680" y="407"/>
                    <a:pt x="597" y="371"/>
                    <a:pt x="477" y="356"/>
                  </a:cubicBezTo>
                  <a:close/>
                </a:path>
              </a:pathLst>
            </a:custGeom>
            <a:ln>
              <a:noFill/>
            </a:ln>
          </p:spPr>
          <p:txBody>
            <a:bodyPr vert="horz" wrap="square" lIns="91431" tIns="45716" rIns="91431" bIns="45716"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i="0" u="none" strike="noStrike" kern="0" cap="none" spc="0" normalizeH="0" baseline="0" noProof="0">
                <a:ln>
                  <a:noFill/>
                </a:ln>
                <a:solidFill>
                  <a:schemeClr val="bg1"/>
                </a:solidFill>
                <a:effectLst/>
                <a:uLnTx/>
                <a:uFillTx/>
                <a:latin typeface="方正中等线简体" panose="03000509000000000000" pitchFamily="65" charset="-122"/>
                <a:ea typeface="方正中等线简体" panose="03000509000000000000" pitchFamily="65" charset="-122"/>
              </a:endParaRPr>
            </a:p>
          </p:txBody>
        </p:sp>
      </p:grpSp>
      <p:grpSp>
        <p:nvGrpSpPr>
          <p:cNvPr id="40" name="组合 39"/>
          <p:cNvGrpSpPr/>
          <p:nvPr/>
        </p:nvGrpSpPr>
        <p:grpSpPr>
          <a:xfrm>
            <a:off x="3725194" y="1573207"/>
            <a:ext cx="2112452" cy="2705032"/>
            <a:chOff x="1543170" y="1573207"/>
            <a:chExt cx="2112452" cy="2705032"/>
          </a:xfrm>
        </p:grpSpPr>
        <p:sp>
          <p:nvSpPr>
            <p:cNvPr id="41" name="KSO_GT1"/>
            <p:cNvSpPr txBox="1"/>
            <p:nvPr/>
          </p:nvSpPr>
          <p:spPr>
            <a:xfrm rot="3140710">
              <a:off x="1360635" y="3135296"/>
              <a:ext cx="1311503" cy="550010"/>
            </a:xfrm>
            <a:prstGeom prst="rect">
              <a:avLst/>
            </a:prstGeom>
            <a:noFill/>
          </p:spPr>
          <p:txBody>
            <a:bodyPr wrap="square" lIns="0" tIns="0" rIns="0" bIns="0" rtlCol="0" anchor="ctr" anchorCtr="0">
              <a:noAutofit/>
            </a:bodyPr>
            <a:lstStyle>
              <a:defPPr>
                <a:defRPr lang="zh-CN"/>
              </a:defPPr>
              <a:lvl1pPr marR="0" lvl="0" indent="0" algn="ctr" defTabSz="0" fontAlgn="auto">
                <a:lnSpc>
                  <a:spcPct val="100000"/>
                </a:lnSpc>
                <a:spcBef>
                  <a:spcPts val="0"/>
                </a:spcBef>
                <a:spcAft>
                  <a:spcPts val="0"/>
                </a:spcAft>
                <a:buClrTx/>
                <a:buSzTx/>
                <a:buFontTx/>
                <a:buNone/>
                <a:defRPr sz="2400" b="1" kern="0">
                  <a:solidFill>
                    <a:srgbClr val="CB9B77"/>
                  </a:solidFill>
                  <a:latin typeface="Agency FB" panose="020B0503020202020204" pitchFamily="34" charset="0"/>
                  <a:ea typeface="微软雅黑" panose="020B0503020204020204" pitchFamily="34" charset="-122"/>
                </a:defRPr>
              </a:lvl1pPr>
            </a:lstStyle>
            <a:p>
              <a:pPr algn="r"/>
              <a:r>
                <a:rPr lang="zh-CN" altLang="en-US" b="0" dirty="0">
                  <a:solidFill>
                    <a:schemeClr val="bg1"/>
                  </a:solidFill>
                  <a:latin typeface="方正正粗黑简体" panose="02000000000000000000" pitchFamily="2" charset="-122"/>
                  <a:ea typeface="方正正粗黑简体" panose="02000000000000000000" pitchFamily="2" charset="-122"/>
                </a:rPr>
                <a:t>小标题</a:t>
              </a:r>
            </a:p>
          </p:txBody>
        </p:sp>
        <p:sp>
          <p:nvSpPr>
            <p:cNvPr id="42" name="任意多边形 41"/>
            <p:cNvSpPr/>
            <p:nvPr/>
          </p:nvSpPr>
          <p:spPr>
            <a:xfrm>
              <a:off x="1543170" y="1573207"/>
              <a:ext cx="2112452" cy="2161976"/>
            </a:xfrm>
            <a:custGeom>
              <a:avLst/>
              <a:gdLst>
                <a:gd name="connsiteX0" fmla="*/ 810262 w 1773141"/>
                <a:gd name="connsiteY0" fmla="*/ 1611 h 1814710"/>
                <a:gd name="connsiteX1" fmla="*/ 1585932 w 1773141"/>
                <a:gd name="connsiteY1" fmla="*/ 355924 h 1814710"/>
                <a:gd name="connsiteX2" fmla="*/ 1417218 w 1773141"/>
                <a:gd name="connsiteY2" fmla="*/ 1628933 h 1814710"/>
                <a:gd name="connsiteX3" fmla="*/ 904488 w 1773141"/>
                <a:gd name="connsiteY3" fmla="*/ 1814710 h 1814710"/>
                <a:gd name="connsiteX4" fmla="*/ 0 w 1773141"/>
                <a:gd name="connsiteY4" fmla="*/ 633846 h 1814710"/>
                <a:gd name="connsiteX5" fmla="*/ 312924 w 1773141"/>
                <a:gd name="connsiteY5" fmla="*/ 187210 h 1814710"/>
                <a:gd name="connsiteX6" fmla="*/ 810262 w 1773141"/>
                <a:gd name="connsiteY6" fmla="*/ 1611 h 181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3141" h="1814710">
                  <a:moveTo>
                    <a:pt x="810262" y="1611"/>
                  </a:moveTo>
                  <a:cubicBezTo>
                    <a:pt x="1101237" y="-15717"/>
                    <a:pt x="1395343" y="107099"/>
                    <a:pt x="1585932" y="355924"/>
                  </a:cubicBezTo>
                  <a:cubicBezTo>
                    <a:pt x="1890875" y="754045"/>
                    <a:pt x="1815339" y="1323990"/>
                    <a:pt x="1417218" y="1628933"/>
                  </a:cubicBezTo>
                  <a:cubicBezTo>
                    <a:pt x="1263543" y="1746641"/>
                    <a:pt x="1084268" y="1807659"/>
                    <a:pt x="904488" y="1814710"/>
                  </a:cubicBezTo>
                  <a:lnTo>
                    <a:pt x="0" y="633846"/>
                  </a:lnTo>
                  <a:cubicBezTo>
                    <a:pt x="53638" y="462110"/>
                    <a:pt x="159249" y="304918"/>
                    <a:pt x="312924" y="187210"/>
                  </a:cubicBezTo>
                  <a:cubicBezTo>
                    <a:pt x="462219" y="72857"/>
                    <a:pt x="635677" y="12008"/>
                    <a:pt x="810262" y="1611"/>
                  </a:cubicBez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solidFill>
                  <a:schemeClr val="lt1"/>
                </a:solidFill>
              </a:endParaRPr>
            </a:p>
          </p:txBody>
        </p:sp>
        <p:pic>
          <p:nvPicPr>
            <p:cNvPr id="43" name="图片 42"/>
            <p:cNvPicPr>
              <a:picLocks noChangeAspect="1"/>
            </p:cNvPicPr>
            <p:nvPr/>
          </p:nvPicPr>
          <p:blipFill rotWithShape="1">
            <a:blip r:embed="rId2" cstate="print"/>
            <a:srcRect l="86467"/>
            <a:stretch>
              <a:fillRect/>
            </a:stretch>
          </p:blipFill>
          <p:spPr>
            <a:xfrm rot="19354029">
              <a:off x="2013464" y="1595505"/>
              <a:ext cx="320754" cy="2682734"/>
            </a:xfrm>
            <a:prstGeom prst="rect">
              <a:avLst/>
            </a:prstGeom>
          </p:spPr>
        </p:pic>
      </p:grpSp>
      <p:grpSp>
        <p:nvGrpSpPr>
          <p:cNvPr id="45" name="组合 44"/>
          <p:cNvGrpSpPr/>
          <p:nvPr/>
        </p:nvGrpSpPr>
        <p:grpSpPr>
          <a:xfrm>
            <a:off x="6356394" y="1573207"/>
            <a:ext cx="2112452" cy="2705032"/>
            <a:chOff x="1543170" y="1573207"/>
            <a:chExt cx="2112452" cy="2705032"/>
          </a:xfrm>
        </p:grpSpPr>
        <p:sp>
          <p:nvSpPr>
            <p:cNvPr id="46" name="KSO_GT1"/>
            <p:cNvSpPr txBox="1"/>
            <p:nvPr/>
          </p:nvSpPr>
          <p:spPr>
            <a:xfrm rot="3140710">
              <a:off x="1360635" y="3135296"/>
              <a:ext cx="1311503" cy="550010"/>
            </a:xfrm>
            <a:prstGeom prst="rect">
              <a:avLst/>
            </a:prstGeom>
            <a:noFill/>
          </p:spPr>
          <p:txBody>
            <a:bodyPr wrap="square" lIns="0" tIns="0" rIns="0" bIns="0" rtlCol="0" anchor="ctr" anchorCtr="0">
              <a:noAutofit/>
            </a:bodyPr>
            <a:lstStyle>
              <a:defPPr>
                <a:defRPr lang="zh-CN"/>
              </a:defPPr>
              <a:lvl1pPr marR="0" lvl="0" indent="0" algn="ctr" defTabSz="0" fontAlgn="auto">
                <a:lnSpc>
                  <a:spcPct val="100000"/>
                </a:lnSpc>
                <a:spcBef>
                  <a:spcPts val="0"/>
                </a:spcBef>
                <a:spcAft>
                  <a:spcPts val="0"/>
                </a:spcAft>
                <a:buClrTx/>
                <a:buSzTx/>
                <a:buFontTx/>
                <a:buNone/>
                <a:defRPr sz="2400" b="1" kern="0">
                  <a:solidFill>
                    <a:srgbClr val="CB9B77"/>
                  </a:solidFill>
                  <a:latin typeface="Agency FB" panose="020B0503020202020204" pitchFamily="34" charset="0"/>
                  <a:ea typeface="微软雅黑" panose="020B0503020204020204" pitchFamily="34" charset="-122"/>
                </a:defRPr>
              </a:lvl1pPr>
            </a:lstStyle>
            <a:p>
              <a:pPr algn="r"/>
              <a:r>
                <a:rPr lang="zh-CN" altLang="en-US" b="0" dirty="0">
                  <a:solidFill>
                    <a:schemeClr val="bg1"/>
                  </a:solidFill>
                  <a:latin typeface="方正正粗黑简体" panose="02000000000000000000" pitchFamily="2" charset="-122"/>
                  <a:ea typeface="方正正粗黑简体" panose="02000000000000000000" pitchFamily="2" charset="-122"/>
                </a:rPr>
                <a:t>小标题</a:t>
              </a:r>
            </a:p>
          </p:txBody>
        </p:sp>
        <p:sp>
          <p:nvSpPr>
            <p:cNvPr id="47" name="任意多边形 46"/>
            <p:cNvSpPr/>
            <p:nvPr/>
          </p:nvSpPr>
          <p:spPr>
            <a:xfrm>
              <a:off x="1543170" y="1573207"/>
              <a:ext cx="2112452" cy="2161976"/>
            </a:xfrm>
            <a:custGeom>
              <a:avLst/>
              <a:gdLst>
                <a:gd name="connsiteX0" fmla="*/ 810262 w 1773141"/>
                <a:gd name="connsiteY0" fmla="*/ 1611 h 1814710"/>
                <a:gd name="connsiteX1" fmla="*/ 1585932 w 1773141"/>
                <a:gd name="connsiteY1" fmla="*/ 355924 h 1814710"/>
                <a:gd name="connsiteX2" fmla="*/ 1417218 w 1773141"/>
                <a:gd name="connsiteY2" fmla="*/ 1628933 h 1814710"/>
                <a:gd name="connsiteX3" fmla="*/ 904488 w 1773141"/>
                <a:gd name="connsiteY3" fmla="*/ 1814710 h 1814710"/>
                <a:gd name="connsiteX4" fmla="*/ 0 w 1773141"/>
                <a:gd name="connsiteY4" fmla="*/ 633846 h 1814710"/>
                <a:gd name="connsiteX5" fmla="*/ 312924 w 1773141"/>
                <a:gd name="connsiteY5" fmla="*/ 187210 h 1814710"/>
                <a:gd name="connsiteX6" fmla="*/ 810262 w 1773141"/>
                <a:gd name="connsiteY6" fmla="*/ 1611 h 181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3141" h="1814710">
                  <a:moveTo>
                    <a:pt x="810262" y="1611"/>
                  </a:moveTo>
                  <a:cubicBezTo>
                    <a:pt x="1101237" y="-15717"/>
                    <a:pt x="1395343" y="107099"/>
                    <a:pt x="1585932" y="355924"/>
                  </a:cubicBezTo>
                  <a:cubicBezTo>
                    <a:pt x="1890875" y="754045"/>
                    <a:pt x="1815339" y="1323990"/>
                    <a:pt x="1417218" y="1628933"/>
                  </a:cubicBezTo>
                  <a:cubicBezTo>
                    <a:pt x="1263543" y="1746641"/>
                    <a:pt x="1084268" y="1807659"/>
                    <a:pt x="904488" y="1814710"/>
                  </a:cubicBezTo>
                  <a:lnTo>
                    <a:pt x="0" y="633846"/>
                  </a:lnTo>
                  <a:cubicBezTo>
                    <a:pt x="53638" y="462110"/>
                    <a:pt x="159249" y="304918"/>
                    <a:pt x="312924" y="187210"/>
                  </a:cubicBezTo>
                  <a:cubicBezTo>
                    <a:pt x="462219" y="72857"/>
                    <a:pt x="635677" y="12008"/>
                    <a:pt x="810262" y="1611"/>
                  </a:cubicBez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solidFill>
                  <a:schemeClr val="lt1"/>
                </a:solidFill>
              </a:endParaRPr>
            </a:p>
          </p:txBody>
        </p:sp>
        <p:pic>
          <p:nvPicPr>
            <p:cNvPr id="48" name="图片 47"/>
            <p:cNvPicPr>
              <a:picLocks noChangeAspect="1"/>
            </p:cNvPicPr>
            <p:nvPr/>
          </p:nvPicPr>
          <p:blipFill rotWithShape="1">
            <a:blip r:embed="rId2" cstate="print"/>
            <a:srcRect l="86467"/>
            <a:stretch>
              <a:fillRect/>
            </a:stretch>
          </p:blipFill>
          <p:spPr>
            <a:xfrm rot="19354029">
              <a:off x="2013464" y="1595505"/>
              <a:ext cx="320754" cy="2682734"/>
            </a:xfrm>
            <a:prstGeom prst="rect">
              <a:avLst/>
            </a:prstGeom>
          </p:spPr>
        </p:pic>
      </p:grpSp>
      <p:grpSp>
        <p:nvGrpSpPr>
          <p:cNvPr id="50" name="组合 49"/>
          <p:cNvGrpSpPr/>
          <p:nvPr/>
        </p:nvGrpSpPr>
        <p:grpSpPr>
          <a:xfrm>
            <a:off x="8987594" y="1573207"/>
            <a:ext cx="2112452" cy="2705032"/>
            <a:chOff x="1543170" y="1573207"/>
            <a:chExt cx="2112452" cy="2705032"/>
          </a:xfrm>
        </p:grpSpPr>
        <p:sp>
          <p:nvSpPr>
            <p:cNvPr id="51" name="KSO_GT1"/>
            <p:cNvSpPr txBox="1"/>
            <p:nvPr/>
          </p:nvSpPr>
          <p:spPr>
            <a:xfrm rot="3140710">
              <a:off x="1360635" y="3135296"/>
              <a:ext cx="1311503" cy="550010"/>
            </a:xfrm>
            <a:prstGeom prst="rect">
              <a:avLst/>
            </a:prstGeom>
            <a:noFill/>
          </p:spPr>
          <p:txBody>
            <a:bodyPr wrap="square" lIns="0" tIns="0" rIns="0" bIns="0" rtlCol="0" anchor="ctr" anchorCtr="0">
              <a:noAutofit/>
            </a:bodyPr>
            <a:lstStyle>
              <a:defPPr>
                <a:defRPr lang="zh-CN"/>
              </a:defPPr>
              <a:lvl1pPr marR="0" lvl="0" indent="0" algn="ctr" defTabSz="0" fontAlgn="auto">
                <a:lnSpc>
                  <a:spcPct val="100000"/>
                </a:lnSpc>
                <a:spcBef>
                  <a:spcPts val="0"/>
                </a:spcBef>
                <a:spcAft>
                  <a:spcPts val="0"/>
                </a:spcAft>
                <a:buClrTx/>
                <a:buSzTx/>
                <a:buFontTx/>
                <a:buNone/>
                <a:defRPr sz="2400" b="1" kern="0">
                  <a:solidFill>
                    <a:srgbClr val="CB9B77"/>
                  </a:solidFill>
                  <a:latin typeface="Agency FB" panose="020B0503020202020204" pitchFamily="34" charset="0"/>
                  <a:ea typeface="微软雅黑" panose="020B0503020204020204" pitchFamily="34" charset="-122"/>
                </a:defRPr>
              </a:lvl1pPr>
            </a:lstStyle>
            <a:p>
              <a:pPr algn="r"/>
              <a:r>
                <a:rPr lang="zh-CN" altLang="en-US" b="0" dirty="0">
                  <a:solidFill>
                    <a:schemeClr val="bg1"/>
                  </a:solidFill>
                  <a:latin typeface="方正正粗黑简体" panose="02000000000000000000" pitchFamily="2" charset="-122"/>
                  <a:ea typeface="方正正粗黑简体" panose="02000000000000000000" pitchFamily="2" charset="-122"/>
                </a:rPr>
                <a:t>小标题</a:t>
              </a:r>
            </a:p>
          </p:txBody>
        </p:sp>
        <p:sp>
          <p:nvSpPr>
            <p:cNvPr id="52" name="任意多边形 51"/>
            <p:cNvSpPr/>
            <p:nvPr/>
          </p:nvSpPr>
          <p:spPr>
            <a:xfrm>
              <a:off x="1543170" y="1573207"/>
              <a:ext cx="2112452" cy="2161976"/>
            </a:xfrm>
            <a:custGeom>
              <a:avLst/>
              <a:gdLst>
                <a:gd name="connsiteX0" fmla="*/ 810262 w 1773141"/>
                <a:gd name="connsiteY0" fmla="*/ 1611 h 1814710"/>
                <a:gd name="connsiteX1" fmla="*/ 1585932 w 1773141"/>
                <a:gd name="connsiteY1" fmla="*/ 355924 h 1814710"/>
                <a:gd name="connsiteX2" fmla="*/ 1417218 w 1773141"/>
                <a:gd name="connsiteY2" fmla="*/ 1628933 h 1814710"/>
                <a:gd name="connsiteX3" fmla="*/ 904488 w 1773141"/>
                <a:gd name="connsiteY3" fmla="*/ 1814710 h 1814710"/>
                <a:gd name="connsiteX4" fmla="*/ 0 w 1773141"/>
                <a:gd name="connsiteY4" fmla="*/ 633846 h 1814710"/>
                <a:gd name="connsiteX5" fmla="*/ 312924 w 1773141"/>
                <a:gd name="connsiteY5" fmla="*/ 187210 h 1814710"/>
                <a:gd name="connsiteX6" fmla="*/ 810262 w 1773141"/>
                <a:gd name="connsiteY6" fmla="*/ 1611 h 181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3141" h="1814710">
                  <a:moveTo>
                    <a:pt x="810262" y="1611"/>
                  </a:moveTo>
                  <a:cubicBezTo>
                    <a:pt x="1101237" y="-15717"/>
                    <a:pt x="1395343" y="107099"/>
                    <a:pt x="1585932" y="355924"/>
                  </a:cubicBezTo>
                  <a:cubicBezTo>
                    <a:pt x="1890875" y="754045"/>
                    <a:pt x="1815339" y="1323990"/>
                    <a:pt x="1417218" y="1628933"/>
                  </a:cubicBezTo>
                  <a:cubicBezTo>
                    <a:pt x="1263543" y="1746641"/>
                    <a:pt x="1084268" y="1807659"/>
                    <a:pt x="904488" y="1814710"/>
                  </a:cubicBezTo>
                  <a:lnTo>
                    <a:pt x="0" y="633846"/>
                  </a:lnTo>
                  <a:cubicBezTo>
                    <a:pt x="53638" y="462110"/>
                    <a:pt x="159249" y="304918"/>
                    <a:pt x="312924" y="187210"/>
                  </a:cubicBezTo>
                  <a:cubicBezTo>
                    <a:pt x="462219" y="72857"/>
                    <a:pt x="635677" y="12008"/>
                    <a:pt x="810262" y="1611"/>
                  </a:cubicBez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solidFill>
                  <a:schemeClr val="lt1"/>
                </a:solidFill>
              </a:endParaRPr>
            </a:p>
          </p:txBody>
        </p:sp>
        <p:pic>
          <p:nvPicPr>
            <p:cNvPr id="53" name="图片 52"/>
            <p:cNvPicPr>
              <a:picLocks noChangeAspect="1"/>
            </p:cNvPicPr>
            <p:nvPr/>
          </p:nvPicPr>
          <p:blipFill rotWithShape="1">
            <a:blip r:embed="rId2" cstate="print"/>
            <a:srcRect l="86467"/>
            <a:stretch>
              <a:fillRect/>
            </a:stretch>
          </p:blipFill>
          <p:spPr>
            <a:xfrm rot="19354029">
              <a:off x="2013464" y="1595505"/>
              <a:ext cx="320754" cy="2682734"/>
            </a:xfrm>
            <a:prstGeom prst="rect">
              <a:avLst/>
            </a:prstGeom>
          </p:spPr>
        </p:pic>
      </p:grpSp>
      <p:sp>
        <p:nvSpPr>
          <p:cNvPr id="55" name="文本框 54"/>
          <p:cNvSpPr txBox="1"/>
          <p:nvPr/>
        </p:nvSpPr>
        <p:spPr>
          <a:xfrm>
            <a:off x="997012" y="4707501"/>
            <a:ext cx="10227841" cy="1569660"/>
          </a:xfrm>
          <a:prstGeom prst="rect">
            <a:avLst/>
          </a:prstGeom>
          <a:noFill/>
        </p:spPr>
        <p:txBody>
          <a:bodyPr wrap="square" rtlCol="0">
            <a:spAutoFit/>
          </a:bodyPr>
          <a:lstStyle/>
          <a:p>
            <a:pPr algn="just">
              <a:lnSpc>
                <a:spcPct val="120000"/>
              </a:lnSpc>
            </a:pPr>
            <a:r>
              <a:rPr lang="zh-CN" altLang="en-US" sz="2000" dirty="0">
                <a:solidFill>
                  <a:schemeClr val="bg1"/>
                </a:solidFill>
                <a:latin typeface="方正正中黑简体" panose="02000000000000000000" pitchFamily="2" charset="-122"/>
                <a:ea typeface="方正正中黑简体" panose="02000000000000000000" pitchFamily="2" charset="-122"/>
              </a:rPr>
              <a:t>点击输入替换的内容点击输入替换的内容点击输入替换的内容点击输入替换的内容点击输入替换的内容点击输入替换的内容点击输入替换的内容点击输入替换的内容点击输入替换的内容点击输入替换的内容点击输入替换的内容点击输入替换的内容点击输入替换的内容点击输入替换的内容点、公正、合理、有序</a:t>
            </a:r>
          </a:p>
        </p:txBody>
      </p:sp>
      <p:cxnSp>
        <p:nvCxnSpPr>
          <p:cNvPr id="56" name="直接连接符 55"/>
          <p:cNvCxnSpPr/>
          <p:nvPr/>
        </p:nvCxnSpPr>
        <p:spPr>
          <a:xfrm>
            <a:off x="-167006" y="649286"/>
            <a:ext cx="12487343" cy="0"/>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192511" y="216155"/>
            <a:ext cx="834190" cy="834190"/>
            <a:chOff x="7414667" y="3750264"/>
            <a:chExt cx="871129" cy="871129"/>
          </a:xfrm>
        </p:grpSpPr>
        <p:sp>
          <p:nvSpPr>
            <p:cNvPr id="58" name="椭圆 57"/>
            <p:cNvSpPr/>
            <p:nvPr/>
          </p:nvSpPr>
          <p:spPr>
            <a:xfrm>
              <a:off x="7414667" y="3750264"/>
              <a:ext cx="871129" cy="871129"/>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p>
          </p:txBody>
        </p:sp>
        <p:sp>
          <p:nvSpPr>
            <p:cNvPr id="59" name="文本框 58"/>
            <p:cNvSpPr txBox="1"/>
            <p:nvPr/>
          </p:nvSpPr>
          <p:spPr>
            <a:xfrm>
              <a:off x="7461802" y="3771152"/>
              <a:ext cx="792991" cy="803513"/>
            </a:xfrm>
            <a:prstGeom prst="rect">
              <a:avLst/>
            </a:prstGeom>
            <a:noFill/>
          </p:spPr>
          <p:txBody>
            <a:bodyPr wrap="square" rtlCol="0">
              <a:spAutoFit/>
            </a:bodyPr>
            <a:lstStyle/>
            <a:p>
              <a:pPr algn="ctr"/>
              <a:r>
                <a:rPr lang="en-US" altLang="zh-CN" sz="4400" dirty="0">
                  <a:blipFill>
                    <a:blip r:embed="rId3"/>
                    <a:stretch>
                      <a:fillRect/>
                    </a:stretch>
                  </a:blipFill>
                  <a:effectLst>
                    <a:innerShdw blurRad="63500" dist="38100" dir="13500000">
                      <a:prstClr val="black">
                        <a:alpha val="50000"/>
                      </a:prstClr>
                    </a:innerShdw>
                  </a:effectLst>
                  <a:latin typeface="Akzidenz-Grotesk BQ Condensed" pitchFamily="2" charset="0"/>
                  <a:ea typeface="方正大黑简体" panose="03000509000000000000" pitchFamily="65" charset="-122"/>
                </a:rPr>
                <a:t>02</a:t>
              </a:r>
              <a:endParaRPr lang="zh-CN" altLang="en-US" sz="4400" dirty="0">
                <a:blipFill>
                  <a:blip r:embed="rId3"/>
                  <a:stretch>
                    <a:fillRect/>
                  </a:stretch>
                </a:blipFill>
                <a:effectLst>
                  <a:innerShdw blurRad="63500" dist="38100" dir="13500000">
                    <a:prstClr val="black">
                      <a:alpha val="50000"/>
                    </a:prstClr>
                  </a:innerShdw>
                </a:effectLst>
                <a:latin typeface="Akzidenz-Grotesk BQ Condensed" pitchFamily="2" charset="0"/>
                <a:ea typeface="方正大黑简体" panose="03000509000000000000" pitchFamily="65" charset="-122"/>
              </a:endParaRPr>
            </a:p>
          </p:txBody>
        </p:sp>
      </p:grpSp>
      <p:sp>
        <p:nvSpPr>
          <p:cNvPr id="60" name="文本框 59"/>
          <p:cNvSpPr txBox="1"/>
          <p:nvPr/>
        </p:nvSpPr>
        <p:spPr>
          <a:xfrm>
            <a:off x="792665" y="132025"/>
            <a:ext cx="3899180" cy="584775"/>
          </a:xfrm>
          <a:prstGeom prst="rect">
            <a:avLst/>
          </a:prstGeom>
          <a:noFill/>
        </p:spPr>
        <p:txBody>
          <a:bodyPr wrap="square" rtlCol="0">
            <a:spAutoFit/>
          </a:bodyPr>
          <a:lstStyle/>
          <a:p>
            <a:pPr algn="ctr"/>
            <a:r>
              <a:rPr lang="zh-CN" altLang="en-US" sz="3200" dirty="0">
                <a:solidFill>
                  <a:schemeClr val="bg1"/>
                </a:solidFill>
                <a:latin typeface="方正正粗黑简体" panose="02000000000000000000" pitchFamily="2" charset="-122"/>
                <a:ea typeface="方正正粗黑简体" panose="02000000000000000000" pitchFamily="2" charset="-122"/>
              </a:rPr>
              <a:t>请在此处输入标题</a:t>
            </a:r>
          </a:p>
        </p:txBody>
      </p:sp>
      <p:sp>
        <p:nvSpPr>
          <p:cNvPr id="61" name="矩形 60"/>
          <p:cNvSpPr/>
          <p:nvPr/>
        </p:nvSpPr>
        <p:spPr>
          <a:xfrm>
            <a:off x="1071837" y="664153"/>
            <a:ext cx="3031599" cy="369332"/>
          </a:xfrm>
          <a:prstGeom prst="rect">
            <a:avLst/>
          </a:prstGeom>
        </p:spPr>
        <p:txBody>
          <a:bodyPr wrap="none">
            <a:spAutoFit/>
          </a:bodyPr>
          <a:lstStyle/>
          <a:p>
            <a:r>
              <a:rPr lang="en-US" altLang="zh-CN" spc="300" dirty="0">
                <a:solidFill>
                  <a:schemeClr val="bg1"/>
                </a:solidFill>
                <a:latin typeface="Akzidenz-Grotesk BQ Condensed" pitchFamily="2" charset="0"/>
              </a:rPr>
              <a:t>Please enter a title here</a:t>
            </a:r>
            <a:endParaRPr lang="zh-CN" altLang="en-US" spc="300" dirty="0">
              <a:solidFill>
                <a:schemeClr val="bg1"/>
              </a:solidFill>
              <a:latin typeface="Akzidenz-Grotesk BQ Condensed" pitchFamily="2" charset="0"/>
            </a:endParaRPr>
          </a:p>
        </p:txBody>
      </p:sp>
      <p:grpSp>
        <p:nvGrpSpPr>
          <p:cNvPr id="62" name="组合 61"/>
          <p:cNvGrpSpPr/>
          <p:nvPr/>
        </p:nvGrpSpPr>
        <p:grpSpPr>
          <a:xfrm>
            <a:off x="4524466" y="2341007"/>
            <a:ext cx="533171" cy="497987"/>
            <a:chOff x="1740921" y="2645461"/>
            <a:chExt cx="1408013" cy="1315096"/>
          </a:xfrm>
        </p:grpSpPr>
        <p:sp>
          <p:nvSpPr>
            <p:cNvPr id="63" name="Freeform 329"/>
            <p:cNvSpPr/>
            <p:nvPr/>
          </p:nvSpPr>
          <p:spPr bwMode="auto">
            <a:xfrm>
              <a:off x="1912456" y="3288715"/>
              <a:ext cx="257301" cy="464573"/>
            </a:xfrm>
            <a:custGeom>
              <a:avLst/>
              <a:gdLst>
                <a:gd name="T0" fmla="*/ 9 w 36"/>
                <a:gd name="T1" fmla="*/ 0 h 66"/>
                <a:gd name="T2" fmla="*/ 0 w 36"/>
                <a:gd name="T3" fmla="*/ 9 h 66"/>
                <a:gd name="T4" fmla="*/ 0 w 36"/>
                <a:gd name="T5" fmla="*/ 56 h 66"/>
                <a:gd name="T6" fmla="*/ 9 w 36"/>
                <a:gd name="T7" fmla="*/ 66 h 66"/>
                <a:gd name="T8" fmla="*/ 26 w 36"/>
                <a:gd name="T9" fmla="*/ 66 h 66"/>
                <a:gd name="T10" fmla="*/ 36 w 36"/>
                <a:gd name="T11" fmla="*/ 56 h 66"/>
                <a:gd name="T12" fmla="*/ 36 w 36"/>
                <a:gd name="T13" fmla="*/ 9 h 66"/>
                <a:gd name="T14" fmla="*/ 26 w 36"/>
                <a:gd name="T15" fmla="*/ 0 h 66"/>
                <a:gd name="T16" fmla="*/ 9 w 36"/>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66">
                  <a:moveTo>
                    <a:pt x="9" y="0"/>
                  </a:moveTo>
                  <a:cubicBezTo>
                    <a:pt x="4" y="0"/>
                    <a:pt x="0" y="4"/>
                    <a:pt x="0" y="9"/>
                  </a:cubicBezTo>
                  <a:cubicBezTo>
                    <a:pt x="0" y="56"/>
                    <a:pt x="0" y="56"/>
                    <a:pt x="0" y="56"/>
                  </a:cubicBezTo>
                  <a:cubicBezTo>
                    <a:pt x="0" y="61"/>
                    <a:pt x="4" y="66"/>
                    <a:pt x="9" y="66"/>
                  </a:cubicBezTo>
                  <a:cubicBezTo>
                    <a:pt x="26" y="66"/>
                    <a:pt x="26" y="66"/>
                    <a:pt x="26" y="66"/>
                  </a:cubicBezTo>
                  <a:cubicBezTo>
                    <a:pt x="31" y="66"/>
                    <a:pt x="36" y="61"/>
                    <a:pt x="36" y="56"/>
                  </a:cubicBezTo>
                  <a:cubicBezTo>
                    <a:pt x="36" y="9"/>
                    <a:pt x="36" y="9"/>
                    <a:pt x="36" y="9"/>
                  </a:cubicBezTo>
                  <a:cubicBezTo>
                    <a:pt x="36" y="4"/>
                    <a:pt x="31" y="0"/>
                    <a:pt x="26" y="0"/>
                  </a:cubicBezTo>
                  <a:lnTo>
                    <a:pt x="9" y="0"/>
                  </a:lnTo>
                  <a:close/>
                </a:path>
              </a:pathLst>
            </a:custGeom>
            <a:blipFill dpi="0" rotWithShape="0">
              <a:blip r:embed="rId4" cstate="print">
                <a:lum/>
              </a:blip>
              <a:srcRect/>
              <a:stretch>
                <a:fillRect l="-1801913" t="-700827" r="-319487" b="-985776"/>
              </a:stretch>
            </a:blipFill>
            <a:ln>
              <a:noFill/>
            </a:ln>
          </p:spPr>
          <p:txBody>
            <a:bodyPr vert="horz" wrap="square" lIns="82305" tIns="41153" rIns="82305" bIns="41153" numCol="1" anchor="t" anchorCtr="0" compatLnSpc="1"/>
            <a:lstStyle/>
            <a:p>
              <a:endParaRPr lang="zh-CN" altLang="en-US" sz="1600" kern="0">
                <a:solidFill>
                  <a:schemeClr val="bg1"/>
                </a:solidFill>
                <a:latin typeface="方正中等线简体" panose="03000509000000000000" pitchFamily="65" charset="-122"/>
                <a:ea typeface="方正中等线简体" panose="03000509000000000000" pitchFamily="65" charset="-122"/>
              </a:endParaRPr>
            </a:p>
          </p:txBody>
        </p:sp>
        <p:sp>
          <p:nvSpPr>
            <p:cNvPr id="64" name="Freeform 330"/>
            <p:cNvSpPr/>
            <p:nvPr/>
          </p:nvSpPr>
          <p:spPr bwMode="auto">
            <a:xfrm>
              <a:off x="2305557" y="3460249"/>
              <a:ext cx="257301" cy="293041"/>
            </a:xfrm>
            <a:custGeom>
              <a:avLst/>
              <a:gdLst>
                <a:gd name="T0" fmla="*/ 9 w 36"/>
                <a:gd name="T1" fmla="*/ 0 h 42"/>
                <a:gd name="T2" fmla="*/ 0 w 36"/>
                <a:gd name="T3" fmla="*/ 9 h 42"/>
                <a:gd name="T4" fmla="*/ 0 w 36"/>
                <a:gd name="T5" fmla="*/ 32 h 42"/>
                <a:gd name="T6" fmla="*/ 9 w 36"/>
                <a:gd name="T7" fmla="*/ 42 h 42"/>
                <a:gd name="T8" fmla="*/ 26 w 36"/>
                <a:gd name="T9" fmla="*/ 42 h 42"/>
                <a:gd name="T10" fmla="*/ 36 w 36"/>
                <a:gd name="T11" fmla="*/ 32 h 42"/>
                <a:gd name="T12" fmla="*/ 36 w 36"/>
                <a:gd name="T13" fmla="*/ 9 h 42"/>
                <a:gd name="T14" fmla="*/ 26 w 36"/>
                <a:gd name="T15" fmla="*/ 0 h 42"/>
                <a:gd name="T16" fmla="*/ 9 w 36"/>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2">
                  <a:moveTo>
                    <a:pt x="9" y="0"/>
                  </a:moveTo>
                  <a:cubicBezTo>
                    <a:pt x="4" y="0"/>
                    <a:pt x="0" y="4"/>
                    <a:pt x="0" y="9"/>
                  </a:cubicBezTo>
                  <a:cubicBezTo>
                    <a:pt x="0" y="32"/>
                    <a:pt x="0" y="32"/>
                    <a:pt x="0" y="32"/>
                  </a:cubicBezTo>
                  <a:cubicBezTo>
                    <a:pt x="0" y="37"/>
                    <a:pt x="4" y="42"/>
                    <a:pt x="9" y="42"/>
                  </a:cubicBezTo>
                  <a:cubicBezTo>
                    <a:pt x="26" y="42"/>
                    <a:pt x="26" y="42"/>
                    <a:pt x="26" y="42"/>
                  </a:cubicBezTo>
                  <a:cubicBezTo>
                    <a:pt x="31" y="42"/>
                    <a:pt x="36" y="37"/>
                    <a:pt x="36" y="32"/>
                  </a:cubicBezTo>
                  <a:cubicBezTo>
                    <a:pt x="36" y="9"/>
                    <a:pt x="36" y="9"/>
                    <a:pt x="36" y="9"/>
                  </a:cubicBezTo>
                  <a:cubicBezTo>
                    <a:pt x="36" y="4"/>
                    <a:pt x="31" y="0"/>
                    <a:pt x="26" y="0"/>
                  </a:cubicBezTo>
                  <a:lnTo>
                    <a:pt x="9" y="0"/>
                  </a:lnTo>
                  <a:close/>
                </a:path>
              </a:pathLst>
            </a:custGeom>
            <a:blipFill dpi="0" rotWithShape="0">
              <a:blip r:embed="rId5" cstate="print">
                <a:lum/>
              </a:blip>
              <a:srcRect/>
              <a:stretch>
                <a:fillRect l="-1801913" t="-700827" r="-319487" b="-985776"/>
              </a:stretch>
            </a:blipFill>
            <a:ln>
              <a:noFill/>
            </a:ln>
          </p:spPr>
          <p:txBody>
            <a:bodyPr vert="horz" wrap="square" lIns="82305" tIns="41153" rIns="82305" bIns="41153" numCol="1" anchor="t" anchorCtr="0" compatLnSpc="1"/>
            <a:lstStyle/>
            <a:p>
              <a:endParaRPr lang="zh-CN" altLang="en-US" sz="1600" kern="0">
                <a:solidFill>
                  <a:schemeClr val="bg1"/>
                </a:solidFill>
                <a:latin typeface="方正中等线简体" panose="03000509000000000000" pitchFamily="65" charset="-122"/>
                <a:ea typeface="方正中等线简体" panose="03000509000000000000" pitchFamily="65" charset="-122"/>
              </a:endParaRPr>
            </a:p>
          </p:txBody>
        </p:sp>
        <p:sp>
          <p:nvSpPr>
            <p:cNvPr id="65" name="Freeform 331"/>
            <p:cNvSpPr/>
            <p:nvPr/>
          </p:nvSpPr>
          <p:spPr bwMode="auto">
            <a:xfrm>
              <a:off x="2705804" y="3088591"/>
              <a:ext cx="250157" cy="664697"/>
            </a:xfrm>
            <a:custGeom>
              <a:avLst/>
              <a:gdLst>
                <a:gd name="T0" fmla="*/ 26 w 36"/>
                <a:gd name="T1" fmla="*/ 0 h 94"/>
                <a:gd name="T2" fmla="*/ 9 w 36"/>
                <a:gd name="T3" fmla="*/ 0 h 94"/>
                <a:gd name="T4" fmla="*/ 0 w 36"/>
                <a:gd name="T5" fmla="*/ 9 h 94"/>
                <a:gd name="T6" fmla="*/ 0 w 36"/>
                <a:gd name="T7" fmla="*/ 84 h 94"/>
                <a:gd name="T8" fmla="*/ 9 w 36"/>
                <a:gd name="T9" fmla="*/ 94 h 94"/>
                <a:gd name="T10" fmla="*/ 26 w 36"/>
                <a:gd name="T11" fmla="*/ 94 h 94"/>
                <a:gd name="T12" fmla="*/ 36 w 36"/>
                <a:gd name="T13" fmla="*/ 84 h 94"/>
                <a:gd name="T14" fmla="*/ 36 w 36"/>
                <a:gd name="T15" fmla="*/ 9 h 94"/>
                <a:gd name="T16" fmla="*/ 26 w 36"/>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94">
                  <a:moveTo>
                    <a:pt x="26" y="0"/>
                  </a:moveTo>
                  <a:cubicBezTo>
                    <a:pt x="9" y="0"/>
                    <a:pt x="9" y="0"/>
                    <a:pt x="9" y="0"/>
                  </a:cubicBezTo>
                  <a:cubicBezTo>
                    <a:pt x="4" y="0"/>
                    <a:pt x="0" y="4"/>
                    <a:pt x="0" y="9"/>
                  </a:cubicBezTo>
                  <a:cubicBezTo>
                    <a:pt x="0" y="84"/>
                    <a:pt x="0" y="84"/>
                    <a:pt x="0" y="84"/>
                  </a:cubicBezTo>
                  <a:cubicBezTo>
                    <a:pt x="0" y="89"/>
                    <a:pt x="4" y="94"/>
                    <a:pt x="9" y="94"/>
                  </a:cubicBezTo>
                  <a:cubicBezTo>
                    <a:pt x="26" y="94"/>
                    <a:pt x="26" y="94"/>
                    <a:pt x="26" y="94"/>
                  </a:cubicBezTo>
                  <a:cubicBezTo>
                    <a:pt x="31" y="94"/>
                    <a:pt x="36" y="89"/>
                    <a:pt x="36" y="84"/>
                  </a:cubicBezTo>
                  <a:cubicBezTo>
                    <a:pt x="36" y="9"/>
                    <a:pt x="36" y="9"/>
                    <a:pt x="36" y="9"/>
                  </a:cubicBezTo>
                  <a:cubicBezTo>
                    <a:pt x="36" y="4"/>
                    <a:pt x="31" y="0"/>
                    <a:pt x="26" y="0"/>
                  </a:cubicBezTo>
                  <a:close/>
                </a:path>
              </a:pathLst>
            </a:custGeom>
            <a:blipFill dpi="0" rotWithShape="0">
              <a:blip r:embed="rId6" cstate="print">
                <a:lum/>
              </a:blip>
              <a:srcRect/>
              <a:stretch>
                <a:fillRect l="-1801913" t="-700827" r="-319487" b="-985776"/>
              </a:stretch>
            </a:blipFill>
            <a:ln>
              <a:noFill/>
            </a:ln>
          </p:spPr>
          <p:txBody>
            <a:bodyPr vert="horz" wrap="square" lIns="82305" tIns="41153" rIns="82305" bIns="41153" numCol="1" anchor="t" anchorCtr="0" compatLnSpc="1"/>
            <a:lstStyle/>
            <a:p>
              <a:endParaRPr lang="zh-CN" altLang="en-US" sz="1600" kern="0">
                <a:solidFill>
                  <a:schemeClr val="bg1"/>
                </a:solidFill>
                <a:latin typeface="方正中等线简体" panose="03000509000000000000" pitchFamily="65" charset="-122"/>
                <a:ea typeface="方正中等线简体" panose="03000509000000000000" pitchFamily="65" charset="-122"/>
              </a:endParaRPr>
            </a:p>
          </p:txBody>
        </p:sp>
        <p:sp>
          <p:nvSpPr>
            <p:cNvPr id="66" name="Freeform 332"/>
            <p:cNvSpPr/>
            <p:nvPr/>
          </p:nvSpPr>
          <p:spPr bwMode="auto">
            <a:xfrm>
              <a:off x="1740921" y="3846200"/>
              <a:ext cx="1408013" cy="114357"/>
            </a:xfrm>
            <a:custGeom>
              <a:avLst/>
              <a:gdLst>
                <a:gd name="T0" fmla="*/ 191 w 199"/>
                <a:gd name="T1" fmla="*/ 0 h 16"/>
                <a:gd name="T2" fmla="*/ 8 w 199"/>
                <a:gd name="T3" fmla="*/ 0 h 16"/>
                <a:gd name="T4" fmla="*/ 0 w 199"/>
                <a:gd name="T5" fmla="*/ 8 h 16"/>
                <a:gd name="T6" fmla="*/ 0 w 199"/>
                <a:gd name="T7" fmla="*/ 8 h 16"/>
                <a:gd name="T8" fmla="*/ 8 w 199"/>
                <a:gd name="T9" fmla="*/ 16 h 16"/>
                <a:gd name="T10" fmla="*/ 191 w 199"/>
                <a:gd name="T11" fmla="*/ 16 h 16"/>
                <a:gd name="T12" fmla="*/ 199 w 199"/>
                <a:gd name="T13" fmla="*/ 8 h 16"/>
                <a:gd name="T14" fmla="*/ 199 w 199"/>
                <a:gd name="T15" fmla="*/ 8 h 16"/>
                <a:gd name="T16" fmla="*/ 191 w 199"/>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6">
                  <a:moveTo>
                    <a:pt x="191" y="0"/>
                  </a:moveTo>
                  <a:cubicBezTo>
                    <a:pt x="8" y="0"/>
                    <a:pt x="8" y="0"/>
                    <a:pt x="8" y="0"/>
                  </a:cubicBezTo>
                  <a:cubicBezTo>
                    <a:pt x="3" y="0"/>
                    <a:pt x="0" y="3"/>
                    <a:pt x="0" y="8"/>
                  </a:cubicBezTo>
                  <a:cubicBezTo>
                    <a:pt x="0" y="8"/>
                    <a:pt x="0" y="8"/>
                    <a:pt x="0" y="8"/>
                  </a:cubicBezTo>
                  <a:cubicBezTo>
                    <a:pt x="0" y="13"/>
                    <a:pt x="3" y="16"/>
                    <a:pt x="8" y="16"/>
                  </a:cubicBezTo>
                  <a:cubicBezTo>
                    <a:pt x="191" y="16"/>
                    <a:pt x="191" y="16"/>
                    <a:pt x="191" y="16"/>
                  </a:cubicBezTo>
                  <a:cubicBezTo>
                    <a:pt x="196" y="16"/>
                    <a:pt x="199" y="13"/>
                    <a:pt x="199" y="8"/>
                  </a:cubicBezTo>
                  <a:cubicBezTo>
                    <a:pt x="199" y="8"/>
                    <a:pt x="199" y="8"/>
                    <a:pt x="199" y="8"/>
                  </a:cubicBezTo>
                  <a:cubicBezTo>
                    <a:pt x="199" y="3"/>
                    <a:pt x="196" y="0"/>
                    <a:pt x="191" y="0"/>
                  </a:cubicBezTo>
                  <a:close/>
                </a:path>
              </a:pathLst>
            </a:custGeom>
            <a:blipFill dpi="0" rotWithShape="0">
              <a:blip r:embed="rId7" cstate="print">
                <a:lum/>
              </a:blip>
              <a:srcRect/>
              <a:stretch>
                <a:fillRect l="-1801913" t="-700827" r="-319487" b="-985776"/>
              </a:stretch>
            </a:blipFill>
            <a:ln>
              <a:noFill/>
            </a:ln>
          </p:spPr>
          <p:txBody>
            <a:bodyPr vert="horz" wrap="square" lIns="82305" tIns="41153" rIns="82305" bIns="41153" numCol="1" anchor="t" anchorCtr="0" compatLnSpc="1"/>
            <a:lstStyle/>
            <a:p>
              <a:endParaRPr lang="zh-CN" altLang="en-US" sz="1600" kern="0">
                <a:solidFill>
                  <a:schemeClr val="bg1"/>
                </a:solidFill>
                <a:latin typeface="方正中等线简体" panose="03000509000000000000" pitchFamily="65" charset="-122"/>
                <a:ea typeface="方正中等线简体" panose="03000509000000000000" pitchFamily="65" charset="-122"/>
              </a:endParaRPr>
            </a:p>
          </p:txBody>
        </p:sp>
        <p:sp>
          <p:nvSpPr>
            <p:cNvPr id="67" name="Freeform 333"/>
            <p:cNvSpPr/>
            <p:nvPr/>
          </p:nvSpPr>
          <p:spPr bwMode="auto">
            <a:xfrm>
              <a:off x="1833838" y="2645461"/>
              <a:ext cx="1179301" cy="550342"/>
            </a:xfrm>
            <a:custGeom>
              <a:avLst/>
              <a:gdLst>
                <a:gd name="T0" fmla="*/ 8 w 167"/>
                <a:gd name="T1" fmla="*/ 68 h 78"/>
                <a:gd name="T2" fmla="*/ 28 w 167"/>
                <a:gd name="T3" fmla="*/ 48 h 78"/>
                <a:gd name="T4" fmla="*/ 82 w 167"/>
                <a:gd name="T5" fmla="*/ 77 h 78"/>
                <a:gd name="T6" fmla="*/ 84 w 167"/>
                <a:gd name="T7" fmla="*/ 78 h 78"/>
                <a:gd name="T8" fmla="*/ 87 w 167"/>
                <a:gd name="T9" fmla="*/ 77 h 78"/>
                <a:gd name="T10" fmla="*/ 148 w 167"/>
                <a:gd name="T11" fmla="*/ 22 h 78"/>
                <a:gd name="T12" fmla="*/ 154 w 167"/>
                <a:gd name="T13" fmla="*/ 28 h 78"/>
                <a:gd name="T14" fmla="*/ 155 w 167"/>
                <a:gd name="T15" fmla="*/ 29 h 78"/>
                <a:gd name="T16" fmla="*/ 156 w 167"/>
                <a:gd name="T17" fmla="*/ 28 h 78"/>
                <a:gd name="T18" fmla="*/ 158 w 167"/>
                <a:gd name="T19" fmla="*/ 26 h 78"/>
                <a:gd name="T20" fmla="*/ 166 w 167"/>
                <a:gd name="T21" fmla="*/ 2 h 78"/>
                <a:gd name="T22" fmla="*/ 166 w 167"/>
                <a:gd name="T23" fmla="*/ 0 h 78"/>
                <a:gd name="T24" fmla="*/ 165 w 167"/>
                <a:gd name="T25" fmla="*/ 0 h 78"/>
                <a:gd name="T26" fmla="*/ 164 w 167"/>
                <a:gd name="T27" fmla="*/ 0 h 78"/>
                <a:gd name="T28" fmla="*/ 140 w 167"/>
                <a:gd name="T29" fmla="*/ 9 h 78"/>
                <a:gd name="T30" fmla="*/ 139 w 167"/>
                <a:gd name="T31" fmla="*/ 10 h 78"/>
                <a:gd name="T32" fmla="*/ 138 w 167"/>
                <a:gd name="T33" fmla="*/ 12 h 78"/>
                <a:gd name="T34" fmla="*/ 138 w 167"/>
                <a:gd name="T35" fmla="*/ 13 h 78"/>
                <a:gd name="T36" fmla="*/ 142 w 167"/>
                <a:gd name="T37" fmla="*/ 17 h 78"/>
                <a:gd name="T38" fmla="*/ 83 w 167"/>
                <a:gd name="T39" fmla="*/ 69 h 78"/>
                <a:gd name="T40" fmla="*/ 29 w 167"/>
                <a:gd name="T41" fmla="*/ 40 h 78"/>
                <a:gd name="T42" fmla="*/ 25 w 167"/>
                <a:gd name="T43" fmla="*/ 41 h 78"/>
                <a:gd name="T44" fmla="*/ 2 w 167"/>
                <a:gd name="T45" fmla="*/ 63 h 78"/>
                <a:gd name="T46" fmla="*/ 2 w 167"/>
                <a:gd name="T47" fmla="*/ 68 h 78"/>
                <a:gd name="T48" fmla="*/ 8 w 167"/>
                <a:gd name="T49"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7" h="78">
                  <a:moveTo>
                    <a:pt x="8" y="68"/>
                  </a:moveTo>
                  <a:cubicBezTo>
                    <a:pt x="28" y="48"/>
                    <a:pt x="28" y="48"/>
                    <a:pt x="28" y="48"/>
                  </a:cubicBezTo>
                  <a:cubicBezTo>
                    <a:pt x="82" y="77"/>
                    <a:pt x="82" y="77"/>
                    <a:pt x="82" y="77"/>
                  </a:cubicBezTo>
                  <a:cubicBezTo>
                    <a:pt x="83" y="78"/>
                    <a:pt x="83" y="78"/>
                    <a:pt x="84" y="78"/>
                  </a:cubicBezTo>
                  <a:cubicBezTo>
                    <a:pt x="85" y="78"/>
                    <a:pt x="86" y="78"/>
                    <a:pt x="87" y="77"/>
                  </a:cubicBezTo>
                  <a:cubicBezTo>
                    <a:pt x="148" y="22"/>
                    <a:pt x="148" y="22"/>
                    <a:pt x="148" y="22"/>
                  </a:cubicBezTo>
                  <a:cubicBezTo>
                    <a:pt x="154" y="28"/>
                    <a:pt x="154" y="28"/>
                    <a:pt x="154" y="28"/>
                  </a:cubicBezTo>
                  <a:cubicBezTo>
                    <a:pt x="154" y="29"/>
                    <a:pt x="154" y="29"/>
                    <a:pt x="155" y="29"/>
                  </a:cubicBezTo>
                  <a:cubicBezTo>
                    <a:pt x="155" y="29"/>
                    <a:pt x="156" y="28"/>
                    <a:pt x="156" y="28"/>
                  </a:cubicBezTo>
                  <a:cubicBezTo>
                    <a:pt x="157" y="27"/>
                    <a:pt x="157" y="26"/>
                    <a:pt x="158" y="26"/>
                  </a:cubicBezTo>
                  <a:cubicBezTo>
                    <a:pt x="158" y="26"/>
                    <a:pt x="163" y="11"/>
                    <a:pt x="166" y="2"/>
                  </a:cubicBezTo>
                  <a:cubicBezTo>
                    <a:pt x="166" y="2"/>
                    <a:pt x="167" y="1"/>
                    <a:pt x="166" y="0"/>
                  </a:cubicBezTo>
                  <a:cubicBezTo>
                    <a:pt x="166" y="0"/>
                    <a:pt x="165" y="0"/>
                    <a:pt x="165" y="0"/>
                  </a:cubicBezTo>
                  <a:cubicBezTo>
                    <a:pt x="164" y="0"/>
                    <a:pt x="164" y="0"/>
                    <a:pt x="164" y="0"/>
                  </a:cubicBezTo>
                  <a:cubicBezTo>
                    <a:pt x="140" y="9"/>
                    <a:pt x="140" y="9"/>
                    <a:pt x="140" y="9"/>
                  </a:cubicBezTo>
                  <a:cubicBezTo>
                    <a:pt x="140" y="9"/>
                    <a:pt x="139" y="10"/>
                    <a:pt x="139" y="10"/>
                  </a:cubicBezTo>
                  <a:cubicBezTo>
                    <a:pt x="138" y="11"/>
                    <a:pt x="138" y="12"/>
                    <a:pt x="138" y="12"/>
                  </a:cubicBezTo>
                  <a:cubicBezTo>
                    <a:pt x="138" y="12"/>
                    <a:pt x="138" y="13"/>
                    <a:pt x="138" y="13"/>
                  </a:cubicBezTo>
                  <a:cubicBezTo>
                    <a:pt x="142" y="17"/>
                    <a:pt x="142" y="17"/>
                    <a:pt x="142" y="17"/>
                  </a:cubicBezTo>
                  <a:cubicBezTo>
                    <a:pt x="83" y="69"/>
                    <a:pt x="83" y="69"/>
                    <a:pt x="83" y="69"/>
                  </a:cubicBezTo>
                  <a:cubicBezTo>
                    <a:pt x="29" y="40"/>
                    <a:pt x="29" y="40"/>
                    <a:pt x="29" y="40"/>
                  </a:cubicBezTo>
                  <a:cubicBezTo>
                    <a:pt x="28" y="39"/>
                    <a:pt x="26" y="39"/>
                    <a:pt x="25" y="41"/>
                  </a:cubicBezTo>
                  <a:cubicBezTo>
                    <a:pt x="2" y="63"/>
                    <a:pt x="2" y="63"/>
                    <a:pt x="2" y="63"/>
                  </a:cubicBezTo>
                  <a:cubicBezTo>
                    <a:pt x="0" y="64"/>
                    <a:pt x="0" y="67"/>
                    <a:pt x="2" y="68"/>
                  </a:cubicBezTo>
                  <a:cubicBezTo>
                    <a:pt x="4" y="70"/>
                    <a:pt x="6" y="70"/>
                    <a:pt x="8" y="68"/>
                  </a:cubicBezTo>
                  <a:close/>
                </a:path>
              </a:pathLst>
            </a:custGeom>
            <a:blipFill dpi="0" rotWithShape="0">
              <a:blip r:embed="rId8" cstate="print">
                <a:lum/>
              </a:blip>
              <a:srcRect/>
              <a:stretch>
                <a:fillRect l="-1801913" t="-700827" r="-319487" b="-985776"/>
              </a:stretch>
            </a:blipFill>
            <a:ln>
              <a:noFill/>
            </a:ln>
          </p:spPr>
          <p:txBody>
            <a:bodyPr vert="horz" wrap="square" lIns="82305" tIns="41153" rIns="82305" bIns="41153" numCol="1" anchor="t" anchorCtr="0" compatLnSpc="1"/>
            <a:lstStyle/>
            <a:p>
              <a:endParaRPr lang="zh-CN" altLang="en-US" sz="1600" kern="0">
                <a:solidFill>
                  <a:schemeClr val="bg1"/>
                </a:solidFill>
                <a:latin typeface="方正中等线简体" panose="03000509000000000000" pitchFamily="65" charset="-122"/>
                <a:ea typeface="方正中等线简体" panose="03000509000000000000" pitchFamily="65" charset="-122"/>
              </a:endParaRPr>
            </a:p>
          </p:txBody>
        </p:sp>
      </p:grpSp>
      <p:grpSp>
        <p:nvGrpSpPr>
          <p:cNvPr id="68" name="组合 67"/>
          <p:cNvGrpSpPr/>
          <p:nvPr/>
        </p:nvGrpSpPr>
        <p:grpSpPr>
          <a:xfrm>
            <a:off x="7239220" y="2392200"/>
            <a:ext cx="478267" cy="495245"/>
            <a:chOff x="4571018" y="3941631"/>
            <a:chExt cx="1142820" cy="1183390"/>
          </a:xfrm>
        </p:grpSpPr>
        <p:sp>
          <p:nvSpPr>
            <p:cNvPr id="69" name="Freeform 237"/>
            <p:cNvSpPr/>
            <p:nvPr/>
          </p:nvSpPr>
          <p:spPr bwMode="auto">
            <a:xfrm>
              <a:off x="5030850" y="3941631"/>
              <a:ext cx="426023" cy="561264"/>
            </a:xfrm>
            <a:custGeom>
              <a:avLst/>
              <a:gdLst>
                <a:gd name="T0" fmla="*/ 126 w 126"/>
                <a:gd name="T1" fmla="*/ 28 h 166"/>
                <a:gd name="T2" fmla="*/ 38 w 126"/>
                <a:gd name="T3" fmla="*/ 166 h 166"/>
                <a:gd name="T4" fmla="*/ 36 w 126"/>
                <a:gd name="T5" fmla="*/ 166 h 166"/>
                <a:gd name="T6" fmla="*/ 0 w 126"/>
                <a:gd name="T7" fmla="*/ 3 h 166"/>
                <a:gd name="T8" fmla="*/ 0 w 126"/>
                <a:gd name="T9" fmla="*/ 3 h 166"/>
                <a:gd name="T10" fmla="*/ 17 w 126"/>
                <a:gd name="T11" fmla="*/ 1 h 166"/>
                <a:gd name="T12" fmla="*/ 33 w 126"/>
                <a:gd name="T13" fmla="*/ 0 h 166"/>
                <a:gd name="T14" fmla="*/ 48 w 126"/>
                <a:gd name="T15" fmla="*/ 0 h 166"/>
                <a:gd name="T16" fmla="*/ 63 w 126"/>
                <a:gd name="T17" fmla="*/ 2 h 166"/>
                <a:gd name="T18" fmla="*/ 79 w 126"/>
                <a:gd name="T19" fmla="*/ 5 h 166"/>
                <a:gd name="T20" fmla="*/ 94 w 126"/>
                <a:gd name="T21" fmla="*/ 10 h 166"/>
                <a:gd name="T22" fmla="*/ 108 w 126"/>
                <a:gd name="T23" fmla="*/ 17 h 166"/>
                <a:gd name="T24" fmla="*/ 123 w 126"/>
                <a:gd name="T25" fmla="*/ 25 h 166"/>
                <a:gd name="T26" fmla="*/ 123 w 126"/>
                <a:gd name="T27" fmla="*/ 25 h 166"/>
                <a:gd name="T28" fmla="*/ 126 w 126"/>
                <a:gd name="T29" fmla="*/ 28 h 166"/>
                <a:gd name="T30" fmla="*/ 126 w 126"/>
                <a:gd name="T31" fmla="*/ 2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6" h="166">
                  <a:moveTo>
                    <a:pt x="126" y="28"/>
                  </a:moveTo>
                  <a:lnTo>
                    <a:pt x="38" y="166"/>
                  </a:lnTo>
                  <a:lnTo>
                    <a:pt x="36" y="166"/>
                  </a:lnTo>
                  <a:lnTo>
                    <a:pt x="0" y="3"/>
                  </a:lnTo>
                  <a:lnTo>
                    <a:pt x="0" y="3"/>
                  </a:lnTo>
                  <a:lnTo>
                    <a:pt x="17" y="1"/>
                  </a:lnTo>
                  <a:lnTo>
                    <a:pt x="33" y="0"/>
                  </a:lnTo>
                  <a:lnTo>
                    <a:pt x="48" y="0"/>
                  </a:lnTo>
                  <a:lnTo>
                    <a:pt x="63" y="2"/>
                  </a:lnTo>
                  <a:lnTo>
                    <a:pt x="79" y="5"/>
                  </a:lnTo>
                  <a:lnTo>
                    <a:pt x="94" y="10"/>
                  </a:lnTo>
                  <a:lnTo>
                    <a:pt x="108" y="17"/>
                  </a:lnTo>
                  <a:lnTo>
                    <a:pt x="123" y="25"/>
                  </a:lnTo>
                  <a:lnTo>
                    <a:pt x="123" y="25"/>
                  </a:lnTo>
                  <a:lnTo>
                    <a:pt x="126" y="28"/>
                  </a:lnTo>
                  <a:lnTo>
                    <a:pt x="126" y="28"/>
                  </a:lnTo>
                  <a:close/>
                </a:path>
              </a:pathLst>
            </a:custGeom>
            <a:blipFill dpi="0" rotWithShape="0">
              <a:blip r:embed="rId9" cstate="print">
                <a:lum/>
              </a:blip>
              <a:srcRect/>
              <a:stretch>
                <a:fillRect l="-1801913" t="-700827" r="-319487" b="-985776"/>
              </a:stretch>
            </a:blipFill>
            <a:ln>
              <a:noFill/>
            </a:ln>
          </p:spPr>
          <p:txBody>
            <a:bodyPr vert="horz" wrap="square" lIns="82305" tIns="41153" rIns="82305" bIns="41153" numCol="1" anchor="t" anchorCtr="0" compatLnSpc="1"/>
            <a:lstStyle/>
            <a:p>
              <a:endParaRPr lang="zh-CN" altLang="en-US" sz="1600" kern="0">
                <a:solidFill>
                  <a:schemeClr val="bg1"/>
                </a:solidFill>
                <a:latin typeface="方正中等线简体" panose="03000509000000000000" pitchFamily="65" charset="-122"/>
                <a:ea typeface="方正中等线简体" panose="03000509000000000000" pitchFamily="65" charset="-122"/>
              </a:endParaRPr>
            </a:p>
          </p:txBody>
        </p:sp>
        <p:sp>
          <p:nvSpPr>
            <p:cNvPr id="70" name="Freeform 238"/>
            <p:cNvSpPr/>
            <p:nvPr/>
          </p:nvSpPr>
          <p:spPr bwMode="auto">
            <a:xfrm>
              <a:off x="5172859" y="4103925"/>
              <a:ext cx="540979" cy="1000812"/>
            </a:xfrm>
            <a:custGeom>
              <a:avLst/>
              <a:gdLst>
                <a:gd name="T0" fmla="*/ 155 w 159"/>
                <a:gd name="T1" fmla="*/ 101 h 296"/>
                <a:gd name="T2" fmla="*/ 155 w 159"/>
                <a:gd name="T3" fmla="*/ 101 h 296"/>
                <a:gd name="T4" fmla="*/ 156 w 159"/>
                <a:gd name="T5" fmla="*/ 105 h 296"/>
                <a:gd name="T6" fmla="*/ 156 w 159"/>
                <a:gd name="T7" fmla="*/ 105 h 296"/>
                <a:gd name="T8" fmla="*/ 156 w 159"/>
                <a:gd name="T9" fmla="*/ 105 h 296"/>
                <a:gd name="T10" fmla="*/ 158 w 159"/>
                <a:gd name="T11" fmla="*/ 120 h 296"/>
                <a:gd name="T12" fmla="*/ 159 w 159"/>
                <a:gd name="T13" fmla="*/ 136 h 296"/>
                <a:gd name="T14" fmla="*/ 158 w 159"/>
                <a:gd name="T15" fmla="*/ 151 h 296"/>
                <a:gd name="T16" fmla="*/ 157 w 159"/>
                <a:gd name="T17" fmla="*/ 166 h 296"/>
                <a:gd name="T18" fmla="*/ 153 w 159"/>
                <a:gd name="T19" fmla="*/ 182 h 296"/>
                <a:gd name="T20" fmla="*/ 149 w 159"/>
                <a:gd name="T21" fmla="*/ 196 h 296"/>
                <a:gd name="T22" fmla="*/ 141 w 159"/>
                <a:gd name="T23" fmla="*/ 211 h 296"/>
                <a:gd name="T24" fmla="*/ 133 w 159"/>
                <a:gd name="T25" fmla="*/ 225 h 296"/>
                <a:gd name="T26" fmla="*/ 133 w 159"/>
                <a:gd name="T27" fmla="*/ 225 h 296"/>
                <a:gd name="T28" fmla="*/ 124 w 159"/>
                <a:gd name="T29" fmla="*/ 238 h 296"/>
                <a:gd name="T30" fmla="*/ 114 w 159"/>
                <a:gd name="T31" fmla="*/ 250 h 296"/>
                <a:gd name="T32" fmla="*/ 103 w 159"/>
                <a:gd name="T33" fmla="*/ 261 h 296"/>
                <a:gd name="T34" fmla="*/ 91 w 159"/>
                <a:gd name="T35" fmla="*/ 271 h 296"/>
                <a:gd name="T36" fmla="*/ 78 w 159"/>
                <a:gd name="T37" fmla="*/ 278 h 296"/>
                <a:gd name="T38" fmla="*/ 64 w 159"/>
                <a:gd name="T39" fmla="*/ 286 h 296"/>
                <a:gd name="T40" fmla="*/ 50 w 159"/>
                <a:gd name="T41" fmla="*/ 291 h 296"/>
                <a:gd name="T42" fmla="*/ 34 w 159"/>
                <a:gd name="T43" fmla="*/ 296 h 296"/>
                <a:gd name="T44" fmla="*/ 0 w 159"/>
                <a:gd name="T45" fmla="*/ 138 h 296"/>
                <a:gd name="T46" fmla="*/ 88 w 159"/>
                <a:gd name="T47" fmla="*/ 0 h 296"/>
                <a:gd name="T48" fmla="*/ 88 w 159"/>
                <a:gd name="T49" fmla="*/ 0 h 296"/>
                <a:gd name="T50" fmla="*/ 101 w 159"/>
                <a:gd name="T51" fmla="*/ 10 h 296"/>
                <a:gd name="T52" fmla="*/ 112 w 159"/>
                <a:gd name="T53" fmla="*/ 21 h 296"/>
                <a:gd name="T54" fmla="*/ 122 w 159"/>
                <a:gd name="T55" fmla="*/ 32 h 296"/>
                <a:gd name="T56" fmla="*/ 131 w 159"/>
                <a:gd name="T57" fmla="*/ 44 h 296"/>
                <a:gd name="T58" fmla="*/ 139 w 159"/>
                <a:gd name="T59" fmla="*/ 57 h 296"/>
                <a:gd name="T60" fmla="*/ 146 w 159"/>
                <a:gd name="T61" fmla="*/ 71 h 296"/>
                <a:gd name="T62" fmla="*/ 151 w 159"/>
                <a:gd name="T63" fmla="*/ 86 h 296"/>
                <a:gd name="T64" fmla="*/ 155 w 159"/>
                <a:gd name="T65" fmla="*/ 101 h 296"/>
                <a:gd name="T66" fmla="*/ 155 w 159"/>
                <a:gd name="T67" fmla="*/ 101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9" h="296">
                  <a:moveTo>
                    <a:pt x="155" y="101"/>
                  </a:moveTo>
                  <a:lnTo>
                    <a:pt x="155" y="101"/>
                  </a:lnTo>
                  <a:lnTo>
                    <a:pt x="156" y="105"/>
                  </a:lnTo>
                  <a:lnTo>
                    <a:pt x="156" y="105"/>
                  </a:lnTo>
                  <a:lnTo>
                    <a:pt x="156" y="105"/>
                  </a:lnTo>
                  <a:lnTo>
                    <a:pt x="158" y="120"/>
                  </a:lnTo>
                  <a:lnTo>
                    <a:pt x="159" y="136"/>
                  </a:lnTo>
                  <a:lnTo>
                    <a:pt x="158" y="151"/>
                  </a:lnTo>
                  <a:lnTo>
                    <a:pt x="157" y="166"/>
                  </a:lnTo>
                  <a:lnTo>
                    <a:pt x="153" y="182"/>
                  </a:lnTo>
                  <a:lnTo>
                    <a:pt x="149" y="196"/>
                  </a:lnTo>
                  <a:lnTo>
                    <a:pt x="141" y="211"/>
                  </a:lnTo>
                  <a:lnTo>
                    <a:pt x="133" y="225"/>
                  </a:lnTo>
                  <a:lnTo>
                    <a:pt x="133" y="225"/>
                  </a:lnTo>
                  <a:lnTo>
                    <a:pt x="124" y="238"/>
                  </a:lnTo>
                  <a:lnTo>
                    <a:pt x="114" y="250"/>
                  </a:lnTo>
                  <a:lnTo>
                    <a:pt x="103" y="261"/>
                  </a:lnTo>
                  <a:lnTo>
                    <a:pt x="91" y="271"/>
                  </a:lnTo>
                  <a:lnTo>
                    <a:pt x="78" y="278"/>
                  </a:lnTo>
                  <a:lnTo>
                    <a:pt x="64" y="286"/>
                  </a:lnTo>
                  <a:lnTo>
                    <a:pt x="50" y="291"/>
                  </a:lnTo>
                  <a:lnTo>
                    <a:pt x="34" y="296"/>
                  </a:lnTo>
                  <a:lnTo>
                    <a:pt x="0" y="138"/>
                  </a:lnTo>
                  <a:lnTo>
                    <a:pt x="88" y="0"/>
                  </a:lnTo>
                  <a:lnTo>
                    <a:pt x="88" y="0"/>
                  </a:lnTo>
                  <a:lnTo>
                    <a:pt x="101" y="10"/>
                  </a:lnTo>
                  <a:lnTo>
                    <a:pt x="112" y="21"/>
                  </a:lnTo>
                  <a:lnTo>
                    <a:pt x="122" y="32"/>
                  </a:lnTo>
                  <a:lnTo>
                    <a:pt x="131" y="44"/>
                  </a:lnTo>
                  <a:lnTo>
                    <a:pt x="139" y="57"/>
                  </a:lnTo>
                  <a:lnTo>
                    <a:pt x="146" y="71"/>
                  </a:lnTo>
                  <a:lnTo>
                    <a:pt x="151" y="86"/>
                  </a:lnTo>
                  <a:lnTo>
                    <a:pt x="155" y="101"/>
                  </a:lnTo>
                  <a:lnTo>
                    <a:pt x="155" y="101"/>
                  </a:lnTo>
                  <a:close/>
                </a:path>
              </a:pathLst>
            </a:custGeom>
            <a:blipFill dpi="0" rotWithShape="0">
              <a:blip r:embed="rId10" cstate="print">
                <a:lum/>
              </a:blip>
              <a:srcRect/>
              <a:stretch>
                <a:fillRect l="-1801913" t="-700827" r="-319487" b="-985776"/>
              </a:stretch>
            </a:blipFill>
            <a:ln>
              <a:noFill/>
            </a:ln>
          </p:spPr>
          <p:txBody>
            <a:bodyPr vert="horz" wrap="square" lIns="82305" tIns="41153" rIns="82305" bIns="41153" numCol="1" anchor="t" anchorCtr="0" compatLnSpc="1"/>
            <a:lstStyle/>
            <a:p>
              <a:endParaRPr lang="zh-CN" altLang="en-US" sz="1600" kern="0">
                <a:solidFill>
                  <a:schemeClr val="bg1"/>
                </a:solidFill>
                <a:latin typeface="方正中等线简体" panose="03000509000000000000" pitchFamily="65" charset="-122"/>
                <a:ea typeface="方正中等线简体" panose="03000509000000000000" pitchFamily="65" charset="-122"/>
              </a:endParaRPr>
            </a:p>
          </p:txBody>
        </p:sp>
        <p:sp>
          <p:nvSpPr>
            <p:cNvPr id="71" name="Freeform 239"/>
            <p:cNvSpPr/>
            <p:nvPr/>
          </p:nvSpPr>
          <p:spPr bwMode="auto">
            <a:xfrm>
              <a:off x="4571018" y="4029538"/>
              <a:ext cx="676224" cy="1095483"/>
            </a:xfrm>
            <a:custGeom>
              <a:avLst/>
              <a:gdLst>
                <a:gd name="T0" fmla="*/ 131 w 201"/>
                <a:gd name="T1" fmla="*/ 0 h 323"/>
                <a:gd name="T2" fmla="*/ 201 w 201"/>
                <a:gd name="T3" fmla="*/ 319 h 323"/>
                <a:gd name="T4" fmla="*/ 201 w 201"/>
                <a:gd name="T5" fmla="*/ 319 h 323"/>
                <a:gd name="T6" fmla="*/ 200 w 201"/>
                <a:gd name="T7" fmla="*/ 320 h 323"/>
                <a:gd name="T8" fmla="*/ 200 w 201"/>
                <a:gd name="T9" fmla="*/ 320 h 323"/>
                <a:gd name="T10" fmla="*/ 184 w 201"/>
                <a:gd name="T11" fmla="*/ 322 h 323"/>
                <a:gd name="T12" fmla="*/ 168 w 201"/>
                <a:gd name="T13" fmla="*/ 323 h 323"/>
                <a:gd name="T14" fmla="*/ 152 w 201"/>
                <a:gd name="T15" fmla="*/ 323 h 323"/>
                <a:gd name="T16" fmla="*/ 136 w 201"/>
                <a:gd name="T17" fmla="*/ 321 h 323"/>
                <a:gd name="T18" fmla="*/ 121 w 201"/>
                <a:gd name="T19" fmla="*/ 318 h 323"/>
                <a:gd name="T20" fmla="*/ 106 w 201"/>
                <a:gd name="T21" fmla="*/ 312 h 323"/>
                <a:gd name="T22" fmla="*/ 91 w 201"/>
                <a:gd name="T23" fmla="*/ 306 h 323"/>
                <a:gd name="T24" fmla="*/ 77 w 201"/>
                <a:gd name="T25" fmla="*/ 297 h 323"/>
                <a:gd name="T26" fmla="*/ 77 w 201"/>
                <a:gd name="T27" fmla="*/ 297 h 323"/>
                <a:gd name="T28" fmla="*/ 63 w 201"/>
                <a:gd name="T29" fmla="*/ 288 h 323"/>
                <a:gd name="T30" fmla="*/ 50 w 201"/>
                <a:gd name="T31" fmla="*/ 278 h 323"/>
                <a:gd name="T32" fmla="*/ 40 w 201"/>
                <a:gd name="T33" fmla="*/ 266 h 323"/>
                <a:gd name="T34" fmla="*/ 30 w 201"/>
                <a:gd name="T35" fmla="*/ 254 h 323"/>
                <a:gd name="T36" fmla="*/ 22 w 201"/>
                <a:gd name="T37" fmla="*/ 241 h 323"/>
                <a:gd name="T38" fmla="*/ 15 w 201"/>
                <a:gd name="T39" fmla="*/ 227 h 323"/>
                <a:gd name="T40" fmla="*/ 9 w 201"/>
                <a:gd name="T41" fmla="*/ 211 h 323"/>
                <a:gd name="T42" fmla="*/ 5 w 201"/>
                <a:gd name="T43" fmla="*/ 195 h 323"/>
                <a:gd name="T44" fmla="*/ 5 w 201"/>
                <a:gd name="T45" fmla="*/ 195 h 323"/>
                <a:gd name="T46" fmla="*/ 2 w 201"/>
                <a:gd name="T47" fmla="*/ 179 h 323"/>
                <a:gd name="T48" fmla="*/ 0 w 201"/>
                <a:gd name="T49" fmla="*/ 162 h 323"/>
                <a:gd name="T50" fmla="*/ 2 w 201"/>
                <a:gd name="T51" fmla="*/ 146 h 323"/>
                <a:gd name="T52" fmla="*/ 3 w 201"/>
                <a:gd name="T53" fmla="*/ 131 h 323"/>
                <a:gd name="T54" fmla="*/ 7 w 201"/>
                <a:gd name="T55" fmla="*/ 116 h 323"/>
                <a:gd name="T56" fmla="*/ 11 w 201"/>
                <a:gd name="T57" fmla="*/ 101 h 323"/>
                <a:gd name="T58" fmla="*/ 18 w 201"/>
                <a:gd name="T59" fmla="*/ 86 h 323"/>
                <a:gd name="T60" fmla="*/ 27 w 201"/>
                <a:gd name="T61" fmla="*/ 71 h 323"/>
                <a:gd name="T62" fmla="*/ 27 w 201"/>
                <a:gd name="T63" fmla="*/ 71 h 323"/>
                <a:gd name="T64" fmla="*/ 36 w 201"/>
                <a:gd name="T65" fmla="*/ 58 h 323"/>
                <a:gd name="T66" fmla="*/ 47 w 201"/>
                <a:gd name="T67" fmla="*/ 45 h 323"/>
                <a:gd name="T68" fmla="*/ 58 w 201"/>
                <a:gd name="T69" fmla="*/ 34 h 323"/>
                <a:gd name="T70" fmla="*/ 71 w 201"/>
                <a:gd name="T71" fmla="*/ 25 h 323"/>
                <a:gd name="T72" fmla="*/ 84 w 201"/>
                <a:gd name="T73" fmla="*/ 17 h 323"/>
                <a:gd name="T74" fmla="*/ 98 w 201"/>
                <a:gd name="T75" fmla="*/ 9 h 323"/>
                <a:gd name="T76" fmla="*/ 113 w 201"/>
                <a:gd name="T77" fmla="*/ 4 h 323"/>
                <a:gd name="T78" fmla="*/ 130 w 201"/>
                <a:gd name="T79" fmla="*/ 0 h 323"/>
                <a:gd name="T80" fmla="*/ 130 w 201"/>
                <a:gd name="T81" fmla="*/ 0 h 323"/>
                <a:gd name="T82" fmla="*/ 131 w 201"/>
                <a:gd name="T83" fmla="*/ 0 h 323"/>
                <a:gd name="T84" fmla="*/ 131 w 201"/>
                <a:gd name="T85"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1" h="323">
                  <a:moveTo>
                    <a:pt x="131" y="0"/>
                  </a:moveTo>
                  <a:lnTo>
                    <a:pt x="201" y="319"/>
                  </a:lnTo>
                  <a:lnTo>
                    <a:pt x="201" y="319"/>
                  </a:lnTo>
                  <a:lnTo>
                    <a:pt x="200" y="320"/>
                  </a:lnTo>
                  <a:lnTo>
                    <a:pt x="200" y="320"/>
                  </a:lnTo>
                  <a:lnTo>
                    <a:pt x="184" y="322"/>
                  </a:lnTo>
                  <a:lnTo>
                    <a:pt x="168" y="323"/>
                  </a:lnTo>
                  <a:lnTo>
                    <a:pt x="152" y="323"/>
                  </a:lnTo>
                  <a:lnTo>
                    <a:pt x="136" y="321"/>
                  </a:lnTo>
                  <a:lnTo>
                    <a:pt x="121" y="318"/>
                  </a:lnTo>
                  <a:lnTo>
                    <a:pt x="106" y="312"/>
                  </a:lnTo>
                  <a:lnTo>
                    <a:pt x="91" y="306"/>
                  </a:lnTo>
                  <a:lnTo>
                    <a:pt x="77" y="297"/>
                  </a:lnTo>
                  <a:lnTo>
                    <a:pt x="77" y="297"/>
                  </a:lnTo>
                  <a:lnTo>
                    <a:pt x="63" y="288"/>
                  </a:lnTo>
                  <a:lnTo>
                    <a:pt x="50" y="278"/>
                  </a:lnTo>
                  <a:lnTo>
                    <a:pt x="40" y="266"/>
                  </a:lnTo>
                  <a:lnTo>
                    <a:pt x="30" y="254"/>
                  </a:lnTo>
                  <a:lnTo>
                    <a:pt x="22" y="241"/>
                  </a:lnTo>
                  <a:lnTo>
                    <a:pt x="15" y="227"/>
                  </a:lnTo>
                  <a:lnTo>
                    <a:pt x="9" y="211"/>
                  </a:lnTo>
                  <a:lnTo>
                    <a:pt x="5" y="195"/>
                  </a:lnTo>
                  <a:lnTo>
                    <a:pt x="5" y="195"/>
                  </a:lnTo>
                  <a:lnTo>
                    <a:pt x="2" y="179"/>
                  </a:lnTo>
                  <a:lnTo>
                    <a:pt x="0" y="162"/>
                  </a:lnTo>
                  <a:lnTo>
                    <a:pt x="2" y="146"/>
                  </a:lnTo>
                  <a:lnTo>
                    <a:pt x="3" y="131"/>
                  </a:lnTo>
                  <a:lnTo>
                    <a:pt x="7" y="116"/>
                  </a:lnTo>
                  <a:lnTo>
                    <a:pt x="11" y="101"/>
                  </a:lnTo>
                  <a:lnTo>
                    <a:pt x="18" y="86"/>
                  </a:lnTo>
                  <a:lnTo>
                    <a:pt x="27" y="71"/>
                  </a:lnTo>
                  <a:lnTo>
                    <a:pt x="27" y="71"/>
                  </a:lnTo>
                  <a:lnTo>
                    <a:pt x="36" y="58"/>
                  </a:lnTo>
                  <a:lnTo>
                    <a:pt x="47" y="45"/>
                  </a:lnTo>
                  <a:lnTo>
                    <a:pt x="58" y="34"/>
                  </a:lnTo>
                  <a:lnTo>
                    <a:pt x="71" y="25"/>
                  </a:lnTo>
                  <a:lnTo>
                    <a:pt x="84" y="17"/>
                  </a:lnTo>
                  <a:lnTo>
                    <a:pt x="98" y="9"/>
                  </a:lnTo>
                  <a:lnTo>
                    <a:pt x="113" y="4"/>
                  </a:lnTo>
                  <a:lnTo>
                    <a:pt x="130" y="0"/>
                  </a:lnTo>
                  <a:lnTo>
                    <a:pt x="130" y="0"/>
                  </a:lnTo>
                  <a:lnTo>
                    <a:pt x="131" y="0"/>
                  </a:lnTo>
                  <a:lnTo>
                    <a:pt x="131" y="0"/>
                  </a:lnTo>
                  <a:close/>
                </a:path>
              </a:pathLst>
            </a:custGeom>
            <a:blipFill dpi="0" rotWithShape="0">
              <a:blip r:embed="rId11" cstate="print">
                <a:lum/>
              </a:blip>
              <a:srcRect/>
              <a:stretch>
                <a:fillRect l="-1801913" t="-700827" r="-319487" b="-985776"/>
              </a:stretch>
            </a:blipFill>
            <a:ln>
              <a:noFill/>
            </a:ln>
          </p:spPr>
          <p:txBody>
            <a:bodyPr vert="horz" wrap="square" lIns="82305" tIns="41153" rIns="82305" bIns="41153" numCol="1" anchor="t" anchorCtr="0" compatLnSpc="1"/>
            <a:lstStyle/>
            <a:p>
              <a:endParaRPr lang="zh-CN" altLang="en-US" sz="1600" kern="0">
                <a:solidFill>
                  <a:schemeClr val="bg1"/>
                </a:solidFill>
                <a:latin typeface="方正中等线简体" panose="03000509000000000000" pitchFamily="65" charset="-122"/>
                <a:ea typeface="方正中等线简体" panose="03000509000000000000" pitchFamily="65" charset="-122"/>
              </a:endParaRPr>
            </a:p>
          </p:txBody>
        </p:sp>
      </p:grpSp>
      <p:sp useBgFill="1">
        <p:nvSpPr>
          <p:cNvPr id="72" name="Freeform 128"/>
          <p:cNvSpPr>
            <a:spLocks noEditPoints="1"/>
          </p:cNvSpPr>
          <p:nvPr/>
        </p:nvSpPr>
        <p:spPr bwMode="black">
          <a:xfrm>
            <a:off x="9863760" y="2463016"/>
            <a:ext cx="548843" cy="383857"/>
          </a:xfrm>
          <a:custGeom>
            <a:avLst/>
            <a:gdLst>
              <a:gd name="T0" fmla="*/ 7 w 300"/>
              <a:gd name="T1" fmla="*/ 0 h 210"/>
              <a:gd name="T2" fmla="*/ 293 w 300"/>
              <a:gd name="T3" fmla="*/ 0 h 210"/>
              <a:gd name="T4" fmla="*/ 150 w 300"/>
              <a:gd name="T5" fmla="*/ 120 h 210"/>
              <a:gd name="T6" fmla="*/ 7 w 300"/>
              <a:gd name="T7" fmla="*/ 0 h 210"/>
              <a:gd name="T8" fmla="*/ 153 w 300"/>
              <a:gd name="T9" fmla="*/ 130 h 210"/>
              <a:gd name="T10" fmla="*/ 153 w 300"/>
              <a:gd name="T11" fmla="*/ 130 h 210"/>
              <a:gd name="T12" fmla="*/ 153 w 300"/>
              <a:gd name="T13" fmla="*/ 131 h 210"/>
              <a:gd name="T14" fmla="*/ 152 w 300"/>
              <a:gd name="T15" fmla="*/ 131 h 210"/>
              <a:gd name="T16" fmla="*/ 152 w 300"/>
              <a:gd name="T17" fmla="*/ 131 h 210"/>
              <a:gd name="T18" fmla="*/ 151 w 300"/>
              <a:gd name="T19" fmla="*/ 131 h 210"/>
              <a:gd name="T20" fmla="*/ 151 w 300"/>
              <a:gd name="T21" fmla="*/ 131 h 210"/>
              <a:gd name="T22" fmla="*/ 150 w 300"/>
              <a:gd name="T23" fmla="*/ 131 h 210"/>
              <a:gd name="T24" fmla="*/ 150 w 300"/>
              <a:gd name="T25" fmla="*/ 131 h 210"/>
              <a:gd name="T26" fmla="*/ 150 w 300"/>
              <a:gd name="T27" fmla="*/ 131 h 210"/>
              <a:gd name="T28" fmla="*/ 149 w 300"/>
              <a:gd name="T29" fmla="*/ 131 h 210"/>
              <a:gd name="T30" fmla="*/ 149 w 300"/>
              <a:gd name="T31" fmla="*/ 131 h 210"/>
              <a:gd name="T32" fmla="*/ 148 w 300"/>
              <a:gd name="T33" fmla="*/ 131 h 210"/>
              <a:gd name="T34" fmla="*/ 148 w 300"/>
              <a:gd name="T35" fmla="*/ 131 h 210"/>
              <a:gd name="T36" fmla="*/ 147 w 300"/>
              <a:gd name="T37" fmla="*/ 131 h 210"/>
              <a:gd name="T38" fmla="*/ 147 w 300"/>
              <a:gd name="T39" fmla="*/ 130 h 210"/>
              <a:gd name="T40" fmla="*/ 147 w 300"/>
              <a:gd name="T41" fmla="*/ 130 h 210"/>
              <a:gd name="T42" fmla="*/ 125 w 300"/>
              <a:gd name="T43" fmla="*/ 112 h 210"/>
              <a:gd name="T44" fmla="*/ 8 w 300"/>
              <a:gd name="T45" fmla="*/ 210 h 210"/>
              <a:gd name="T46" fmla="*/ 293 w 300"/>
              <a:gd name="T47" fmla="*/ 210 h 210"/>
              <a:gd name="T48" fmla="*/ 175 w 300"/>
              <a:gd name="T49" fmla="*/ 112 h 210"/>
              <a:gd name="T50" fmla="*/ 153 w 300"/>
              <a:gd name="T51" fmla="*/ 130 h 210"/>
              <a:gd name="T52" fmla="*/ 0 w 300"/>
              <a:gd name="T53" fmla="*/ 6 h 210"/>
              <a:gd name="T54" fmla="*/ 0 w 300"/>
              <a:gd name="T55" fmla="*/ 204 h 210"/>
              <a:gd name="T56" fmla="*/ 118 w 300"/>
              <a:gd name="T57" fmla="*/ 106 h 210"/>
              <a:gd name="T58" fmla="*/ 0 w 300"/>
              <a:gd name="T59" fmla="*/ 6 h 210"/>
              <a:gd name="T60" fmla="*/ 182 w 300"/>
              <a:gd name="T61" fmla="*/ 106 h 210"/>
              <a:gd name="T62" fmla="*/ 300 w 300"/>
              <a:gd name="T63" fmla="*/ 204 h 210"/>
              <a:gd name="T64" fmla="*/ 300 w 300"/>
              <a:gd name="T65" fmla="*/ 6 h 210"/>
              <a:gd name="T66" fmla="*/ 182 w 300"/>
              <a:gd name="T67" fmla="*/ 10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210">
                <a:moveTo>
                  <a:pt x="7" y="0"/>
                </a:moveTo>
                <a:cubicBezTo>
                  <a:pt x="293" y="0"/>
                  <a:pt x="293" y="0"/>
                  <a:pt x="293" y="0"/>
                </a:cubicBezTo>
                <a:cubicBezTo>
                  <a:pt x="150" y="120"/>
                  <a:pt x="150" y="120"/>
                  <a:pt x="150" y="120"/>
                </a:cubicBezTo>
                <a:lnTo>
                  <a:pt x="7" y="0"/>
                </a:lnTo>
                <a:close/>
                <a:moveTo>
                  <a:pt x="153" y="130"/>
                </a:moveTo>
                <a:cubicBezTo>
                  <a:pt x="153" y="130"/>
                  <a:pt x="153" y="130"/>
                  <a:pt x="153" y="130"/>
                </a:cubicBezTo>
                <a:cubicBezTo>
                  <a:pt x="153" y="130"/>
                  <a:pt x="153" y="130"/>
                  <a:pt x="153" y="131"/>
                </a:cubicBezTo>
                <a:cubicBezTo>
                  <a:pt x="153" y="131"/>
                  <a:pt x="152" y="131"/>
                  <a:pt x="152" y="131"/>
                </a:cubicBezTo>
                <a:cubicBezTo>
                  <a:pt x="152" y="131"/>
                  <a:pt x="152" y="131"/>
                  <a:pt x="152" y="131"/>
                </a:cubicBezTo>
                <a:cubicBezTo>
                  <a:pt x="152" y="131"/>
                  <a:pt x="151" y="131"/>
                  <a:pt x="151" y="131"/>
                </a:cubicBezTo>
                <a:cubicBezTo>
                  <a:pt x="151" y="131"/>
                  <a:pt x="151" y="131"/>
                  <a:pt x="151" y="131"/>
                </a:cubicBezTo>
                <a:cubicBezTo>
                  <a:pt x="151" y="131"/>
                  <a:pt x="150" y="131"/>
                  <a:pt x="150" y="131"/>
                </a:cubicBezTo>
                <a:cubicBezTo>
                  <a:pt x="150" y="131"/>
                  <a:pt x="150" y="131"/>
                  <a:pt x="150" y="131"/>
                </a:cubicBezTo>
                <a:cubicBezTo>
                  <a:pt x="150" y="131"/>
                  <a:pt x="150" y="131"/>
                  <a:pt x="150" y="131"/>
                </a:cubicBezTo>
                <a:cubicBezTo>
                  <a:pt x="150" y="131"/>
                  <a:pt x="149" y="131"/>
                  <a:pt x="149" y="131"/>
                </a:cubicBezTo>
                <a:cubicBezTo>
                  <a:pt x="149" y="131"/>
                  <a:pt x="149" y="131"/>
                  <a:pt x="149" y="131"/>
                </a:cubicBezTo>
                <a:cubicBezTo>
                  <a:pt x="149" y="131"/>
                  <a:pt x="148" y="131"/>
                  <a:pt x="148" y="131"/>
                </a:cubicBezTo>
                <a:cubicBezTo>
                  <a:pt x="148" y="131"/>
                  <a:pt x="148" y="131"/>
                  <a:pt x="148" y="131"/>
                </a:cubicBezTo>
                <a:cubicBezTo>
                  <a:pt x="148" y="131"/>
                  <a:pt x="148" y="131"/>
                  <a:pt x="147" y="131"/>
                </a:cubicBezTo>
                <a:cubicBezTo>
                  <a:pt x="147" y="130"/>
                  <a:pt x="147" y="130"/>
                  <a:pt x="147" y="130"/>
                </a:cubicBezTo>
                <a:cubicBezTo>
                  <a:pt x="147" y="130"/>
                  <a:pt x="147" y="130"/>
                  <a:pt x="147" y="130"/>
                </a:cubicBezTo>
                <a:cubicBezTo>
                  <a:pt x="125" y="112"/>
                  <a:pt x="125" y="112"/>
                  <a:pt x="125" y="112"/>
                </a:cubicBezTo>
                <a:cubicBezTo>
                  <a:pt x="8" y="210"/>
                  <a:pt x="8" y="210"/>
                  <a:pt x="8" y="210"/>
                </a:cubicBezTo>
                <a:cubicBezTo>
                  <a:pt x="293" y="210"/>
                  <a:pt x="293" y="210"/>
                  <a:pt x="293" y="210"/>
                </a:cubicBezTo>
                <a:cubicBezTo>
                  <a:pt x="175" y="112"/>
                  <a:pt x="175" y="112"/>
                  <a:pt x="175" y="112"/>
                </a:cubicBezTo>
                <a:lnTo>
                  <a:pt x="153" y="130"/>
                </a:lnTo>
                <a:close/>
                <a:moveTo>
                  <a:pt x="0" y="6"/>
                </a:moveTo>
                <a:cubicBezTo>
                  <a:pt x="0" y="204"/>
                  <a:pt x="0" y="204"/>
                  <a:pt x="0" y="204"/>
                </a:cubicBezTo>
                <a:cubicBezTo>
                  <a:pt x="118" y="106"/>
                  <a:pt x="118" y="106"/>
                  <a:pt x="118" y="106"/>
                </a:cubicBezTo>
                <a:lnTo>
                  <a:pt x="0" y="6"/>
                </a:lnTo>
                <a:close/>
                <a:moveTo>
                  <a:pt x="182" y="106"/>
                </a:moveTo>
                <a:cubicBezTo>
                  <a:pt x="300" y="204"/>
                  <a:pt x="300" y="204"/>
                  <a:pt x="300" y="204"/>
                </a:cubicBezTo>
                <a:cubicBezTo>
                  <a:pt x="300" y="6"/>
                  <a:pt x="300" y="6"/>
                  <a:pt x="300" y="6"/>
                </a:cubicBezTo>
                <a:lnTo>
                  <a:pt x="182" y="106"/>
                </a:lnTo>
                <a:close/>
              </a:path>
            </a:pathLst>
          </a:custGeom>
          <a:ln>
            <a:noFill/>
          </a:ln>
        </p:spPr>
        <p:txBody>
          <a:bodyPr vert="horz" wrap="square" lIns="82305" tIns="41153" rIns="82305" bIns="4115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i="0" u="none" strike="noStrike" kern="0" cap="none" spc="0" normalizeH="0" baseline="0" noProof="0">
              <a:ln>
                <a:noFill/>
              </a:ln>
              <a:solidFill>
                <a:schemeClr val="bg1"/>
              </a:solidFill>
              <a:effectLst/>
              <a:uLnTx/>
              <a:uFillTx/>
              <a:latin typeface="方正中等线简体" panose="03000509000000000000" pitchFamily="65" charset="-122"/>
              <a:ea typeface="方正中等线简体" panose="03000509000000000000" pitchFamily="65" charset="-122"/>
            </a:endParaRPr>
          </a:p>
        </p:txBody>
      </p:sp>
    </p:spTree>
  </p:cSld>
  <p:clrMapOvr>
    <a:masterClrMapping/>
  </p:clrMapOvr>
</p:sld>
</file>

<file path=ppt/theme/theme1.xml><?xml version="1.0" encoding="utf-8"?>
<a:theme xmlns:a="http://schemas.openxmlformats.org/drawingml/2006/main" name="清风素材 12sc.taobao.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清风素材1 12sc.taobao.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1637</Words>
  <Application>Microsoft Office PowerPoint</Application>
  <PresentationFormat>宽屏</PresentationFormat>
  <Paragraphs>211</Paragraphs>
  <Slides>24</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24</vt:i4>
      </vt:variant>
    </vt:vector>
  </HeadingPairs>
  <TitlesOfParts>
    <vt:vector size="35" baseType="lpstr">
      <vt:lpstr>方正正粗黑简体</vt:lpstr>
      <vt:lpstr>微软雅黑</vt:lpstr>
      <vt:lpstr>Calibri Light</vt:lpstr>
      <vt:lpstr>Calibri</vt:lpstr>
      <vt:lpstr>方正正中黑简体</vt:lpstr>
      <vt:lpstr>方正中等线简体</vt:lpstr>
      <vt:lpstr>Akzidenz-Grotesk BQ Condensed</vt:lpstr>
      <vt:lpstr>方正大黑简体</vt:lpstr>
      <vt:lpstr>Arial</vt:lpstr>
      <vt:lpstr>清风素材 12sc.taobao.com</vt:lpstr>
      <vt:lpstr>清风素材1 12sc.taobao.com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19</cp:revision>
  <dcterms:created xsi:type="dcterms:W3CDTF">2015-05-07T04:12:00Z</dcterms:created>
  <dcterms:modified xsi:type="dcterms:W3CDTF">2021-01-06T03:57:39Z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