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3" r:id="rId5"/>
    <p:sldId id="264" r:id="rId6"/>
    <p:sldId id="265" r:id="rId7"/>
    <p:sldId id="259" r:id="rId8"/>
    <p:sldId id="266" r:id="rId9"/>
    <p:sldId id="267" r:id="rId10"/>
    <p:sldId id="268" r:id="rId11"/>
    <p:sldId id="260" r:id="rId12"/>
    <p:sldId id="269" r:id="rId13"/>
    <p:sldId id="270" r:id="rId14"/>
    <p:sldId id="271" r:id="rId15"/>
    <p:sldId id="261" r:id="rId16"/>
    <p:sldId id="272" r:id="rId17"/>
    <p:sldId id="273" r:id="rId18"/>
    <p:sldId id="274" r:id="rId19"/>
    <p:sldId id="275" r:id="rId20"/>
    <p:sldId id="262" r:id="rId21"/>
    <p:sldId id="276" r:id="rId22"/>
    <p:sldId id="277" r:id="rId23"/>
    <p:sldId id="278" r:id="rId24"/>
    <p:sldId id="279" r:id="rId2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260C"/>
    <a:srgbClr val="F8F2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9879" autoAdjust="0"/>
  </p:normalViewPr>
  <p:slideViewPr>
    <p:cSldViewPr snapToGrid="0">
      <p:cViewPr varScale="1">
        <p:scale>
          <a:sx n="78" d="100"/>
          <a:sy n="78" d="100"/>
        </p:scale>
        <p:origin x="114" y="6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C4738-51AE-4AB7-9794-6CDFE78F25A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A15C9C-D3F4-45F7-B46E-2E21F7A4007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CA15C9C-D3F4-45F7-B46E-2E21F7A4007A}"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8F2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4F6285C-99BB-489E-8D92-6B59793F60A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CD4AC0-0BFE-46A4-916E-1FF91C0CEA1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4F6285C-99BB-489E-8D92-6B59793F60AB}"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4CD4AC0-0BFE-46A4-916E-1FF91C0CEA1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4000" b="-4000"/>
          </a:stretch>
        </a:blipFill>
        <a:effectLst/>
      </p:bgPr>
    </p:bg>
    <p:spTree>
      <p:nvGrpSpPr>
        <p:cNvPr id="1" name=""/>
        <p:cNvGrpSpPr/>
        <p:nvPr/>
      </p:nvGrpSpPr>
      <p:grpSpPr>
        <a:xfrm>
          <a:off x="0" y="0"/>
          <a:ext cx="0" cy="0"/>
          <a:chOff x="0" y="0"/>
          <a:chExt cx="0" cy="0"/>
        </a:xfrm>
      </p:grpSpPr>
      <p:sp>
        <p:nvSpPr>
          <p:cNvPr id="9" name="TextBox 38"/>
          <p:cNvSpPr txBox="1">
            <a:spLocks noChangeArrowheads="1"/>
          </p:cNvSpPr>
          <p:nvPr/>
        </p:nvSpPr>
        <p:spPr bwMode="auto">
          <a:xfrm>
            <a:off x="118789" y="2294163"/>
            <a:ext cx="8110220" cy="16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en-US" altLang="zh-CN" sz="6000" dirty="0">
                <a:solidFill>
                  <a:srgbClr val="C3260C"/>
                </a:solidFill>
                <a:latin typeface="Broadway" pitchFamily="82" charset="0"/>
                <a:ea typeface="+mn-ea"/>
              </a:rPr>
              <a:t>                   </a:t>
            </a:r>
            <a:r>
              <a:rPr lang="en-US" altLang="zh-CN" sz="6600" b="1" dirty="0">
                <a:solidFill>
                  <a:srgbClr val="C3260C"/>
                </a:solidFill>
                <a:latin typeface="微软雅黑" panose="020B0503020204020204" pitchFamily="34" charset="-122"/>
                <a:ea typeface="微软雅黑" panose="020B0503020204020204" pitchFamily="34" charset="-122"/>
              </a:rPr>
              <a:t>202X</a:t>
            </a:r>
          </a:p>
          <a:p>
            <a:pPr algn="r"/>
            <a:r>
              <a:rPr lang="zh-CN" altLang="en-US" sz="3600" b="1" dirty="0">
                <a:solidFill>
                  <a:srgbClr val="C3260C"/>
                </a:solidFill>
                <a:latin typeface="微软雅黑" panose="020B0503020204020204" pitchFamily="34" charset="-122"/>
                <a:ea typeface="微软雅黑" panose="020B0503020204020204" pitchFamily="34" charset="-122"/>
              </a:rPr>
              <a:t>年度工作总结汇报</a:t>
            </a:r>
            <a:r>
              <a:rPr lang="en-US" altLang="zh-CN" sz="3600" b="1" dirty="0">
                <a:solidFill>
                  <a:srgbClr val="C3260C"/>
                </a:solidFill>
                <a:latin typeface="微软雅黑" panose="020B0503020204020204" pitchFamily="34" charset="-122"/>
                <a:ea typeface="微软雅黑" panose="020B0503020204020204" pitchFamily="34" charset="-122"/>
              </a:rPr>
              <a:t>PPT</a:t>
            </a:r>
            <a:endParaRPr lang="zh-CN" altLang="en-US" sz="3600" b="1" dirty="0">
              <a:solidFill>
                <a:srgbClr val="C3260C"/>
              </a:solidFill>
              <a:latin typeface="微软雅黑" panose="020B0503020204020204" pitchFamily="34" charset="-122"/>
              <a:ea typeface="微软雅黑" panose="020B0503020204020204" pitchFamily="34" charset="-122"/>
            </a:endParaRPr>
          </a:p>
        </p:txBody>
      </p:sp>
      <p:sp>
        <p:nvSpPr>
          <p:cNvPr id="10" name="矩形 9"/>
          <p:cNvSpPr/>
          <p:nvPr/>
        </p:nvSpPr>
        <p:spPr>
          <a:xfrm>
            <a:off x="4578442" y="4120386"/>
            <a:ext cx="3619754" cy="323165"/>
          </a:xfrm>
          <a:prstGeom prst="rect">
            <a:avLst/>
          </a:prstGeom>
        </p:spPr>
        <p:txBody>
          <a:bodyPr wrap="square">
            <a:spAutoFit/>
          </a:bodyPr>
          <a:lstStyle/>
          <a:p>
            <a:r>
              <a:rPr lang="en-US" altLang="zh-CN" sz="1500" dirty="0">
                <a:solidFill>
                  <a:srgbClr val="C3260C"/>
                </a:solidFill>
              </a:rPr>
              <a:t>Year-end summary &amp; New Year's resolutions</a:t>
            </a:r>
            <a:endParaRPr lang="zh-CN" altLang="en-US" sz="1500" dirty="0">
              <a:solidFill>
                <a:srgbClr val="C3260C"/>
              </a:solidFill>
              <a:latin typeface="微软雅黑" panose="020B0503020204020204" pitchFamily="34" charset="-122"/>
              <a:ea typeface="微软雅黑" panose="020B0503020204020204" pitchFamily="34" charset="-122"/>
            </a:endParaRPr>
          </a:p>
        </p:txBody>
      </p:sp>
      <p:sp>
        <p:nvSpPr>
          <p:cNvPr id="11" name="TextBox 41"/>
          <p:cNvSpPr txBox="1"/>
          <p:nvPr/>
        </p:nvSpPr>
        <p:spPr>
          <a:xfrm>
            <a:off x="4218085" y="4468211"/>
            <a:ext cx="1656241" cy="247650"/>
          </a:xfrm>
          <a:prstGeom prst="rect">
            <a:avLst/>
          </a:prstGeom>
          <a:noFill/>
        </p:spPr>
        <p:txBody>
          <a:bodyPr wrap="square" rtlCol="0">
            <a:spAutoFit/>
          </a:bodyPr>
          <a:lstStyle/>
          <a:p>
            <a:r>
              <a:rPr lang="zh-CN" altLang="en-US" sz="1015">
                <a:solidFill>
                  <a:srgbClr val="C3260C"/>
                </a:solidFill>
                <a:latin typeface="微软雅黑" panose="020B0503020204020204" pitchFamily="34" charset="-122"/>
                <a:ea typeface="微软雅黑" panose="020B0503020204020204" pitchFamily="34" charset="-122"/>
              </a:rPr>
              <a:t>汇报人：</a:t>
            </a:r>
            <a:r>
              <a:rPr lang="en-US" altLang="zh-CN" sz="1015">
                <a:solidFill>
                  <a:srgbClr val="C3260C"/>
                </a:solidFill>
                <a:latin typeface="微软雅黑" panose="020B0503020204020204" pitchFamily="34" charset="-122"/>
                <a:ea typeface="微软雅黑" panose="020B0503020204020204" pitchFamily="34" charset="-122"/>
              </a:rPr>
              <a:t>xiazaii</a:t>
            </a:r>
            <a:endParaRPr lang="zh-CN" altLang="en-US" sz="1015" dirty="0">
              <a:solidFill>
                <a:srgbClr val="C3260C"/>
              </a:solidFill>
              <a:latin typeface="微软雅黑" panose="020B0503020204020204" pitchFamily="34" charset="-122"/>
              <a:ea typeface="微软雅黑" panose="020B0503020204020204" pitchFamily="34" charset="-122"/>
            </a:endParaRPr>
          </a:p>
        </p:txBody>
      </p:sp>
      <p:sp>
        <p:nvSpPr>
          <p:cNvPr id="12" name="TextBox 42"/>
          <p:cNvSpPr txBox="1"/>
          <p:nvPr/>
        </p:nvSpPr>
        <p:spPr>
          <a:xfrm>
            <a:off x="5842868" y="4482063"/>
            <a:ext cx="1071263" cy="248209"/>
          </a:xfrm>
          <a:prstGeom prst="rect">
            <a:avLst/>
          </a:prstGeom>
          <a:noFill/>
        </p:spPr>
        <p:txBody>
          <a:bodyPr wrap="square" rtlCol="0">
            <a:spAutoFit/>
          </a:bodyPr>
          <a:lstStyle/>
          <a:p>
            <a:r>
              <a:rPr lang="zh-CN" altLang="en-US" sz="1015" dirty="0">
                <a:solidFill>
                  <a:srgbClr val="C3260C"/>
                </a:solidFill>
                <a:latin typeface="微软雅黑" panose="020B0503020204020204" pitchFamily="34" charset="-122"/>
                <a:ea typeface="微软雅黑" panose="020B0503020204020204" pitchFamily="34" charset="-122"/>
              </a:rPr>
              <a:t>部门：</a:t>
            </a:r>
            <a:r>
              <a:rPr lang="en-US" altLang="zh-CN" sz="1015" dirty="0">
                <a:solidFill>
                  <a:srgbClr val="C3260C"/>
                </a:solidFill>
                <a:latin typeface="微软雅黑" panose="020B0503020204020204" pitchFamily="34" charset="-122"/>
                <a:ea typeface="微软雅黑" panose="020B0503020204020204" pitchFamily="34" charset="-122"/>
              </a:rPr>
              <a:t>XXX</a:t>
            </a:r>
            <a:endParaRPr lang="zh-CN" altLang="en-US" sz="1015" dirty="0">
              <a:solidFill>
                <a:srgbClr val="C3260C"/>
              </a:solidFill>
              <a:latin typeface="微软雅黑" panose="020B0503020204020204" pitchFamily="34" charset="-122"/>
              <a:ea typeface="微软雅黑" panose="020B0503020204020204" pitchFamily="34" charset="-122"/>
            </a:endParaRPr>
          </a:p>
        </p:txBody>
      </p:sp>
      <p:sp>
        <p:nvSpPr>
          <p:cNvPr id="13" name="TextBox 43"/>
          <p:cNvSpPr txBox="1"/>
          <p:nvPr/>
        </p:nvSpPr>
        <p:spPr>
          <a:xfrm>
            <a:off x="7174020" y="4482063"/>
            <a:ext cx="1162055" cy="248209"/>
          </a:xfrm>
          <a:prstGeom prst="rect">
            <a:avLst/>
          </a:prstGeom>
          <a:noFill/>
        </p:spPr>
        <p:txBody>
          <a:bodyPr wrap="square" rtlCol="0">
            <a:spAutoFit/>
          </a:bodyPr>
          <a:lstStyle/>
          <a:p>
            <a:r>
              <a:rPr lang="zh-CN" altLang="en-US" sz="1015" dirty="0">
                <a:solidFill>
                  <a:srgbClr val="C3260C"/>
                </a:solidFill>
                <a:latin typeface="微软雅黑" panose="020B0503020204020204" pitchFamily="34" charset="-122"/>
                <a:ea typeface="微软雅黑" panose="020B0503020204020204" pitchFamily="34" charset="-122"/>
              </a:rPr>
              <a:t>时间：</a:t>
            </a:r>
            <a:r>
              <a:rPr lang="en-US" altLang="zh-CN" sz="1015" dirty="0">
                <a:solidFill>
                  <a:srgbClr val="C3260C"/>
                </a:solidFill>
                <a:latin typeface="微软雅黑" panose="020B0503020204020204" pitchFamily="34" charset="-122"/>
                <a:ea typeface="微软雅黑" panose="020B0503020204020204" pitchFamily="34" charset="-122"/>
              </a:rPr>
              <a:t>XXX</a:t>
            </a:r>
            <a:endParaRPr lang="zh-CN" altLang="en-US" sz="1015" dirty="0">
              <a:solidFill>
                <a:srgbClr val="C3260C"/>
              </a:solidFill>
              <a:latin typeface="微软雅黑" panose="020B0503020204020204" pitchFamily="34" charset="-122"/>
              <a:ea typeface="微软雅黑" panose="020B0503020204020204" pitchFamily="34" charset="-122"/>
            </a:endParaRPr>
          </a:p>
        </p:txBody>
      </p:sp>
      <p:pic>
        <p:nvPicPr>
          <p:cNvPr id="14" name="Armik-Red Ros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773023" y="-714375"/>
            <a:ext cx="457200"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par>
                          <p:cTn id="7" fill="hold">
                            <p:stCondLst>
                              <p:cond delay="0"/>
                            </p:stCondLst>
                            <p:childTnLst>
                              <p:par>
                                <p:cTn id="8" presetID="23" presetClass="entr" presetSubtype="36" fill="hold" grpId="0" nodeType="afterEffect">
                                  <p:stCondLst>
                                    <p:cond delay="0"/>
                                  </p:stCondLst>
                                  <p:iterate type="lt">
                                    <p:tmPct val="14000"/>
                                  </p:iterate>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strVal val="(6*min(max(#ppt_w*#ppt_h,.3),1)-7.4)/-.7*#ppt_w"/>
                                          </p:val>
                                        </p:tav>
                                        <p:tav tm="100000">
                                          <p:val>
                                            <p:strVal val="#ppt_w"/>
                                          </p:val>
                                        </p:tav>
                                      </p:tavLst>
                                    </p:anim>
                                    <p:anim calcmode="lin" valueType="num">
                                      <p:cBhvr>
                                        <p:cTn id="11" dur="500" fill="hold"/>
                                        <p:tgtEl>
                                          <p:spTgt spid="9"/>
                                        </p:tgtEl>
                                        <p:attrNameLst>
                                          <p:attrName>ppt_h</p:attrName>
                                        </p:attrNameLst>
                                      </p:cBhvr>
                                      <p:tavLst>
                                        <p:tav tm="0">
                                          <p:val>
                                            <p:strVal val="(6*min(max(#ppt_w*#ppt_h,.3),1)-7.4)/-.7*#ppt_h"/>
                                          </p:val>
                                        </p:tav>
                                        <p:tav tm="100000">
                                          <p:val>
                                            <p:strVal val="#ppt_h"/>
                                          </p:val>
                                        </p:tav>
                                      </p:tavLst>
                                    </p:anim>
                                    <p:anim calcmode="lin" valueType="num">
                                      <p:cBhvr>
                                        <p:cTn id="12" dur="500" fill="hold"/>
                                        <p:tgtEl>
                                          <p:spTgt spid="9"/>
                                        </p:tgtEl>
                                        <p:attrNameLst>
                                          <p:attrName>ppt_x</p:attrName>
                                        </p:attrNameLst>
                                      </p:cBhvr>
                                      <p:tavLst>
                                        <p:tav tm="0">
                                          <p:val>
                                            <p:fltVal val="0.5"/>
                                          </p:val>
                                        </p:tav>
                                        <p:tav tm="100000">
                                          <p:val>
                                            <p:strVal val="#ppt_x"/>
                                          </p:val>
                                        </p:tav>
                                      </p:tavLst>
                                    </p:anim>
                                    <p:anim calcmode="lin" valueType="num">
                                      <p:cBhvr>
                                        <p:cTn id="13"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4" fill="hold">
                            <p:stCondLst>
                              <p:cond delay="281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3310"/>
                            </p:stCondLst>
                            <p:childTnLst>
                              <p:par>
                                <p:cTn id="19" presetID="14" presetClass="entr" presetSubtype="1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35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70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remove" display="0">
                  <p:stCondLst>
                    <p:cond delay="indefinite"/>
                  </p:stCondLst>
                  <p:endCondLst>
                    <p:cond evt="onStopAudio" delay="0">
                      <p:tgtEl>
                        <p:sldTgt/>
                      </p:tgtEl>
                    </p:cond>
                  </p:endCondLst>
                </p:cTn>
                <p:tgtEl>
                  <p:spTgt spid="14"/>
                </p:tgtEl>
              </p:cMediaNode>
            </p:audio>
          </p:childTnLst>
        </p:cTn>
      </p:par>
    </p:tnLst>
    <p:bldLst>
      <p:bldP spid="9" grpId="0"/>
      <p:bldP spid="10"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538813" y="1536444"/>
            <a:ext cx="2796076" cy="2835506"/>
            <a:chOff x="1331640" y="1707654"/>
            <a:chExt cx="2796076" cy="2835506"/>
          </a:xfrm>
          <a:solidFill>
            <a:srgbClr val="D90605"/>
          </a:solidFill>
        </p:grpSpPr>
        <p:sp>
          <p:nvSpPr>
            <p:cNvPr id="13"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sp>
          <p:nvSpPr>
            <p:cNvPr id="14"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sp>
          <p:nvSpPr>
            <p:cNvPr id="15"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sp>
          <p:nvSpPr>
            <p:cNvPr id="16"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sp>
          <p:nvSpPr>
            <p:cNvPr id="17"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sp>
          <p:nvSpPr>
            <p:cNvPr id="18"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grpSp>
      <p:sp>
        <p:nvSpPr>
          <p:cNvPr id="19" name="矩形 1"/>
          <p:cNvSpPr>
            <a:spLocks noChangeArrowheads="1"/>
          </p:cNvSpPr>
          <p:nvPr/>
        </p:nvSpPr>
        <p:spPr bwMode="auto">
          <a:xfrm>
            <a:off x="1043608" y="168232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20" name="矩形 1"/>
          <p:cNvSpPr>
            <a:spLocks noChangeArrowheads="1"/>
          </p:cNvSpPr>
          <p:nvPr/>
        </p:nvSpPr>
        <p:spPr bwMode="auto">
          <a:xfrm>
            <a:off x="1043608" y="2414417"/>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21" name="矩形 1"/>
          <p:cNvSpPr>
            <a:spLocks noChangeArrowheads="1"/>
          </p:cNvSpPr>
          <p:nvPr/>
        </p:nvSpPr>
        <p:spPr bwMode="auto">
          <a:xfrm>
            <a:off x="1043608" y="314651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22" name="矩形 1"/>
          <p:cNvSpPr>
            <a:spLocks noChangeArrowheads="1"/>
          </p:cNvSpPr>
          <p:nvPr/>
        </p:nvSpPr>
        <p:spPr bwMode="auto">
          <a:xfrm>
            <a:off x="1043608" y="3878608"/>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cxnSp>
        <p:nvCxnSpPr>
          <p:cNvPr id="23" name="直接连接符 22"/>
          <p:cNvCxnSpPr/>
          <p:nvPr/>
        </p:nvCxnSpPr>
        <p:spPr>
          <a:xfrm flipH="1">
            <a:off x="4662482" y="1897626"/>
            <a:ext cx="792087" cy="0"/>
          </a:xfrm>
          <a:prstGeom prst="line">
            <a:avLst/>
          </a:prstGeom>
          <a:ln w="6350">
            <a:solidFill>
              <a:srgbClr val="D90605"/>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662482" y="2624638"/>
            <a:ext cx="792087" cy="0"/>
          </a:xfrm>
          <a:prstGeom prst="line">
            <a:avLst/>
          </a:prstGeom>
          <a:ln w="6350">
            <a:solidFill>
              <a:srgbClr val="D90605"/>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662482" y="3351650"/>
            <a:ext cx="792087" cy="0"/>
          </a:xfrm>
          <a:prstGeom prst="line">
            <a:avLst/>
          </a:prstGeom>
          <a:ln w="6350">
            <a:solidFill>
              <a:srgbClr val="D90605"/>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662482" y="4078663"/>
            <a:ext cx="792087" cy="0"/>
          </a:xfrm>
          <a:prstGeom prst="line">
            <a:avLst/>
          </a:prstGeom>
          <a:ln w="6350">
            <a:solidFill>
              <a:srgbClr val="D90605"/>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1850"/>
                                </p:stCondLst>
                                <p:childTnLst>
                                  <p:par>
                                    <p:cTn id="28" presetID="22" presetClass="entr" presetSubtype="2"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par>
                                    <p:cTn id="31" presetID="2" presetClass="entr" presetSubtype="8" fill="hold" grpId="0" nodeType="withEffect" p14:presetBounceEnd="50000">
                                      <p:stCondLst>
                                        <p:cond delay="300"/>
                                      </p:stCondLst>
                                      <p:childTnLst>
                                        <p:set>
                                          <p:cBhvr>
                                            <p:cTn id="32" dur="1" fill="hold">
                                              <p:stCondLst>
                                                <p:cond delay="0"/>
                                              </p:stCondLst>
                                            </p:cTn>
                                            <p:tgtEl>
                                              <p:spTgt spid="19"/>
                                            </p:tgtEl>
                                            <p:attrNameLst>
                                              <p:attrName>style.visibility</p:attrName>
                                            </p:attrNameLst>
                                          </p:cBhvr>
                                          <p:to>
                                            <p:strVal val="visible"/>
                                          </p:to>
                                        </p:set>
                                        <p:anim calcmode="lin" valueType="num" p14:bounceEnd="50000">
                                          <p:cBhvr additive="base">
                                            <p:cTn id="33" dur="3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34" dur="3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2350"/>
                                </p:stCondLst>
                                <p:childTnLst>
                                  <p:par>
                                    <p:cTn id="36" presetID="22" presetClass="entr" presetSubtype="2"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right)">
                                          <p:cBhvr>
                                            <p:cTn id="38" dur="500"/>
                                            <p:tgtEl>
                                              <p:spTgt spid="24"/>
                                            </p:tgtEl>
                                          </p:cBhvr>
                                        </p:animEffect>
                                      </p:childTnLst>
                                    </p:cTn>
                                  </p:par>
                                  <p:par>
                                    <p:cTn id="39" presetID="2" presetClass="entr" presetSubtype="8" fill="hold" grpId="0" nodeType="withEffect" p14:presetBounceEnd="50000">
                                      <p:stCondLst>
                                        <p:cond delay="300"/>
                                      </p:stCondLst>
                                      <p:childTnLst>
                                        <p:set>
                                          <p:cBhvr>
                                            <p:cTn id="40" dur="1" fill="hold">
                                              <p:stCondLst>
                                                <p:cond delay="0"/>
                                              </p:stCondLst>
                                            </p:cTn>
                                            <p:tgtEl>
                                              <p:spTgt spid="20"/>
                                            </p:tgtEl>
                                            <p:attrNameLst>
                                              <p:attrName>style.visibility</p:attrName>
                                            </p:attrNameLst>
                                          </p:cBhvr>
                                          <p:to>
                                            <p:strVal val="visible"/>
                                          </p:to>
                                        </p:set>
                                        <p:anim calcmode="lin" valueType="num" p14:bounceEnd="50000">
                                          <p:cBhvr additive="base">
                                            <p:cTn id="41" dur="3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42" dur="3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2850"/>
                                </p:stCondLst>
                                <p:childTnLst>
                                  <p:par>
                                    <p:cTn id="44" presetID="22" presetClass="entr" presetSubtype="2"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par>
                                    <p:cTn id="47" presetID="2" presetClass="entr" presetSubtype="8" fill="hold" grpId="0" nodeType="withEffect" p14:presetBounceEnd="50000">
                                      <p:stCondLst>
                                        <p:cond delay="300"/>
                                      </p:stCondLst>
                                      <p:childTnLst>
                                        <p:set>
                                          <p:cBhvr>
                                            <p:cTn id="48" dur="1" fill="hold">
                                              <p:stCondLst>
                                                <p:cond delay="0"/>
                                              </p:stCondLst>
                                            </p:cTn>
                                            <p:tgtEl>
                                              <p:spTgt spid="21"/>
                                            </p:tgtEl>
                                            <p:attrNameLst>
                                              <p:attrName>style.visibility</p:attrName>
                                            </p:attrNameLst>
                                          </p:cBhvr>
                                          <p:to>
                                            <p:strVal val="visible"/>
                                          </p:to>
                                        </p:set>
                                        <p:anim calcmode="lin" valueType="num" p14:bounceEnd="50000">
                                          <p:cBhvr additive="base">
                                            <p:cTn id="49" dur="3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50" dur="300" fill="hold"/>
                                            <p:tgtEl>
                                              <p:spTgt spid="21"/>
                                            </p:tgtEl>
                                            <p:attrNameLst>
                                              <p:attrName>ppt_y</p:attrName>
                                            </p:attrNameLst>
                                          </p:cBhvr>
                                          <p:tavLst>
                                            <p:tav tm="0">
                                              <p:val>
                                                <p:strVal val="#ppt_y"/>
                                              </p:val>
                                            </p:tav>
                                            <p:tav tm="100000">
                                              <p:val>
                                                <p:strVal val="#ppt_y"/>
                                              </p:val>
                                            </p:tav>
                                          </p:tavLst>
                                        </p:anim>
                                      </p:childTnLst>
                                    </p:cTn>
                                  </p:par>
                                </p:childTnLst>
                              </p:cTn>
                            </p:par>
                            <p:par>
                              <p:cTn id="51" fill="hold">
                                <p:stCondLst>
                                  <p:cond delay="3350"/>
                                </p:stCondLst>
                                <p:childTnLst>
                                  <p:par>
                                    <p:cTn id="52" presetID="22" presetClass="entr" presetSubtype="2"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right)">
                                          <p:cBhvr>
                                            <p:cTn id="54" dur="500"/>
                                            <p:tgtEl>
                                              <p:spTgt spid="26"/>
                                            </p:tgtEl>
                                          </p:cBhvr>
                                        </p:animEffect>
                                      </p:childTnLst>
                                    </p:cTn>
                                  </p:par>
                                  <p:par>
                                    <p:cTn id="55" presetID="2" presetClass="entr" presetSubtype="8" fill="hold" grpId="0" nodeType="withEffect" p14:presetBounceEnd="50000">
                                      <p:stCondLst>
                                        <p:cond delay="300"/>
                                      </p:stCondLst>
                                      <p:childTnLst>
                                        <p:set>
                                          <p:cBhvr>
                                            <p:cTn id="56" dur="1" fill="hold">
                                              <p:stCondLst>
                                                <p:cond delay="0"/>
                                              </p:stCondLst>
                                            </p:cTn>
                                            <p:tgtEl>
                                              <p:spTgt spid="22"/>
                                            </p:tgtEl>
                                            <p:attrNameLst>
                                              <p:attrName>style.visibility</p:attrName>
                                            </p:attrNameLst>
                                          </p:cBhvr>
                                          <p:to>
                                            <p:strVal val="visible"/>
                                          </p:to>
                                        </p:set>
                                        <p:anim calcmode="lin" valueType="num" p14:bounceEnd="50000">
                                          <p:cBhvr additive="base">
                                            <p:cTn id="57" dur="3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58"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1850"/>
                                </p:stCondLst>
                                <p:childTnLst>
                                  <p:par>
                                    <p:cTn id="28" presetID="22" presetClass="entr" presetSubtype="2"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par>
                                    <p:cTn id="31" presetID="2" presetClass="entr" presetSubtype="8" fill="hold" grpId="0" nodeType="withEffect">
                                      <p:stCondLst>
                                        <p:cond delay="30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300" fill="hold"/>
                                            <p:tgtEl>
                                              <p:spTgt spid="19"/>
                                            </p:tgtEl>
                                            <p:attrNameLst>
                                              <p:attrName>ppt_x</p:attrName>
                                            </p:attrNameLst>
                                          </p:cBhvr>
                                          <p:tavLst>
                                            <p:tav tm="0">
                                              <p:val>
                                                <p:strVal val="0-#ppt_w/2"/>
                                              </p:val>
                                            </p:tav>
                                            <p:tav tm="100000">
                                              <p:val>
                                                <p:strVal val="#ppt_x"/>
                                              </p:val>
                                            </p:tav>
                                          </p:tavLst>
                                        </p:anim>
                                        <p:anim calcmode="lin" valueType="num">
                                          <p:cBhvr additive="base">
                                            <p:cTn id="34" dur="3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2350"/>
                                </p:stCondLst>
                                <p:childTnLst>
                                  <p:par>
                                    <p:cTn id="36" presetID="22" presetClass="entr" presetSubtype="2"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right)">
                                          <p:cBhvr>
                                            <p:cTn id="38" dur="500"/>
                                            <p:tgtEl>
                                              <p:spTgt spid="24"/>
                                            </p:tgtEl>
                                          </p:cBhvr>
                                        </p:animEffect>
                                      </p:childTnLst>
                                    </p:cTn>
                                  </p:par>
                                  <p:par>
                                    <p:cTn id="39" presetID="2" presetClass="entr" presetSubtype="8" fill="hold" grpId="0" nodeType="withEffect">
                                      <p:stCondLst>
                                        <p:cond delay="3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300" fill="hold"/>
                                            <p:tgtEl>
                                              <p:spTgt spid="20"/>
                                            </p:tgtEl>
                                            <p:attrNameLst>
                                              <p:attrName>ppt_x</p:attrName>
                                            </p:attrNameLst>
                                          </p:cBhvr>
                                          <p:tavLst>
                                            <p:tav tm="0">
                                              <p:val>
                                                <p:strVal val="0-#ppt_w/2"/>
                                              </p:val>
                                            </p:tav>
                                            <p:tav tm="100000">
                                              <p:val>
                                                <p:strVal val="#ppt_x"/>
                                              </p:val>
                                            </p:tav>
                                          </p:tavLst>
                                        </p:anim>
                                        <p:anim calcmode="lin" valueType="num">
                                          <p:cBhvr additive="base">
                                            <p:cTn id="42" dur="3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2850"/>
                                </p:stCondLst>
                                <p:childTnLst>
                                  <p:par>
                                    <p:cTn id="44" presetID="22" presetClass="entr" presetSubtype="2"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par>
                                    <p:cTn id="47" presetID="2" presetClass="entr" presetSubtype="8" fill="hold" grpId="0" nodeType="withEffect">
                                      <p:stCondLst>
                                        <p:cond delay="3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300" fill="hold"/>
                                            <p:tgtEl>
                                              <p:spTgt spid="21"/>
                                            </p:tgtEl>
                                            <p:attrNameLst>
                                              <p:attrName>ppt_x</p:attrName>
                                            </p:attrNameLst>
                                          </p:cBhvr>
                                          <p:tavLst>
                                            <p:tav tm="0">
                                              <p:val>
                                                <p:strVal val="0-#ppt_w/2"/>
                                              </p:val>
                                            </p:tav>
                                            <p:tav tm="100000">
                                              <p:val>
                                                <p:strVal val="#ppt_x"/>
                                              </p:val>
                                            </p:tav>
                                          </p:tavLst>
                                        </p:anim>
                                        <p:anim calcmode="lin" valueType="num">
                                          <p:cBhvr additive="base">
                                            <p:cTn id="50" dur="300" fill="hold"/>
                                            <p:tgtEl>
                                              <p:spTgt spid="21"/>
                                            </p:tgtEl>
                                            <p:attrNameLst>
                                              <p:attrName>ppt_y</p:attrName>
                                            </p:attrNameLst>
                                          </p:cBhvr>
                                          <p:tavLst>
                                            <p:tav tm="0">
                                              <p:val>
                                                <p:strVal val="#ppt_y"/>
                                              </p:val>
                                            </p:tav>
                                            <p:tav tm="100000">
                                              <p:val>
                                                <p:strVal val="#ppt_y"/>
                                              </p:val>
                                            </p:tav>
                                          </p:tavLst>
                                        </p:anim>
                                      </p:childTnLst>
                                    </p:cTn>
                                  </p:par>
                                </p:childTnLst>
                              </p:cTn>
                            </p:par>
                            <p:par>
                              <p:cTn id="51" fill="hold">
                                <p:stCondLst>
                                  <p:cond delay="3350"/>
                                </p:stCondLst>
                                <p:childTnLst>
                                  <p:par>
                                    <p:cTn id="52" presetID="22" presetClass="entr" presetSubtype="2"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right)">
                                          <p:cBhvr>
                                            <p:cTn id="54" dur="500"/>
                                            <p:tgtEl>
                                              <p:spTgt spid="26"/>
                                            </p:tgtEl>
                                          </p:cBhvr>
                                        </p:animEffect>
                                      </p:childTnLst>
                                    </p:cTn>
                                  </p:par>
                                  <p:par>
                                    <p:cTn id="55" presetID="2" presetClass="entr" presetSubtype="8" fill="hold" grpId="0" nodeType="withEffect">
                                      <p:stCondLst>
                                        <p:cond delay="30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300" fill="hold"/>
                                            <p:tgtEl>
                                              <p:spTgt spid="22"/>
                                            </p:tgtEl>
                                            <p:attrNameLst>
                                              <p:attrName>ppt_x</p:attrName>
                                            </p:attrNameLst>
                                          </p:cBhvr>
                                          <p:tavLst>
                                            <p:tav tm="0">
                                              <p:val>
                                                <p:strVal val="0-#ppt_w/2"/>
                                              </p:val>
                                            </p:tav>
                                            <p:tav tm="100000">
                                              <p:val>
                                                <p:strVal val="#ppt_x"/>
                                              </p:val>
                                            </p:tav>
                                          </p:tavLst>
                                        </p:anim>
                                        <p:anim calcmode="lin" valueType="num">
                                          <p:cBhvr additive="base">
                                            <p:cTn id="58"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2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等腰三角形 13"/>
          <p:cNvSpPr/>
          <p:nvPr/>
        </p:nvSpPr>
        <p:spPr>
          <a:xfrm>
            <a:off x="2030065" y="1671490"/>
            <a:ext cx="2376264" cy="2025056"/>
          </a:xfrm>
          <a:prstGeom prst="triangle">
            <a:avLst/>
          </a:prstGeom>
          <a:solidFill>
            <a:schemeClr val="tx1">
              <a:lumMod val="65000"/>
              <a:lumOff val="3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7"/>
          <p:cNvSpPr txBox="1"/>
          <p:nvPr/>
        </p:nvSpPr>
        <p:spPr>
          <a:xfrm>
            <a:off x="2419741" y="1856894"/>
            <a:ext cx="1826141"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a:solidFill>
                  <a:srgbClr val="C3260C"/>
                </a:solidFill>
              </a:rPr>
              <a:t>03</a:t>
            </a:r>
            <a:endParaRPr lang="zh-CN" altLang="en-US" dirty="0">
              <a:solidFill>
                <a:srgbClr val="C3260C"/>
              </a:solidFill>
            </a:endParaRPr>
          </a:p>
        </p:txBody>
      </p:sp>
      <p:sp>
        <p:nvSpPr>
          <p:cNvPr id="16" name="TextBox 8"/>
          <p:cNvSpPr txBox="1"/>
          <p:nvPr/>
        </p:nvSpPr>
        <p:spPr>
          <a:xfrm>
            <a:off x="4211962" y="1912771"/>
            <a:ext cx="2954655" cy="923330"/>
          </a:xfrm>
          <a:prstGeom prst="rect">
            <a:avLst/>
          </a:prstGeom>
          <a:noFill/>
        </p:spPr>
        <p:txBody>
          <a:bodyPr wrap="none" rtlCol="0">
            <a:spAutoFit/>
          </a:bodyPr>
          <a:lstStyle/>
          <a:p>
            <a:r>
              <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cxnSp>
        <p:nvCxnSpPr>
          <p:cNvPr id="17" name="直接连接符 16"/>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002" y="2920884"/>
            <a:ext cx="974819" cy="307777"/>
            <a:chOff x="1694389" y="3210530"/>
            <a:chExt cx="974819" cy="307777"/>
          </a:xfrm>
        </p:grpSpPr>
        <p:sp>
          <p:nvSpPr>
            <p:cNvPr id="19" name="矩形 18"/>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1" name="组合 20"/>
          <p:cNvGrpSpPr/>
          <p:nvPr/>
        </p:nvGrpSpPr>
        <p:grpSpPr>
          <a:xfrm>
            <a:off x="5973447" y="2920884"/>
            <a:ext cx="974819" cy="307777"/>
            <a:chOff x="1694389" y="3537387"/>
            <a:chExt cx="974819" cy="307777"/>
          </a:xfrm>
        </p:grpSpPr>
        <p:sp>
          <p:nvSpPr>
            <p:cNvPr id="22" name="矩形 21"/>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4" name="组合 23"/>
          <p:cNvGrpSpPr/>
          <p:nvPr/>
        </p:nvGrpSpPr>
        <p:grpSpPr>
          <a:xfrm>
            <a:off x="4572002" y="3280923"/>
            <a:ext cx="974819" cy="307777"/>
            <a:chOff x="1694389" y="3875941"/>
            <a:chExt cx="974819" cy="307777"/>
          </a:xfrm>
        </p:grpSpPr>
        <p:sp>
          <p:nvSpPr>
            <p:cNvPr id="25" name="矩形 24"/>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7" name="组合 26"/>
          <p:cNvGrpSpPr/>
          <p:nvPr/>
        </p:nvGrpSpPr>
        <p:grpSpPr>
          <a:xfrm>
            <a:off x="5973447" y="3280922"/>
            <a:ext cx="974819" cy="307777"/>
            <a:chOff x="1694389" y="4211992"/>
            <a:chExt cx="974819" cy="307777"/>
          </a:xfrm>
        </p:grpSpPr>
        <p:sp>
          <p:nvSpPr>
            <p:cNvPr id="28" name="矩形 27"/>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3"/>
            <p:cNvSpPr txBox="1"/>
            <p:nvPr/>
          </p:nvSpPr>
          <p:spPr>
            <a:xfrm>
              <a:off x="1766397" y="4211992"/>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sp>
        <p:nvSpPr>
          <p:cNvPr id="30" name="等腰三角形 29"/>
          <p:cNvSpPr/>
          <p:nvPr/>
        </p:nvSpPr>
        <p:spPr>
          <a:xfrm rot="18035669">
            <a:off x="2382961" y="1282355"/>
            <a:ext cx="360040" cy="310379"/>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1" name="等腰三角形 30"/>
          <p:cNvSpPr/>
          <p:nvPr/>
        </p:nvSpPr>
        <p:spPr>
          <a:xfrm rot="21283757">
            <a:off x="1968925" y="1497553"/>
            <a:ext cx="191945" cy="165470"/>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2" name="等腰三角形 31"/>
          <p:cNvSpPr/>
          <p:nvPr/>
        </p:nvSpPr>
        <p:spPr>
          <a:xfrm rot="15968008">
            <a:off x="1663187" y="1888656"/>
            <a:ext cx="304349" cy="227352"/>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pic>
        <p:nvPicPr>
          <p:cNvPr id="33"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65" y="3228661"/>
            <a:ext cx="2017521" cy="20140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34185" y="0"/>
            <a:ext cx="2017521" cy="2014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100" fill="hold"/>
                                        <p:tgtEl>
                                          <p:spTgt spid="30"/>
                                        </p:tgtEl>
                                        <p:attrNameLst>
                                          <p:attrName>ppt_x</p:attrName>
                                        </p:attrNameLst>
                                      </p:cBhvr>
                                      <p:tavLst>
                                        <p:tav tm="0">
                                          <p:val>
                                            <p:strVal val="0-#ppt_w/2"/>
                                          </p:val>
                                        </p:tav>
                                        <p:tav tm="100000">
                                          <p:val>
                                            <p:strVal val="#ppt_x"/>
                                          </p:val>
                                        </p:tav>
                                      </p:tavLst>
                                    </p:anim>
                                    <p:anim calcmode="lin" valueType="num">
                                      <p:cBhvr additive="base">
                                        <p:cTn id="17" dur="1100" fill="hold"/>
                                        <p:tgtEl>
                                          <p:spTgt spid="30"/>
                                        </p:tgtEl>
                                        <p:attrNameLst>
                                          <p:attrName>ppt_y</p:attrName>
                                        </p:attrNameLst>
                                      </p:cBhvr>
                                      <p:tavLst>
                                        <p:tav tm="0">
                                          <p:val>
                                            <p:strVal val="0-#ppt_h/2"/>
                                          </p:val>
                                        </p:tav>
                                        <p:tav tm="100000">
                                          <p:val>
                                            <p:strVal val="#ppt_y"/>
                                          </p:val>
                                        </p:tav>
                                      </p:tavLst>
                                    </p:anim>
                                  </p:childTnLst>
                                </p:cTn>
                              </p:par>
                              <p:par>
                                <p:cTn id="18" presetID="8" presetClass="emph" presetSubtype="0" fill="hold" grpId="1" nodeType="withEffect">
                                  <p:stCondLst>
                                    <p:cond delay="0"/>
                                  </p:stCondLst>
                                  <p:childTnLst>
                                    <p:animRot by="21600000">
                                      <p:cBhvr>
                                        <p:cTn id="19" dur="1100" fill="hold"/>
                                        <p:tgtEl>
                                          <p:spTgt spid="30"/>
                                        </p:tgtEl>
                                        <p:attrNameLst>
                                          <p:attrName>r</p:attrName>
                                        </p:attrNameLst>
                                      </p:cBhvr>
                                    </p:animRot>
                                  </p:childTnLst>
                                </p:cTn>
                              </p:par>
                              <p:par>
                                <p:cTn id="20" presetID="2" presetClass="entr" presetSubtype="9" fill="hold" grpId="0" nodeType="withEffect">
                                  <p:stCondLst>
                                    <p:cond delay="6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100" fill="hold"/>
                                        <p:tgtEl>
                                          <p:spTgt spid="31"/>
                                        </p:tgtEl>
                                        <p:attrNameLst>
                                          <p:attrName>ppt_x</p:attrName>
                                        </p:attrNameLst>
                                      </p:cBhvr>
                                      <p:tavLst>
                                        <p:tav tm="0">
                                          <p:val>
                                            <p:strVal val="0-#ppt_w/2"/>
                                          </p:val>
                                        </p:tav>
                                        <p:tav tm="100000">
                                          <p:val>
                                            <p:strVal val="#ppt_x"/>
                                          </p:val>
                                        </p:tav>
                                      </p:tavLst>
                                    </p:anim>
                                    <p:anim calcmode="lin" valueType="num">
                                      <p:cBhvr additive="base">
                                        <p:cTn id="23" dur="1100" fill="hold"/>
                                        <p:tgtEl>
                                          <p:spTgt spid="31"/>
                                        </p:tgtEl>
                                        <p:attrNameLst>
                                          <p:attrName>ppt_y</p:attrName>
                                        </p:attrNameLst>
                                      </p:cBhvr>
                                      <p:tavLst>
                                        <p:tav tm="0">
                                          <p:val>
                                            <p:strVal val="0-#ppt_h/2"/>
                                          </p:val>
                                        </p:tav>
                                        <p:tav tm="100000">
                                          <p:val>
                                            <p:strVal val="#ppt_y"/>
                                          </p:val>
                                        </p:tav>
                                      </p:tavLst>
                                    </p:anim>
                                  </p:childTnLst>
                                </p:cTn>
                              </p:par>
                              <p:par>
                                <p:cTn id="24" presetID="8" presetClass="emph" presetSubtype="0" fill="hold" grpId="1" nodeType="withEffect">
                                  <p:stCondLst>
                                    <p:cond delay="600"/>
                                  </p:stCondLst>
                                  <p:childTnLst>
                                    <p:animRot by="21600000">
                                      <p:cBhvr>
                                        <p:cTn id="25" dur="1100" fill="hold"/>
                                        <p:tgtEl>
                                          <p:spTgt spid="31"/>
                                        </p:tgtEl>
                                        <p:attrNameLst>
                                          <p:attrName>r</p:attrName>
                                        </p:attrNameLst>
                                      </p:cBhvr>
                                    </p:animRot>
                                  </p:childTnLst>
                                </p:cTn>
                              </p:par>
                              <p:par>
                                <p:cTn id="26" presetID="2" presetClass="entr" presetSubtype="9" fill="hold" grpId="0" nodeType="withEffect">
                                  <p:stCondLst>
                                    <p:cond delay="12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100" fill="hold"/>
                                        <p:tgtEl>
                                          <p:spTgt spid="32"/>
                                        </p:tgtEl>
                                        <p:attrNameLst>
                                          <p:attrName>ppt_x</p:attrName>
                                        </p:attrNameLst>
                                      </p:cBhvr>
                                      <p:tavLst>
                                        <p:tav tm="0">
                                          <p:val>
                                            <p:strVal val="0-#ppt_w/2"/>
                                          </p:val>
                                        </p:tav>
                                        <p:tav tm="100000">
                                          <p:val>
                                            <p:strVal val="#ppt_x"/>
                                          </p:val>
                                        </p:tav>
                                      </p:tavLst>
                                    </p:anim>
                                    <p:anim calcmode="lin" valueType="num">
                                      <p:cBhvr additive="base">
                                        <p:cTn id="29" dur="1100" fill="hold"/>
                                        <p:tgtEl>
                                          <p:spTgt spid="32"/>
                                        </p:tgtEl>
                                        <p:attrNameLst>
                                          <p:attrName>ppt_y</p:attrName>
                                        </p:attrNameLst>
                                      </p:cBhvr>
                                      <p:tavLst>
                                        <p:tav tm="0">
                                          <p:val>
                                            <p:strVal val="0-#ppt_h/2"/>
                                          </p:val>
                                        </p:tav>
                                        <p:tav tm="100000">
                                          <p:val>
                                            <p:strVal val="#ppt_y"/>
                                          </p:val>
                                        </p:tav>
                                      </p:tavLst>
                                    </p:anim>
                                  </p:childTnLst>
                                </p:cTn>
                              </p:par>
                              <p:par>
                                <p:cTn id="30" presetID="8" presetClass="emph" presetSubtype="0" fill="hold" grpId="1" nodeType="withEffect">
                                  <p:stCondLst>
                                    <p:cond delay="1200"/>
                                  </p:stCondLst>
                                  <p:childTnLst>
                                    <p:animRot by="21600000">
                                      <p:cBhvr>
                                        <p:cTn id="31" dur="1100" fill="hold"/>
                                        <p:tgtEl>
                                          <p:spTgt spid="32"/>
                                        </p:tgtEl>
                                        <p:attrNameLst>
                                          <p:attrName>r</p:attrName>
                                        </p:attrNameLst>
                                      </p:cBhvr>
                                    </p:animRot>
                                  </p:childTnLst>
                                </p:cTn>
                              </p:par>
                              <p:par>
                                <p:cTn id="32" presetID="2" presetClass="entr" presetSubtype="9" fill="hold" grpId="0" nodeType="withEffect">
                                  <p:stCondLst>
                                    <p:cond delay="6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100" fill="hold"/>
                                        <p:tgtEl>
                                          <p:spTgt spid="14"/>
                                        </p:tgtEl>
                                        <p:attrNameLst>
                                          <p:attrName>ppt_x</p:attrName>
                                        </p:attrNameLst>
                                      </p:cBhvr>
                                      <p:tavLst>
                                        <p:tav tm="0">
                                          <p:val>
                                            <p:strVal val="0-#ppt_w/2"/>
                                          </p:val>
                                        </p:tav>
                                        <p:tav tm="100000">
                                          <p:val>
                                            <p:strVal val="#ppt_x"/>
                                          </p:val>
                                        </p:tav>
                                      </p:tavLst>
                                    </p:anim>
                                    <p:anim calcmode="lin" valueType="num">
                                      <p:cBhvr additive="base">
                                        <p:cTn id="35" dur="1100" fill="hold"/>
                                        <p:tgtEl>
                                          <p:spTgt spid="14"/>
                                        </p:tgtEl>
                                        <p:attrNameLst>
                                          <p:attrName>ppt_y</p:attrName>
                                        </p:attrNameLst>
                                      </p:cBhvr>
                                      <p:tavLst>
                                        <p:tav tm="0">
                                          <p:val>
                                            <p:strVal val="0-#ppt_h/2"/>
                                          </p:val>
                                        </p:tav>
                                        <p:tav tm="100000">
                                          <p:val>
                                            <p:strVal val="#ppt_y"/>
                                          </p:val>
                                        </p:tav>
                                      </p:tavLst>
                                    </p:anim>
                                  </p:childTnLst>
                                </p:cTn>
                              </p:par>
                              <p:par>
                                <p:cTn id="36" presetID="8" presetClass="emph" presetSubtype="0" fill="hold" grpId="1" nodeType="withEffect">
                                  <p:stCondLst>
                                    <p:cond delay="700"/>
                                  </p:stCondLst>
                                  <p:childTnLst>
                                    <p:animRot by="21600000">
                                      <p:cBhvr>
                                        <p:cTn id="37" dur="1100" fill="hold"/>
                                        <p:tgtEl>
                                          <p:spTgt spid="14"/>
                                        </p:tgtEl>
                                        <p:attrNameLst>
                                          <p:attrName>r</p:attrName>
                                        </p:attrNameLst>
                                      </p:cBhvr>
                                    </p:animRo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3000"/>
                            </p:stCondLst>
                            <p:childTnLst>
                              <p:par>
                                <p:cTn id="47" presetID="12"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down)">
                                      <p:cBhvr>
                                        <p:cTn id="50" dur="500"/>
                                        <p:tgtEl>
                                          <p:spTgt spid="16"/>
                                        </p:tgtEl>
                                      </p:cBhvr>
                                    </p:animEffect>
                                  </p:childTnLst>
                                </p:cTn>
                              </p:par>
                              <p:par>
                                <p:cTn id="51" presetID="42" presetClass="entr" presetSubtype="0" fill="hold" nodeType="withEffect">
                                  <p:stCondLst>
                                    <p:cond delay="2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4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strVal val="#ppt_x"/>
                                          </p:val>
                                        </p:tav>
                                        <p:tav tm="100000">
                                          <p:val>
                                            <p:strVal val="#ppt_x"/>
                                          </p:val>
                                        </p:tav>
                                      </p:tavLst>
                                    </p:anim>
                                    <p:anim calcmode="lin" valueType="num">
                                      <p:cBhvr>
                                        <p:cTn id="60" dur="5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6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5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8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anim calcmode="lin" valueType="num">
                                      <p:cBhvr>
                                        <p:cTn id="69" dur="500" fill="hold"/>
                                        <p:tgtEl>
                                          <p:spTgt spid="27"/>
                                        </p:tgtEl>
                                        <p:attrNameLst>
                                          <p:attrName>ppt_x</p:attrName>
                                        </p:attrNameLst>
                                      </p:cBhvr>
                                      <p:tavLst>
                                        <p:tav tm="0">
                                          <p:val>
                                            <p:strVal val="#ppt_x"/>
                                          </p:val>
                                        </p:tav>
                                        <p:tav tm="100000">
                                          <p:val>
                                            <p:strVal val="#ppt_x"/>
                                          </p:val>
                                        </p:tav>
                                      </p:tavLst>
                                    </p:anim>
                                    <p:anim calcmode="lin" valueType="num">
                                      <p:cBhvr>
                                        <p:cTn id="7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6" grpId="0"/>
      <p:bldP spid="30" grpId="0" animBg="1"/>
      <p:bldP spid="30" grpId="1" animBg="1"/>
      <p:bldP spid="31" grpId="0" animBg="1"/>
      <p:bldP spid="31" grpId="1" animBg="1"/>
      <p:bldP spid="32" grpId="0" animBg="1"/>
      <p:bldP spid="3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2"/>
          <p:cNvSpPr>
            <a:spLocks noChangeArrowheads="1"/>
          </p:cNvSpPr>
          <p:nvPr/>
        </p:nvSpPr>
        <p:spPr bwMode="auto">
          <a:xfrm flipH="1">
            <a:off x="4621412" y="1537399"/>
            <a:ext cx="3041633" cy="1342259"/>
          </a:xfrm>
          <a:prstGeom prst="snip2DiagRect">
            <a:avLst/>
          </a:prstGeom>
          <a:blipFill dpi="0" rotWithShape="1">
            <a:blip r:embed="rId2" cstate="print"/>
            <a:srcRect/>
            <a:stretch>
              <a:fillRect/>
            </a:stretch>
          </a:blipFill>
          <a:ln w="9525">
            <a:noFill/>
            <a:miter lim="800000"/>
          </a:ln>
        </p:spPr>
        <p:txBody>
          <a:bodyPr lIns="68573" tIns="34286" rIns="68573" bIns="34286" anchor="ctr"/>
          <a:lstStyle/>
          <a:p>
            <a:endParaRPr lang="zh-CN" altLang="en-US" sz="1015">
              <a:solidFill>
                <a:srgbClr val="F2F2F2"/>
              </a:solidFill>
              <a:latin typeface="Calibri" panose="020F0502020204030204" pitchFamily="34" charset="0"/>
              <a:sym typeface="Calibri" panose="020F0502020204030204" pitchFamily="34" charset="0"/>
            </a:endParaRPr>
          </a:p>
        </p:txBody>
      </p:sp>
      <p:sp>
        <p:nvSpPr>
          <p:cNvPr id="13" name="Oval 4"/>
          <p:cNvSpPr>
            <a:spLocks noChangeArrowheads="1"/>
          </p:cNvSpPr>
          <p:nvPr/>
        </p:nvSpPr>
        <p:spPr bwMode="auto">
          <a:xfrm>
            <a:off x="1863128" y="3003798"/>
            <a:ext cx="524054" cy="526665"/>
          </a:xfrm>
          <a:prstGeom prst="ellipse">
            <a:avLst/>
          </a:prstGeom>
          <a:solidFill>
            <a:srgbClr val="C3260C"/>
          </a:solidFill>
          <a:ln w="9525">
            <a:noFill/>
            <a:round/>
          </a:ln>
        </p:spPr>
        <p:txBody>
          <a:bodyPr lIns="68573" tIns="34286" rIns="68573" bIns="34286" anchor="ctr"/>
          <a:lstStyle/>
          <a:p>
            <a:endParaRPr lang="zh-CN" altLang="en-US" sz="2400">
              <a:solidFill>
                <a:srgbClr val="F2F2F2"/>
              </a:solidFill>
              <a:latin typeface="Calibri" panose="020F0502020204030204" pitchFamily="34" charset="0"/>
              <a:sym typeface="Calibri" panose="020F0502020204030204" pitchFamily="34" charset="0"/>
            </a:endParaRPr>
          </a:p>
        </p:txBody>
      </p:sp>
      <p:sp>
        <p:nvSpPr>
          <p:cNvPr id="14" name="Oval 12"/>
          <p:cNvSpPr>
            <a:spLocks noChangeArrowheads="1"/>
          </p:cNvSpPr>
          <p:nvPr/>
        </p:nvSpPr>
        <p:spPr bwMode="auto">
          <a:xfrm>
            <a:off x="3619946" y="3003798"/>
            <a:ext cx="524924" cy="526665"/>
          </a:xfrm>
          <a:prstGeom prst="ellipse">
            <a:avLst/>
          </a:prstGeom>
          <a:solidFill>
            <a:srgbClr val="C3260C"/>
          </a:solidFill>
          <a:ln w="9525">
            <a:noFill/>
            <a:round/>
          </a:ln>
        </p:spPr>
        <p:txBody>
          <a:bodyPr lIns="68573" tIns="34286" rIns="68573" bIns="34286" anchor="ctr"/>
          <a:lstStyle/>
          <a:p>
            <a:endParaRPr lang="zh-CN" altLang="en-US" sz="2400">
              <a:solidFill>
                <a:srgbClr val="F2F2F2"/>
              </a:solidFill>
              <a:latin typeface="Calibri" panose="020F0502020204030204" pitchFamily="34" charset="0"/>
              <a:sym typeface="Calibri" panose="020F0502020204030204" pitchFamily="34" charset="0"/>
            </a:endParaRPr>
          </a:p>
        </p:txBody>
      </p:sp>
      <p:sp>
        <p:nvSpPr>
          <p:cNvPr id="15" name="Oval 14"/>
          <p:cNvSpPr>
            <a:spLocks noChangeArrowheads="1"/>
          </p:cNvSpPr>
          <p:nvPr/>
        </p:nvSpPr>
        <p:spPr bwMode="auto">
          <a:xfrm>
            <a:off x="5226496" y="3003798"/>
            <a:ext cx="524054" cy="526665"/>
          </a:xfrm>
          <a:prstGeom prst="ellipse">
            <a:avLst/>
          </a:prstGeom>
          <a:solidFill>
            <a:srgbClr val="C3260C"/>
          </a:solidFill>
          <a:ln w="9525">
            <a:noFill/>
            <a:round/>
          </a:ln>
        </p:spPr>
        <p:txBody>
          <a:bodyPr lIns="68573" tIns="34286" rIns="68573" bIns="34286" anchor="ctr"/>
          <a:lstStyle/>
          <a:p>
            <a:endParaRPr lang="zh-CN" altLang="en-US" sz="2400">
              <a:solidFill>
                <a:srgbClr val="F2F2F2"/>
              </a:solidFill>
              <a:latin typeface="Calibri" panose="020F0502020204030204" pitchFamily="34" charset="0"/>
              <a:sym typeface="Calibri" panose="020F0502020204030204" pitchFamily="34" charset="0"/>
            </a:endParaRPr>
          </a:p>
        </p:txBody>
      </p:sp>
      <p:sp>
        <p:nvSpPr>
          <p:cNvPr id="16" name="Oval 16"/>
          <p:cNvSpPr>
            <a:spLocks noChangeArrowheads="1"/>
          </p:cNvSpPr>
          <p:nvPr/>
        </p:nvSpPr>
        <p:spPr bwMode="auto">
          <a:xfrm>
            <a:off x="6725224" y="3003798"/>
            <a:ext cx="523184" cy="526665"/>
          </a:xfrm>
          <a:prstGeom prst="ellipse">
            <a:avLst/>
          </a:prstGeom>
          <a:solidFill>
            <a:srgbClr val="C3260C"/>
          </a:solidFill>
          <a:ln w="9525">
            <a:noFill/>
            <a:round/>
          </a:ln>
        </p:spPr>
        <p:txBody>
          <a:bodyPr lIns="68573" tIns="34286" rIns="68573" bIns="34286" anchor="ctr"/>
          <a:lstStyle/>
          <a:p>
            <a:endParaRPr lang="zh-CN" altLang="en-US" sz="2400">
              <a:solidFill>
                <a:srgbClr val="F2F2F2"/>
              </a:solidFill>
              <a:latin typeface="Calibri" panose="020F0502020204030204" pitchFamily="34" charset="0"/>
              <a:sym typeface="Calibri" panose="020F0502020204030204" pitchFamily="34" charset="0"/>
            </a:endParaRPr>
          </a:p>
        </p:txBody>
      </p:sp>
      <p:grpSp>
        <p:nvGrpSpPr>
          <p:cNvPr id="17" name="Group 20"/>
          <p:cNvGrpSpPr/>
          <p:nvPr/>
        </p:nvGrpSpPr>
        <p:grpSpPr bwMode="auto">
          <a:xfrm>
            <a:off x="1988187" y="3117429"/>
            <a:ext cx="293364" cy="295976"/>
            <a:chOff x="0" y="0"/>
            <a:chExt cx="401822" cy="404317"/>
          </a:xfrm>
        </p:grpSpPr>
        <p:sp>
          <p:nvSpPr>
            <p:cNvPr id="18"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19"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grpSp>
      <p:grpSp>
        <p:nvGrpSpPr>
          <p:cNvPr id="20" name="Group 23"/>
          <p:cNvGrpSpPr/>
          <p:nvPr/>
        </p:nvGrpSpPr>
        <p:grpSpPr bwMode="auto">
          <a:xfrm>
            <a:off x="3772078" y="3152225"/>
            <a:ext cx="284660" cy="248097"/>
            <a:chOff x="0" y="0"/>
            <a:chExt cx="389342" cy="339426"/>
          </a:xfrm>
        </p:grpSpPr>
        <p:sp>
          <p:nvSpPr>
            <p:cNvPr id="21"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22"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23"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24"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25"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26"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27"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28" name="Rectangle 117"/>
            <p:cNvSpPr>
              <a:spLocks noChangeArrowheads="1"/>
            </p:cNvSpPr>
            <p:nvPr/>
          </p:nvSpPr>
          <p:spPr bwMode="auto">
            <a:xfrm>
              <a:off x="49916" y="114806"/>
              <a:ext cx="109814" cy="17471"/>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29" name="Rectangle 118"/>
            <p:cNvSpPr>
              <a:spLocks noChangeArrowheads="1"/>
            </p:cNvSpPr>
            <p:nvPr/>
          </p:nvSpPr>
          <p:spPr bwMode="auto">
            <a:xfrm>
              <a:off x="49916" y="154738"/>
              <a:ext cx="109814" cy="17471"/>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30" name="Rectangle 119"/>
            <p:cNvSpPr>
              <a:spLocks noChangeArrowheads="1"/>
            </p:cNvSpPr>
            <p:nvPr/>
          </p:nvSpPr>
          <p:spPr bwMode="auto">
            <a:xfrm>
              <a:off x="49916" y="199662"/>
              <a:ext cx="109814" cy="14975"/>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31" name="Rectangle 120"/>
            <p:cNvSpPr>
              <a:spLocks noChangeArrowheads="1"/>
            </p:cNvSpPr>
            <p:nvPr/>
          </p:nvSpPr>
          <p:spPr bwMode="auto">
            <a:xfrm>
              <a:off x="49916" y="242091"/>
              <a:ext cx="109814" cy="17471"/>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grpSp>
      <p:grpSp>
        <p:nvGrpSpPr>
          <p:cNvPr id="32" name="Group 35"/>
          <p:cNvGrpSpPr/>
          <p:nvPr/>
        </p:nvGrpSpPr>
        <p:grpSpPr bwMode="auto">
          <a:xfrm>
            <a:off x="6847966" y="3123303"/>
            <a:ext cx="277697" cy="275085"/>
            <a:chOff x="0" y="0"/>
            <a:chExt cx="379359" cy="376864"/>
          </a:xfrm>
        </p:grpSpPr>
        <p:sp>
          <p:nvSpPr>
            <p:cNvPr id="33"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34" name="Rectangle 151"/>
            <p:cNvSpPr>
              <a:spLocks noChangeArrowheads="1"/>
            </p:cNvSpPr>
            <p:nvPr/>
          </p:nvSpPr>
          <p:spPr bwMode="auto">
            <a:xfrm>
              <a:off x="144756" y="272040"/>
              <a:ext cx="22463" cy="42429"/>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35" name="Rectangle 152"/>
            <p:cNvSpPr>
              <a:spLocks noChangeArrowheads="1"/>
            </p:cNvSpPr>
            <p:nvPr/>
          </p:nvSpPr>
          <p:spPr bwMode="auto">
            <a:xfrm>
              <a:off x="179697" y="272040"/>
              <a:ext cx="19966" cy="42429"/>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36" name="Rectangle 153"/>
            <p:cNvSpPr>
              <a:spLocks noChangeArrowheads="1"/>
            </p:cNvSpPr>
            <p:nvPr/>
          </p:nvSpPr>
          <p:spPr bwMode="auto">
            <a:xfrm>
              <a:off x="214638" y="272040"/>
              <a:ext cx="19966" cy="42429"/>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37"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38" name="Freeform 155"/>
            <p:cNvSpPr>
              <a:spLocks noChangeArrowheads="1"/>
            </p:cNvSpPr>
            <p:nvPr/>
          </p:nvSpPr>
          <p:spPr bwMode="auto">
            <a:xfrm>
              <a:off x="67387" y="272040"/>
              <a:ext cx="22463" cy="19966"/>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39"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0"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1"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2" name="Rectangle 159"/>
            <p:cNvSpPr>
              <a:spLocks noChangeArrowheads="1"/>
            </p:cNvSpPr>
            <p:nvPr/>
          </p:nvSpPr>
          <p:spPr bwMode="auto">
            <a:xfrm>
              <a:off x="187185" y="34941"/>
              <a:ext cx="7488" cy="22463"/>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3"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4"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5"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6"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7"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8"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49" name="Rectangle 166"/>
            <p:cNvSpPr>
              <a:spLocks noChangeArrowheads="1"/>
            </p:cNvSpPr>
            <p:nvPr/>
          </p:nvSpPr>
          <p:spPr bwMode="auto">
            <a:xfrm>
              <a:off x="39933" y="174705"/>
              <a:ext cx="24958" cy="7488"/>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50" name="Rectangle 167"/>
            <p:cNvSpPr>
              <a:spLocks noChangeArrowheads="1"/>
            </p:cNvSpPr>
            <p:nvPr/>
          </p:nvSpPr>
          <p:spPr bwMode="auto">
            <a:xfrm>
              <a:off x="316965" y="177200"/>
              <a:ext cx="27454" cy="7488"/>
            </a:xfrm>
            <a:prstGeom prst="rect">
              <a:avLst/>
            </a:pr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grpSp>
      <p:grpSp>
        <p:nvGrpSpPr>
          <p:cNvPr id="51" name="Group 54"/>
          <p:cNvGrpSpPr/>
          <p:nvPr/>
        </p:nvGrpSpPr>
        <p:grpSpPr bwMode="auto">
          <a:xfrm>
            <a:off x="5382267" y="3159084"/>
            <a:ext cx="219373" cy="284660"/>
            <a:chOff x="0" y="0"/>
            <a:chExt cx="299494" cy="389342"/>
          </a:xfrm>
        </p:grpSpPr>
        <p:sp>
          <p:nvSpPr>
            <p:cNvPr id="52"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sp>
          <p:nvSpPr>
            <p:cNvPr id="53"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sz="1015">
                <a:solidFill>
                  <a:srgbClr val="F2F2F2"/>
                </a:solidFill>
                <a:latin typeface="Calibri" panose="020F0502020204030204" pitchFamily="34" charset="0"/>
                <a:sym typeface="Calibri" panose="020F0502020204030204" pitchFamily="34" charset="0"/>
              </a:endParaRPr>
            </a:p>
          </p:txBody>
        </p:sp>
      </p:grpSp>
      <p:sp>
        <p:nvSpPr>
          <p:cNvPr id="54" name="剪去对角的矩形 53"/>
          <p:cNvSpPr/>
          <p:nvPr/>
        </p:nvSpPr>
        <p:spPr>
          <a:xfrm>
            <a:off x="1327044" y="1593501"/>
            <a:ext cx="3224402" cy="1301108"/>
          </a:xfrm>
          <a:prstGeom prst="snip2DiagRect">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015">
              <a:solidFill>
                <a:srgbClr val="007FDE"/>
              </a:solidFill>
            </a:endParaRPr>
          </a:p>
        </p:txBody>
      </p:sp>
      <p:sp>
        <p:nvSpPr>
          <p:cNvPr id="55" name="矩形 104"/>
          <p:cNvSpPr>
            <a:spLocks noChangeArrowheads="1"/>
          </p:cNvSpPr>
          <p:nvPr/>
        </p:nvSpPr>
        <p:spPr bwMode="auto">
          <a:xfrm>
            <a:off x="3022486" y="1768427"/>
            <a:ext cx="1023331" cy="334693"/>
          </a:xfrm>
          <a:prstGeom prst="rect">
            <a:avLst/>
          </a:prstGeom>
          <a:noFill/>
          <a:ln w="9525">
            <a:noFill/>
            <a:miter lim="800000"/>
          </a:ln>
        </p:spPr>
        <p:txBody>
          <a:bodyPr wrap="none" lIns="68567" tIns="34283" rIns="68567" bIns="34283">
            <a:spAutoFit/>
          </a:bodyPr>
          <a:lstStyle/>
          <a:p>
            <a:pPr algn="r"/>
            <a:r>
              <a:rPr lang="zh-CN" altLang="en-US" sz="1725"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725"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矩形 47"/>
          <p:cNvSpPr>
            <a:spLocks noChangeArrowheads="1"/>
          </p:cNvSpPr>
          <p:nvPr/>
        </p:nvSpPr>
        <p:spPr bwMode="auto">
          <a:xfrm>
            <a:off x="1714531" y="2092275"/>
            <a:ext cx="2603870" cy="484734"/>
          </a:xfrm>
          <a:prstGeom prst="rect">
            <a:avLst/>
          </a:prstGeom>
          <a:noFill/>
          <a:ln w="9525">
            <a:noFill/>
            <a:miter lim="800000"/>
          </a:ln>
        </p:spPr>
        <p:txBody>
          <a:bodyPr wrap="square" lIns="68567" tIns="34283" rIns="68567" bIns="34283">
            <a:spAutoFit/>
          </a:bodyPr>
          <a:lstStyle/>
          <a:p>
            <a:pPr algn="r">
              <a:lnSpc>
                <a:spcPct val="120000"/>
              </a:lnSpc>
            </a:pPr>
            <a:r>
              <a:rPr lang="zh-CN" altLang="en-US" sz="1125"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57" name="TextBox 152"/>
          <p:cNvSpPr txBox="1"/>
          <p:nvPr/>
        </p:nvSpPr>
        <p:spPr>
          <a:xfrm>
            <a:off x="1441193" y="3917453"/>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58" name="TextBox 173"/>
          <p:cNvSpPr txBox="1"/>
          <p:nvPr/>
        </p:nvSpPr>
        <p:spPr>
          <a:xfrm>
            <a:off x="1441193" y="3571206"/>
            <a:ext cx="1330707" cy="346249"/>
          </a:xfrm>
          <a:prstGeom prst="rect">
            <a:avLst/>
          </a:prstGeom>
          <a:noFill/>
        </p:spPr>
        <p:txBody>
          <a:bodyPr wrap="square" lIns="68573" tIns="0" rIns="68573" bIns="0" rtlCol="0" anchor="t">
            <a:spAutoFit/>
          </a:bodyPr>
          <a:lstStyle/>
          <a:p>
            <a:pPr algn="ctr">
              <a:lnSpc>
                <a:spcPct val="150000"/>
              </a:lnSpc>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9" name="TextBox 174"/>
          <p:cNvSpPr txBox="1"/>
          <p:nvPr/>
        </p:nvSpPr>
        <p:spPr>
          <a:xfrm>
            <a:off x="3223506" y="3935403"/>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60" name="TextBox 175"/>
          <p:cNvSpPr txBox="1"/>
          <p:nvPr/>
        </p:nvSpPr>
        <p:spPr>
          <a:xfrm>
            <a:off x="3223506" y="3589158"/>
            <a:ext cx="1330707" cy="346249"/>
          </a:xfrm>
          <a:prstGeom prst="rect">
            <a:avLst/>
          </a:prstGeom>
          <a:noFill/>
        </p:spPr>
        <p:txBody>
          <a:bodyPr wrap="square" lIns="68573" tIns="0" rIns="68573" bIns="0" rtlCol="0" anchor="t">
            <a:spAutoFit/>
          </a:bodyPr>
          <a:lstStyle/>
          <a:p>
            <a:pPr algn="ctr">
              <a:lnSpc>
                <a:spcPct val="150000"/>
              </a:lnSpc>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1" name="TextBox 176"/>
          <p:cNvSpPr txBox="1"/>
          <p:nvPr/>
        </p:nvSpPr>
        <p:spPr>
          <a:xfrm>
            <a:off x="4826598" y="3925026"/>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62" name="TextBox 177"/>
          <p:cNvSpPr txBox="1"/>
          <p:nvPr/>
        </p:nvSpPr>
        <p:spPr>
          <a:xfrm>
            <a:off x="4826598" y="3578781"/>
            <a:ext cx="1330707" cy="346249"/>
          </a:xfrm>
          <a:prstGeom prst="rect">
            <a:avLst/>
          </a:prstGeom>
          <a:noFill/>
        </p:spPr>
        <p:txBody>
          <a:bodyPr wrap="square" lIns="68573" tIns="0" rIns="68573" bIns="0" rtlCol="0" anchor="t">
            <a:spAutoFit/>
          </a:bodyPr>
          <a:lstStyle/>
          <a:p>
            <a:pPr algn="ctr">
              <a:lnSpc>
                <a:spcPct val="150000"/>
              </a:lnSpc>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3" name="TextBox 178"/>
          <p:cNvSpPr txBox="1"/>
          <p:nvPr/>
        </p:nvSpPr>
        <p:spPr>
          <a:xfrm>
            <a:off x="6319635" y="3916865"/>
            <a:ext cx="1330707" cy="429340"/>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64" name="TextBox 179"/>
          <p:cNvSpPr txBox="1"/>
          <p:nvPr/>
        </p:nvSpPr>
        <p:spPr>
          <a:xfrm>
            <a:off x="6319635" y="3570618"/>
            <a:ext cx="1330707" cy="346249"/>
          </a:xfrm>
          <a:prstGeom prst="rect">
            <a:avLst/>
          </a:prstGeom>
          <a:noFill/>
        </p:spPr>
        <p:txBody>
          <a:bodyPr wrap="square" lIns="68573" tIns="0" rIns="68573" bIns="0" rtlCol="0" anchor="t">
            <a:spAutoFit/>
          </a:bodyPr>
          <a:lstStyle/>
          <a:p>
            <a:pPr algn="ctr">
              <a:lnSpc>
                <a:spcPct val="150000"/>
              </a:lnSpc>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1850"/>
                            </p:stCondLst>
                            <p:childTnLst>
                              <p:par>
                                <p:cTn id="28" presetID="2" presetClass="entr" presetSubtype="2"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1+#ppt_w/2"/>
                                          </p:val>
                                        </p:tav>
                                        <p:tav tm="100000">
                                          <p:val>
                                            <p:strVal val="#ppt_x"/>
                                          </p:val>
                                        </p:tav>
                                      </p:tavLst>
                                    </p:anim>
                                    <p:anim calcmode="lin" valueType="num">
                                      <p:cBhvr additive="base">
                                        <p:cTn id="31" dur="500" fill="hold"/>
                                        <p:tgtEl>
                                          <p:spTgt spid="54"/>
                                        </p:tgtEl>
                                        <p:attrNameLst>
                                          <p:attrName>ppt_y</p:attrName>
                                        </p:attrNameLst>
                                      </p:cBhvr>
                                      <p:tavLst>
                                        <p:tav tm="0">
                                          <p:val>
                                            <p:strVal val="#ppt_y"/>
                                          </p:val>
                                        </p:tav>
                                        <p:tav tm="100000">
                                          <p:val>
                                            <p:strVal val="#ppt_y"/>
                                          </p:val>
                                        </p:tav>
                                      </p:tavLst>
                                    </p:anim>
                                  </p:childTnLst>
                                </p:cTn>
                              </p:par>
                            </p:childTnLst>
                          </p:cTn>
                        </p:par>
                        <p:par>
                          <p:cTn id="32" fill="hold">
                            <p:stCondLst>
                              <p:cond delay="2350"/>
                            </p:stCondLst>
                            <p:childTnLst>
                              <p:par>
                                <p:cTn id="33" presetID="14" presetClass="entr" presetSubtype="1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randombar(horizontal)">
                                      <p:cBhvr>
                                        <p:cTn id="35" dur="300"/>
                                        <p:tgtEl>
                                          <p:spTgt spid="56"/>
                                        </p:tgtEl>
                                      </p:cBhvr>
                                    </p:animEffect>
                                  </p:childTnLst>
                                </p:cTn>
                              </p:par>
                            </p:childTnLst>
                          </p:cTn>
                        </p:par>
                        <p:par>
                          <p:cTn id="36" fill="hold">
                            <p:stCondLst>
                              <p:cond delay="2850"/>
                            </p:stCondLst>
                            <p:childTnLst>
                              <p:par>
                                <p:cTn id="37" presetID="22" presetClass="entr" presetSubtype="2"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right)">
                                      <p:cBhvr>
                                        <p:cTn id="39" dur="300"/>
                                        <p:tgtEl>
                                          <p:spTgt spid="55"/>
                                        </p:tgtEl>
                                      </p:cBhvr>
                                    </p:animEffect>
                                  </p:childTnLst>
                                </p:cTn>
                              </p:par>
                            </p:childTnLst>
                          </p:cTn>
                        </p:par>
                        <p:par>
                          <p:cTn id="40" fill="hold">
                            <p:stCondLst>
                              <p:cond delay="3350"/>
                            </p:stCondLst>
                            <p:childTnLst>
                              <p:par>
                                <p:cTn id="41" presetID="21"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500"/>
                                        <p:tgtEl>
                                          <p:spTgt spid="13"/>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500"/>
                                        <p:tgtEl>
                                          <p:spTgt spid="14"/>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1)">
                                      <p:cBhvr>
                                        <p:cTn id="49" dur="500"/>
                                        <p:tgtEl>
                                          <p:spTgt spid="15"/>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500"/>
                                        <p:tgtEl>
                                          <p:spTgt spid="16"/>
                                        </p:tgtEl>
                                      </p:cBhvr>
                                    </p:animEffect>
                                  </p:childTnLst>
                                </p:cTn>
                              </p:par>
                              <p:par>
                                <p:cTn id="53" presetID="21" presetClass="entr" presetSubtype="1"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1)">
                                      <p:cBhvr>
                                        <p:cTn id="55" dur="500"/>
                                        <p:tgtEl>
                                          <p:spTgt spid="17"/>
                                        </p:tgtEl>
                                      </p:cBhvr>
                                    </p:animEffect>
                                  </p:childTnLst>
                                </p:cTn>
                              </p:par>
                              <p:par>
                                <p:cTn id="56" presetID="21" presetClass="entr" presetSubtype="1"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heel(1)">
                                      <p:cBhvr>
                                        <p:cTn id="58" dur="500"/>
                                        <p:tgtEl>
                                          <p:spTgt spid="20"/>
                                        </p:tgtEl>
                                      </p:cBhvr>
                                    </p:animEffect>
                                  </p:childTnLst>
                                </p:cTn>
                              </p:par>
                              <p:par>
                                <p:cTn id="59" presetID="21" presetClass="entr" presetSubtype="1"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heel(1)">
                                      <p:cBhvr>
                                        <p:cTn id="61" dur="500"/>
                                        <p:tgtEl>
                                          <p:spTgt spid="32"/>
                                        </p:tgtEl>
                                      </p:cBhvr>
                                    </p:animEffect>
                                  </p:childTnLst>
                                </p:cTn>
                              </p:par>
                              <p:par>
                                <p:cTn id="62" presetID="21" presetClass="entr" presetSubtype="1"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heel(1)">
                                      <p:cBhvr>
                                        <p:cTn id="64" dur="500"/>
                                        <p:tgtEl>
                                          <p:spTgt spid="51"/>
                                        </p:tgtEl>
                                      </p:cBhvr>
                                    </p:animEffect>
                                  </p:childTnLst>
                                </p:cTn>
                              </p:par>
                            </p:childTnLst>
                          </p:cTn>
                        </p:par>
                        <p:par>
                          <p:cTn id="65" fill="hold">
                            <p:stCondLst>
                              <p:cond delay="3850"/>
                            </p:stCondLst>
                            <p:childTnLst>
                              <p:par>
                                <p:cTn id="66" presetID="42" presetClass="entr" presetSubtype="0"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anim calcmode="lin" valueType="num">
                                      <p:cBhvr>
                                        <p:cTn id="69" dur="500" fill="hold"/>
                                        <p:tgtEl>
                                          <p:spTgt spid="58"/>
                                        </p:tgtEl>
                                        <p:attrNameLst>
                                          <p:attrName>ppt_x</p:attrName>
                                        </p:attrNameLst>
                                      </p:cBhvr>
                                      <p:tavLst>
                                        <p:tav tm="0">
                                          <p:val>
                                            <p:strVal val="#ppt_x"/>
                                          </p:val>
                                        </p:tav>
                                        <p:tav tm="100000">
                                          <p:val>
                                            <p:strVal val="#ppt_x"/>
                                          </p:val>
                                        </p:tav>
                                      </p:tavLst>
                                    </p:anim>
                                    <p:anim calcmode="lin" valueType="num">
                                      <p:cBhvr>
                                        <p:cTn id="70" dur="500" fill="hold"/>
                                        <p:tgtEl>
                                          <p:spTgt spid="5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anim calcmode="lin" valueType="num">
                                      <p:cBhvr>
                                        <p:cTn id="74" dur="500" fill="hold"/>
                                        <p:tgtEl>
                                          <p:spTgt spid="60"/>
                                        </p:tgtEl>
                                        <p:attrNameLst>
                                          <p:attrName>ppt_x</p:attrName>
                                        </p:attrNameLst>
                                      </p:cBhvr>
                                      <p:tavLst>
                                        <p:tav tm="0">
                                          <p:val>
                                            <p:strVal val="#ppt_x"/>
                                          </p:val>
                                        </p:tav>
                                        <p:tav tm="100000">
                                          <p:val>
                                            <p:strVal val="#ppt_x"/>
                                          </p:val>
                                        </p:tav>
                                      </p:tavLst>
                                    </p:anim>
                                    <p:anim calcmode="lin" valueType="num">
                                      <p:cBhvr>
                                        <p:cTn id="75" dur="5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500"/>
                                        <p:tgtEl>
                                          <p:spTgt spid="62"/>
                                        </p:tgtEl>
                                      </p:cBhvr>
                                    </p:animEffect>
                                    <p:anim calcmode="lin" valueType="num">
                                      <p:cBhvr>
                                        <p:cTn id="79" dur="500" fill="hold"/>
                                        <p:tgtEl>
                                          <p:spTgt spid="62"/>
                                        </p:tgtEl>
                                        <p:attrNameLst>
                                          <p:attrName>ppt_x</p:attrName>
                                        </p:attrNameLst>
                                      </p:cBhvr>
                                      <p:tavLst>
                                        <p:tav tm="0">
                                          <p:val>
                                            <p:strVal val="#ppt_x"/>
                                          </p:val>
                                        </p:tav>
                                        <p:tav tm="100000">
                                          <p:val>
                                            <p:strVal val="#ppt_x"/>
                                          </p:val>
                                        </p:tav>
                                      </p:tavLst>
                                    </p:anim>
                                    <p:anim calcmode="lin" valueType="num">
                                      <p:cBhvr>
                                        <p:cTn id="80" dur="500" fill="hold"/>
                                        <p:tgtEl>
                                          <p:spTgt spid="6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anim calcmode="lin" valueType="num">
                                      <p:cBhvr>
                                        <p:cTn id="84" dur="500" fill="hold"/>
                                        <p:tgtEl>
                                          <p:spTgt spid="64"/>
                                        </p:tgtEl>
                                        <p:attrNameLst>
                                          <p:attrName>ppt_x</p:attrName>
                                        </p:attrNameLst>
                                      </p:cBhvr>
                                      <p:tavLst>
                                        <p:tav tm="0">
                                          <p:val>
                                            <p:strVal val="#ppt_x"/>
                                          </p:val>
                                        </p:tav>
                                        <p:tav tm="100000">
                                          <p:val>
                                            <p:strVal val="#ppt_x"/>
                                          </p:val>
                                        </p:tav>
                                      </p:tavLst>
                                    </p:anim>
                                    <p:anim calcmode="lin" valueType="num">
                                      <p:cBhvr>
                                        <p:cTn id="85" dur="500" fill="hold"/>
                                        <p:tgtEl>
                                          <p:spTgt spid="64"/>
                                        </p:tgtEl>
                                        <p:attrNameLst>
                                          <p:attrName>ppt_y</p:attrName>
                                        </p:attrNameLst>
                                      </p:cBhvr>
                                      <p:tavLst>
                                        <p:tav tm="0">
                                          <p:val>
                                            <p:strVal val="#ppt_y+.1"/>
                                          </p:val>
                                        </p:tav>
                                        <p:tav tm="100000">
                                          <p:val>
                                            <p:strVal val="#ppt_y"/>
                                          </p:val>
                                        </p:tav>
                                      </p:tavLst>
                                    </p:anim>
                                  </p:childTnLst>
                                </p:cTn>
                              </p:par>
                            </p:childTnLst>
                          </p:cTn>
                        </p:par>
                        <p:par>
                          <p:cTn id="86" fill="hold">
                            <p:stCondLst>
                              <p:cond delay="4350"/>
                            </p:stCondLst>
                            <p:childTnLst>
                              <p:par>
                                <p:cTn id="87" presetID="14" presetClass="entr" presetSubtype="10"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randombar(horizontal)">
                                      <p:cBhvr>
                                        <p:cTn id="89" dur="500"/>
                                        <p:tgtEl>
                                          <p:spTgt spid="57"/>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randombar(horizontal)">
                                      <p:cBhvr>
                                        <p:cTn id="92" dur="500"/>
                                        <p:tgtEl>
                                          <p:spTgt spid="59"/>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randombar(horizontal)">
                                      <p:cBhvr>
                                        <p:cTn id="95" dur="500"/>
                                        <p:tgtEl>
                                          <p:spTgt spid="61"/>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randombar(horizontal)">
                                      <p:cBhvr>
                                        <p:cTn id="9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54" grpId="0" animBg="1"/>
      <p:bldP spid="55" grpId="0"/>
      <p:bldP spid="56" grpId="0"/>
      <p:bldP spid="57" grpId="0"/>
      <p:bldP spid="58" grpId="0"/>
      <p:bldP spid="59" grpId="0"/>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bwMode="auto">
          <a:xfrm>
            <a:off x="3177778" y="1460898"/>
            <a:ext cx="2633663" cy="2621756"/>
            <a:chOff x="4277618" y="1813081"/>
            <a:chExt cx="3512584" cy="3496242"/>
          </a:xfrm>
        </p:grpSpPr>
        <p:grpSp>
          <p:nvGrpSpPr>
            <p:cNvPr id="13" name="组合 12"/>
            <p:cNvGrpSpPr/>
            <p:nvPr/>
          </p:nvGrpSpPr>
          <p:grpSpPr bwMode="auto">
            <a:xfrm>
              <a:off x="4277618" y="3489753"/>
              <a:ext cx="1677196" cy="1819570"/>
              <a:chOff x="4277618" y="3489753"/>
              <a:chExt cx="1677196" cy="1819570"/>
            </a:xfrm>
          </p:grpSpPr>
          <p:sp>
            <p:nvSpPr>
              <p:cNvPr id="23"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C3260C"/>
              </a:solid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83"/>
              <p:cNvSpPr>
                <a:spLocks noChangeArrowheads="1"/>
              </p:cNvSpPr>
              <p:nvPr/>
            </p:nvSpPr>
            <p:spPr bwMode="auto">
              <a:xfrm>
                <a:off x="4277618" y="4255721"/>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4" name="组合 13"/>
            <p:cNvGrpSpPr/>
            <p:nvPr/>
          </p:nvGrpSpPr>
          <p:grpSpPr bwMode="auto">
            <a:xfrm>
              <a:off x="5954512" y="3632651"/>
              <a:ext cx="1821398" cy="1676672"/>
              <a:chOff x="5954512" y="3632651"/>
              <a:chExt cx="1821398" cy="1676672"/>
            </a:xfrm>
          </p:grpSpPr>
          <p:sp>
            <p:nvSpPr>
              <p:cNvPr id="21"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C3260C"/>
              </a:solid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5" name="组合 14"/>
            <p:cNvGrpSpPr/>
            <p:nvPr/>
          </p:nvGrpSpPr>
          <p:grpSpPr bwMode="auto">
            <a:xfrm>
              <a:off x="6099016" y="1813081"/>
              <a:ext cx="1691186" cy="1821157"/>
              <a:chOff x="6099016" y="1813081"/>
              <a:chExt cx="1691186" cy="1821157"/>
            </a:xfrm>
          </p:grpSpPr>
          <p:sp>
            <p:nvSpPr>
              <p:cNvPr id="19" name="矩形 35"/>
              <p:cNvSpPr>
                <a:spLocks noChangeArrowheads="1"/>
              </p:cNvSpPr>
              <p:nvPr/>
            </p:nvSpPr>
            <p:spPr bwMode="auto">
              <a:xfrm>
                <a:off x="6099016" y="1813081"/>
                <a:ext cx="1676894" cy="1821157"/>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C3260C"/>
              </a:solid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85"/>
              <p:cNvSpPr>
                <a:spLocks noChangeArrowheads="1"/>
              </p:cNvSpPr>
              <p:nvPr/>
            </p:nvSpPr>
            <p:spPr bwMode="auto">
              <a:xfrm>
                <a:off x="6113005" y="2273106"/>
                <a:ext cx="1677197"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6" name="组合 15"/>
            <p:cNvGrpSpPr/>
            <p:nvPr/>
          </p:nvGrpSpPr>
          <p:grpSpPr bwMode="auto">
            <a:xfrm>
              <a:off x="4277618" y="1813081"/>
              <a:ext cx="1821398" cy="1676672"/>
              <a:chOff x="4277618" y="1813081"/>
              <a:chExt cx="1821398" cy="1676672"/>
            </a:xfrm>
          </p:grpSpPr>
          <p:sp>
            <p:nvSpPr>
              <p:cNvPr id="17"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C3260C"/>
              </a:solid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25" name="Group 21"/>
          <p:cNvGrpSpPr/>
          <p:nvPr/>
        </p:nvGrpSpPr>
        <p:grpSpPr bwMode="auto">
          <a:xfrm>
            <a:off x="5869782" y="1419226"/>
            <a:ext cx="2683669" cy="794679"/>
            <a:chOff x="0" y="0"/>
            <a:chExt cx="2689320" cy="794703"/>
          </a:xfrm>
        </p:grpSpPr>
        <p:sp>
          <p:nvSpPr>
            <p:cNvPr id="26" name="TextBox 72"/>
            <p:cNvSpPr>
              <a:spLocks noChangeArrowheads="1"/>
            </p:cNvSpPr>
            <p:nvPr/>
          </p:nvSpPr>
          <p:spPr bwMode="auto">
            <a:xfrm>
              <a:off x="0" y="0"/>
              <a:ext cx="2213248" cy="2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50">
                <a:solidFill>
                  <a:srgbClr val="000000"/>
                </a:solidFill>
              </a:endParaRPr>
            </a:p>
          </p:txBody>
        </p:sp>
        <p:sp>
          <p:nvSpPr>
            <p:cNvPr id="27" name="TextBox 77"/>
            <p:cNvSpPr>
              <a:spLocks noChangeArrowheads="1"/>
            </p:cNvSpPr>
            <p:nvPr/>
          </p:nvSpPr>
          <p:spPr bwMode="auto">
            <a:xfrm>
              <a:off x="10694" y="217604"/>
              <a:ext cx="2678626" cy="57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28" name="Group 24"/>
          <p:cNvGrpSpPr/>
          <p:nvPr/>
        </p:nvGrpSpPr>
        <p:grpSpPr bwMode="auto">
          <a:xfrm>
            <a:off x="5879307" y="2789635"/>
            <a:ext cx="2674144" cy="794170"/>
            <a:chOff x="0" y="0"/>
            <a:chExt cx="2678626" cy="796054"/>
          </a:xfrm>
        </p:grpSpPr>
        <p:sp>
          <p:nvSpPr>
            <p:cNvPr id="29" name="TextBox 79"/>
            <p:cNvSpPr>
              <a:spLocks noChangeArrowheads="1"/>
            </p:cNvSpPr>
            <p:nvPr/>
          </p:nvSpPr>
          <p:spPr bwMode="auto">
            <a:xfrm>
              <a:off x="0" y="0"/>
              <a:ext cx="2202554" cy="25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50">
                <a:solidFill>
                  <a:srgbClr val="000000"/>
                </a:solidFill>
              </a:endParaRPr>
            </a:p>
          </p:txBody>
        </p:sp>
        <p:sp>
          <p:nvSpPr>
            <p:cNvPr id="30" name="TextBox 80"/>
            <p:cNvSpPr>
              <a:spLocks noChangeArrowheads="1"/>
            </p:cNvSpPr>
            <p:nvPr/>
          </p:nvSpPr>
          <p:spPr bwMode="auto">
            <a:xfrm>
              <a:off x="10694" y="217604"/>
              <a:ext cx="2667932" cy="5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31" name="Group 27"/>
          <p:cNvGrpSpPr/>
          <p:nvPr/>
        </p:nvGrpSpPr>
        <p:grpSpPr bwMode="auto">
          <a:xfrm>
            <a:off x="383382" y="1469231"/>
            <a:ext cx="2751535" cy="785370"/>
            <a:chOff x="32169" y="49844"/>
            <a:chExt cx="2757193" cy="785609"/>
          </a:xfrm>
        </p:grpSpPr>
        <p:sp>
          <p:nvSpPr>
            <p:cNvPr id="32"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a:solidFill>
                  <a:srgbClr val="000000"/>
                </a:solidFill>
              </a:endParaRPr>
            </a:p>
          </p:txBody>
        </p:sp>
        <p:sp>
          <p:nvSpPr>
            <p:cNvPr id="33" name="TextBox 83"/>
            <p:cNvSpPr>
              <a:spLocks noChangeArrowheads="1"/>
            </p:cNvSpPr>
            <p:nvPr/>
          </p:nvSpPr>
          <p:spPr bwMode="auto">
            <a:xfrm>
              <a:off x="32169" y="258197"/>
              <a:ext cx="2721096" cy="57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34" name="Group 30"/>
          <p:cNvGrpSpPr/>
          <p:nvPr/>
        </p:nvGrpSpPr>
        <p:grpSpPr bwMode="auto">
          <a:xfrm>
            <a:off x="447675" y="2887266"/>
            <a:ext cx="2690813" cy="934901"/>
            <a:chOff x="0" y="102119"/>
            <a:chExt cx="2696011" cy="935216"/>
          </a:xfrm>
        </p:grpSpPr>
        <p:sp>
          <p:nvSpPr>
            <p:cNvPr id="35" name="TextBox 89"/>
            <p:cNvSpPr>
              <a:spLocks noChangeArrowheads="1"/>
            </p:cNvSpPr>
            <p:nvPr/>
          </p:nvSpPr>
          <p:spPr bwMode="auto">
            <a:xfrm>
              <a:off x="1421063" y="102119"/>
              <a:ext cx="1274948"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50">
                <a:solidFill>
                  <a:srgbClr val="000000"/>
                </a:solidFill>
              </a:endParaRPr>
            </a:p>
          </p:txBody>
        </p:sp>
        <p:sp>
          <p:nvSpPr>
            <p:cNvPr id="36" name="TextBox 90"/>
            <p:cNvSpPr>
              <a:spLocks noChangeArrowheads="1"/>
            </p:cNvSpPr>
            <p:nvPr/>
          </p:nvSpPr>
          <p:spPr bwMode="auto">
            <a:xfrm>
              <a:off x="0" y="217604"/>
              <a:ext cx="2623790" cy="81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  </a:t>
              </a:r>
              <a:endPar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4010026" y="2358629"/>
            <a:ext cx="964406" cy="826294"/>
            <a:chOff x="5387199" y="3010872"/>
            <a:chExt cx="1286460" cy="1101492"/>
          </a:xfrm>
        </p:grpSpPr>
        <p:sp>
          <p:nvSpPr>
            <p:cNvPr id="38" name="椭圆 88"/>
            <p:cNvSpPr>
              <a:spLocks noChangeArrowheads="1"/>
            </p:cNvSpPr>
            <p:nvPr/>
          </p:nvSpPr>
          <p:spPr bwMode="auto">
            <a:xfrm>
              <a:off x="5479316" y="3010872"/>
              <a:ext cx="1102226" cy="1101492"/>
            </a:xfrm>
            <a:prstGeom prst="ellipse">
              <a:avLst/>
            </a:prstGeom>
            <a:solidFill>
              <a:srgbClr val="C3260C"/>
            </a:solidFill>
            <a:ln>
              <a:noFill/>
            </a:ln>
          </p:spPr>
          <p:txBody>
            <a:bodyPr anchor="ctr"/>
            <a:lstStyle/>
            <a:p>
              <a:pPr algn="ctr" fontAlgn="auto">
                <a:spcBef>
                  <a:spcPts val="0"/>
                </a:spcBef>
                <a:spcAft>
                  <a:spcPts val="0"/>
                </a:spcAft>
                <a:defRPr/>
              </a:pPr>
              <a:endParaRPr lang="zh-CN" altLang="zh-CN" sz="172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87"/>
            <p:cNvSpPr>
              <a:spLocks noChangeArrowheads="1"/>
            </p:cNvSpPr>
            <p:nvPr/>
          </p:nvSpPr>
          <p:spPr bwMode="auto">
            <a:xfrm>
              <a:off x="5387199" y="3248947"/>
              <a:ext cx="1286460" cy="573540"/>
            </a:xfrm>
            <a:prstGeom prst="rect">
              <a:avLst/>
            </a:prstGeom>
            <a:noFill/>
            <a:ln>
              <a:noFill/>
            </a:ln>
          </p:spPr>
          <p:txBody>
            <a:bodyPr>
              <a:spAutoFit/>
            </a:bodyPr>
            <a:lstStyle/>
            <a:p>
              <a:pPr algn="ctr" fontAlgn="auto">
                <a:spcBef>
                  <a:spcPts val="0"/>
                </a:spcBef>
                <a:spcAft>
                  <a:spcPts val="0"/>
                </a:spcAft>
                <a:defRPr/>
              </a:pP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keywords</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18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350"/>
                            </p:stCondLst>
                            <p:childTnLst>
                              <p:par>
                                <p:cTn id="35" presetID="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2850"/>
                            </p:stCondLst>
                            <p:childTnLst>
                              <p:par>
                                <p:cTn id="40" presetID="2" presetClass="entr" presetSubtype="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0-#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childTnLst>
                          </p:cTn>
                        </p:par>
                        <p:par>
                          <p:cTn id="49" fill="hold">
                            <p:stCondLst>
                              <p:cond delay="3850"/>
                            </p:stCondLst>
                            <p:childTnLst>
                              <p:par>
                                <p:cTn id="50" presetID="2" presetClass="entr" presetSubtype="2"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81875" y="1509078"/>
            <a:ext cx="1686549" cy="1686551"/>
            <a:chOff x="1138194" y="2245447"/>
            <a:chExt cx="2248732" cy="2248735"/>
          </a:xfrm>
          <a:solidFill>
            <a:srgbClr val="C3260C"/>
          </a:solidFill>
        </p:grpSpPr>
        <p:sp>
          <p:nvSpPr>
            <p:cNvPr id="13" name="椭圆 12"/>
            <p:cNvSpPr/>
            <p:nvPr/>
          </p:nvSpPr>
          <p:spPr>
            <a:xfrm>
              <a:off x="1138194" y="2245447"/>
              <a:ext cx="2248732" cy="2248735"/>
            </a:xfrm>
            <a:prstGeom prst="ellipse">
              <a:avLst/>
            </a:prstGeom>
            <a:grp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54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554674" y="2954315"/>
              <a:ext cx="1477328" cy="861775"/>
            </a:xfrm>
            <a:prstGeom prst="rect">
              <a:avLst/>
            </a:prstGeom>
            <a:grpFill/>
            <a:ln>
              <a:noFill/>
            </a:ln>
          </p:spPr>
          <p:txBody>
            <a:bodyPr wrap="none">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正直</a:t>
              </a:r>
            </a:p>
          </p:txBody>
        </p:sp>
      </p:grpSp>
      <p:grpSp>
        <p:nvGrpSpPr>
          <p:cNvPr id="15" name="组合 14"/>
          <p:cNvGrpSpPr/>
          <p:nvPr/>
        </p:nvGrpSpPr>
        <p:grpSpPr>
          <a:xfrm>
            <a:off x="2680784" y="1509078"/>
            <a:ext cx="1686549" cy="1686551"/>
            <a:chOff x="1138194" y="2245447"/>
            <a:chExt cx="2248732" cy="2248735"/>
          </a:xfrm>
          <a:solidFill>
            <a:srgbClr val="C3260C"/>
          </a:solidFill>
        </p:grpSpPr>
        <p:sp>
          <p:nvSpPr>
            <p:cNvPr id="16" name="椭圆 15"/>
            <p:cNvSpPr/>
            <p:nvPr/>
          </p:nvSpPr>
          <p:spPr>
            <a:xfrm>
              <a:off x="1138194" y="2245447"/>
              <a:ext cx="2248732" cy="2248735"/>
            </a:xfrm>
            <a:prstGeom prst="ellipse">
              <a:avLst/>
            </a:prstGeom>
            <a:grp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54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554674" y="2954315"/>
              <a:ext cx="1477328" cy="861775"/>
            </a:xfrm>
            <a:prstGeom prst="rect">
              <a:avLst/>
            </a:prstGeom>
            <a:grpFill/>
            <a:ln>
              <a:noFill/>
            </a:ln>
          </p:spPr>
          <p:txBody>
            <a:bodyPr wrap="none">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进取</a:t>
              </a:r>
            </a:p>
          </p:txBody>
        </p:sp>
      </p:grpSp>
      <p:grpSp>
        <p:nvGrpSpPr>
          <p:cNvPr id="18" name="组合 17"/>
          <p:cNvGrpSpPr/>
          <p:nvPr/>
        </p:nvGrpSpPr>
        <p:grpSpPr>
          <a:xfrm>
            <a:off x="4679693" y="1509076"/>
            <a:ext cx="1686549" cy="1686551"/>
            <a:chOff x="1138194" y="2245447"/>
            <a:chExt cx="2248732" cy="2248735"/>
          </a:xfrm>
          <a:solidFill>
            <a:srgbClr val="C3260C"/>
          </a:solidFill>
        </p:grpSpPr>
        <p:sp>
          <p:nvSpPr>
            <p:cNvPr id="19" name="椭圆 18"/>
            <p:cNvSpPr/>
            <p:nvPr/>
          </p:nvSpPr>
          <p:spPr>
            <a:xfrm>
              <a:off x="1138194" y="2245447"/>
              <a:ext cx="2248732" cy="2248735"/>
            </a:xfrm>
            <a:prstGeom prst="ellipse">
              <a:avLst/>
            </a:prstGeom>
            <a:grp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54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1554674" y="2954315"/>
              <a:ext cx="1477328" cy="861775"/>
            </a:xfrm>
            <a:prstGeom prst="rect">
              <a:avLst/>
            </a:prstGeom>
            <a:grpFill/>
            <a:ln>
              <a:noFill/>
            </a:ln>
          </p:spPr>
          <p:txBody>
            <a:bodyPr wrap="none">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合作</a:t>
              </a:r>
            </a:p>
          </p:txBody>
        </p:sp>
      </p:grpSp>
      <p:grpSp>
        <p:nvGrpSpPr>
          <p:cNvPr id="21" name="组合 20"/>
          <p:cNvGrpSpPr/>
          <p:nvPr/>
        </p:nvGrpSpPr>
        <p:grpSpPr>
          <a:xfrm>
            <a:off x="6678602" y="1509076"/>
            <a:ext cx="1686549" cy="1686551"/>
            <a:chOff x="1138194" y="2245447"/>
            <a:chExt cx="2248732" cy="2248735"/>
          </a:xfrm>
          <a:solidFill>
            <a:srgbClr val="C3260C"/>
          </a:solidFill>
        </p:grpSpPr>
        <p:sp>
          <p:nvSpPr>
            <p:cNvPr id="22" name="椭圆 21"/>
            <p:cNvSpPr/>
            <p:nvPr/>
          </p:nvSpPr>
          <p:spPr>
            <a:xfrm>
              <a:off x="1138194" y="2245447"/>
              <a:ext cx="2248732" cy="2248735"/>
            </a:xfrm>
            <a:prstGeom prst="ellipse">
              <a:avLst/>
            </a:prstGeom>
            <a:grp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54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554674" y="2954315"/>
              <a:ext cx="1477328" cy="861775"/>
            </a:xfrm>
            <a:prstGeom prst="rect">
              <a:avLst/>
            </a:prstGeom>
            <a:grpFill/>
            <a:ln>
              <a:noFill/>
            </a:ln>
          </p:spPr>
          <p:txBody>
            <a:bodyPr wrap="none">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创新</a:t>
              </a:r>
            </a:p>
          </p:txBody>
        </p:sp>
      </p:grpSp>
      <p:sp>
        <p:nvSpPr>
          <p:cNvPr id="24" name="矩形 23"/>
          <p:cNvSpPr/>
          <p:nvPr/>
        </p:nvSpPr>
        <p:spPr>
          <a:xfrm>
            <a:off x="816597" y="4014932"/>
            <a:ext cx="7670605" cy="480131"/>
          </a:xfrm>
          <a:prstGeom prst="rect">
            <a:avLst/>
          </a:prstGeom>
        </p:spPr>
        <p:txBody>
          <a:bodyPr wrap="square">
            <a:spAutoFit/>
          </a:bodyPr>
          <a:lstStyle/>
          <a:p>
            <a:pPr>
              <a:lnSpc>
                <a:spcPct val="12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单击此处添加您的文本单击此处添加您的单击此处添加您的文本单击此处添加您的文本单击此处添加您的文本单击此处添加您的文本单击此处添加您的文本单击此处添加您的文本单击此处添加您的文本</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等腰三角形 13"/>
          <p:cNvSpPr/>
          <p:nvPr/>
        </p:nvSpPr>
        <p:spPr>
          <a:xfrm>
            <a:off x="2030065" y="1671490"/>
            <a:ext cx="2376264" cy="2025056"/>
          </a:xfrm>
          <a:prstGeom prst="triangle">
            <a:avLst/>
          </a:prstGeom>
          <a:solidFill>
            <a:schemeClr val="tx1">
              <a:lumMod val="65000"/>
              <a:lumOff val="3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7"/>
          <p:cNvSpPr txBox="1"/>
          <p:nvPr/>
        </p:nvSpPr>
        <p:spPr>
          <a:xfrm>
            <a:off x="2419741" y="1856894"/>
            <a:ext cx="1779654"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a:solidFill>
                  <a:srgbClr val="C3260C"/>
                </a:solidFill>
              </a:rPr>
              <a:t>04</a:t>
            </a:r>
            <a:endParaRPr lang="zh-CN" altLang="en-US" dirty="0">
              <a:solidFill>
                <a:srgbClr val="C3260C"/>
              </a:solidFill>
            </a:endParaRPr>
          </a:p>
        </p:txBody>
      </p:sp>
      <p:sp>
        <p:nvSpPr>
          <p:cNvPr id="16" name="TextBox 8"/>
          <p:cNvSpPr txBox="1"/>
          <p:nvPr/>
        </p:nvSpPr>
        <p:spPr>
          <a:xfrm>
            <a:off x="4211962" y="1912771"/>
            <a:ext cx="2954655" cy="923330"/>
          </a:xfrm>
          <a:prstGeom prst="rect">
            <a:avLst/>
          </a:prstGeom>
          <a:noFill/>
        </p:spPr>
        <p:txBody>
          <a:bodyPr wrap="none" rtlCol="0">
            <a:spAutoFit/>
          </a:bodyPr>
          <a:lstStyle/>
          <a:p>
            <a:r>
              <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cxnSp>
        <p:nvCxnSpPr>
          <p:cNvPr id="17" name="直接连接符 16"/>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002" y="2920884"/>
            <a:ext cx="974819" cy="307777"/>
            <a:chOff x="1694389" y="3210530"/>
            <a:chExt cx="974819" cy="307777"/>
          </a:xfrm>
        </p:grpSpPr>
        <p:sp>
          <p:nvSpPr>
            <p:cNvPr id="19" name="矩形 18"/>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1" name="组合 20"/>
          <p:cNvGrpSpPr/>
          <p:nvPr/>
        </p:nvGrpSpPr>
        <p:grpSpPr>
          <a:xfrm>
            <a:off x="5973447" y="2920884"/>
            <a:ext cx="974819" cy="307777"/>
            <a:chOff x="1694389" y="3537387"/>
            <a:chExt cx="974819" cy="307777"/>
          </a:xfrm>
        </p:grpSpPr>
        <p:sp>
          <p:nvSpPr>
            <p:cNvPr id="22" name="矩形 21"/>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4" name="组合 23"/>
          <p:cNvGrpSpPr/>
          <p:nvPr/>
        </p:nvGrpSpPr>
        <p:grpSpPr>
          <a:xfrm>
            <a:off x="4572002" y="3280923"/>
            <a:ext cx="974819" cy="307777"/>
            <a:chOff x="1694389" y="3875941"/>
            <a:chExt cx="974819" cy="307777"/>
          </a:xfrm>
        </p:grpSpPr>
        <p:sp>
          <p:nvSpPr>
            <p:cNvPr id="25" name="矩形 24"/>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7" name="组合 26"/>
          <p:cNvGrpSpPr/>
          <p:nvPr/>
        </p:nvGrpSpPr>
        <p:grpSpPr>
          <a:xfrm>
            <a:off x="5973447" y="3280922"/>
            <a:ext cx="974819" cy="307777"/>
            <a:chOff x="1694389" y="4211992"/>
            <a:chExt cx="974819" cy="307777"/>
          </a:xfrm>
        </p:grpSpPr>
        <p:sp>
          <p:nvSpPr>
            <p:cNvPr id="28" name="矩形 27"/>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3"/>
            <p:cNvSpPr txBox="1"/>
            <p:nvPr/>
          </p:nvSpPr>
          <p:spPr>
            <a:xfrm>
              <a:off x="1766397" y="4211992"/>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sp>
        <p:nvSpPr>
          <p:cNvPr id="30" name="等腰三角形 29"/>
          <p:cNvSpPr/>
          <p:nvPr/>
        </p:nvSpPr>
        <p:spPr>
          <a:xfrm rot="18035669">
            <a:off x="2382961" y="1282355"/>
            <a:ext cx="360040" cy="310379"/>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1" name="等腰三角形 30"/>
          <p:cNvSpPr/>
          <p:nvPr/>
        </p:nvSpPr>
        <p:spPr>
          <a:xfrm rot="21283757">
            <a:off x="1968925" y="1497553"/>
            <a:ext cx="191945" cy="165470"/>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2" name="等腰三角形 31"/>
          <p:cNvSpPr/>
          <p:nvPr/>
        </p:nvSpPr>
        <p:spPr>
          <a:xfrm rot="15968008">
            <a:off x="1663187" y="1888656"/>
            <a:ext cx="304349" cy="227352"/>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pic>
        <p:nvPicPr>
          <p:cNvPr id="33"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65" y="3228661"/>
            <a:ext cx="2017521" cy="20140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34185" y="0"/>
            <a:ext cx="2017521" cy="2014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100" fill="hold"/>
                                        <p:tgtEl>
                                          <p:spTgt spid="30"/>
                                        </p:tgtEl>
                                        <p:attrNameLst>
                                          <p:attrName>ppt_x</p:attrName>
                                        </p:attrNameLst>
                                      </p:cBhvr>
                                      <p:tavLst>
                                        <p:tav tm="0">
                                          <p:val>
                                            <p:strVal val="0-#ppt_w/2"/>
                                          </p:val>
                                        </p:tav>
                                        <p:tav tm="100000">
                                          <p:val>
                                            <p:strVal val="#ppt_x"/>
                                          </p:val>
                                        </p:tav>
                                      </p:tavLst>
                                    </p:anim>
                                    <p:anim calcmode="lin" valueType="num">
                                      <p:cBhvr additive="base">
                                        <p:cTn id="17" dur="1100" fill="hold"/>
                                        <p:tgtEl>
                                          <p:spTgt spid="30"/>
                                        </p:tgtEl>
                                        <p:attrNameLst>
                                          <p:attrName>ppt_y</p:attrName>
                                        </p:attrNameLst>
                                      </p:cBhvr>
                                      <p:tavLst>
                                        <p:tav tm="0">
                                          <p:val>
                                            <p:strVal val="0-#ppt_h/2"/>
                                          </p:val>
                                        </p:tav>
                                        <p:tav tm="100000">
                                          <p:val>
                                            <p:strVal val="#ppt_y"/>
                                          </p:val>
                                        </p:tav>
                                      </p:tavLst>
                                    </p:anim>
                                  </p:childTnLst>
                                </p:cTn>
                              </p:par>
                              <p:par>
                                <p:cTn id="18" presetID="8" presetClass="emph" presetSubtype="0" fill="hold" grpId="1" nodeType="withEffect">
                                  <p:stCondLst>
                                    <p:cond delay="0"/>
                                  </p:stCondLst>
                                  <p:childTnLst>
                                    <p:animRot by="21600000">
                                      <p:cBhvr>
                                        <p:cTn id="19" dur="1100" fill="hold"/>
                                        <p:tgtEl>
                                          <p:spTgt spid="30"/>
                                        </p:tgtEl>
                                        <p:attrNameLst>
                                          <p:attrName>r</p:attrName>
                                        </p:attrNameLst>
                                      </p:cBhvr>
                                    </p:animRot>
                                  </p:childTnLst>
                                </p:cTn>
                              </p:par>
                              <p:par>
                                <p:cTn id="20" presetID="2" presetClass="entr" presetSubtype="9" fill="hold" grpId="0" nodeType="withEffect">
                                  <p:stCondLst>
                                    <p:cond delay="6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100" fill="hold"/>
                                        <p:tgtEl>
                                          <p:spTgt spid="31"/>
                                        </p:tgtEl>
                                        <p:attrNameLst>
                                          <p:attrName>ppt_x</p:attrName>
                                        </p:attrNameLst>
                                      </p:cBhvr>
                                      <p:tavLst>
                                        <p:tav tm="0">
                                          <p:val>
                                            <p:strVal val="0-#ppt_w/2"/>
                                          </p:val>
                                        </p:tav>
                                        <p:tav tm="100000">
                                          <p:val>
                                            <p:strVal val="#ppt_x"/>
                                          </p:val>
                                        </p:tav>
                                      </p:tavLst>
                                    </p:anim>
                                    <p:anim calcmode="lin" valueType="num">
                                      <p:cBhvr additive="base">
                                        <p:cTn id="23" dur="1100" fill="hold"/>
                                        <p:tgtEl>
                                          <p:spTgt spid="31"/>
                                        </p:tgtEl>
                                        <p:attrNameLst>
                                          <p:attrName>ppt_y</p:attrName>
                                        </p:attrNameLst>
                                      </p:cBhvr>
                                      <p:tavLst>
                                        <p:tav tm="0">
                                          <p:val>
                                            <p:strVal val="0-#ppt_h/2"/>
                                          </p:val>
                                        </p:tav>
                                        <p:tav tm="100000">
                                          <p:val>
                                            <p:strVal val="#ppt_y"/>
                                          </p:val>
                                        </p:tav>
                                      </p:tavLst>
                                    </p:anim>
                                  </p:childTnLst>
                                </p:cTn>
                              </p:par>
                              <p:par>
                                <p:cTn id="24" presetID="8" presetClass="emph" presetSubtype="0" fill="hold" grpId="1" nodeType="withEffect">
                                  <p:stCondLst>
                                    <p:cond delay="600"/>
                                  </p:stCondLst>
                                  <p:childTnLst>
                                    <p:animRot by="21600000">
                                      <p:cBhvr>
                                        <p:cTn id="25" dur="1100" fill="hold"/>
                                        <p:tgtEl>
                                          <p:spTgt spid="31"/>
                                        </p:tgtEl>
                                        <p:attrNameLst>
                                          <p:attrName>r</p:attrName>
                                        </p:attrNameLst>
                                      </p:cBhvr>
                                    </p:animRot>
                                  </p:childTnLst>
                                </p:cTn>
                              </p:par>
                              <p:par>
                                <p:cTn id="26" presetID="2" presetClass="entr" presetSubtype="9" fill="hold" grpId="0" nodeType="withEffect">
                                  <p:stCondLst>
                                    <p:cond delay="12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100" fill="hold"/>
                                        <p:tgtEl>
                                          <p:spTgt spid="32"/>
                                        </p:tgtEl>
                                        <p:attrNameLst>
                                          <p:attrName>ppt_x</p:attrName>
                                        </p:attrNameLst>
                                      </p:cBhvr>
                                      <p:tavLst>
                                        <p:tav tm="0">
                                          <p:val>
                                            <p:strVal val="0-#ppt_w/2"/>
                                          </p:val>
                                        </p:tav>
                                        <p:tav tm="100000">
                                          <p:val>
                                            <p:strVal val="#ppt_x"/>
                                          </p:val>
                                        </p:tav>
                                      </p:tavLst>
                                    </p:anim>
                                    <p:anim calcmode="lin" valueType="num">
                                      <p:cBhvr additive="base">
                                        <p:cTn id="29" dur="1100" fill="hold"/>
                                        <p:tgtEl>
                                          <p:spTgt spid="32"/>
                                        </p:tgtEl>
                                        <p:attrNameLst>
                                          <p:attrName>ppt_y</p:attrName>
                                        </p:attrNameLst>
                                      </p:cBhvr>
                                      <p:tavLst>
                                        <p:tav tm="0">
                                          <p:val>
                                            <p:strVal val="0-#ppt_h/2"/>
                                          </p:val>
                                        </p:tav>
                                        <p:tav tm="100000">
                                          <p:val>
                                            <p:strVal val="#ppt_y"/>
                                          </p:val>
                                        </p:tav>
                                      </p:tavLst>
                                    </p:anim>
                                  </p:childTnLst>
                                </p:cTn>
                              </p:par>
                              <p:par>
                                <p:cTn id="30" presetID="8" presetClass="emph" presetSubtype="0" fill="hold" grpId="1" nodeType="withEffect">
                                  <p:stCondLst>
                                    <p:cond delay="1200"/>
                                  </p:stCondLst>
                                  <p:childTnLst>
                                    <p:animRot by="21600000">
                                      <p:cBhvr>
                                        <p:cTn id="31" dur="1100" fill="hold"/>
                                        <p:tgtEl>
                                          <p:spTgt spid="32"/>
                                        </p:tgtEl>
                                        <p:attrNameLst>
                                          <p:attrName>r</p:attrName>
                                        </p:attrNameLst>
                                      </p:cBhvr>
                                    </p:animRot>
                                  </p:childTnLst>
                                </p:cTn>
                              </p:par>
                              <p:par>
                                <p:cTn id="32" presetID="2" presetClass="entr" presetSubtype="9" fill="hold" grpId="0" nodeType="withEffect">
                                  <p:stCondLst>
                                    <p:cond delay="6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100" fill="hold"/>
                                        <p:tgtEl>
                                          <p:spTgt spid="14"/>
                                        </p:tgtEl>
                                        <p:attrNameLst>
                                          <p:attrName>ppt_x</p:attrName>
                                        </p:attrNameLst>
                                      </p:cBhvr>
                                      <p:tavLst>
                                        <p:tav tm="0">
                                          <p:val>
                                            <p:strVal val="0-#ppt_w/2"/>
                                          </p:val>
                                        </p:tav>
                                        <p:tav tm="100000">
                                          <p:val>
                                            <p:strVal val="#ppt_x"/>
                                          </p:val>
                                        </p:tav>
                                      </p:tavLst>
                                    </p:anim>
                                    <p:anim calcmode="lin" valueType="num">
                                      <p:cBhvr additive="base">
                                        <p:cTn id="35" dur="1100" fill="hold"/>
                                        <p:tgtEl>
                                          <p:spTgt spid="14"/>
                                        </p:tgtEl>
                                        <p:attrNameLst>
                                          <p:attrName>ppt_y</p:attrName>
                                        </p:attrNameLst>
                                      </p:cBhvr>
                                      <p:tavLst>
                                        <p:tav tm="0">
                                          <p:val>
                                            <p:strVal val="0-#ppt_h/2"/>
                                          </p:val>
                                        </p:tav>
                                        <p:tav tm="100000">
                                          <p:val>
                                            <p:strVal val="#ppt_y"/>
                                          </p:val>
                                        </p:tav>
                                      </p:tavLst>
                                    </p:anim>
                                  </p:childTnLst>
                                </p:cTn>
                              </p:par>
                              <p:par>
                                <p:cTn id="36" presetID="8" presetClass="emph" presetSubtype="0" fill="hold" grpId="1" nodeType="withEffect">
                                  <p:stCondLst>
                                    <p:cond delay="700"/>
                                  </p:stCondLst>
                                  <p:childTnLst>
                                    <p:animRot by="21600000">
                                      <p:cBhvr>
                                        <p:cTn id="37" dur="1100" fill="hold"/>
                                        <p:tgtEl>
                                          <p:spTgt spid="14"/>
                                        </p:tgtEl>
                                        <p:attrNameLst>
                                          <p:attrName>r</p:attrName>
                                        </p:attrNameLst>
                                      </p:cBhvr>
                                    </p:animRo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3000"/>
                            </p:stCondLst>
                            <p:childTnLst>
                              <p:par>
                                <p:cTn id="47" presetID="12"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down)">
                                      <p:cBhvr>
                                        <p:cTn id="50" dur="500"/>
                                        <p:tgtEl>
                                          <p:spTgt spid="16"/>
                                        </p:tgtEl>
                                      </p:cBhvr>
                                    </p:animEffect>
                                  </p:childTnLst>
                                </p:cTn>
                              </p:par>
                              <p:par>
                                <p:cTn id="51" presetID="42" presetClass="entr" presetSubtype="0" fill="hold" nodeType="withEffect">
                                  <p:stCondLst>
                                    <p:cond delay="2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4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strVal val="#ppt_x"/>
                                          </p:val>
                                        </p:tav>
                                        <p:tav tm="100000">
                                          <p:val>
                                            <p:strVal val="#ppt_x"/>
                                          </p:val>
                                        </p:tav>
                                      </p:tavLst>
                                    </p:anim>
                                    <p:anim calcmode="lin" valueType="num">
                                      <p:cBhvr>
                                        <p:cTn id="60" dur="5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6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5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8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anim calcmode="lin" valueType="num">
                                      <p:cBhvr>
                                        <p:cTn id="69" dur="500" fill="hold"/>
                                        <p:tgtEl>
                                          <p:spTgt spid="27"/>
                                        </p:tgtEl>
                                        <p:attrNameLst>
                                          <p:attrName>ppt_x</p:attrName>
                                        </p:attrNameLst>
                                      </p:cBhvr>
                                      <p:tavLst>
                                        <p:tav tm="0">
                                          <p:val>
                                            <p:strVal val="#ppt_x"/>
                                          </p:val>
                                        </p:tav>
                                        <p:tav tm="100000">
                                          <p:val>
                                            <p:strVal val="#ppt_x"/>
                                          </p:val>
                                        </p:tav>
                                      </p:tavLst>
                                    </p:anim>
                                    <p:anim calcmode="lin" valueType="num">
                                      <p:cBhvr>
                                        <p:cTn id="7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6" grpId="0"/>
      <p:bldP spid="30" grpId="0" animBg="1"/>
      <p:bldP spid="30" grpId="1" animBg="1"/>
      <p:bldP spid="31" grpId="0" animBg="1"/>
      <p:bldP spid="31" grpId="1" animBg="1"/>
      <p:bldP spid="32" grpId="0" animBg="1"/>
      <p:bldP spid="3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bwMode="auto">
          <a:xfrm>
            <a:off x="4741069" y="888122"/>
            <a:ext cx="1769269" cy="1670447"/>
            <a:chOff x="6824995" y="917196"/>
            <a:chExt cx="3043509" cy="2873181"/>
          </a:xfrm>
        </p:grpSpPr>
        <p:sp>
          <p:nvSpPr>
            <p:cNvPr id="13" name="椭圆 12"/>
            <p:cNvSpPr/>
            <p:nvPr/>
          </p:nvSpPr>
          <p:spPr>
            <a:xfrm>
              <a:off x="6824995" y="917196"/>
              <a:ext cx="3043509" cy="2873181"/>
            </a:xfrm>
            <a:prstGeom prst="ellips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4877" y="1223907"/>
              <a:ext cx="2383743" cy="225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14"/>
          <p:cNvGrpSpPr/>
          <p:nvPr/>
        </p:nvGrpSpPr>
        <p:grpSpPr bwMode="auto">
          <a:xfrm>
            <a:off x="2035969" y="888122"/>
            <a:ext cx="1769269" cy="1670447"/>
            <a:chOff x="2077131" y="1214962"/>
            <a:chExt cx="3043509" cy="2873181"/>
          </a:xfrm>
        </p:grpSpPr>
        <p:sp>
          <p:nvSpPr>
            <p:cNvPr id="16" name="椭圆 15"/>
            <p:cNvSpPr/>
            <p:nvPr/>
          </p:nvSpPr>
          <p:spPr>
            <a:xfrm>
              <a:off x="2077131" y="1214962"/>
              <a:ext cx="3043509" cy="2873181"/>
            </a:xfrm>
            <a:prstGeom prst="ellips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7EBEA7"/>
                </a:solidFill>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183" y="1540758"/>
              <a:ext cx="2389403" cy="22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p:nvPr/>
        </p:nvGrpSpPr>
        <p:grpSpPr bwMode="auto">
          <a:xfrm>
            <a:off x="3121819" y="907171"/>
            <a:ext cx="2337197" cy="2206229"/>
            <a:chOff x="3925937" y="2768972"/>
            <a:chExt cx="3043509" cy="2873181"/>
          </a:xfrm>
        </p:grpSpPr>
        <p:sp>
          <p:nvSpPr>
            <p:cNvPr id="19" name="椭圆 18"/>
            <p:cNvSpPr/>
            <p:nvPr/>
          </p:nvSpPr>
          <p:spPr>
            <a:xfrm>
              <a:off x="3925937" y="2768972"/>
              <a:ext cx="3043509" cy="2873181"/>
            </a:xfrm>
            <a:prstGeom prst="ellips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7EBEA7"/>
                </a:solidFill>
              </a:endParaRPr>
            </a:p>
          </p:txBody>
        </p:sp>
        <p:pic>
          <p:nvPicPr>
            <p:cNvPr id="20" name="图片 19"/>
            <p:cNvPicPr>
              <a:picLocks noChangeAspect="1"/>
            </p:cNvPicPr>
            <p:nvPr/>
          </p:nvPicPr>
          <p:blipFill>
            <a:blip r:embed="rId4" cstate="print"/>
            <a:stretch>
              <a:fillRect/>
            </a:stretch>
          </p:blipFill>
          <p:spPr>
            <a:xfrm>
              <a:off x="4201732" y="3034116"/>
              <a:ext cx="2491917" cy="2342891"/>
            </a:xfrm>
            <a:prstGeom prst="ellipse">
              <a:avLst/>
            </a:prstGeom>
          </p:spPr>
        </p:pic>
      </p:grpSp>
      <p:grpSp>
        <p:nvGrpSpPr>
          <p:cNvPr id="21" name="组合 20"/>
          <p:cNvGrpSpPr/>
          <p:nvPr/>
        </p:nvGrpSpPr>
        <p:grpSpPr bwMode="auto">
          <a:xfrm>
            <a:off x="1508523" y="3088396"/>
            <a:ext cx="5564981" cy="872729"/>
            <a:chOff x="2039815" y="3996028"/>
            <a:chExt cx="8938193" cy="1163696"/>
          </a:xfrm>
        </p:grpSpPr>
        <p:cxnSp>
          <p:nvCxnSpPr>
            <p:cNvPr id="22" name="直接连接符 21"/>
            <p:cNvCxnSpPr>
              <a:endCxn id="25" idx="1"/>
            </p:cNvCxnSpPr>
            <p:nvPr/>
          </p:nvCxnSpPr>
          <p:spPr>
            <a:xfrm flipV="1">
              <a:off x="3053346" y="4835858"/>
              <a:ext cx="6911132" cy="17463"/>
            </a:xfrm>
            <a:prstGeom prst="line">
              <a:avLst/>
            </a:prstGeom>
            <a:ln w="57150">
              <a:solidFill>
                <a:srgbClr val="C3260C"/>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2039815" y="4486590"/>
              <a:ext cx="1013531" cy="646144"/>
            </a:xfrm>
            <a:prstGeom prst="roundRect">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latin typeface="微软雅黑" panose="020B0503020204020204" pitchFamily="34" charset="-122"/>
                  <a:ea typeface="微软雅黑" panose="020B0503020204020204" pitchFamily="34" charset="-122"/>
                </a:rPr>
                <a:t>标题</a:t>
              </a:r>
            </a:p>
          </p:txBody>
        </p:sp>
        <p:sp>
          <p:nvSpPr>
            <p:cNvPr id="24" name="圆角矩形 23"/>
            <p:cNvSpPr/>
            <p:nvPr/>
          </p:nvSpPr>
          <p:spPr>
            <a:xfrm>
              <a:off x="6011707" y="4486590"/>
              <a:ext cx="1011619" cy="646144"/>
            </a:xfrm>
            <a:prstGeom prst="roundRect">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 </a:t>
              </a:r>
              <a:r>
                <a:rPr lang="zh-CN" altLang="en-US" b="1" dirty="0">
                  <a:latin typeface="微软雅黑" panose="020B0503020204020204" pitchFamily="34" charset="-122"/>
                  <a:ea typeface="微软雅黑" panose="020B0503020204020204" pitchFamily="34" charset="-122"/>
                </a:rPr>
                <a:t>标题</a:t>
              </a:r>
            </a:p>
          </p:txBody>
        </p:sp>
        <p:sp>
          <p:nvSpPr>
            <p:cNvPr id="25" name="圆角矩形 24"/>
            <p:cNvSpPr/>
            <p:nvPr/>
          </p:nvSpPr>
          <p:spPr>
            <a:xfrm>
              <a:off x="9964477" y="4511992"/>
              <a:ext cx="1013531" cy="647732"/>
            </a:xfrm>
            <a:prstGeom prst="roundRect">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 </a:t>
              </a:r>
              <a:r>
                <a:rPr lang="zh-CN" altLang="en-US" b="1" dirty="0">
                  <a:latin typeface="微软雅黑" panose="020B0503020204020204" pitchFamily="34" charset="-122"/>
                  <a:ea typeface="微软雅黑" panose="020B0503020204020204" pitchFamily="34" charset="-122"/>
                </a:rPr>
                <a:t>标题</a:t>
              </a:r>
            </a:p>
          </p:txBody>
        </p:sp>
        <p:cxnSp>
          <p:nvCxnSpPr>
            <p:cNvPr id="26" name="直接连接符 25"/>
            <p:cNvCxnSpPr/>
            <p:nvPr/>
          </p:nvCxnSpPr>
          <p:spPr>
            <a:xfrm flipV="1">
              <a:off x="6476402" y="3996028"/>
              <a:ext cx="1912" cy="490562"/>
            </a:xfrm>
            <a:prstGeom prst="line">
              <a:avLst/>
            </a:prstGeom>
            <a:ln w="57150">
              <a:solidFill>
                <a:srgbClr val="C3260C"/>
              </a:solidFill>
            </a:ln>
          </p:spPr>
          <p:style>
            <a:lnRef idx="1">
              <a:schemeClr val="accent1"/>
            </a:lnRef>
            <a:fillRef idx="0">
              <a:schemeClr val="accent1"/>
            </a:fillRef>
            <a:effectRef idx="0">
              <a:schemeClr val="accent1"/>
            </a:effectRef>
            <a:fontRef idx="minor">
              <a:schemeClr val="tx1"/>
            </a:fontRef>
          </p:style>
        </p:cxnSp>
      </p:grpSp>
      <p:sp>
        <p:nvSpPr>
          <p:cNvPr id="27" name="TextBox 35"/>
          <p:cNvSpPr txBox="1">
            <a:spLocks noChangeArrowheads="1"/>
          </p:cNvSpPr>
          <p:nvPr/>
        </p:nvSpPr>
        <p:spPr bwMode="auto">
          <a:xfrm>
            <a:off x="771525" y="4063519"/>
            <a:ext cx="210383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8" name="TextBox 35"/>
          <p:cNvSpPr txBox="1">
            <a:spLocks noChangeArrowheads="1"/>
          </p:cNvSpPr>
          <p:nvPr/>
        </p:nvSpPr>
        <p:spPr bwMode="auto">
          <a:xfrm>
            <a:off x="3238500" y="4063519"/>
            <a:ext cx="210383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9" name="TextBox 35"/>
          <p:cNvSpPr txBox="1">
            <a:spLocks noChangeArrowheads="1"/>
          </p:cNvSpPr>
          <p:nvPr/>
        </p:nvSpPr>
        <p:spPr bwMode="auto">
          <a:xfrm>
            <a:off x="5705475" y="4063519"/>
            <a:ext cx="210383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18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ppt_x</p:attrName>
                                        </p:attrNameLst>
                                      </p:cBhvr>
                                      <p:tavLst>
                                        <p:tav tm="0">
                                          <p:val>
                                            <p:fltVal val="0.5"/>
                                          </p:val>
                                        </p:tav>
                                        <p:tav tm="100000">
                                          <p:val>
                                            <p:strVal val="#ppt_x"/>
                                          </p:val>
                                        </p:tav>
                                      </p:tavLst>
                                    </p:anim>
                                    <p:anim calcmode="lin" valueType="num">
                                      <p:cBhvr>
                                        <p:cTn id="40" dur="500" fill="hold"/>
                                        <p:tgtEl>
                                          <p:spTgt spid="12"/>
                                        </p:tgtEl>
                                        <p:attrNameLst>
                                          <p:attrName>ppt_y</p:attrName>
                                        </p:attrNameLst>
                                      </p:cBhvr>
                                      <p:tavLst>
                                        <p:tav tm="0">
                                          <p:val>
                                            <p:fltVal val="0.5"/>
                                          </p:val>
                                        </p:tav>
                                        <p:tav tm="100000">
                                          <p:val>
                                            <p:strVal val="#ppt_y"/>
                                          </p:val>
                                        </p:tav>
                                      </p:tavLst>
                                    </p:anim>
                                  </p:childTnLst>
                                </p:cTn>
                              </p:par>
                            </p:childTnLst>
                          </p:cTn>
                        </p:par>
                        <p:par>
                          <p:cTn id="41" fill="hold">
                            <p:stCondLst>
                              <p:cond delay="2350"/>
                            </p:stCondLst>
                            <p:childTnLst>
                              <p:par>
                                <p:cTn id="42" presetID="23" presetClass="entr" presetSubtype="52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ppt_x</p:attrName>
                                        </p:attrNameLst>
                                      </p:cBhvr>
                                      <p:tavLst>
                                        <p:tav tm="0">
                                          <p:val>
                                            <p:fltVal val="0.5"/>
                                          </p:val>
                                        </p:tav>
                                        <p:tav tm="100000">
                                          <p:val>
                                            <p:strVal val="#ppt_x"/>
                                          </p:val>
                                        </p:tav>
                                      </p:tavLst>
                                    </p:anim>
                                    <p:anim calcmode="lin" valueType="num">
                                      <p:cBhvr>
                                        <p:cTn id="47" dur="500" fill="hold"/>
                                        <p:tgtEl>
                                          <p:spTgt spid="21"/>
                                        </p:tgtEl>
                                        <p:attrNameLst>
                                          <p:attrName>ppt_y</p:attrName>
                                        </p:attrNameLst>
                                      </p:cBhvr>
                                      <p:tavLst>
                                        <p:tav tm="0">
                                          <p:val>
                                            <p:fltVal val="0.5"/>
                                          </p:val>
                                        </p:tav>
                                        <p:tav tm="100000">
                                          <p:val>
                                            <p:strVal val="#ppt_y"/>
                                          </p:val>
                                        </p:tav>
                                      </p:tavLst>
                                    </p:anim>
                                  </p:childTnLst>
                                </p:cTn>
                              </p:par>
                            </p:childTnLst>
                          </p:cTn>
                        </p:par>
                        <p:par>
                          <p:cTn id="48" fill="hold">
                            <p:stCondLst>
                              <p:cond delay="2850"/>
                            </p:stCondLst>
                            <p:childTnLst>
                              <p:par>
                                <p:cTn id="49" presetID="42"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anim calcmode="lin" valueType="num">
                                      <p:cBhvr>
                                        <p:cTn id="52" dur="500" fill="hold"/>
                                        <p:tgtEl>
                                          <p:spTgt spid="27"/>
                                        </p:tgtEl>
                                        <p:attrNameLst>
                                          <p:attrName>ppt_x</p:attrName>
                                        </p:attrNameLst>
                                      </p:cBhvr>
                                      <p:tavLst>
                                        <p:tav tm="0">
                                          <p:val>
                                            <p:strVal val="#ppt_x"/>
                                          </p:val>
                                        </p:tav>
                                        <p:tav tm="100000">
                                          <p:val>
                                            <p:strVal val="#ppt_x"/>
                                          </p:val>
                                        </p:tav>
                                      </p:tavLst>
                                    </p:anim>
                                    <p:anim calcmode="lin" valueType="num">
                                      <p:cBhvr>
                                        <p:cTn id="53" dur="500" fill="hold"/>
                                        <p:tgtEl>
                                          <p:spTgt spid="2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anim calcmode="lin" valueType="num">
                                      <p:cBhvr>
                                        <p:cTn id="57" dur="500" fill="hold"/>
                                        <p:tgtEl>
                                          <p:spTgt spid="28"/>
                                        </p:tgtEl>
                                        <p:attrNameLst>
                                          <p:attrName>ppt_x</p:attrName>
                                        </p:attrNameLst>
                                      </p:cBhvr>
                                      <p:tavLst>
                                        <p:tav tm="0">
                                          <p:val>
                                            <p:strVal val="#ppt_x"/>
                                          </p:val>
                                        </p:tav>
                                        <p:tav tm="100000">
                                          <p:val>
                                            <p:strVal val="#ppt_x"/>
                                          </p:val>
                                        </p:tav>
                                      </p:tavLst>
                                    </p:anim>
                                    <p:anim calcmode="lin" valueType="num">
                                      <p:cBhvr>
                                        <p:cTn id="58" dur="50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50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anim calcmode="lin" valueType="num">
                                      <p:cBhvr>
                                        <p:cTn id="62" dur="500" fill="hold"/>
                                        <p:tgtEl>
                                          <p:spTgt spid="29"/>
                                        </p:tgtEl>
                                        <p:attrNameLst>
                                          <p:attrName>ppt_x</p:attrName>
                                        </p:attrNameLst>
                                      </p:cBhvr>
                                      <p:tavLst>
                                        <p:tav tm="0">
                                          <p:val>
                                            <p:strVal val="#ppt_x"/>
                                          </p:val>
                                        </p:tav>
                                        <p:tav tm="100000">
                                          <p:val>
                                            <p:strVal val="#ppt_x"/>
                                          </p:val>
                                        </p:tav>
                                      </p:tavLst>
                                    </p:anim>
                                    <p:anim calcmode="lin" valueType="num">
                                      <p:cBhvr>
                                        <p:cTn id="6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30"/>
          <p:cNvSpPr/>
          <p:nvPr/>
        </p:nvSpPr>
        <p:spPr>
          <a:xfrm>
            <a:off x="539750" y="1536700"/>
            <a:ext cx="2592388" cy="7858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1100" dirty="0">
                <a:solidFill>
                  <a:schemeClr val="tx1">
                    <a:lumMod val="75000"/>
                    <a:lumOff val="25000"/>
                  </a:schemeClr>
                </a:solidFill>
              </a:rPr>
              <a:t>单击添加标题</a:t>
            </a:r>
            <a:endParaRPr lang="en-US" altLang="zh-CN" sz="1100" dirty="0">
              <a:solidFill>
                <a:schemeClr val="tx1">
                  <a:lumMod val="75000"/>
                  <a:lumOff val="25000"/>
                </a:schemeClr>
              </a:solidFill>
            </a:endParaRPr>
          </a:p>
          <a:p>
            <a:pPr marL="0" lvl="0" indent="0" algn="r" eaLnBrk="1" hangingPunct="1">
              <a:spcBef>
                <a:spcPct val="0"/>
              </a:spcBef>
              <a:buNone/>
            </a:pPr>
            <a:br>
              <a:rPr lang="zh-CN" altLang="en-US" sz="700" dirty="0">
                <a:solidFill>
                  <a:schemeClr val="tx1">
                    <a:lumMod val="75000"/>
                    <a:lumOff val="25000"/>
                  </a:schemeClr>
                </a:solidFill>
              </a:rPr>
            </a:br>
            <a:r>
              <a:rPr lang="zh-CN" altLang="en-US" sz="900" dirty="0">
                <a:solidFill>
                  <a:schemeClr val="tx1">
                    <a:lumMod val="75000"/>
                    <a:lumOff val="25000"/>
                  </a:schemeClr>
                </a:solidFill>
              </a:rPr>
              <a:t>在此处添加详细描述文本，尽量与标题文本</a:t>
            </a:r>
            <a:endParaRPr lang="en-US" altLang="zh-CN" sz="900" dirty="0">
              <a:solidFill>
                <a:schemeClr val="tx1">
                  <a:lumMod val="75000"/>
                  <a:lumOff val="25000"/>
                </a:schemeClr>
              </a:solidFill>
            </a:endParaRPr>
          </a:p>
          <a:p>
            <a:pPr marL="0" lvl="0" indent="0" algn="r" eaLnBrk="1" hangingPunct="1">
              <a:spcBef>
                <a:spcPct val="0"/>
              </a:spcBef>
              <a:buNone/>
            </a:pPr>
            <a:r>
              <a:rPr lang="zh-CN" altLang="en-US" sz="900" dirty="0">
                <a:solidFill>
                  <a:schemeClr val="tx1">
                    <a:lumMod val="75000"/>
                    <a:lumOff val="25000"/>
                  </a:schemeClr>
                </a:solidFill>
              </a:rPr>
              <a:t>语言风格相符合，语言描述尽</a:t>
            </a:r>
            <a:endParaRPr lang="en-US" altLang="zh-CN" sz="900" dirty="0">
              <a:solidFill>
                <a:schemeClr val="tx1">
                  <a:lumMod val="75000"/>
                  <a:lumOff val="25000"/>
                </a:schemeClr>
              </a:solidFill>
            </a:endParaRPr>
          </a:p>
          <a:p>
            <a:pPr marL="0" lvl="0" indent="0" algn="r" eaLnBrk="1" hangingPunct="1">
              <a:spcBef>
                <a:spcPct val="0"/>
              </a:spcBef>
              <a:buNone/>
            </a:pPr>
            <a:r>
              <a:rPr lang="zh-CN" altLang="en-US" sz="900" dirty="0">
                <a:solidFill>
                  <a:schemeClr val="tx1">
                    <a:lumMod val="75000"/>
                    <a:lumOff val="25000"/>
                  </a:schemeClr>
                </a:solidFill>
              </a:rPr>
              <a:t>量简洁生动，尽可能概括出段落内容</a:t>
            </a:r>
            <a:endParaRPr lang="en-US" altLang="zh-CN" sz="900" dirty="0">
              <a:solidFill>
                <a:schemeClr val="tx1">
                  <a:lumMod val="75000"/>
                  <a:lumOff val="25000"/>
                </a:schemeClr>
              </a:solidFill>
            </a:endParaRPr>
          </a:p>
        </p:txBody>
      </p:sp>
      <p:sp>
        <p:nvSpPr>
          <p:cNvPr id="13" name="TextBox 31"/>
          <p:cNvSpPr/>
          <p:nvPr/>
        </p:nvSpPr>
        <p:spPr>
          <a:xfrm>
            <a:off x="539750" y="3167063"/>
            <a:ext cx="2592388" cy="7858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1100" dirty="0">
                <a:solidFill>
                  <a:schemeClr val="tx1">
                    <a:lumMod val="75000"/>
                    <a:lumOff val="25000"/>
                  </a:schemeClr>
                </a:solidFill>
              </a:rPr>
              <a:t>单击添加标题</a:t>
            </a:r>
            <a:endParaRPr lang="en-US" altLang="zh-CN" sz="1100" dirty="0">
              <a:solidFill>
                <a:schemeClr val="tx1">
                  <a:lumMod val="75000"/>
                  <a:lumOff val="25000"/>
                </a:schemeClr>
              </a:solidFill>
            </a:endParaRPr>
          </a:p>
          <a:p>
            <a:pPr marL="0" lvl="0" indent="0" algn="r" eaLnBrk="1" hangingPunct="1">
              <a:spcBef>
                <a:spcPct val="0"/>
              </a:spcBef>
              <a:buNone/>
            </a:pPr>
            <a:br>
              <a:rPr lang="zh-CN" altLang="en-US" sz="700" dirty="0">
                <a:solidFill>
                  <a:schemeClr val="tx1">
                    <a:lumMod val="75000"/>
                    <a:lumOff val="25000"/>
                  </a:schemeClr>
                </a:solidFill>
              </a:rPr>
            </a:br>
            <a:r>
              <a:rPr lang="zh-CN" altLang="en-US" sz="900" dirty="0">
                <a:solidFill>
                  <a:schemeClr val="tx1">
                    <a:lumMod val="75000"/>
                    <a:lumOff val="25000"/>
                  </a:schemeClr>
                </a:solidFill>
              </a:rPr>
              <a:t>在此处添加详细描述文本，尽量与标题文本</a:t>
            </a:r>
            <a:endParaRPr lang="en-US" altLang="zh-CN" sz="900" dirty="0">
              <a:solidFill>
                <a:schemeClr val="tx1">
                  <a:lumMod val="75000"/>
                  <a:lumOff val="25000"/>
                </a:schemeClr>
              </a:solidFill>
            </a:endParaRPr>
          </a:p>
          <a:p>
            <a:pPr marL="0" lvl="0" indent="0" algn="r" eaLnBrk="1" hangingPunct="1">
              <a:spcBef>
                <a:spcPct val="0"/>
              </a:spcBef>
              <a:buNone/>
            </a:pPr>
            <a:r>
              <a:rPr lang="zh-CN" altLang="en-US" sz="900" dirty="0">
                <a:solidFill>
                  <a:schemeClr val="tx1">
                    <a:lumMod val="75000"/>
                    <a:lumOff val="25000"/>
                  </a:schemeClr>
                </a:solidFill>
              </a:rPr>
              <a:t>语言风格相符合，语言描述尽</a:t>
            </a:r>
            <a:endParaRPr lang="en-US" altLang="zh-CN" sz="900" dirty="0">
              <a:solidFill>
                <a:schemeClr val="tx1">
                  <a:lumMod val="75000"/>
                  <a:lumOff val="25000"/>
                </a:schemeClr>
              </a:solidFill>
            </a:endParaRPr>
          </a:p>
          <a:p>
            <a:pPr marL="0" lvl="0" indent="0" algn="r" eaLnBrk="1" hangingPunct="1">
              <a:spcBef>
                <a:spcPct val="0"/>
              </a:spcBef>
              <a:buNone/>
            </a:pPr>
            <a:r>
              <a:rPr lang="zh-CN" altLang="en-US" sz="900" dirty="0">
                <a:solidFill>
                  <a:schemeClr val="tx1">
                    <a:lumMod val="75000"/>
                    <a:lumOff val="25000"/>
                  </a:schemeClr>
                </a:solidFill>
              </a:rPr>
              <a:t>量简洁生动，尽可能概括出段落内容</a:t>
            </a:r>
            <a:endParaRPr lang="en-US" altLang="zh-CN" sz="900" dirty="0">
              <a:solidFill>
                <a:schemeClr val="tx1">
                  <a:lumMod val="75000"/>
                  <a:lumOff val="25000"/>
                </a:schemeClr>
              </a:solidFill>
            </a:endParaRPr>
          </a:p>
        </p:txBody>
      </p:sp>
      <p:sp>
        <p:nvSpPr>
          <p:cNvPr id="14" name="TextBox 32"/>
          <p:cNvSpPr/>
          <p:nvPr/>
        </p:nvSpPr>
        <p:spPr>
          <a:xfrm>
            <a:off x="6011863" y="1536700"/>
            <a:ext cx="2592387" cy="7858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100" dirty="0">
                <a:solidFill>
                  <a:schemeClr val="tx1">
                    <a:lumMod val="75000"/>
                    <a:lumOff val="25000"/>
                  </a:schemeClr>
                </a:solidFill>
              </a:rPr>
              <a:t>单击添加标题</a:t>
            </a:r>
            <a:endParaRPr lang="en-US" altLang="zh-CN" sz="1100" dirty="0">
              <a:solidFill>
                <a:schemeClr val="tx1">
                  <a:lumMod val="75000"/>
                  <a:lumOff val="25000"/>
                </a:schemeClr>
              </a:solidFill>
            </a:endParaRPr>
          </a:p>
          <a:p>
            <a:pPr marL="0" lvl="0" indent="0" eaLnBrk="1" hangingPunct="1">
              <a:spcBef>
                <a:spcPct val="0"/>
              </a:spcBef>
              <a:buNone/>
            </a:pPr>
            <a:br>
              <a:rPr lang="zh-CN" altLang="en-US" sz="700" dirty="0">
                <a:solidFill>
                  <a:schemeClr val="tx1">
                    <a:lumMod val="75000"/>
                    <a:lumOff val="25000"/>
                  </a:schemeClr>
                </a:solidFill>
              </a:rPr>
            </a:br>
            <a:r>
              <a:rPr lang="zh-CN" altLang="en-US" sz="900" dirty="0">
                <a:solidFill>
                  <a:schemeClr val="tx1">
                    <a:lumMod val="75000"/>
                    <a:lumOff val="25000"/>
                  </a:schemeClr>
                </a:solidFill>
              </a:rPr>
              <a:t>在此处添加详细描述文本，尽量与标题文本</a:t>
            </a:r>
            <a:endParaRPr lang="en-US" altLang="zh-CN" sz="900" dirty="0">
              <a:solidFill>
                <a:schemeClr val="tx1">
                  <a:lumMod val="75000"/>
                  <a:lumOff val="25000"/>
                </a:schemeClr>
              </a:solidFill>
            </a:endParaRPr>
          </a:p>
          <a:p>
            <a:pPr marL="0" lvl="0" indent="0" eaLnBrk="1" hangingPunct="1">
              <a:spcBef>
                <a:spcPct val="0"/>
              </a:spcBef>
              <a:buNone/>
            </a:pPr>
            <a:r>
              <a:rPr lang="zh-CN" altLang="en-US" sz="900" dirty="0">
                <a:solidFill>
                  <a:schemeClr val="tx1">
                    <a:lumMod val="75000"/>
                    <a:lumOff val="25000"/>
                  </a:schemeClr>
                </a:solidFill>
              </a:rPr>
              <a:t>语言风格相符合，语言描述尽</a:t>
            </a:r>
            <a:endParaRPr lang="en-US" altLang="zh-CN" sz="900" dirty="0">
              <a:solidFill>
                <a:schemeClr val="tx1">
                  <a:lumMod val="75000"/>
                  <a:lumOff val="25000"/>
                </a:schemeClr>
              </a:solidFill>
            </a:endParaRPr>
          </a:p>
          <a:p>
            <a:pPr marL="0" lvl="0" indent="0" eaLnBrk="1" hangingPunct="1">
              <a:spcBef>
                <a:spcPct val="0"/>
              </a:spcBef>
              <a:buNone/>
            </a:pPr>
            <a:r>
              <a:rPr lang="zh-CN" altLang="en-US" sz="900" dirty="0">
                <a:solidFill>
                  <a:schemeClr val="tx1">
                    <a:lumMod val="75000"/>
                    <a:lumOff val="25000"/>
                  </a:schemeClr>
                </a:solidFill>
              </a:rPr>
              <a:t>量简洁生动，尽可能概括出段落内容。</a:t>
            </a:r>
            <a:endParaRPr lang="en-US" altLang="zh-CN" sz="900" dirty="0">
              <a:solidFill>
                <a:schemeClr val="tx1">
                  <a:lumMod val="75000"/>
                  <a:lumOff val="25000"/>
                </a:schemeClr>
              </a:solidFill>
            </a:endParaRPr>
          </a:p>
        </p:txBody>
      </p:sp>
      <p:sp>
        <p:nvSpPr>
          <p:cNvPr id="15" name="TextBox 33"/>
          <p:cNvSpPr/>
          <p:nvPr/>
        </p:nvSpPr>
        <p:spPr>
          <a:xfrm>
            <a:off x="6011863" y="3167063"/>
            <a:ext cx="2592387" cy="7858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100" dirty="0">
                <a:solidFill>
                  <a:schemeClr val="tx1">
                    <a:lumMod val="75000"/>
                    <a:lumOff val="25000"/>
                  </a:schemeClr>
                </a:solidFill>
              </a:rPr>
              <a:t>单击添加标题</a:t>
            </a:r>
            <a:endParaRPr lang="en-US" altLang="zh-CN" sz="1100" dirty="0">
              <a:solidFill>
                <a:schemeClr val="tx1">
                  <a:lumMod val="75000"/>
                  <a:lumOff val="25000"/>
                </a:schemeClr>
              </a:solidFill>
            </a:endParaRPr>
          </a:p>
          <a:p>
            <a:pPr marL="0" lvl="0" indent="0" eaLnBrk="1" hangingPunct="1">
              <a:spcBef>
                <a:spcPct val="0"/>
              </a:spcBef>
              <a:buNone/>
            </a:pPr>
            <a:br>
              <a:rPr lang="zh-CN" altLang="en-US" sz="700" dirty="0">
                <a:solidFill>
                  <a:schemeClr val="tx1">
                    <a:lumMod val="75000"/>
                    <a:lumOff val="25000"/>
                  </a:schemeClr>
                </a:solidFill>
              </a:rPr>
            </a:br>
            <a:r>
              <a:rPr lang="zh-CN" altLang="en-US" sz="900" dirty="0">
                <a:solidFill>
                  <a:schemeClr val="tx1">
                    <a:lumMod val="75000"/>
                    <a:lumOff val="25000"/>
                  </a:schemeClr>
                </a:solidFill>
              </a:rPr>
              <a:t>在此处添加详细描述文本，尽量与标题文本</a:t>
            </a:r>
            <a:endParaRPr lang="en-US" altLang="zh-CN" sz="900" dirty="0">
              <a:solidFill>
                <a:schemeClr val="tx1">
                  <a:lumMod val="75000"/>
                  <a:lumOff val="25000"/>
                </a:schemeClr>
              </a:solidFill>
            </a:endParaRPr>
          </a:p>
          <a:p>
            <a:pPr marL="0" lvl="0" indent="0" eaLnBrk="1" hangingPunct="1">
              <a:spcBef>
                <a:spcPct val="0"/>
              </a:spcBef>
              <a:buNone/>
            </a:pPr>
            <a:r>
              <a:rPr lang="zh-CN" altLang="en-US" sz="900" dirty="0">
                <a:solidFill>
                  <a:schemeClr val="tx1">
                    <a:lumMod val="75000"/>
                    <a:lumOff val="25000"/>
                  </a:schemeClr>
                </a:solidFill>
              </a:rPr>
              <a:t>语言风格相符合，语言描述尽</a:t>
            </a:r>
            <a:endParaRPr lang="en-US" altLang="zh-CN" sz="900" dirty="0">
              <a:solidFill>
                <a:schemeClr val="tx1">
                  <a:lumMod val="75000"/>
                  <a:lumOff val="25000"/>
                </a:schemeClr>
              </a:solidFill>
            </a:endParaRPr>
          </a:p>
          <a:p>
            <a:pPr marL="0" lvl="0" indent="0" eaLnBrk="1" hangingPunct="1">
              <a:spcBef>
                <a:spcPct val="0"/>
              </a:spcBef>
              <a:buNone/>
            </a:pPr>
            <a:r>
              <a:rPr lang="zh-CN" altLang="en-US" sz="900" dirty="0">
                <a:solidFill>
                  <a:schemeClr val="tx1">
                    <a:lumMod val="75000"/>
                    <a:lumOff val="25000"/>
                  </a:schemeClr>
                </a:solidFill>
              </a:rPr>
              <a:t>量简洁生动，尽可能概括出段落内容。</a:t>
            </a:r>
            <a:endParaRPr lang="en-US" altLang="zh-CN" sz="900" dirty="0">
              <a:solidFill>
                <a:schemeClr val="tx1">
                  <a:lumMod val="75000"/>
                  <a:lumOff val="25000"/>
                </a:schemeClr>
              </a:solidFill>
            </a:endParaRPr>
          </a:p>
        </p:txBody>
      </p:sp>
      <p:grpSp>
        <p:nvGrpSpPr>
          <p:cNvPr id="16" name="组合 5"/>
          <p:cNvGrpSpPr/>
          <p:nvPr/>
        </p:nvGrpSpPr>
        <p:grpSpPr>
          <a:xfrm>
            <a:off x="3132138" y="1441450"/>
            <a:ext cx="2879725" cy="2876550"/>
            <a:chOff x="0" y="0"/>
            <a:chExt cx="2880320" cy="2878076"/>
          </a:xfrm>
        </p:grpSpPr>
        <p:grpSp>
          <p:nvGrpSpPr>
            <p:cNvPr id="17" name="组合 24"/>
            <p:cNvGrpSpPr/>
            <p:nvPr/>
          </p:nvGrpSpPr>
          <p:grpSpPr>
            <a:xfrm>
              <a:off x="0" y="0"/>
              <a:ext cx="2880320" cy="2878076"/>
              <a:chOff x="0" y="0"/>
              <a:chExt cx="2883157" cy="2880912"/>
            </a:xfrm>
          </p:grpSpPr>
          <p:sp>
            <p:nvSpPr>
              <p:cNvPr id="22" name="椭圆 25"/>
              <p:cNvSpPr/>
              <p:nvPr/>
            </p:nvSpPr>
            <p:spPr>
              <a:xfrm rot="-5400000" flipH="1" flipV="1">
                <a:off x="0" y="633239"/>
                <a:ext cx="1568230" cy="1568230"/>
              </a:xfrm>
              <a:custGeom>
                <a:avLst/>
                <a:gdLst>
                  <a:gd name="txL" fmla="*/ 0 w 1568230"/>
                  <a:gd name="txT" fmla="*/ 0 h 1568230"/>
                  <a:gd name="txR" fmla="*/ 1568230 w 1568230"/>
                  <a:gd name="txB" fmla="*/ 1568230 h 1568230"/>
                </a:gdLst>
                <a:ahLst/>
                <a:cxnLst>
                  <a:cxn ang="0">
                    <a:pos x="0" y="906535"/>
                  </a:cxn>
                  <a:cxn ang="0">
                    <a:pos x="128070" y="917835"/>
                  </a:cxn>
                  <a:cxn ang="0">
                    <a:pos x="917835" y="128070"/>
                  </a:cxn>
                  <a:cxn ang="0">
                    <a:pos x="906536" y="0"/>
                  </a:cxn>
                  <a:cxn ang="0">
                    <a:pos x="1568230" y="778465"/>
                  </a:cxn>
                  <a:cxn ang="0">
                    <a:pos x="778465" y="1568230"/>
                  </a:cxn>
                  <a:cxn ang="0">
                    <a:pos x="0" y="906535"/>
                  </a:cxn>
                </a:cxnLst>
                <a:rect l="txL" t="txT" r="txR" b="txB"/>
                <a:pathLst>
                  <a:path w="1568230" h="1568230">
                    <a:moveTo>
                      <a:pt x="0" y="906535"/>
                    </a:moveTo>
                    <a:cubicBezTo>
                      <a:pt x="41578" y="914292"/>
                      <a:pt x="84411" y="917835"/>
                      <a:pt x="128070" y="917835"/>
                    </a:cubicBezTo>
                    <a:cubicBezTo>
                      <a:pt x="564245" y="917835"/>
                      <a:pt x="917835" y="564245"/>
                      <a:pt x="917835" y="128070"/>
                    </a:cubicBezTo>
                    <a:cubicBezTo>
                      <a:pt x="917835" y="84411"/>
                      <a:pt x="914292" y="41579"/>
                      <a:pt x="906536" y="0"/>
                    </a:cubicBezTo>
                    <a:cubicBezTo>
                      <a:pt x="1281884" y="60314"/>
                      <a:pt x="1568230" y="385950"/>
                      <a:pt x="1568230" y="778465"/>
                    </a:cubicBezTo>
                    <a:cubicBezTo>
                      <a:pt x="1568230" y="1214640"/>
                      <a:pt x="1214640" y="1568230"/>
                      <a:pt x="778465" y="1568230"/>
                    </a:cubicBezTo>
                    <a:cubicBezTo>
                      <a:pt x="385950" y="1568230"/>
                      <a:pt x="60314" y="1281883"/>
                      <a:pt x="0" y="906535"/>
                    </a:cubicBezTo>
                    <a:close/>
                  </a:path>
                </a:pathLst>
              </a:custGeom>
              <a:solidFill>
                <a:srgbClr val="C3260C"/>
              </a:solidFill>
              <a:ln w="25400">
                <a:noFill/>
              </a:ln>
            </p:spPr>
            <p:txBody>
              <a:bodyPr/>
              <a:lstStyle/>
              <a:p>
                <a:endParaRPr lang="zh-CN" altLang="en-US">
                  <a:solidFill>
                    <a:schemeClr val="tx1">
                      <a:lumMod val="75000"/>
                      <a:lumOff val="25000"/>
                    </a:schemeClr>
                  </a:solidFill>
                </a:endParaRPr>
              </a:p>
            </p:txBody>
          </p:sp>
          <p:sp>
            <p:nvSpPr>
              <p:cNvPr id="23" name="椭圆 25"/>
              <p:cNvSpPr/>
              <p:nvPr/>
            </p:nvSpPr>
            <p:spPr>
              <a:xfrm rot="10800000" flipH="1" flipV="1">
                <a:off x="635483" y="1312682"/>
                <a:ext cx="1568230" cy="1568230"/>
              </a:xfrm>
              <a:custGeom>
                <a:avLst/>
                <a:gdLst>
                  <a:gd name="txL" fmla="*/ 0 w 1568230"/>
                  <a:gd name="txT" fmla="*/ 0 h 1568230"/>
                  <a:gd name="txR" fmla="*/ 1568230 w 1568230"/>
                  <a:gd name="txB" fmla="*/ 1568230 h 1568230"/>
                </a:gdLst>
                <a:ahLst/>
                <a:cxnLst>
                  <a:cxn ang="0">
                    <a:pos x="0" y="906535"/>
                  </a:cxn>
                  <a:cxn ang="0">
                    <a:pos x="128070" y="917835"/>
                  </a:cxn>
                  <a:cxn ang="0">
                    <a:pos x="917835" y="128070"/>
                  </a:cxn>
                  <a:cxn ang="0">
                    <a:pos x="906536" y="0"/>
                  </a:cxn>
                  <a:cxn ang="0">
                    <a:pos x="1568230" y="778465"/>
                  </a:cxn>
                  <a:cxn ang="0">
                    <a:pos x="778465" y="1568230"/>
                  </a:cxn>
                  <a:cxn ang="0">
                    <a:pos x="0" y="906535"/>
                  </a:cxn>
                </a:cxnLst>
                <a:rect l="txL" t="txT" r="txR" b="txB"/>
                <a:pathLst>
                  <a:path w="1568230" h="1568230">
                    <a:moveTo>
                      <a:pt x="0" y="906535"/>
                    </a:moveTo>
                    <a:cubicBezTo>
                      <a:pt x="41578" y="914292"/>
                      <a:pt x="84411" y="917835"/>
                      <a:pt x="128070" y="917835"/>
                    </a:cubicBezTo>
                    <a:cubicBezTo>
                      <a:pt x="564245" y="917835"/>
                      <a:pt x="917835" y="564245"/>
                      <a:pt x="917835" y="128070"/>
                    </a:cubicBezTo>
                    <a:cubicBezTo>
                      <a:pt x="917835" y="84411"/>
                      <a:pt x="914292" y="41579"/>
                      <a:pt x="906536" y="0"/>
                    </a:cubicBezTo>
                    <a:cubicBezTo>
                      <a:pt x="1281884" y="60314"/>
                      <a:pt x="1568230" y="385950"/>
                      <a:pt x="1568230" y="778465"/>
                    </a:cubicBezTo>
                    <a:cubicBezTo>
                      <a:pt x="1568230" y="1214640"/>
                      <a:pt x="1214640" y="1568230"/>
                      <a:pt x="778465" y="1568230"/>
                    </a:cubicBezTo>
                    <a:cubicBezTo>
                      <a:pt x="385950" y="1568230"/>
                      <a:pt x="60314" y="1281883"/>
                      <a:pt x="0" y="906535"/>
                    </a:cubicBezTo>
                    <a:close/>
                  </a:path>
                </a:pathLst>
              </a:custGeom>
              <a:solidFill>
                <a:srgbClr val="C3260C"/>
              </a:solidFill>
              <a:ln w="25400">
                <a:noFill/>
              </a:ln>
            </p:spPr>
            <p:txBody>
              <a:bodyPr/>
              <a:lstStyle/>
              <a:p>
                <a:endParaRPr lang="zh-CN" altLang="en-US">
                  <a:solidFill>
                    <a:schemeClr val="tx1">
                      <a:lumMod val="75000"/>
                      <a:lumOff val="25000"/>
                    </a:schemeClr>
                  </a:solidFill>
                </a:endParaRPr>
              </a:p>
            </p:txBody>
          </p:sp>
          <p:sp>
            <p:nvSpPr>
              <p:cNvPr id="24" name="椭圆 25"/>
              <p:cNvSpPr/>
              <p:nvPr/>
            </p:nvSpPr>
            <p:spPr>
              <a:xfrm rot="-5400000">
                <a:off x="1314927" y="677199"/>
                <a:ext cx="1568230" cy="1568230"/>
              </a:xfrm>
              <a:custGeom>
                <a:avLst/>
                <a:gdLst>
                  <a:gd name="txL" fmla="*/ 0 w 1568230"/>
                  <a:gd name="txT" fmla="*/ 0 h 1568230"/>
                  <a:gd name="txR" fmla="*/ 1568230 w 1568230"/>
                  <a:gd name="txB" fmla="*/ 1568230 h 1568230"/>
                </a:gdLst>
                <a:ahLst/>
                <a:cxnLst>
                  <a:cxn ang="0">
                    <a:pos x="0" y="906535"/>
                  </a:cxn>
                  <a:cxn ang="0">
                    <a:pos x="128070" y="917835"/>
                  </a:cxn>
                  <a:cxn ang="0">
                    <a:pos x="917835" y="128070"/>
                  </a:cxn>
                  <a:cxn ang="0">
                    <a:pos x="906536" y="0"/>
                  </a:cxn>
                  <a:cxn ang="0">
                    <a:pos x="1568230" y="778465"/>
                  </a:cxn>
                  <a:cxn ang="0">
                    <a:pos x="778465" y="1568230"/>
                  </a:cxn>
                  <a:cxn ang="0">
                    <a:pos x="0" y="906535"/>
                  </a:cxn>
                </a:cxnLst>
                <a:rect l="txL" t="txT" r="txR" b="txB"/>
                <a:pathLst>
                  <a:path w="1568230" h="1568230">
                    <a:moveTo>
                      <a:pt x="0" y="906535"/>
                    </a:moveTo>
                    <a:cubicBezTo>
                      <a:pt x="41578" y="914292"/>
                      <a:pt x="84411" y="917835"/>
                      <a:pt x="128070" y="917835"/>
                    </a:cubicBezTo>
                    <a:cubicBezTo>
                      <a:pt x="564245" y="917835"/>
                      <a:pt x="917835" y="564245"/>
                      <a:pt x="917835" y="128070"/>
                    </a:cubicBezTo>
                    <a:cubicBezTo>
                      <a:pt x="917835" y="84411"/>
                      <a:pt x="914292" y="41579"/>
                      <a:pt x="906536" y="0"/>
                    </a:cubicBezTo>
                    <a:cubicBezTo>
                      <a:pt x="1281884" y="60314"/>
                      <a:pt x="1568230" y="385950"/>
                      <a:pt x="1568230" y="778465"/>
                    </a:cubicBezTo>
                    <a:cubicBezTo>
                      <a:pt x="1568230" y="1214640"/>
                      <a:pt x="1214640" y="1568230"/>
                      <a:pt x="778465" y="1568230"/>
                    </a:cubicBezTo>
                    <a:cubicBezTo>
                      <a:pt x="385950" y="1568230"/>
                      <a:pt x="60314" y="1281883"/>
                      <a:pt x="0" y="906535"/>
                    </a:cubicBezTo>
                    <a:close/>
                  </a:path>
                </a:pathLst>
              </a:custGeom>
              <a:solidFill>
                <a:srgbClr val="C3260C"/>
              </a:solidFill>
              <a:ln w="25400">
                <a:noFill/>
              </a:ln>
            </p:spPr>
            <p:txBody>
              <a:bodyPr/>
              <a:lstStyle/>
              <a:p>
                <a:endParaRPr lang="zh-CN" altLang="en-US">
                  <a:solidFill>
                    <a:schemeClr val="tx1">
                      <a:lumMod val="75000"/>
                      <a:lumOff val="25000"/>
                    </a:schemeClr>
                  </a:solidFill>
                </a:endParaRPr>
              </a:p>
            </p:txBody>
          </p:sp>
          <p:sp>
            <p:nvSpPr>
              <p:cNvPr id="25" name="椭圆 25"/>
              <p:cNvSpPr/>
              <p:nvPr/>
            </p:nvSpPr>
            <p:spPr>
              <a:xfrm rot="10800000">
                <a:off x="679443" y="0"/>
                <a:ext cx="1568230" cy="1546155"/>
              </a:xfrm>
              <a:custGeom>
                <a:avLst/>
                <a:gdLst>
                  <a:gd name="txL" fmla="*/ 0 w 1568230"/>
                  <a:gd name="txT" fmla="*/ 0 h 1546155"/>
                  <a:gd name="txR" fmla="*/ 1568230 w 1568230"/>
                  <a:gd name="txB" fmla="*/ 1546155 h 1546155"/>
                </a:gdLst>
                <a:ahLst/>
                <a:cxnLst>
                  <a:cxn ang="0">
                    <a:pos x="778465" y="1546155"/>
                  </a:cxn>
                  <a:cxn ang="0">
                    <a:pos x="0" y="884460"/>
                  </a:cxn>
                  <a:cxn ang="0">
                    <a:pos x="128070" y="895760"/>
                  </a:cxn>
                  <a:cxn ang="0">
                    <a:pos x="917835" y="105995"/>
                  </a:cxn>
                  <a:cxn ang="0">
                    <a:pos x="908484" y="0"/>
                  </a:cxn>
                  <a:cxn ang="0">
                    <a:pos x="1324003" y="189535"/>
                  </a:cxn>
                  <a:cxn ang="0">
                    <a:pos x="1568230" y="756390"/>
                  </a:cxn>
                  <a:cxn ang="0">
                    <a:pos x="778465" y="1546155"/>
                  </a:cxn>
                </a:cxnLst>
                <a:rect l="txL" t="txT" r="txR" b="txB"/>
                <a:pathLst>
                  <a:path w="1568230" h="1546155">
                    <a:moveTo>
                      <a:pt x="778465" y="1546155"/>
                    </a:moveTo>
                    <a:cubicBezTo>
                      <a:pt x="385950" y="1546155"/>
                      <a:pt x="60314" y="1259808"/>
                      <a:pt x="0" y="884460"/>
                    </a:cubicBezTo>
                    <a:cubicBezTo>
                      <a:pt x="41578" y="892217"/>
                      <a:pt x="84411" y="895760"/>
                      <a:pt x="128070" y="895760"/>
                    </a:cubicBezTo>
                    <a:cubicBezTo>
                      <a:pt x="564245" y="895760"/>
                      <a:pt x="917835" y="542170"/>
                      <a:pt x="917835" y="105995"/>
                    </a:cubicBezTo>
                    <a:lnTo>
                      <a:pt x="908484" y="0"/>
                    </a:lnTo>
                    <a:cubicBezTo>
                      <a:pt x="1067344" y="19523"/>
                      <a:pt x="1211374" y="86941"/>
                      <a:pt x="1324003" y="189535"/>
                    </a:cubicBezTo>
                    <a:cubicBezTo>
                      <a:pt x="1475335" y="330953"/>
                      <a:pt x="1568230" y="532823"/>
                      <a:pt x="1568230" y="756390"/>
                    </a:cubicBezTo>
                    <a:cubicBezTo>
                      <a:pt x="1568230" y="1192565"/>
                      <a:pt x="1214640" y="1546155"/>
                      <a:pt x="778465" y="1546155"/>
                    </a:cubicBezTo>
                    <a:close/>
                  </a:path>
                </a:pathLst>
              </a:custGeom>
              <a:solidFill>
                <a:srgbClr val="C3260C"/>
              </a:solidFill>
              <a:ln w="25400">
                <a:noFill/>
              </a:ln>
            </p:spPr>
            <p:txBody>
              <a:bodyPr/>
              <a:lstStyle/>
              <a:p>
                <a:endParaRPr lang="zh-CN" altLang="en-US">
                  <a:solidFill>
                    <a:schemeClr val="tx1">
                      <a:lumMod val="75000"/>
                      <a:lumOff val="25000"/>
                    </a:schemeClr>
                  </a:solidFill>
                </a:endParaRPr>
              </a:p>
            </p:txBody>
          </p:sp>
        </p:grpSp>
        <p:sp>
          <p:nvSpPr>
            <p:cNvPr id="18" name="图文框 35"/>
            <p:cNvSpPr/>
            <p:nvPr/>
          </p:nvSpPr>
          <p:spPr>
            <a:xfrm>
              <a:off x="1052072" y="346702"/>
              <a:ext cx="458553" cy="425615"/>
            </a:xfrm>
            <a:custGeom>
              <a:avLst/>
              <a:gdLst>
                <a:gd name="txL" fmla="*/ 0 w 790121"/>
                <a:gd name="txT" fmla="*/ 0 h 733367"/>
                <a:gd name="txR" fmla="*/ 790121 w 790121"/>
                <a:gd name="txB" fmla="*/ 733367 h 733367"/>
              </a:gdLst>
              <a:ahLst/>
              <a:cxnLst>
                <a:cxn ang="0">
                  <a:pos x="32175" y="100453"/>
                </a:cxn>
                <a:cxn ang="0">
                  <a:pos x="42900" y="111178"/>
                </a:cxn>
                <a:cxn ang="0">
                  <a:pos x="32175" y="121903"/>
                </a:cxn>
                <a:cxn ang="0">
                  <a:pos x="21450" y="111178"/>
                </a:cxn>
                <a:cxn ang="0">
                  <a:pos x="32175" y="100453"/>
                </a:cxn>
                <a:cxn ang="0">
                  <a:pos x="12726" y="91728"/>
                </a:cxn>
                <a:cxn ang="0">
                  <a:pos x="12726" y="130628"/>
                </a:cxn>
                <a:cxn ang="0">
                  <a:pos x="51625" y="130628"/>
                </a:cxn>
                <a:cxn ang="0">
                  <a:pos x="51625" y="91728"/>
                </a:cxn>
                <a:cxn ang="0">
                  <a:pos x="12726" y="91728"/>
                </a:cxn>
                <a:cxn ang="0">
                  <a:pos x="78651" y="79003"/>
                </a:cxn>
                <a:cxn ang="0">
                  <a:pos x="143001" y="79003"/>
                </a:cxn>
                <a:cxn ang="0">
                  <a:pos x="143001" y="143354"/>
                </a:cxn>
                <a:cxn ang="0">
                  <a:pos x="78651" y="143354"/>
                </a:cxn>
                <a:cxn ang="0">
                  <a:pos x="78651" y="79003"/>
                </a:cxn>
                <a:cxn ang="0">
                  <a:pos x="0" y="79003"/>
                </a:cxn>
                <a:cxn ang="0">
                  <a:pos x="64351" y="79003"/>
                </a:cxn>
                <a:cxn ang="0">
                  <a:pos x="64351" y="143354"/>
                </a:cxn>
                <a:cxn ang="0">
                  <a:pos x="0" y="143354"/>
                </a:cxn>
                <a:cxn ang="0">
                  <a:pos x="0" y="79003"/>
                </a:cxn>
                <a:cxn ang="0">
                  <a:pos x="12726" y="13078"/>
                </a:cxn>
                <a:cxn ang="0">
                  <a:pos x="12726" y="51978"/>
                </a:cxn>
                <a:cxn ang="0">
                  <a:pos x="51625" y="51978"/>
                </a:cxn>
                <a:cxn ang="0">
                  <a:pos x="51625" y="13078"/>
                </a:cxn>
                <a:cxn ang="0">
                  <a:pos x="12726" y="13078"/>
                </a:cxn>
                <a:cxn ang="0">
                  <a:pos x="78651" y="353"/>
                </a:cxn>
                <a:cxn ang="0">
                  <a:pos x="142047" y="353"/>
                </a:cxn>
                <a:cxn ang="0">
                  <a:pos x="130050" y="13078"/>
                </a:cxn>
                <a:cxn ang="0">
                  <a:pos x="91376" y="13078"/>
                </a:cxn>
                <a:cxn ang="0">
                  <a:pos x="91376" y="51978"/>
                </a:cxn>
                <a:cxn ang="0">
                  <a:pos x="130276" y="51978"/>
                </a:cxn>
                <a:cxn ang="0">
                  <a:pos x="130276" y="36818"/>
                </a:cxn>
                <a:cxn ang="0">
                  <a:pos x="143001" y="23321"/>
                </a:cxn>
                <a:cxn ang="0">
                  <a:pos x="143001" y="64703"/>
                </a:cxn>
                <a:cxn ang="0">
                  <a:pos x="78651" y="64703"/>
                </a:cxn>
                <a:cxn ang="0">
                  <a:pos x="78651" y="353"/>
                </a:cxn>
                <a:cxn ang="0">
                  <a:pos x="0" y="353"/>
                </a:cxn>
                <a:cxn ang="0">
                  <a:pos x="64351" y="353"/>
                </a:cxn>
                <a:cxn ang="0">
                  <a:pos x="64351" y="64703"/>
                </a:cxn>
                <a:cxn ang="0">
                  <a:pos x="0" y="64703"/>
                </a:cxn>
                <a:cxn ang="0">
                  <a:pos x="0" y="353"/>
                </a:cxn>
                <a:cxn ang="0">
                  <a:pos x="149424" y="0"/>
                </a:cxn>
                <a:cxn ang="0">
                  <a:pos x="154448" y="5024"/>
                </a:cxn>
                <a:cxn ang="0">
                  <a:pos x="117295" y="42177"/>
                </a:cxn>
                <a:cxn ang="0">
                  <a:pos x="117353" y="42234"/>
                </a:cxn>
                <a:cxn ang="0">
                  <a:pos x="112655" y="46932"/>
                </a:cxn>
                <a:cxn ang="0">
                  <a:pos x="94057" y="28334"/>
                </a:cxn>
                <a:cxn ang="0">
                  <a:pos x="98755" y="23636"/>
                </a:cxn>
                <a:cxn ang="0">
                  <a:pos x="112271" y="37152"/>
                </a:cxn>
                <a:cxn ang="0">
                  <a:pos x="149424" y="0"/>
                </a:cxn>
              </a:cxnLst>
              <a:rect l="txL" t="txT" r="txR" b="txB"/>
              <a:pathLst>
                <a:path w="790121" h="733367">
                  <a:moveTo>
                    <a:pt x="164601" y="513898"/>
                  </a:moveTo>
                  <a:cubicBezTo>
                    <a:pt x="194903" y="513898"/>
                    <a:pt x="219468" y="538463"/>
                    <a:pt x="219468" y="568765"/>
                  </a:cubicBezTo>
                  <a:cubicBezTo>
                    <a:pt x="219468" y="599067"/>
                    <a:pt x="194903" y="623632"/>
                    <a:pt x="164601" y="623632"/>
                  </a:cubicBezTo>
                  <a:cubicBezTo>
                    <a:pt x="134299" y="623632"/>
                    <a:pt x="109734" y="599067"/>
                    <a:pt x="109734" y="568765"/>
                  </a:cubicBezTo>
                  <a:cubicBezTo>
                    <a:pt x="109734" y="538463"/>
                    <a:pt x="134299" y="513898"/>
                    <a:pt x="164601" y="513898"/>
                  </a:cubicBezTo>
                  <a:close/>
                  <a:moveTo>
                    <a:pt x="65100" y="469264"/>
                  </a:moveTo>
                  <a:lnTo>
                    <a:pt x="65100" y="668267"/>
                  </a:lnTo>
                  <a:lnTo>
                    <a:pt x="264103" y="668267"/>
                  </a:lnTo>
                  <a:lnTo>
                    <a:pt x="264103" y="469264"/>
                  </a:lnTo>
                  <a:lnTo>
                    <a:pt x="65100" y="469264"/>
                  </a:lnTo>
                  <a:close/>
                  <a:moveTo>
                    <a:pt x="402359" y="404164"/>
                  </a:moveTo>
                  <a:lnTo>
                    <a:pt x="731562" y="404164"/>
                  </a:lnTo>
                  <a:lnTo>
                    <a:pt x="731562" y="733367"/>
                  </a:lnTo>
                  <a:lnTo>
                    <a:pt x="402359" y="733367"/>
                  </a:lnTo>
                  <a:lnTo>
                    <a:pt x="402359" y="404164"/>
                  </a:lnTo>
                  <a:close/>
                  <a:moveTo>
                    <a:pt x="0" y="404164"/>
                  </a:moveTo>
                  <a:lnTo>
                    <a:pt x="329203" y="404164"/>
                  </a:lnTo>
                  <a:lnTo>
                    <a:pt x="329203" y="733367"/>
                  </a:lnTo>
                  <a:lnTo>
                    <a:pt x="0" y="733367"/>
                  </a:lnTo>
                  <a:lnTo>
                    <a:pt x="0" y="404164"/>
                  </a:lnTo>
                  <a:close/>
                  <a:moveTo>
                    <a:pt x="65100" y="66905"/>
                  </a:moveTo>
                  <a:lnTo>
                    <a:pt x="65100" y="265908"/>
                  </a:lnTo>
                  <a:lnTo>
                    <a:pt x="264103" y="265908"/>
                  </a:lnTo>
                  <a:lnTo>
                    <a:pt x="264103" y="66905"/>
                  </a:lnTo>
                  <a:lnTo>
                    <a:pt x="65100" y="66905"/>
                  </a:lnTo>
                  <a:close/>
                  <a:moveTo>
                    <a:pt x="402359" y="1806"/>
                  </a:moveTo>
                  <a:lnTo>
                    <a:pt x="726682" y="1806"/>
                  </a:lnTo>
                  <a:lnTo>
                    <a:pt x="665305" y="66906"/>
                  </a:lnTo>
                  <a:lnTo>
                    <a:pt x="467459" y="66906"/>
                  </a:lnTo>
                  <a:lnTo>
                    <a:pt x="467459" y="265909"/>
                  </a:lnTo>
                  <a:lnTo>
                    <a:pt x="666462" y="265909"/>
                  </a:lnTo>
                  <a:lnTo>
                    <a:pt x="666462" y="188355"/>
                  </a:lnTo>
                  <a:lnTo>
                    <a:pt x="731562" y="119306"/>
                  </a:lnTo>
                  <a:lnTo>
                    <a:pt x="731562" y="331009"/>
                  </a:lnTo>
                  <a:lnTo>
                    <a:pt x="402359" y="331009"/>
                  </a:lnTo>
                  <a:lnTo>
                    <a:pt x="402359" y="1806"/>
                  </a:lnTo>
                  <a:close/>
                  <a:moveTo>
                    <a:pt x="0" y="1805"/>
                  </a:moveTo>
                  <a:lnTo>
                    <a:pt x="329203" y="1805"/>
                  </a:lnTo>
                  <a:lnTo>
                    <a:pt x="329203" y="331008"/>
                  </a:lnTo>
                  <a:lnTo>
                    <a:pt x="0" y="331008"/>
                  </a:lnTo>
                  <a:lnTo>
                    <a:pt x="0" y="1805"/>
                  </a:lnTo>
                  <a:close/>
                  <a:moveTo>
                    <a:pt x="764419" y="0"/>
                  </a:moveTo>
                  <a:lnTo>
                    <a:pt x="790121" y="25703"/>
                  </a:lnTo>
                  <a:lnTo>
                    <a:pt x="600057" y="215767"/>
                  </a:lnTo>
                  <a:lnTo>
                    <a:pt x="600352" y="216061"/>
                  </a:lnTo>
                  <a:lnTo>
                    <a:pt x="576318" y="240095"/>
                  </a:lnTo>
                  <a:lnTo>
                    <a:pt x="481177" y="144952"/>
                  </a:lnTo>
                  <a:lnTo>
                    <a:pt x="505210" y="120919"/>
                  </a:lnTo>
                  <a:lnTo>
                    <a:pt x="574355" y="190064"/>
                  </a:lnTo>
                  <a:lnTo>
                    <a:pt x="764419" y="0"/>
                  </a:lnTo>
                  <a:close/>
                </a:path>
              </a:pathLst>
            </a:custGeom>
            <a:solidFill>
              <a:schemeClr val="bg1"/>
            </a:solidFill>
            <a:ln w="25400">
              <a:noFill/>
            </a:ln>
          </p:spPr>
          <p:txBody>
            <a:bodyPr/>
            <a:lstStyle/>
            <a:p>
              <a:endParaRPr lang="zh-CN" altLang="en-US">
                <a:solidFill>
                  <a:schemeClr val="tx1">
                    <a:lumMod val="75000"/>
                    <a:lumOff val="25000"/>
                  </a:schemeClr>
                </a:solidFill>
              </a:endParaRPr>
            </a:p>
          </p:txBody>
        </p:sp>
        <p:sp>
          <p:nvSpPr>
            <p:cNvPr id="19" name="同侧圆角矩形 42"/>
            <p:cNvSpPr>
              <a:spLocks noChangeAspect="1"/>
            </p:cNvSpPr>
            <p:nvPr/>
          </p:nvSpPr>
          <p:spPr>
            <a:xfrm>
              <a:off x="315211" y="1286094"/>
              <a:ext cx="453982" cy="517080"/>
            </a:xfrm>
            <a:custGeom>
              <a:avLst/>
              <a:gdLst>
                <a:gd name="txL" fmla="*/ 0 w 720080"/>
                <a:gd name="txT" fmla="*/ 0 h 820163"/>
                <a:gd name="txR" fmla="*/ 720080 w 720080"/>
                <a:gd name="txB" fmla="*/ 820163 h 820163"/>
              </a:gdLst>
              <a:ahLst/>
              <a:cxnLst>
                <a:cxn ang="0">
                  <a:pos x="90225" y="101351"/>
                </a:cxn>
                <a:cxn ang="0">
                  <a:pos x="72180" y="119395"/>
                </a:cxn>
                <a:cxn ang="0">
                  <a:pos x="79597" y="133593"/>
                </a:cxn>
                <a:cxn ang="0">
                  <a:pos x="79597" y="162568"/>
                </a:cxn>
                <a:cxn ang="0">
                  <a:pos x="90225" y="173196"/>
                </a:cxn>
                <a:cxn ang="0">
                  <a:pos x="100852" y="162568"/>
                </a:cxn>
                <a:cxn ang="0">
                  <a:pos x="100852" y="133593"/>
                </a:cxn>
                <a:cxn ang="0">
                  <a:pos x="108270" y="119395"/>
                </a:cxn>
                <a:cxn ang="0">
                  <a:pos x="90225" y="101351"/>
                </a:cxn>
                <a:cxn ang="0">
                  <a:pos x="90225" y="0"/>
                </a:cxn>
                <a:cxn ang="0">
                  <a:pos x="146870" y="55970"/>
                </a:cxn>
                <a:cxn ang="0">
                  <a:pos x="124525" y="55970"/>
                </a:cxn>
                <a:cxn ang="0">
                  <a:pos x="90225" y="22357"/>
                </a:cxn>
                <a:cxn ang="0">
                  <a:pos x="55750" y="56831"/>
                </a:cxn>
                <a:cxn ang="0">
                  <a:pos x="55750" y="68551"/>
                </a:cxn>
                <a:cxn ang="0">
                  <a:pos x="157619" y="68551"/>
                </a:cxn>
                <a:cxn ang="0">
                  <a:pos x="180449" y="91381"/>
                </a:cxn>
                <a:cxn ang="0">
                  <a:pos x="180449" y="182699"/>
                </a:cxn>
                <a:cxn ang="0">
                  <a:pos x="157619" y="205529"/>
                </a:cxn>
                <a:cxn ang="0">
                  <a:pos x="22830" y="205529"/>
                </a:cxn>
                <a:cxn ang="0">
                  <a:pos x="0" y="182699"/>
                </a:cxn>
                <a:cxn ang="0">
                  <a:pos x="0" y="91381"/>
                </a:cxn>
                <a:cxn ang="0">
                  <a:pos x="22830" y="68551"/>
                </a:cxn>
                <a:cxn ang="0">
                  <a:pos x="33504" y="68551"/>
                </a:cxn>
                <a:cxn ang="0">
                  <a:pos x="33504" y="56721"/>
                </a:cxn>
                <a:cxn ang="0">
                  <a:pos x="90225" y="0"/>
                </a:cxn>
              </a:cxnLst>
              <a:rect l="txL" t="txT" r="txR" b="txB"/>
              <a:pathLst>
                <a:path w="720080" h="820163">
                  <a:moveTo>
                    <a:pt x="360040" y="404440"/>
                  </a:moveTo>
                  <a:cubicBezTo>
                    <a:pt x="320271" y="404440"/>
                    <a:pt x="288032" y="436679"/>
                    <a:pt x="288032" y="476448"/>
                  </a:cubicBezTo>
                  <a:cubicBezTo>
                    <a:pt x="288032" y="500028"/>
                    <a:pt x="299366" y="520960"/>
                    <a:pt x="317629" y="533101"/>
                  </a:cubicBezTo>
                  <a:lnTo>
                    <a:pt x="317629" y="648728"/>
                  </a:lnTo>
                  <a:cubicBezTo>
                    <a:pt x="317629" y="672150"/>
                    <a:pt x="336617" y="691138"/>
                    <a:pt x="360040" y="691138"/>
                  </a:cubicBezTo>
                  <a:cubicBezTo>
                    <a:pt x="383462" y="691138"/>
                    <a:pt x="402450" y="672150"/>
                    <a:pt x="402450" y="648728"/>
                  </a:cubicBezTo>
                  <a:lnTo>
                    <a:pt x="402450" y="533101"/>
                  </a:lnTo>
                  <a:cubicBezTo>
                    <a:pt x="420714" y="520962"/>
                    <a:pt x="432048" y="500028"/>
                    <a:pt x="432048" y="476448"/>
                  </a:cubicBezTo>
                  <a:cubicBezTo>
                    <a:pt x="432048" y="436679"/>
                    <a:pt x="399809" y="404440"/>
                    <a:pt x="360040" y="404440"/>
                  </a:cubicBezTo>
                  <a:close/>
                  <a:moveTo>
                    <a:pt x="360040" y="0"/>
                  </a:moveTo>
                  <a:cubicBezTo>
                    <a:pt x="484045" y="0"/>
                    <a:pt x="584759" y="99721"/>
                    <a:pt x="586082" y="223348"/>
                  </a:cubicBezTo>
                  <a:lnTo>
                    <a:pt x="496917" y="223348"/>
                  </a:lnTo>
                  <a:cubicBezTo>
                    <a:pt x="495736" y="148950"/>
                    <a:pt x="434865" y="89214"/>
                    <a:pt x="360041" y="89214"/>
                  </a:cubicBezTo>
                  <a:cubicBezTo>
                    <a:pt x="284064" y="89214"/>
                    <a:pt x="222472" y="150806"/>
                    <a:pt x="222472" y="226783"/>
                  </a:cubicBezTo>
                  <a:lnTo>
                    <a:pt x="222472" y="273553"/>
                  </a:lnTo>
                  <a:lnTo>
                    <a:pt x="628977" y="273553"/>
                  </a:lnTo>
                  <a:cubicBezTo>
                    <a:pt x="679292" y="273553"/>
                    <a:pt x="720080" y="314341"/>
                    <a:pt x="720080" y="364656"/>
                  </a:cubicBezTo>
                  <a:lnTo>
                    <a:pt x="720080" y="729060"/>
                  </a:lnTo>
                  <a:cubicBezTo>
                    <a:pt x="720080" y="779375"/>
                    <a:pt x="679292" y="820163"/>
                    <a:pt x="628977" y="820163"/>
                  </a:cubicBezTo>
                  <a:lnTo>
                    <a:pt x="91103" y="820163"/>
                  </a:lnTo>
                  <a:cubicBezTo>
                    <a:pt x="40788" y="820163"/>
                    <a:pt x="0" y="779375"/>
                    <a:pt x="0" y="729060"/>
                  </a:cubicBezTo>
                  <a:lnTo>
                    <a:pt x="0" y="364656"/>
                  </a:lnTo>
                  <a:cubicBezTo>
                    <a:pt x="0" y="314341"/>
                    <a:pt x="40788" y="273553"/>
                    <a:pt x="91103" y="273553"/>
                  </a:cubicBezTo>
                  <a:lnTo>
                    <a:pt x="133696" y="273553"/>
                  </a:lnTo>
                  <a:lnTo>
                    <a:pt x="133696" y="226344"/>
                  </a:lnTo>
                  <a:cubicBezTo>
                    <a:pt x="133696" y="101338"/>
                    <a:pt x="235034" y="0"/>
                    <a:pt x="360040" y="0"/>
                  </a:cubicBezTo>
                  <a:close/>
                </a:path>
              </a:pathLst>
            </a:custGeom>
            <a:solidFill>
              <a:schemeClr val="bg1"/>
            </a:solidFill>
            <a:ln w="25400">
              <a:noFill/>
            </a:ln>
          </p:spPr>
          <p:txBody>
            <a:bodyPr/>
            <a:lstStyle/>
            <a:p>
              <a:endParaRPr lang="zh-CN" altLang="en-US">
                <a:solidFill>
                  <a:schemeClr val="tx1">
                    <a:lumMod val="75000"/>
                    <a:lumOff val="25000"/>
                  </a:schemeClr>
                </a:solidFill>
              </a:endParaRPr>
            </a:p>
          </p:txBody>
        </p:sp>
        <p:sp>
          <p:nvSpPr>
            <p:cNvPr id="20" name="圆角矩形 82"/>
            <p:cNvSpPr/>
            <p:nvPr/>
          </p:nvSpPr>
          <p:spPr>
            <a:xfrm>
              <a:off x="1281349" y="2205009"/>
              <a:ext cx="523117" cy="373655"/>
            </a:xfrm>
            <a:custGeom>
              <a:avLst/>
              <a:gdLst>
                <a:gd name="txL" fmla="*/ 0 w 887502"/>
                <a:gd name="txT" fmla="*/ 0 h 633930"/>
                <a:gd name="txR" fmla="*/ 887502 w 887502"/>
                <a:gd name="txB" fmla="*/ 633930 h 633930"/>
              </a:gdLst>
              <a:ahLst/>
              <a:cxnLst>
                <a:cxn ang="0">
                  <a:pos x="51808" y="95885"/>
                </a:cxn>
                <a:cxn ang="0">
                  <a:pos x="93412" y="95885"/>
                </a:cxn>
                <a:cxn ang="0">
                  <a:pos x="93412" y="106220"/>
                </a:cxn>
                <a:cxn ang="0">
                  <a:pos x="51808" y="106220"/>
                </a:cxn>
                <a:cxn ang="0">
                  <a:pos x="51808" y="95885"/>
                </a:cxn>
                <a:cxn ang="0">
                  <a:pos x="27842" y="95885"/>
                </a:cxn>
                <a:cxn ang="0">
                  <a:pos x="41543" y="95885"/>
                </a:cxn>
                <a:cxn ang="0">
                  <a:pos x="41543" y="106220"/>
                </a:cxn>
                <a:cxn ang="0">
                  <a:pos x="27842" y="106220"/>
                </a:cxn>
                <a:cxn ang="0">
                  <a:pos x="27842" y="95885"/>
                </a:cxn>
                <a:cxn ang="0">
                  <a:pos x="17254" y="64908"/>
                </a:cxn>
                <a:cxn ang="0">
                  <a:pos x="17254" y="106640"/>
                </a:cxn>
                <a:cxn ang="0">
                  <a:pos x="25685" y="115071"/>
                </a:cxn>
                <a:cxn ang="0">
                  <a:pos x="156058" y="115071"/>
                </a:cxn>
                <a:cxn ang="0">
                  <a:pos x="164489" y="106640"/>
                </a:cxn>
                <a:cxn ang="0">
                  <a:pos x="164489" y="64908"/>
                </a:cxn>
                <a:cxn ang="0">
                  <a:pos x="17254" y="64908"/>
                </a:cxn>
                <a:cxn ang="0">
                  <a:pos x="25685" y="14746"/>
                </a:cxn>
                <a:cxn ang="0">
                  <a:pos x="17254" y="23177"/>
                </a:cxn>
                <a:cxn ang="0">
                  <a:pos x="17254" y="44238"/>
                </a:cxn>
                <a:cxn ang="0">
                  <a:pos x="164489" y="44238"/>
                </a:cxn>
                <a:cxn ang="0">
                  <a:pos x="164489" y="23177"/>
                </a:cxn>
                <a:cxn ang="0">
                  <a:pos x="156058" y="14746"/>
                </a:cxn>
                <a:cxn ang="0">
                  <a:pos x="25685" y="14746"/>
                </a:cxn>
                <a:cxn ang="0">
                  <a:pos x="21637" y="0"/>
                </a:cxn>
                <a:cxn ang="0">
                  <a:pos x="160106" y="0"/>
                </a:cxn>
                <a:cxn ang="0">
                  <a:pos x="181743" y="21637"/>
                </a:cxn>
                <a:cxn ang="0">
                  <a:pos x="181743" y="108180"/>
                </a:cxn>
                <a:cxn ang="0">
                  <a:pos x="160106" y="129816"/>
                </a:cxn>
                <a:cxn ang="0">
                  <a:pos x="21637" y="129816"/>
                </a:cxn>
                <a:cxn ang="0">
                  <a:pos x="0" y="108180"/>
                </a:cxn>
                <a:cxn ang="0">
                  <a:pos x="0" y="21637"/>
                </a:cxn>
                <a:cxn ang="0">
                  <a:pos x="21637" y="0"/>
                </a:cxn>
              </a:cxnLst>
              <a:rect l="txL" t="txT" r="txR" b="txB"/>
              <a:pathLst>
                <a:path w="887502" h="633930">
                  <a:moveTo>
                    <a:pt x="252991" y="468232"/>
                  </a:moveTo>
                  <a:lnTo>
                    <a:pt x="456157" y="468232"/>
                  </a:lnTo>
                  <a:lnTo>
                    <a:pt x="456157" y="518703"/>
                  </a:lnTo>
                  <a:lnTo>
                    <a:pt x="252991" y="518703"/>
                  </a:lnTo>
                  <a:lnTo>
                    <a:pt x="252991" y="468232"/>
                  </a:lnTo>
                  <a:close/>
                  <a:moveTo>
                    <a:pt x="135958" y="468232"/>
                  </a:moveTo>
                  <a:lnTo>
                    <a:pt x="202865" y="468232"/>
                  </a:lnTo>
                  <a:lnTo>
                    <a:pt x="202865" y="518703"/>
                  </a:lnTo>
                  <a:lnTo>
                    <a:pt x="135958" y="518703"/>
                  </a:lnTo>
                  <a:lnTo>
                    <a:pt x="135958" y="468232"/>
                  </a:lnTo>
                  <a:close/>
                  <a:moveTo>
                    <a:pt x="84254" y="316965"/>
                  </a:moveTo>
                  <a:lnTo>
                    <a:pt x="84254" y="520751"/>
                  </a:lnTo>
                  <a:cubicBezTo>
                    <a:pt x="84254" y="543490"/>
                    <a:pt x="102687" y="561923"/>
                    <a:pt x="125426" y="561923"/>
                  </a:cubicBezTo>
                  <a:lnTo>
                    <a:pt x="762076" y="561923"/>
                  </a:lnTo>
                  <a:cubicBezTo>
                    <a:pt x="784815" y="561923"/>
                    <a:pt x="803248" y="543490"/>
                    <a:pt x="803248" y="520751"/>
                  </a:cubicBezTo>
                  <a:lnTo>
                    <a:pt x="803248" y="316965"/>
                  </a:lnTo>
                  <a:lnTo>
                    <a:pt x="84254" y="316965"/>
                  </a:lnTo>
                  <a:close/>
                  <a:moveTo>
                    <a:pt x="125426" y="72009"/>
                  </a:moveTo>
                  <a:cubicBezTo>
                    <a:pt x="102687" y="72009"/>
                    <a:pt x="84254" y="90442"/>
                    <a:pt x="84254" y="113181"/>
                  </a:cubicBezTo>
                  <a:lnTo>
                    <a:pt x="84254" y="216024"/>
                  </a:lnTo>
                  <a:lnTo>
                    <a:pt x="803248" y="216024"/>
                  </a:lnTo>
                  <a:lnTo>
                    <a:pt x="803248" y="113181"/>
                  </a:lnTo>
                  <a:cubicBezTo>
                    <a:pt x="803248" y="90442"/>
                    <a:pt x="784815" y="72009"/>
                    <a:pt x="762076" y="72009"/>
                  </a:cubicBezTo>
                  <a:lnTo>
                    <a:pt x="125426" y="72009"/>
                  </a:ln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solidFill>
              <a:schemeClr val="bg1"/>
            </a:solidFill>
            <a:ln w="25400">
              <a:noFill/>
            </a:ln>
          </p:spPr>
          <p:txBody>
            <a:bodyPr/>
            <a:lstStyle/>
            <a:p>
              <a:endParaRPr lang="zh-CN" altLang="en-US">
                <a:solidFill>
                  <a:schemeClr val="tx1">
                    <a:lumMod val="75000"/>
                    <a:lumOff val="25000"/>
                  </a:schemeClr>
                </a:solidFill>
              </a:endParaRPr>
            </a:p>
          </p:txBody>
        </p:sp>
        <p:sp>
          <p:nvSpPr>
            <p:cNvPr id="21" name="等腰三角形 93"/>
            <p:cNvSpPr/>
            <p:nvPr/>
          </p:nvSpPr>
          <p:spPr>
            <a:xfrm flipV="1">
              <a:off x="2101095" y="1039866"/>
              <a:ext cx="495312" cy="442849"/>
            </a:xfrm>
            <a:custGeom>
              <a:avLst/>
              <a:gdLst>
                <a:gd name="txL" fmla="*/ 0 w 2717007"/>
                <a:gd name="txT" fmla="*/ 0 h 2429224"/>
                <a:gd name="txR" fmla="*/ 2717007 w 2717007"/>
                <a:gd name="txB" fmla="*/ 2429224 h 2429224"/>
              </a:gdLst>
              <a:ahLst/>
              <a:cxnLst>
                <a:cxn ang="0">
                  <a:pos x="8231" y="3926"/>
                </a:cxn>
                <a:cxn ang="0">
                  <a:pos x="10194" y="1963"/>
                </a:cxn>
                <a:cxn ang="0">
                  <a:pos x="8231" y="0"/>
                </a:cxn>
                <a:cxn ang="0">
                  <a:pos x="6267" y="1963"/>
                </a:cxn>
                <a:cxn ang="0">
                  <a:pos x="8231" y="3926"/>
                </a:cxn>
                <a:cxn ang="0">
                  <a:pos x="8496" y="6872"/>
                </a:cxn>
                <a:cxn ang="0">
                  <a:pos x="11232" y="6201"/>
                </a:cxn>
                <a:cxn ang="0">
                  <a:pos x="9849" y="4598"/>
                </a:cxn>
                <a:cxn ang="0">
                  <a:pos x="8422" y="4867"/>
                </a:cxn>
                <a:cxn ang="0">
                  <a:pos x="6605" y="4604"/>
                </a:cxn>
                <a:cxn ang="0">
                  <a:pos x="5222" y="6207"/>
                </a:cxn>
                <a:cxn ang="0">
                  <a:pos x="8496" y="6872"/>
                </a:cxn>
                <a:cxn ang="0">
                  <a:pos x="8615" y="10943"/>
                </a:cxn>
                <a:cxn ang="0">
                  <a:pos x="13975" y="9379"/>
                </a:cxn>
                <a:cxn ang="0">
                  <a:pos x="12361" y="7509"/>
                </a:cxn>
                <a:cxn ang="0">
                  <a:pos x="8533" y="8530"/>
                </a:cxn>
                <a:cxn ang="0">
                  <a:pos x="4098" y="7510"/>
                </a:cxn>
                <a:cxn ang="0">
                  <a:pos x="2486" y="9377"/>
                </a:cxn>
                <a:cxn ang="0">
                  <a:pos x="8615" y="10943"/>
                </a:cxn>
                <a:cxn ang="0">
                  <a:pos x="8670" y="14711"/>
                </a:cxn>
                <a:cxn ang="0">
                  <a:pos x="16461" y="12259"/>
                </a:cxn>
                <a:cxn ang="0">
                  <a:pos x="14836" y="10376"/>
                </a:cxn>
                <a:cxn ang="0">
                  <a:pos x="8598" y="12250"/>
                </a:cxn>
                <a:cxn ang="0">
                  <a:pos x="1620" y="10381"/>
                </a:cxn>
                <a:cxn ang="0">
                  <a:pos x="0" y="12258"/>
                </a:cxn>
                <a:cxn ang="0">
                  <a:pos x="8670" y="14711"/>
                </a:cxn>
              </a:cxnLst>
              <a:rect l="txL" t="txT" r="txR" b="txB"/>
              <a:pathLst>
                <a:path w="2717007" h="2429224">
                  <a:moveTo>
                    <a:pt x="1358503" y="648072"/>
                  </a:moveTo>
                  <a:cubicBezTo>
                    <a:pt x="1537463" y="648072"/>
                    <a:pt x="1682539" y="502996"/>
                    <a:pt x="1682539" y="324036"/>
                  </a:cubicBezTo>
                  <a:cubicBezTo>
                    <a:pt x="1682539" y="145076"/>
                    <a:pt x="1537463" y="0"/>
                    <a:pt x="1358503" y="0"/>
                  </a:cubicBezTo>
                  <a:cubicBezTo>
                    <a:pt x="1179543" y="0"/>
                    <a:pt x="1034467" y="145076"/>
                    <a:pt x="1034467" y="324036"/>
                  </a:cubicBezTo>
                  <a:cubicBezTo>
                    <a:pt x="1034467" y="502996"/>
                    <a:pt x="1179543" y="648072"/>
                    <a:pt x="1358503" y="648072"/>
                  </a:cubicBezTo>
                  <a:close/>
                  <a:moveTo>
                    <a:pt x="1402262" y="1134334"/>
                  </a:moveTo>
                  <a:cubicBezTo>
                    <a:pt x="1562756" y="1128436"/>
                    <a:pt x="1716101" y="1090717"/>
                    <a:pt x="1854002" y="1023451"/>
                  </a:cubicBezTo>
                  <a:lnTo>
                    <a:pt x="1625691" y="758896"/>
                  </a:lnTo>
                  <a:cubicBezTo>
                    <a:pt x="1551421" y="785877"/>
                    <a:pt x="1472051" y="800371"/>
                    <a:pt x="1390101" y="803383"/>
                  </a:cubicBezTo>
                  <a:cubicBezTo>
                    <a:pt x="1285979" y="807209"/>
                    <a:pt x="1184650" y="792244"/>
                    <a:pt x="1090254" y="759948"/>
                  </a:cubicBezTo>
                  <a:lnTo>
                    <a:pt x="861920" y="1024529"/>
                  </a:lnTo>
                  <a:cubicBezTo>
                    <a:pt x="1026514" y="1102571"/>
                    <a:pt x="1210983" y="1141364"/>
                    <a:pt x="1402262" y="1134334"/>
                  </a:cubicBezTo>
                  <a:close/>
                  <a:moveTo>
                    <a:pt x="1421965" y="1806188"/>
                  </a:moveTo>
                  <a:cubicBezTo>
                    <a:pt x="1742263" y="1795273"/>
                    <a:pt x="2044583" y="1703242"/>
                    <a:pt x="2306703" y="1548017"/>
                  </a:cubicBezTo>
                  <a:lnTo>
                    <a:pt x="2040348" y="1239380"/>
                  </a:lnTo>
                  <a:cubicBezTo>
                    <a:pt x="1849899" y="1340878"/>
                    <a:pt x="1634860" y="1400163"/>
                    <a:pt x="1408392" y="1407879"/>
                  </a:cubicBezTo>
                  <a:cubicBezTo>
                    <a:pt x="1146898" y="1416790"/>
                    <a:pt x="895927" y="1356070"/>
                    <a:pt x="676387" y="1239515"/>
                  </a:cubicBezTo>
                  <a:lnTo>
                    <a:pt x="410321" y="1547819"/>
                  </a:lnTo>
                  <a:cubicBezTo>
                    <a:pt x="708332" y="1724445"/>
                    <a:pt x="1057093" y="1818621"/>
                    <a:pt x="1421965" y="1806188"/>
                  </a:cubicBezTo>
                  <a:close/>
                  <a:moveTo>
                    <a:pt x="1431094" y="2428153"/>
                  </a:moveTo>
                  <a:cubicBezTo>
                    <a:pt x="1901625" y="2414402"/>
                    <a:pt x="2343755" y="2269246"/>
                    <a:pt x="2717007" y="2023457"/>
                  </a:cubicBezTo>
                  <a:lnTo>
                    <a:pt x="2448778" y="1712646"/>
                  </a:lnTo>
                  <a:cubicBezTo>
                    <a:pt x="2146604" y="1900630"/>
                    <a:pt x="1793663" y="2011031"/>
                    <a:pt x="1419227" y="2021974"/>
                  </a:cubicBezTo>
                  <a:cubicBezTo>
                    <a:pt x="1002050" y="2034166"/>
                    <a:pt x="604300" y="1921550"/>
                    <a:pt x="267412" y="1713414"/>
                  </a:cubicBezTo>
                  <a:lnTo>
                    <a:pt x="0" y="2023278"/>
                  </a:lnTo>
                  <a:cubicBezTo>
                    <a:pt x="413380" y="2295422"/>
                    <a:pt x="909534" y="2443395"/>
                    <a:pt x="1431094" y="2428153"/>
                  </a:cubicBezTo>
                  <a:close/>
                </a:path>
              </a:pathLst>
            </a:custGeom>
            <a:solidFill>
              <a:schemeClr val="bg1"/>
            </a:solidFill>
            <a:ln w="25400">
              <a:noFill/>
            </a:ln>
          </p:spPr>
          <p:txBody>
            <a:bodyPr/>
            <a:lstStyle/>
            <a:p>
              <a:endParaRPr lang="zh-CN" altLang="en-US">
                <a:solidFill>
                  <a:schemeClr val="tx1">
                    <a:lumMod val="75000"/>
                    <a:lumOff val="25000"/>
                  </a:schemeClr>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3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filter="fade">
                                      <p:cBhvr>
                                        <p:cTn id="28" dur="1000"/>
                                        <p:tgtEl>
                                          <p:spTgt spid="16"/>
                                        </p:tgtEl>
                                      </p:cBhvr>
                                    </p:animEffect>
                                  </p:childTnLst>
                                </p:cTn>
                              </p:par>
                            </p:childTnLst>
                          </p:cTn>
                        </p:par>
                        <p:par>
                          <p:cTn id="29" fill="hold">
                            <p:stCondLst>
                              <p:cond delay="235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0-#ppt_w/2"/>
                                          </p:val>
                                        </p:tav>
                                        <p:tav tm="100000">
                                          <p:val>
                                            <p:strVal val="#ppt_x"/>
                                          </p:val>
                                        </p:tav>
                                      </p:tavLst>
                                    </p:anim>
                                    <p:anim calcmode="lin" valueType="num">
                                      <p:cBhvr>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ppt_x</p:attrName>
                                        </p:attrNameLst>
                                      </p:cBhvr>
                                      <p:tavLst>
                                        <p:tav tm="0">
                                          <p:val>
                                            <p:strVal val="0-#ppt_w/2"/>
                                          </p:val>
                                        </p:tav>
                                        <p:tav tm="100000">
                                          <p:val>
                                            <p:strVal val="#ppt_x"/>
                                          </p:val>
                                        </p:tav>
                                      </p:tavLst>
                                    </p:anim>
                                    <p:anim calcmode="lin" valueType="num">
                                      <p:cBhvr>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ppt_x</p:attrName>
                                        </p:attrNameLst>
                                      </p:cBhvr>
                                      <p:tavLst>
                                        <p:tav tm="0">
                                          <p:val>
                                            <p:strVal val="1+#ppt_w/2"/>
                                          </p:val>
                                        </p:tav>
                                        <p:tav tm="100000">
                                          <p:val>
                                            <p:strVal val="#ppt_x"/>
                                          </p:val>
                                        </p:tav>
                                      </p:tavLst>
                                    </p:anim>
                                    <p:anim calcmode="lin" valueType="num">
                                      <p:cBhvr>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ppt_x</p:attrName>
                                        </p:attrNameLst>
                                      </p:cBhvr>
                                      <p:tavLst>
                                        <p:tav tm="0">
                                          <p:val>
                                            <p:strVal val="1+#ppt_w/2"/>
                                          </p:val>
                                        </p:tav>
                                        <p:tav tm="100000">
                                          <p:val>
                                            <p:strVal val="#ppt_x"/>
                                          </p:val>
                                        </p:tav>
                                      </p:tavLst>
                                    </p:anim>
                                    <p:anim calcmode="lin" valueType="num">
                                      <p:cBhvr>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ldLvl="0"/>
      <p:bldP spid="13" grpId="0" bldLvl="0"/>
      <p:bldP spid="14" grpId="0" bldLvl="0"/>
      <p:bldP spid="15"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29"/>
          <p:cNvSpPr txBox="1"/>
          <p:nvPr/>
        </p:nvSpPr>
        <p:spPr>
          <a:xfrm>
            <a:off x="553584" y="1637845"/>
            <a:ext cx="1676060" cy="769441"/>
          </a:xfrm>
          <a:prstGeom prst="rect">
            <a:avLst/>
          </a:prstGeom>
          <a:noFill/>
        </p:spPr>
        <p:txBody>
          <a:bodyPr wrap="square" lIns="0" tIns="0" rIns="0" bIns="0" rtlCol="0">
            <a:spAutoFit/>
          </a:bodyPr>
          <a:lstStyle/>
          <a:p>
            <a:pPr algn="just">
              <a:lnSpc>
                <a:spcPts val="1500"/>
              </a:lnSpc>
            </a:pPr>
            <a:r>
              <a:rPr lang="zh-CN" altLang="en-US" sz="105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a:solidFill>
                  <a:srgbClr val="D90605"/>
                </a:solidFill>
                <a:latin typeface="微软雅黑" panose="020B0503020204020204" pitchFamily="34" charset="-122"/>
                <a:ea typeface="微软雅黑" panose="020B0503020204020204" pitchFamily="34" charset="-122"/>
              </a:rPr>
              <a:t>……</a:t>
            </a:r>
          </a:p>
        </p:txBody>
      </p:sp>
      <p:sp>
        <p:nvSpPr>
          <p:cNvPr id="13" name="TextBox 29"/>
          <p:cNvSpPr txBox="1"/>
          <p:nvPr/>
        </p:nvSpPr>
        <p:spPr>
          <a:xfrm>
            <a:off x="6995716" y="2411156"/>
            <a:ext cx="1685344" cy="577081"/>
          </a:xfrm>
          <a:prstGeom prst="rect">
            <a:avLst/>
          </a:prstGeom>
          <a:noFill/>
        </p:spPr>
        <p:txBody>
          <a:bodyPr wrap="square" lIns="0" tIns="0" rIns="0" bIns="0" rtlCol="0">
            <a:spAutoFit/>
          </a:bodyPr>
          <a:lstStyle/>
          <a:p>
            <a:pPr algn="just">
              <a:lnSpc>
                <a:spcPts val="1500"/>
              </a:lnSpc>
            </a:pPr>
            <a:r>
              <a:rPr lang="zh-CN" altLang="en-US" sz="105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a:solidFill>
                  <a:srgbClr val="D90605"/>
                </a:solidFill>
                <a:latin typeface="微软雅黑" panose="020B0503020204020204" pitchFamily="34" charset="-122"/>
                <a:ea typeface="微软雅黑" panose="020B0503020204020204" pitchFamily="34" charset="-122"/>
              </a:rPr>
              <a:t>……</a:t>
            </a:r>
          </a:p>
        </p:txBody>
      </p:sp>
      <p:sp>
        <p:nvSpPr>
          <p:cNvPr id="14" name="TextBox 29"/>
          <p:cNvSpPr txBox="1"/>
          <p:nvPr/>
        </p:nvSpPr>
        <p:spPr>
          <a:xfrm>
            <a:off x="553584" y="3183277"/>
            <a:ext cx="1676060" cy="769441"/>
          </a:xfrm>
          <a:prstGeom prst="rect">
            <a:avLst/>
          </a:prstGeom>
          <a:noFill/>
        </p:spPr>
        <p:txBody>
          <a:bodyPr wrap="square" lIns="0" tIns="0" rIns="0" bIns="0" rtlCol="0">
            <a:spAutoFit/>
          </a:bodyPr>
          <a:lstStyle/>
          <a:p>
            <a:pPr algn="just">
              <a:lnSpc>
                <a:spcPts val="1500"/>
              </a:lnSpc>
            </a:pPr>
            <a:r>
              <a:rPr lang="zh-CN" altLang="en-US" sz="105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a:solidFill>
                  <a:srgbClr val="D90605"/>
                </a:solidFill>
                <a:latin typeface="微软雅黑" panose="020B0503020204020204" pitchFamily="34" charset="-122"/>
                <a:ea typeface="微软雅黑" panose="020B0503020204020204" pitchFamily="34" charset="-122"/>
              </a:rPr>
              <a:t>……</a:t>
            </a:r>
          </a:p>
        </p:txBody>
      </p:sp>
      <p:sp>
        <p:nvSpPr>
          <p:cNvPr id="15" name="TextBox 29"/>
          <p:cNvSpPr txBox="1"/>
          <p:nvPr/>
        </p:nvSpPr>
        <p:spPr>
          <a:xfrm>
            <a:off x="6995716" y="3956587"/>
            <a:ext cx="1685344" cy="577081"/>
          </a:xfrm>
          <a:prstGeom prst="rect">
            <a:avLst/>
          </a:prstGeom>
          <a:noFill/>
        </p:spPr>
        <p:txBody>
          <a:bodyPr wrap="square" lIns="0" tIns="0" rIns="0" bIns="0" rtlCol="0">
            <a:spAutoFit/>
          </a:bodyPr>
          <a:lstStyle/>
          <a:p>
            <a:pPr algn="just">
              <a:lnSpc>
                <a:spcPts val="1500"/>
              </a:lnSpc>
            </a:pPr>
            <a:r>
              <a:rPr lang="zh-CN" altLang="en-US" sz="105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a:solidFill>
                  <a:srgbClr val="D90605"/>
                </a:solidFill>
                <a:latin typeface="微软雅黑" panose="020B0503020204020204" pitchFamily="34" charset="-122"/>
                <a:ea typeface="微软雅黑" panose="020B0503020204020204" pitchFamily="34" charset="-122"/>
              </a:rPr>
              <a:t>……</a:t>
            </a:r>
          </a:p>
        </p:txBody>
      </p:sp>
      <p:sp>
        <p:nvSpPr>
          <p:cNvPr id="16" name="Freeform 40"/>
          <p:cNvSpPr/>
          <p:nvPr/>
        </p:nvSpPr>
        <p:spPr bwMode="auto">
          <a:xfrm>
            <a:off x="4384675" y="3634673"/>
            <a:ext cx="2403872" cy="1412081"/>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D90605">
              <a:alpha val="30000"/>
            </a:srgbClr>
          </a:solidFill>
          <a:ln>
            <a:noFill/>
          </a:ln>
        </p:spPr>
        <p:txBody>
          <a:bodyPr vert="horz" wrap="square" lIns="68580" tIns="34290" rIns="68580" bIns="34290" numCol="1" anchor="t" anchorCtr="0" compatLnSpc="1"/>
          <a:lstStyle/>
          <a:p>
            <a:endParaRPr lang="zh-CN" altLang="en-US"/>
          </a:p>
        </p:txBody>
      </p:sp>
      <p:sp>
        <p:nvSpPr>
          <p:cNvPr id="17" name="Freeform 41"/>
          <p:cNvSpPr/>
          <p:nvPr/>
        </p:nvSpPr>
        <p:spPr bwMode="auto">
          <a:xfrm>
            <a:off x="2395140" y="1316526"/>
            <a:ext cx="2403872" cy="1412081"/>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D90605">
              <a:alpha val="30000"/>
            </a:srgbClr>
          </a:solidFill>
          <a:ln>
            <a:noFill/>
          </a:ln>
        </p:spPr>
        <p:txBody>
          <a:bodyPr vert="horz" wrap="square" lIns="68580" tIns="34290" rIns="68580" bIns="34290" numCol="1" anchor="t" anchorCtr="0" compatLnSpc="1"/>
          <a:lstStyle/>
          <a:p>
            <a:endParaRPr lang="zh-CN" altLang="en-US"/>
          </a:p>
        </p:txBody>
      </p:sp>
      <p:grpSp>
        <p:nvGrpSpPr>
          <p:cNvPr id="18" name="组合 17"/>
          <p:cNvGrpSpPr/>
          <p:nvPr/>
        </p:nvGrpSpPr>
        <p:grpSpPr>
          <a:xfrm>
            <a:off x="4527549" y="1562985"/>
            <a:ext cx="128588" cy="3200400"/>
            <a:chOff x="6010275" y="1583258"/>
            <a:chExt cx="171450" cy="4267200"/>
          </a:xfrm>
          <a:solidFill>
            <a:srgbClr val="D90605"/>
          </a:solidFill>
        </p:grpSpPr>
        <p:cxnSp>
          <p:nvCxnSpPr>
            <p:cNvPr id="19" name="直接连接符 18"/>
            <p:cNvCxnSpPr>
              <a:stCxn id="20" idx="3"/>
              <a:endCxn id="24" idx="0"/>
            </p:cNvCxnSpPr>
            <p:nvPr/>
          </p:nvCxnSpPr>
          <p:spPr>
            <a:xfrm>
              <a:off x="6096000" y="1713433"/>
              <a:ext cx="0" cy="4076700"/>
            </a:xfrm>
            <a:prstGeom prst="line">
              <a:avLst/>
            </a:prstGeom>
            <a:grpFill/>
            <a:ln w="12700">
              <a:solidFill>
                <a:srgbClr val="D90605"/>
              </a:solidFill>
              <a:prstDash val="dash"/>
            </a:ln>
          </p:spPr>
          <p:style>
            <a:lnRef idx="1">
              <a:schemeClr val="accent1"/>
            </a:lnRef>
            <a:fillRef idx="0">
              <a:schemeClr val="accent1"/>
            </a:fillRef>
            <a:effectRef idx="0">
              <a:schemeClr val="accent1"/>
            </a:effectRef>
            <a:fontRef idx="minor">
              <a:schemeClr val="tx1"/>
            </a:fontRef>
          </p:style>
        </p:cxnSp>
        <p:sp>
          <p:nvSpPr>
            <p:cNvPr id="20"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grpFill/>
            <a:ln>
              <a:noFill/>
            </a:ln>
          </p:spPr>
          <p:txBody>
            <a:bodyPr vert="horz" wrap="square" lIns="68580" tIns="34290" rIns="68580" bIns="34290" numCol="1" anchor="t" anchorCtr="0" compatLnSpc="1"/>
            <a:lstStyle/>
            <a:p>
              <a:endParaRPr lang="zh-CN" altLang="en-US"/>
            </a:p>
          </p:txBody>
        </p:sp>
        <p:sp>
          <p:nvSpPr>
            <p:cNvPr id="21"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grpFill/>
            <a:ln>
              <a:noFill/>
            </a:ln>
          </p:spPr>
          <p:txBody>
            <a:bodyPr vert="horz" wrap="square" lIns="68580" tIns="34290" rIns="68580" bIns="34290" numCol="1" anchor="t" anchorCtr="0" compatLnSpc="1"/>
            <a:lstStyle/>
            <a:p>
              <a:endParaRPr lang="zh-CN" altLang="en-US"/>
            </a:p>
          </p:txBody>
        </p:sp>
        <p:sp>
          <p:nvSpPr>
            <p:cNvPr id="22"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grpFill/>
            <a:ln>
              <a:noFill/>
            </a:ln>
          </p:spPr>
          <p:txBody>
            <a:bodyPr vert="horz" wrap="square" lIns="68580" tIns="34290" rIns="68580" bIns="34290" numCol="1" anchor="t" anchorCtr="0" compatLnSpc="1"/>
            <a:lstStyle/>
            <a:p>
              <a:endParaRPr lang="zh-CN" altLang="en-US"/>
            </a:p>
          </p:txBody>
        </p:sp>
        <p:sp>
          <p:nvSpPr>
            <p:cNvPr id="23"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grpFill/>
            <a:ln>
              <a:noFill/>
            </a:ln>
          </p:spPr>
          <p:txBody>
            <a:bodyPr vert="horz" wrap="square" lIns="68580" tIns="34290" rIns="68580" bIns="34290" numCol="1" anchor="t" anchorCtr="0" compatLnSpc="1"/>
            <a:lstStyle/>
            <a:p>
              <a:endParaRPr lang="zh-CN" altLang="en-US"/>
            </a:p>
          </p:txBody>
        </p:sp>
        <p:sp>
          <p:nvSpPr>
            <p:cNvPr id="24"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grpFill/>
            <a:ln>
              <a:noFill/>
            </a:ln>
          </p:spPr>
          <p:txBody>
            <a:bodyPr vert="horz" wrap="square" lIns="68580" tIns="34290" rIns="68580" bIns="34290" numCol="1" anchor="t" anchorCtr="0" compatLnSpc="1"/>
            <a:lstStyle/>
            <a:p>
              <a:endParaRPr lang="zh-CN" altLang="en-US"/>
            </a:p>
          </p:txBody>
        </p:sp>
      </p:grpSp>
      <p:sp>
        <p:nvSpPr>
          <p:cNvPr id="25" name="Oval 47"/>
          <p:cNvSpPr>
            <a:spLocks noChangeArrowheads="1"/>
          </p:cNvSpPr>
          <p:nvPr/>
        </p:nvSpPr>
        <p:spPr bwMode="auto">
          <a:xfrm>
            <a:off x="2482056" y="1403441"/>
            <a:ext cx="1240631" cy="1238250"/>
          </a:xfrm>
          <a:prstGeom prst="ellipse">
            <a:avLst/>
          </a:prstGeom>
          <a:solidFill>
            <a:srgbClr val="D90605"/>
          </a:solidFill>
          <a:ln>
            <a:noFill/>
          </a:ln>
        </p:spPr>
        <p:txBody>
          <a:bodyPr vert="horz" wrap="square" lIns="68580" tIns="34290" rIns="68580" bIns="34290" numCol="1" anchor="t" anchorCtr="0" compatLnSpc="1"/>
          <a:lstStyle/>
          <a:p>
            <a:endParaRPr lang="zh-CN" altLang="en-US"/>
          </a:p>
        </p:txBody>
      </p:sp>
      <p:sp>
        <p:nvSpPr>
          <p:cNvPr id="26" name="Oval 48"/>
          <p:cNvSpPr>
            <a:spLocks noChangeArrowheads="1"/>
          </p:cNvSpPr>
          <p:nvPr/>
        </p:nvSpPr>
        <p:spPr bwMode="auto">
          <a:xfrm>
            <a:off x="4426346" y="1857070"/>
            <a:ext cx="330994" cy="330994"/>
          </a:xfrm>
          <a:prstGeom prst="ellipse">
            <a:avLst/>
          </a:prstGeom>
          <a:solidFill>
            <a:srgbClr val="D90605"/>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A</a:t>
            </a:r>
            <a:endParaRPr lang="zh-CN" altLang="en-US" sz="2100" dirty="0">
              <a:solidFill>
                <a:schemeClr val="bg1"/>
              </a:solidFill>
              <a:latin typeface="Agency FB" panose="020B0503020202020204" pitchFamily="34" charset="0"/>
            </a:endParaRPr>
          </a:p>
        </p:txBody>
      </p:sp>
      <p:sp>
        <p:nvSpPr>
          <p:cNvPr id="27" name="Freeform 49"/>
          <p:cNvSpPr/>
          <p:nvPr/>
        </p:nvSpPr>
        <p:spPr bwMode="auto">
          <a:xfrm>
            <a:off x="2395140" y="2860766"/>
            <a:ext cx="2403872" cy="1414463"/>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D90605">
              <a:alpha val="30000"/>
            </a:srgbClr>
          </a:solidFill>
          <a:ln>
            <a:noFill/>
          </a:ln>
        </p:spPr>
        <p:txBody>
          <a:bodyPr vert="horz" wrap="square" lIns="68580" tIns="34290" rIns="68580" bIns="34290" numCol="1" anchor="t" anchorCtr="0" compatLnSpc="1"/>
          <a:lstStyle/>
          <a:p>
            <a:endParaRPr lang="zh-CN" altLang="en-US"/>
          </a:p>
        </p:txBody>
      </p:sp>
      <p:sp>
        <p:nvSpPr>
          <p:cNvPr id="28" name="Oval 50"/>
          <p:cNvSpPr>
            <a:spLocks noChangeArrowheads="1"/>
          </p:cNvSpPr>
          <p:nvPr/>
        </p:nvSpPr>
        <p:spPr bwMode="auto">
          <a:xfrm>
            <a:off x="2482056" y="2947682"/>
            <a:ext cx="1240631" cy="1240631"/>
          </a:xfrm>
          <a:prstGeom prst="ellipse">
            <a:avLst/>
          </a:prstGeom>
          <a:solidFill>
            <a:srgbClr val="D90605"/>
          </a:solidFill>
          <a:ln>
            <a:noFill/>
          </a:ln>
        </p:spPr>
        <p:txBody>
          <a:bodyPr vert="horz" wrap="square" lIns="68580" tIns="34290" rIns="68580" bIns="34290" numCol="1" anchor="t" anchorCtr="0" compatLnSpc="1"/>
          <a:lstStyle/>
          <a:p>
            <a:endParaRPr lang="zh-CN" altLang="en-US"/>
          </a:p>
        </p:txBody>
      </p:sp>
      <p:sp>
        <p:nvSpPr>
          <p:cNvPr id="29" name="Oval 51"/>
          <p:cNvSpPr>
            <a:spLocks noChangeArrowheads="1"/>
          </p:cNvSpPr>
          <p:nvPr/>
        </p:nvSpPr>
        <p:spPr bwMode="auto">
          <a:xfrm>
            <a:off x="4426346" y="3401310"/>
            <a:ext cx="330994" cy="333375"/>
          </a:xfrm>
          <a:prstGeom prst="ellipse">
            <a:avLst/>
          </a:prstGeom>
          <a:solidFill>
            <a:srgbClr val="D90605"/>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C</a:t>
            </a:r>
            <a:endParaRPr lang="zh-CN" altLang="en-US" sz="2100" dirty="0">
              <a:solidFill>
                <a:schemeClr val="bg1"/>
              </a:solidFill>
              <a:latin typeface="Agency FB" panose="020B0503020202020204" pitchFamily="34" charset="0"/>
            </a:endParaRPr>
          </a:p>
        </p:txBody>
      </p:sp>
      <p:sp>
        <p:nvSpPr>
          <p:cNvPr id="30" name="Freeform 54"/>
          <p:cNvSpPr/>
          <p:nvPr/>
        </p:nvSpPr>
        <p:spPr bwMode="auto">
          <a:xfrm>
            <a:off x="4384675" y="2089241"/>
            <a:ext cx="2403872" cy="1410890"/>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D90605">
              <a:alpha val="30000"/>
            </a:srgbClr>
          </a:solidFill>
          <a:ln>
            <a:noFill/>
          </a:ln>
        </p:spPr>
        <p:txBody>
          <a:bodyPr vert="horz" wrap="square" lIns="68580" tIns="34290" rIns="68580" bIns="34290" numCol="1" anchor="t" anchorCtr="0" compatLnSpc="1"/>
          <a:lstStyle/>
          <a:p>
            <a:endParaRPr lang="zh-CN" altLang="en-US"/>
          </a:p>
        </p:txBody>
      </p:sp>
      <p:sp>
        <p:nvSpPr>
          <p:cNvPr id="31" name="Oval 55"/>
          <p:cNvSpPr>
            <a:spLocks noChangeArrowheads="1"/>
          </p:cNvSpPr>
          <p:nvPr/>
        </p:nvSpPr>
        <p:spPr bwMode="auto">
          <a:xfrm>
            <a:off x="5461000" y="2176157"/>
            <a:ext cx="1240631" cy="1239440"/>
          </a:xfrm>
          <a:prstGeom prst="ellipse">
            <a:avLst/>
          </a:prstGeom>
          <a:solidFill>
            <a:srgbClr val="D90605"/>
          </a:solidFill>
          <a:ln>
            <a:noFill/>
          </a:ln>
        </p:spPr>
        <p:txBody>
          <a:bodyPr vert="horz" wrap="square" lIns="68580" tIns="34290" rIns="68580" bIns="34290" numCol="1" anchor="t" anchorCtr="0" compatLnSpc="1"/>
          <a:lstStyle/>
          <a:p>
            <a:endParaRPr lang="zh-CN" altLang="en-US"/>
          </a:p>
        </p:txBody>
      </p:sp>
      <p:sp>
        <p:nvSpPr>
          <p:cNvPr id="32" name="Oval 56"/>
          <p:cNvSpPr>
            <a:spLocks noChangeArrowheads="1"/>
          </p:cNvSpPr>
          <p:nvPr/>
        </p:nvSpPr>
        <p:spPr bwMode="auto">
          <a:xfrm>
            <a:off x="4426346" y="2628594"/>
            <a:ext cx="330994" cy="333375"/>
          </a:xfrm>
          <a:prstGeom prst="ellipse">
            <a:avLst/>
          </a:prstGeom>
          <a:solidFill>
            <a:srgbClr val="D90605"/>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B</a:t>
            </a:r>
            <a:endParaRPr lang="zh-CN" altLang="en-US" sz="2100" dirty="0">
              <a:solidFill>
                <a:schemeClr val="bg1"/>
              </a:solidFill>
              <a:latin typeface="Agency FB" panose="020B0503020202020204" pitchFamily="34" charset="0"/>
            </a:endParaRPr>
          </a:p>
        </p:txBody>
      </p:sp>
      <p:sp>
        <p:nvSpPr>
          <p:cNvPr id="33" name="Oval 57"/>
          <p:cNvSpPr>
            <a:spLocks noChangeArrowheads="1"/>
          </p:cNvSpPr>
          <p:nvPr/>
        </p:nvSpPr>
        <p:spPr bwMode="auto">
          <a:xfrm>
            <a:off x="5461000" y="3722778"/>
            <a:ext cx="1240631" cy="1237059"/>
          </a:xfrm>
          <a:prstGeom prst="ellipse">
            <a:avLst/>
          </a:prstGeom>
          <a:solidFill>
            <a:srgbClr val="D90605"/>
          </a:solidFill>
          <a:ln>
            <a:noFill/>
          </a:ln>
        </p:spPr>
        <p:txBody>
          <a:bodyPr vert="horz" wrap="square" lIns="68580" tIns="34290" rIns="68580" bIns="34290" numCol="1" anchor="t" anchorCtr="0" compatLnSpc="1"/>
          <a:lstStyle/>
          <a:p>
            <a:endParaRPr lang="zh-CN" altLang="en-US"/>
          </a:p>
        </p:txBody>
      </p:sp>
      <p:sp>
        <p:nvSpPr>
          <p:cNvPr id="34" name="Oval 59"/>
          <p:cNvSpPr>
            <a:spLocks noChangeArrowheads="1"/>
          </p:cNvSpPr>
          <p:nvPr/>
        </p:nvSpPr>
        <p:spPr bwMode="auto">
          <a:xfrm>
            <a:off x="4426346" y="4175216"/>
            <a:ext cx="330994" cy="332184"/>
          </a:xfrm>
          <a:prstGeom prst="ellipse">
            <a:avLst/>
          </a:prstGeom>
          <a:solidFill>
            <a:srgbClr val="D90605"/>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D</a:t>
            </a:r>
            <a:endParaRPr lang="zh-CN" altLang="en-US" sz="2100" dirty="0">
              <a:solidFill>
                <a:schemeClr val="bg1"/>
              </a:solidFill>
              <a:latin typeface="Agency FB" panose="020B0503020202020204" pitchFamily="34" charset="0"/>
            </a:endParaRPr>
          </a:p>
        </p:txBody>
      </p:sp>
      <p:sp>
        <p:nvSpPr>
          <p:cNvPr id="35" name="TextBox 30"/>
          <p:cNvSpPr txBox="1"/>
          <p:nvPr/>
        </p:nvSpPr>
        <p:spPr>
          <a:xfrm>
            <a:off x="2760543" y="1699401"/>
            <a:ext cx="683655"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p>
        </p:txBody>
      </p:sp>
      <p:sp>
        <p:nvSpPr>
          <p:cNvPr id="36" name="TextBox 30"/>
          <p:cNvSpPr txBox="1"/>
          <p:nvPr/>
        </p:nvSpPr>
        <p:spPr>
          <a:xfrm>
            <a:off x="5722639" y="2472712"/>
            <a:ext cx="717353"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p>
        </p:txBody>
      </p:sp>
      <p:sp>
        <p:nvSpPr>
          <p:cNvPr id="37" name="TextBox 30"/>
          <p:cNvSpPr txBox="1"/>
          <p:nvPr/>
        </p:nvSpPr>
        <p:spPr>
          <a:xfrm>
            <a:off x="2739609" y="3244832"/>
            <a:ext cx="725525"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p>
        </p:txBody>
      </p:sp>
      <p:sp>
        <p:nvSpPr>
          <p:cNvPr id="38" name="TextBox 30"/>
          <p:cNvSpPr txBox="1"/>
          <p:nvPr/>
        </p:nvSpPr>
        <p:spPr>
          <a:xfrm>
            <a:off x="5749642" y="4018143"/>
            <a:ext cx="663347"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par>
                                <p:cTn id="22" presetID="22" presetClass="entr" presetSubtype="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1350"/>
                            </p:stCondLst>
                            <p:childTnLst>
                              <p:par>
                                <p:cTn id="26" presetID="23" presetClass="entr" presetSubtype="32"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4*#ppt_w"/>
                                          </p:val>
                                        </p:tav>
                                        <p:tav tm="100000">
                                          <p:val>
                                            <p:strVal val="#ppt_w"/>
                                          </p:val>
                                        </p:tav>
                                      </p:tavLst>
                                    </p:anim>
                                    <p:anim calcmode="lin" valueType="num">
                                      <p:cBhvr>
                                        <p:cTn id="29" dur="500" fill="hold"/>
                                        <p:tgtEl>
                                          <p:spTgt spid="26"/>
                                        </p:tgtEl>
                                        <p:attrNameLst>
                                          <p:attrName>ppt_h</p:attrName>
                                        </p:attrNameLst>
                                      </p:cBhvr>
                                      <p:tavLst>
                                        <p:tav tm="0">
                                          <p:val>
                                            <p:strVal val="4*#ppt_h"/>
                                          </p:val>
                                        </p:tav>
                                        <p:tav tm="100000">
                                          <p:val>
                                            <p:strVal val="#ppt_h"/>
                                          </p:val>
                                        </p:tav>
                                      </p:tavLst>
                                    </p:anim>
                                  </p:childTnLst>
                                </p:cTn>
                              </p:par>
                              <p:par>
                                <p:cTn id="30" presetID="23" presetClass="entr" presetSubtype="32" fill="hold" grpId="0" nodeType="withEffect">
                                  <p:stCondLst>
                                    <p:cond delay="20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strVal val="4*#ppt_w"/>
                                          </p:val>
                                        </p:tav>
                                        <p:tav tm="100000">
                                          <p:val>
                                            <p:strVal val="#ppt_w"/>
                                          </p:val>
                                        </p:tav>
                                      </p:tavLst>
                                    </p:anim>
                                    <p:anim calcmode="lin" valueType="num">
                                      <p:cBhvr>
                                        <p:cTn id="33" dur="500" fill="hold"/>
                                        <p:tgtEl>
                                          <p:spTgt spid="32"/>
                                        </p:tgtEl>
                                        <p:attrNameLst>
                                          <p:attrName>ppt_h</p:attrName>
                                        </p:attrNameLst>
                                      </p:cBhvr>
                                      <p:tavLst>
                                        <p:tav tm="0">
                                          <p:val>
                                            <p:strVal val="4*#ppt_h"/>
                                          </p:val>
                                        </p:tav>
                                        <p:tav tm="100000">
                                          <p:val>
                                            <p:strVal val="#ppt_h"/>
                                          </p:val>
                                        </p:tav>
                                      </p:tavLst>
                                    </p:anim>
                                  </p:childTnLst>
                                </p:cTn>
                              </p:par>
                              <p:par>
                                <p:cTn id="34" presetID="23" presetClass="entr" presetSubtype="32" fill="hold" grpId="0" nodeType="withEffect">
                                  <p:stCondLst>
                                    <p:cond delay="40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strVal val="4*#ppt_w"/>
                                          </p:val>
                                        </p:tav>
                                        <p:tav tm="100000">
                                          <p:val>
                                            <p:strVal val="#ppt_w"/>
                                          </p:val>
                                        </p:tav>
                                      </p:tavLst>
                                    </p:anim>
                                    <p:anim calcmode="lin" valueType="num">
                                      <p:cBhvr>
                                        <p:cTn id="37" dur="500" fill="hold"/>
                                        <p:tgtEl>
                                          <p:spTgt spid="29"/>
                                        </p:tgtEl>
                                        <p:attrNameLst>
                                          <p:attrName>ppt_h</p:attrName>
                                        </p:attrNameLst>
                                      </p:cBhvr>
                                      <p:tavLst>
                                        <p:tav tm="0">
                                          <p:val>
                                            <p:strVal val="4*#ppt_h"/>
                                          </p:val>
                                        </p:tav>
                                        <p:tav tm="100000">
                                          <p:val>
                                            <p:strVal val="#ppt_h"/>
                                          </p:val>
                                        </p:tav>
                                      </p:tavLst>
                                    </p:anim>
                                  </p:childTnLst>
                                </p:cTn>
                              </p:par>
                              <p:par>
                                <p:cTn id="38" presetID="23" presetClass="entr" presetSubtype="32" fill="hold" grpId="0" nodeType="withEffect">
                                  <p:stCondLst>
                                    <p:cond delay="60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strVal val="4*#ppt_w"/>
                                          </p:val>
                                        </p:tav>
                                        <p:tav tm="100000">
                                          <p:val>
                                            <p:strVal val="#ppt_w"/>
                                          </p:val>
                                        </p:tav>
                                      </p:tavLst>
                                    </p:anim>
                                    <p:anim calcmode="lin" valueType="num">
                                      <p:cBhvr>
                                        <p:cTn id="41" dur="500" fill="hold"/>
                                        <p:tgtEl>
                                          <p:spTgt spid="34"/>
                                        </p:tgtEl>
                                        <p:attrNameLst>
                                          <p:attrName>ppt_h</p:attrName>
                                        </p:attrNameLst>
                                      </p:cBhvr>
                                      <p:tavLst>
                                        <p:tav tm="0">
                                          <p:val>
                                            <p:strVal val="4*#ppt_h"/>
                                          </p:val>
                                        </p:tav>
                                        <p:tav tm="100000">
                                          <p:val>
                                            <p:strVal val="#ppt_h"/>
                                          </p:val>
                                        </p:tav>
                                      </p:tavLst>
                                    </p:anim>
                                  </p:childTnLst>
                                </p:cTn>
                              </p:par>
                            </p:childTnLst>
                          </p:cTn>
                        </p:par>
                        <p:par>
                          <p:cTn id="42" fill="hold">
                            <p:stCondLst>
                              <p:cond delay="1850"/>
                            </p:stCondLst>
                            <p:childTnLst>
                              <p:par>
                                <p:cTn id="43" presetID="22" presetClass="entr" presetSubtype="2"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par>
                          <p:cTn id="46" fill="hold">
                            <p:stCondLst>
                              <p:cond delay="2350"/>
                            </p:stCondLst>
                            <p:childTnLst>
                              <p:par>
                                <p:cTn id="47" presetID="53" presetClass="entr" presetSubtype="16"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par>
                          <p:cTn id="57" fill="hold">
                            <p:stCondLst>
                              <p:cond delay="2850"/>
                            </p:stCondLst>
                            <p:childTnLst>
                              <p:par>
                                <p:cTn id="58" presetID="22" presetClass="entr" presetSubtype="2"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right)">
                                      <p:cBhvr>
                                        <p:cTn id="60" dur="500"/>
                                        <p:tgtEl>
                                          <p:spTgt spid="12"/>
                                        </p:tgtEl>
                                      </p:cBhvr>
                                    </p:animEffect>
                                  </p:childTnLst>
                                </p:cTn>
                              </p:par>
                            </p:childTnLst>
                          </p:cTn>
                        </p:par>
                        <p:par>
                          <p:cTn id="61" fill="hold">
                            <p:stCondLst>
                              <p:cond delay="3350"/>
                            </p:stCondLst>
                            <p:childTnLst>
                              <p:par>
                                <p:cTn id="62" presetID="22" presetClass="entr" presetSubtype="8"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par>
                          <p:cTn id="65" fill="hold">
                            <p:stCondLst>
                              <p:cond delay="385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435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par>
                          <p:cTn id="80" fill="hold">
                            <p:stCondLst>
                              <p:cond delay="4850"/>
                            </p:stCondLst>
                            <p:childTnLst>
                              <p:par>
                                <p:cTn id="81" presetID="22" presetClass="entr" presetSubtype="2"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right)">
                                      <p:cBhvr>
                                        <p:cTn id="83" dur="500"/>
                                        <p:tgtEl>
                                          <p:spTgt spid="27"/>
                                        </p:tgtEl>
                                      </p:cBhvr>
                                    </p:animEffect>
                                  </p:childTnLst>
                                </p:cTn>
                              </p:par>
                            </p:childTnLst>
                          </p:cTn>
                        </p:par>
                        <p:par>
                          <p:cTn id="84" fill="hold">
                            <p:stCondLst>
                              <p:cond delay="5350"/>
                            </p:stCondLst>
                            <p:childTnLst>
                              <p:par>
                                <p:cTn id="85" presetID="53" presetClass="entr" presetSubtype="16"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par>
                          <p:cTn id="95" fill="hold">
                            <p:stCondLst>
                              <p:cond delay="5850"/>
                            </p:stCondLst>
                            <p:childTnLst>
                              <p:par>
                                <p:cTn id="96" presetID="22" presetClass="entr" presetSubtype="2"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right)">
                                      <p:cBhvr>
                                        <p:cTn id="98" dur="500"/>
                                        <p:tgtEl>
                                          <p:spTgt spid="14"/>
                                        </p:tgtEl>
                                      </p:cBhvr>
                                    </p:animEffect>
                                  </p:childTnLst>
                                </p:cTn>
                              </p:par>
                            </p:childTnLst>
                          </p:cTn>
                        </p:par>
                        <p:par>
                          <p:cTn id="99" fill="hold">
                            <p:stCondLst>
                              <p:cond delay="6350"/>
                            </p:stCondLst>
                            <p:childTnLst>
                              <p:par>
                                <p:cTn id="100" presetID="22" presetClass="entr" presetSubtype="8"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left)">
                                      <p:cBhvr>
                                        <p:cTn id="102" dur="500"/>
                                        <p:tgtEl>
                                          <p:spTgt spid="16"/>
                                        </p:tgtEl>
                                      </p:cBhvr>
                                    </p:animEffect>
                                  </p:childTnLst>
                                </p:cTn>
                              </p:par>
                            </p:childTnLst>
                          </p:cTn>
                        </p:par>
                        <p:par>
                          <p:cTn id="103" fill="hold">
                            <p:stCondLst>
                              <p:cond delay="6850"/>
                            </p:stCondLst>
                            <p:childTnLst>
                              <p:par>
                                <p:cTn id="104" presetID="53" presetClass="entr" presetSubtype="16" fill="hold" grpId="0" nodeType="after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500" fill="hold"/>
                                        <p:tgtEl>
                                          <p:spTgt spid="38"/>
                                        </p:tgtEl>
                                        <p:attrNameLst>
                                          <p:attrName>ppt_w</p:attrName>
                                        </p:attrNameLst>
                                      </p:cBhvr>
                                      <p:tavLst>
                                        <p:tav tm="0">
                                          <p:val>
                                            <p:fltVal val="0"/>
                                          </p:val>
                                        </p:tav>
                                        <p:tav tm="100000">
                                          <p:val>
                                            <p:strVal val="#ppt_w"/>
                                          </p:val>
                                        </p:tav>
                                      </p:tavLst>
                                    </p:anim>
                                    <p:anim calcmode="lin" valueType="num">
                                      <p:cBhvr>
                                        <p:cTn id="107" dur="500" fill="hold"/>
                                        <p:tgtEl>
                                          <p:spTgt spid="38"/>
                                        </p:tgtEl>
                                        <p:attrNameLst>
                                          <p:attrName>ppt_h</p:attrName>
                                        </p:attrNameLst>
                                      </p:cBhvr>
                                      <p:tavLst>
                                        <p:tav tm="0">
                                          <p:val>
                                            <p:fltVal val="0"/>
                                          </p:val>
                                        </p:tav>
                                        <p:tav tm="100000">
                                          <p:val>
                                            <p:strVal val="#ppt_h"/>
                                          </p:val>
                                        </p:tav>
                                      </p:tavLst>
                                    </p:anim>
                                    <p:animEffect transition="in" filter="fade">
                                      <p:cBhvr>
                                        <p:cTn id="108" dur="500"/>
                                        <p:tgtEl>
                                          <p:spTgt spid="38"/>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500" fill="hold"/>
                                        <p:tgtEl>
                                          <p:spTgt spid="33"/>
                                        </p:tgtEl>
                                        <p:attrNameLst>
                                          <p:attrName>ppt_w</p:attrName>
                                        </p:attrNameLst>
                                      </p:cBhvr>
                                      <p:tavLst>
                                        <p:tav tm="0">
                                          <p:val>
                                            <p:fltVal val="0"/>
                                          </p:val>
                                        </p:tav>
                                        <p:tav tm="100000">
                                          <p:val>
                                            <p:strVal val="#ppt_w"/>
                                          </p:val>
                                        </p:tav>
                                      </p:tavLst>
                                    </p:anim>
                                    <p:anim calcmode="lin" valueType="num">
                                      <p:cBhvr>
                                        <p:cTn id="112" dur="500" fill="hold"/>
                                        <p:tgtEl>
                                          <p:spTgt spid="33"/>
                                        </p:tgtEl>
                                        <p:attrNameLst>
                                          <p:attrName>ppt_h</p:attrName>
                                        </p:attrNameLst>
                                      </p:cBhvr>
                                      <p:tavLst>
                                        <p:tav tm="0">
                                          <p:val>
                                            <p:fltVal val="0"/>
                                          </p:val>
                                        </p:tav>
                                        <p:tav tm="100000">
                                          <p:val>
                                            <p:strVal val="#ppt_h"/>
                                          </p:val>
                                        </p:tav>
                                      </p:tavLst>
                                    </p:anim>
                                    <p:animEffect transition="in" filter="fade">
                                      <p:cBhvr>
                                        <p:cTn id="113" dur="500"/>
                                        <p:tgtEl>
                                          <p:spTgt spid="33"/>
                                        </p:tgtEl>
                                      </p:cBhvr>
                                    </p:animEffect>
                                  </p:childTnLst>
                                </p:cTn>
                              </p:par>
                            </p:childTnLst>
                          </p:cTn>
                        </p:par>
                        <p:par>
                          <p:cTn id="114" fill="hold">
                            <p:stCondLst>
                              <p:cond delay="7350"/>
                            </p:stCondLst>
                            <p:childTnLst>
                              <p:par>
                                <p:cTn id="115" presetID="22" presetClass="entr" presetSubtype="8"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wipe(left)">
                                      <p:cBhvr>
                                        <p:cTn id="1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17"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MH_SubTitle_1"/>
          <p:cNvSpPr>
            <a:spLocks noChangeArrowheads="1"/>
          </p:cNvSpPr>
          <p:nvPr>
            <p:custDataLst>
              <p:tags r:id="rId1"/>
            </p:custDataLst>
          </p:nvPr>
        </p:nvSpPr>
        <p:spPr bwMode="auto">
          <a:xfrm>
            <a:off x="1364112" y="1640867"/>
            <a:ext cx="892640" cy="892640"/>
          </a:xfrm>
          <a:prstGeom prst="ellipse">
            <a:avLst/>
          </a:prstGeom>
          <a:solidFill>
            <a:srgbClr val="D90605"/>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716271" y="2087187"/>
            <a:ext cx="1094161" cy="604561"/>
            <a:chOff x="1001790" y="2546063"/>
            <a:chExt cx="1458881" cy="806081"/>
          </a:xfrm>
        </p:grpSpPr>
        <p:cxnSp>
          <p:nvCxnSpPr>
            <p:cNvPr id="14" name="MH_Other_1"/>
            <p:cNvCxnSpPr/>
            <p:nvPr>
              <p:custDataLst>
                <p:tags r:id="rId16"/>
              </p:custDataLst>
            </p:nvPr>
          </p:nvCxnSpPr>
          <p:spPr>
            <a:xfrm>
              <a:off x="1001790" y="2546063"/>
              <a:ext cx="652799" cy="0"/>
            </a:xfrm>
            <a:prstGeom prst="line">
              <a:avLst/>
            </a:prstGeom>
            <a:ln w="25400">
              <a:solidFill>
                <a:srgbClr val="D90605"/>
              </a:solidFill>
              <a:headEnd type="oval"/>
            </a:ln>
          </p:spPr>
          <p:style>
            <a:lnRef idx="1">
              <a:schemeClr val="accent1"/>
            </a:lnRef>
            <a:fillRef idx="0">
              <a:schemeClr val="accent1"/>
            </a:fillRef>
            <a:effectRef idx="0">
              <a:schemeClr val="accent1"/>
            </a:effectRef>
            <a:fontRef idx="minor">
              <a:schemeClr val="tx1"/>
            </a:fontRef>
          </p:style>
        </p:cxnSp>
        <p:sp>
          <p:nvSpPr>
            <p:cNvPr id="15" name="MH_Other_3"/>
            <p:cNvSpPr/>
            <p:nvPr>
              <p:custDataLst>
                <p:tags r:id="rId17"/>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9060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sp>
        <p:nvSpPr>
          <p:cNvPr id="16" name="MH_SubTitle_2"/>
          <p:cNvSpPr>
            <a:spLocks noChangeArrowheads="1"/>
          </p:cNvSpPr>
          <p:nvPr>
            <p:custDataLst>
              <p:tags r:id="rId2"/>
            </p:custDataLst>
          </p:nvPr>
        </p:nvSpPr>
        <p:spPr bwMode="auto">
          <a:xfrm>
            <a:off x="3191319" y="1640867"/>
            <a:ext cx="891288" cy="892640"/>
          </a:xfrm>
          <a:prstGeom prst="ellipse">
            <a:avLst/>
          </a:prstGeom>
          <a:solidFill>
            <a:srgbClr val="D90605"/>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sp>
        <p:nvSpPr>
          <p:cNvPr id="17" name="MH_SubTitle_3"/>
          <p:cNvSpPr>
            <a:spLocks noChangeArrowheads="1"/>
          </p:cNvSpPr>
          <p:nvPr>
            <p:custDataLst>
              <p:tags r:id="rId3"/>
            </p:custDataLst>
          </p:nvPr>
        </p:nvSpPr>
        <p:spPr bwMode="auto">
          <a:xfrm>
            <a:off x="5017173" y="1640867"/>
            <a:ext cx="891288" cy="892640"/>
          </a:xfrm>
          <a:prstGeom prst="ellipse">
            <a:avLst/>
          </a:prstGeom>
          <a:solidFill>
            <a:srgbClr val="D90605"/>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sp>
        <p:nvSpPr>
          <p:cNvPr id="18" name="MH_SubTitle_4"/>
          <p:cNvSpPr>
            <a:spLocks noChangeArrowheads="1"/>
          </p:cNvSpPr>
          <p:nvPr>
            <p:custDataLst>
              <p:tags r:id="rId4"/>
            </p:custDataLst>
          </p:nvPr>
        </p:nvSpPr>
        <p:spPr bwMode="auto">
          <a:xfrm>
            <a:off x="6848438" y="1640867"/>
            <a:ext cx="891288" cy="892640"/>
          </a:xfrm>
          <a:prstGeom prst="ellipse">
            <a:avLst/>
          </a:prstGeom>
          <a:solidFill>
            <a:srgbClr val="D90605"/>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grpSp>
        <p:nvGrpSpPr>
          <p:cNvPr id="19" name="组合 18"/>
          <p:cNvGrpSpPr/>
          <p:nvPr/>
        </p:nvGrpSpPr>
        <p:grpSpPr>
          <a:xfrm>
            <a:off x="5462141" y="1482627"/>
            <a:ext cx="1831265" cy="1209121"/>
            <a:chOff x="7329618" y="1739983"/>
            <a:chExt cx="2441686" cy="1612161"/>
          </a:xfrm>
        </p:grpSpPr>
        <p:sp>
          <p:nvSpPr>
            <p:cNvPr id="20" name="MH_Other_6"/>
            <p:cNvSpPr/>
            <p:nvPr>
              <p:custDataLst>
                <p:tags r:id="rId13"/>
              </p:custDataLst>
            </p:nvPr>
          </p:nvSpPr>
          <p:spPr bwMode="auto">
            <a:xfrm flipH="1">
              <a:off x="7329618"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9060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1" name="MH_Other_8"/>
            <p:cNvCxnSpPr/>
            <p:nvPr>
              <p:custDataLst>
                <p:tags r:id="rId14"/>
              </p:custDataLst>
            </p:nvPr>
          </p:nvCxnSpPr>
          <p:spPr>
            <a:xfrm>
              <a:off x="8135698" y="2546063"/>
              <a:ext cx="825918" cy="0"/>
            </a:xfrm>
            <a:prstGeom prst="line">
              <a:avLst/>
            </a:prstGeom>
            <a:ln w="25400">
              <a:solidFill>
                <a:srgbClr val="D90605"/>
              </a:solidFill>
              <a:headEnd type="none"/>
            </a:ln>
          </p:spPr>
          <p:style>
            <a:lnRef idx="1">
              <a:schemeClr val="accent1"/>
            </a:lnRef>
            <a:fillRef idx="0">
              <a:schemeClr val="accent1"/>
            </a:fillRef>
            <a:effectRef idx="0">
              <a:schemeClr val="accent1"/>
            </a:effectRef>
            <a:fontRef idx="minor">
              <a:schemeClr val="tx1"/>
            </a:fontRef>
          </p:style>
        </p:cxnSp>
        <p:sp>
          <p:nvSpPr>
            <p:cNvPr id="22" name="MH_Other_10"/>
            <p:cNvSpPr/>
            <p:nvPr>
              <p:custDataLst>
                <p:tags r:id="rId15"/>
              </p:custDataLst>
            </p:nvPr>
          </p:nvSpPr>
          <p:spPr bwMode="auto">
            <a:xfrm flipV="1">
              <a:off x="8952600"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9060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grpSp>
        <p:nvGrpSpPr>
          <p:cNvPr id="23" name="组合 22"/>
          <p:cNvGrpSpPr/>
          <p:nvPr/>
        </p:nvGrpSpPr>
        <p:grpSpPr>
          <a:xfrm>
            <a:off x="7293406" y="1482626"/>
            <a:ext cx="1094160" cy="604560"/>
            <a:chOff x="9771304" y="1739983"/>
            <a:chExt cx="1458880" cy="806080"/>
          </a:xfrm>
        </p:grpSpPr>
        <p:sp>
          <p:nvSpPr>
            <p:cNvPr id="24" name="MH_Other_9"/>
            <p:cNvSpPr/>
            <p:nvPr>
              <p:custDataLst>
                <p:tags r:id="rId11"/>
              </p:custDataLst>
            </p:nvPr>
          </p:nvSpPr>
          <p:spPr bwMode="auto">
            <a:xfrm flipH="1">
              <a:off x="9771304"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9060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5" name="MH_Other_11"/>
            <p:cNvCxnSpPr/>
            <p:nvPr>
              <p:custDataLst>
                <p:tags r:id="rId12"/>
              </p:custDataLst>
            </p:nvPr>
          </p:nvCxnSpPr>
          <p:spPr>
            <a:xfrm>
              <a:off x="10577385" y="2546063"/>
              <a:ext cx="652799" cy="0"/>
            </a:xfrm>
            <a:prstGeom prst="line">
              <a:avLst/>
            </a:prstGeom>
            <a:ln w="25400">
              <a:solidFill>
                <a:srgbClr val="D9060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810431" y="1482627"/>
            <a:ext cx="1827207" cy="1209121"/>
            <a:chOff x="2460671" y="1739983"/>
            <a:chExt cx="2436276" cy="1612161"/>
          </a:xfrm>
        </p:grpSpPr>
        <p:sp>
          <p:nvSpPr>
            <p:cNvPr id="27" name="MH_Other_2"/>
            <p:cNvSpPr/>
            <p:nvPr>
              <p:custDataLst>
                <p:tags r:id="rId8"/>
              </p:custDataLst>
            </p:nvPr>
          </p:nvSpPr>
          <p:spPr bwMode="auto">
            <a:xfrm flipH="1">
              <a:off x="2460671"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9060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28" name="MH_Other_5"/>
            <p:cNvSpPr/>
            <p:nvPr>
              <p:custDataLst>
                <p:tags r:id="rId9"/>
              </p:custDataLst>
            </p:nvPr>
          </p:nvSpPr>
          <p:spPr bwMode="auto">
            <a:xfrm flipV="1">
              <a:off x="407824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9060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9" name="MH_Other_12"/>
            <p:cNvCxnSpPr/>
            <p:nvPr>
              <p:custDataLst>
                <p:tags r:id="rId10"/>
              </p:custDataLst>
            </p:nvPr>
          </p:nvCxnSpPr>
          <p:spPr>
            <a:xfrm>
              <a:off x="3264949" y="2546063"/>
              <a:ext cx="827720" cy="0"/>
            </a:xfrm>
            <a:prstGeom prst="line">
              <a:avLst/>
            </a:prstGeom>
            <a:ln w="25400">
              <a:solidFill>
                <a:srgbClr val="D90605"/>
              </a:solidFill>
              <a:headEnd type="none"/>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637638" y="1482627"/>
            <a:ext cx="1824503" cy="1209121"/>
            <a:chOff x="4896947" y="1739983"/>
            <a:chExt cx="2432670" cy="1612161"/>
          </a:xfrm>
        </p:grpSpPr>
        <p:sp>
          <p:nvSpPr>
            <p:cNvPr id="31" name="MH_Other_4"/>
            <p:cNvSpPr/>
            <p:nvPr>
              <p:custDataLst>
                <p:tags r:id="rId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9060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32" name="MH_Other_7"/>
            <p:cNvSpPr/>
            <p:nvPr>
              <p:custDataLst>
                <p:tags r:id="rId6"/>
              </p:custDataLst>
            </p:nvPr>
          </p:nvSpPr>
          <p:spPr bwMode="auto">
            <a:xfrm flipV="1">
              <a:off x="651091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9060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33" name="MH_Other_13"/>
            <p:cNvCxnSpPr/>
            <p:nvPr>
              <p:custDataLst>
                <p:tags r:id="rId7"/>
              </p:custDataLst>
            </p:nvPr>
          </p:nvCxnSpPr>
          <p:spPr>
            <a:xfrm>
              <a:off x="5701225" y="2546063"/>
              <a:ext cx="825918" cy="0"/>
            </a:xfrm>
            <a:prstGeom prst="line">
              <a:avLst/>
            </a:prstGeom>
            <a:ln w="25400">
              <a:solidFill>
                <a:srgbClr val="D90605"/>
              </a:solidFill>
              <a:headEnd type="none"/>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1011090" y="2987514"/>
            <a:ext cx="1596107" cy="1362075"/>
            <a:chOff x="1394883" y="3746500"/>
            <a:chExt cx="2128142" cy="1816100"/>
          </a:xfrm>
        </p:grpSpPr>
        <p:sp>
          <p:nvSpPr>
            <p:cNvPr id="35" name="TextBox 96"/>
            <p:cNvSpPr txBox="1"/>
            <p:nvPr/>
          </p:nvSpPr>
          <p:spPr>
            <a:xfrm>
              <a:off x="1566402" y="3746500"/>
              <a:ext cx="1785105" cy="430887"/>
            </a:xfrm>
            <a:prstGeom prst="rect">
              <a:avLst/>
            </a:prstGeom>
            <a:noFill/>
          </p:spPr>
          <p:txBody>
            <a:bodyPr wrap="none" rtlCol="0">
              <a:spAutoFit/>
            </a:bodyPr>
            <a:lstStyle/>
            <a:p>
              <a:pPr algn="ctr"/>
              <a:r>
                <a:rPr lang="zh-CN" altLang="en-US" sz="1500" dirty="0">
                  <a:solidFill>
                    <a:srgbClr val="D90605"/>
                  </a:solidFill>
                  <a:latin typeface="微软雅黑" panose="020B0503020204020204" pitchFamily="34" charset="-122"/>
                  <a:ea typeface="微软雅黑" panose="020B0503020204020204" pitchFamily="34" charset="-122"/>
                </a:rPr>
                <a:t>单击添加标题</a:t>
              </a:r>
            </a:p>
          </p:txBody>
        </p:sp>
        <p:sp>
          <p:nvSpPr>
            <p:cNvPr id="36"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rgbClr val="D90605"/>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rgbClr val="D90605"/>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7" name="组合 36"/>
          <p:cNvGrpSpPr/>
          <p:nvPr/>
        </p:nvGrpSpPr>
        <p:grpSpPr>
          <a:xfrm>
            <a:off x="2913821" y="2987514"/>
            <a:ext cx="1596107" cy="1362075"/>
            <a:chOff x="3931858" y="3746500"/>
            <a:chExt cx="2128142" cy="1816100"/>
          </a:xfrm>
        </p:grpSpPr>
        <p:sp>
          <p:nvSpPr>
            <p:cNvPr id="38" name="TextBox 98"/>
            <p:cNvSpPr txBox="1"/>
            <p:nvPr/>
          </p:nvSpPr>
          <p:spPr>
            <a:xfrm>
              <a:off x="4103377" y="3746500"/>
              <a:ext cx="1785105" cy="430887"/>
            </a:xfrm>
            <a:prstGeom prst="rect">
              <a:avLst/>
            </a:prstGeom>
            <a:noFill/>
          </p:spPr>
          <p:txBody>
            <a:bodyPr wrap="none" rtlCol="0">
              <a:spAutoFit/>
            </a:bodyPr>
            <a:lstStyle/>
            <a:p>
              <a:pPr algn="ctr"/>
              <a:r>
                <a:rPr lang="zh-CN" altLang="en-US" sz="1500" dirty="0">
                  <a:solidFill>
                    <a:srgbClr val="D90605"/>
                  </a:solidFill>
                  <a:latin typeface="微软雅黑" panose="020B0503020204020204" pitchFamily="34" charset="-122"/>
                  <a:ea typeface="微软雅黑" panose="020B0503020204020204" pitchFamily="34" charset="-122"/>
                </a:rPr>
                <a:t>单击添加标题</a:t>
              </a:r>
            </a:p>
          </p:txBody>
        </p:sp>
        <p:sp>
          <p:nvSpPr>
            <p:cNvPr id="39"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rgbClr val="D90605"/>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rgbClr val="D90605"/>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0" name="组合 39"/>
          <p:cNvGrpSpPr/>
          <p:nvPr/>
        </p:nvGrpSpPr>
        <p:grpSpPr>
          <a:xfrm>
            <a:off x="4739676" y="2987514"/>
            <a:ext cx="1596107" cy="1362075"/>
            <a:chOff x="6366331" y="3746500"/>
            <a:chExt cx="2128142" cy="1816100"/>
          </a:xfrm>
        </p:grpSpPr>
        <p:sp>
          <p:nvSpPr>
            <p:cNvPr id="41" name="TextBox 100"/>
            <p:cNvSpPr txBox="1"/>
            <p:nvPr/>
          </p:nvSpPr>
          <p:spPr>
            <a:xfrm>
              <a:off x="6537850" y="3746500"/>
              <a:ext cx="1785105" cy="430887"/>
            </a:xfrm>
            <a:prstGeom prst="rect">
              <a:avLst/>
            </a:prstGeom>
            <a:noFill/>
          </p:spPr>
          <p:txBody>
            <a:bodyPr wrap="none" rtlCol="0">
              <a:spAutoFit/>
            </a:bodyPr>
            <a:lstStyle/>
            <a:p>
              <a:pPr algn="ctr"/>
              <a:r>
                <a:rPr lang="zh-CN" altLang="en-US" sz="1500" dirty="0">
                  <a:solidFill>
                    <a:srgbClr val="D90605"/>
                  </a:solidFill>
                  <a:latin typeface="微软雅黑" panose="020B0503020204020204" pitchFamily="34" charset="-122"/>
                  <a:ea typeface="微软雅黑" panose="020B0503020204020204" pitchFamily="34" charset="-122"/>
                </a:rPr>
                <a:t>单击添加标题</a:t>
              </a:r>
            </a:p>
          </p:txBody>
        </p:sp>
        <p:sp>
          <p:nvSpPr>
            <p:cNvPr id="42"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rgbClr val="D90605"/>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rgbClr val="D90605"/>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3" name="组合 42"/>
          <p:cNvGrpSpPr/>
          <p:nvPr/>
        </p:nvGrpSpPr>
        <p:grpSpPr>
          <a:xfrm>
            <a:off x="6641909" y="2987514"/>
            <a:ext cx="1596107" cy="1362075"/>
            <a:chOff x="8902642" y="3746500"/>
            <a:chExt cx="2128142" cy="1816100"/>
          </a:xfrm>
        </p:grpSpPr>
        <p:sp>
          <p:nvSpPr>
            <p:cNvPr id="44" name="TextBox 102"/>
            <p:cNvSpPr txBox="1"/>
            <p:nvPr/>
          </p:nvSpPr>
          <p:spPr>
            <a:xfrm>
              <a:off x="9074161" y="3746500"/>
              <a:ext cx="1785105" cy="430887"/>
            </a:xfrm>
            <a:prstGeom prst="rect">
              <a:avLst/>
            </a:prstGeom>
            <a:noFill/>
          </p:spPr>
          <p:txBody>
            <a:bodyPr wrap="none" rtlCol="0">
              <a:spAutoFit/>
            </a:bodyPr>
            <a:lstStyle/>
            <a:p>
              <a:pPr algn="ctr"/>
              <a:r>
                <a:rPr lang="zh-CN" altLang="en-US" sz="1500" dirty="0">
                  <a:solidFill>
                    <a:srgbClr val="D90605"/>
                  </a:solidFill>
                  <a:latin typeface="微软雅黑" panose="020B0503020204020204" pitchFamily="34" charset="-122"/>
                  <a:ea typeface="微软雅黑" panose="020B0503020204020204" pitchFamily="34" charset="-122"/>
                </a:rPr>
                <a:t>单击添加标题</a:t>
              </a:r>
            </a:p>
          </p:txBody>
        </p:sp>
        <p:sp>
          <p:nvSpPr>
            <p:cNvPr id="45"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rgbClr val="D90605"/>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rgbClr val="D90605"/>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1850"/>
                                </p:stCondLst>
                                <p:childTnLst>
                                  <p:par>
                                    <p:cTn id="27" presetID="2" presetClass="entr" presetSubtype="1" accel="53300" fill="hold" grpId="0" nodeType="afterEffect" p14:presetBounceEnd="53000">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14:bounceEnd="53000">
                                          <p:cBhvr additive="base">
                                            <p:cTn id="29" dur="1500" fill="hold"/>
                                            <p:tgtEl>
                                              <p:spTgt spid="12"/>
                                            </p:tgtEl>
                                            <p:attrNameLst>
                                              <p:attrName>ppt_x</p:attrName>
                                            </p:attrNameLst>
                                          </p:cBhvr>
                                          <p:tavLst>
                                            <p:tav tm="0">
                                              <p:val>
                                                <p:strVal val="#ppt_x"/>
                                              </p:val>
                                            </p:tav>
                                            <p:tav tm="100000">
                                              <p:val>
                                                <p:strVal val="#ppt_x"/>
                                              </p:val>
                                            </p:tav>
                                          </p:tavLst>
                                        </p:anim>
                                        <p:anim calcmode="lin" valueType="num" p14:bounceEnd="53000">
                                          <p:cBhvr additive="base">
                                            <p:cTn id="30" dur="15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350"/>
                                </p:stCondLst>
                                <p:childTnLst>
                                  <p:par>
                                    <p:cTn id="32" presetID="2" presetClass="entr" presetSubtype="4"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350"/>
                                </p:stCondLst>
                                <p:childTnLst>
                                  <p:par>
                                    <p:cTn id="41" presetID="2" presetClass="entr" presetSubtype="1" accel="53300" fill="hold" grpId="0" nodeType="afterEffect" p14:presetBounceEnd="53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3000">
                                          <p:cBhvr additive="base">
                                            <p:cTn id="43" dur="1500" fill="hold"/>
                                            <p:tgtEl>
                                              <p:spTgt spid="16"/>
                                            </p:tgtEl>
                                            <p:attrNameLst>
                                              <p:attrName>ppt_x</p:attrName>
                                            </p:attrNameLst>
                                          </p:cBhvr>
                                          <p:tavLst>
                                            <p:tav tm="0">
                                              <p:val>
                                                <p:strVal val="#ppt_x"/>
                                              </p:val>
                                            </p:tav>
                                            <p:tav tm="100000">
                                              <p:val>
                                                <p:strVal val="#ppt_x"/>
                                              </p:val>
                                            </p:tav>
                                          </p:tavLst>
                                        </p:anim>
                                        <p:anim calcmode="lin" valueType="num" p14:bounceEnd="53000">
                                          <p:cBhvr additive="base">
                                            <p:cTn id="44" dur="1500" fill="hold"/>
                                            <p:tgtEl>
                                              <p:spTgt spid="16"/>
                                            </p:tgtEl>
                                            <p:attrNameLst>
                                              <p:attrName>ppt_y</p:attrName>
                                            </p:attrNameLst>
                                          </p:cBhvr>
                                          <p:tavLst>
                                            <p:tav tm="0">
                                              <p:val>
                                                <p:strVal val="0-#ppt_h/2"/>
                                              </p:val>
                                            </p:tav>
                                            <p:tav tm="100000">
                                              <p:val>
                                                <p:strVal val="#ppt_y"/>
                                              </p:val>
                                            </p:tav>
                                          </p:tavLst>
                                        </p:anim>
                                      </p:childTnLst>
                                    </p:cTn>
                                  </p:par>
                                </p:childTnLst>
                              </p:cTn>
                            </p:par>
                            <p:par>
                              <p:cTn id="45" fill="hold">
                                <p:stCondLst>
                                  <p:cond delay="5850"/>
                                </p:stCondLst>
                                <p:childTnLst>
                                  <p:par>
                                    <p:cTn id="46" presetID="2" presetClass="entr" presetSubtype="4" decel="10000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ppt_x"/>
                                              </p:val>
                                            </p:tav>
                                            <p:tav tm="100000">
                                              <p:val>
                                                <p:strVal val="#ppt_x"/>
                                              </p:val>
                                            </p:tav>
                                          </p:tavLst>
                                        </p:anim>
                                        <p:anim calcmode="lin" valueType="num">
                                          <p:cBhvr additive="base">
                                            <p:cTn id="49" dur="500" fill="hold"/>
                                            <p:tgtEl>
                                              <p:spTgt spid="37"/>
                                            </p:tgtEl>
                                            <p:attrNameLst>
                                              <p:attrName>ppt_y</p:attrName>
                                            </p:attrNameLst>
                                          </p:cBhvr>
                                          <p:tavLst>
                                            <p:tav tm="0">
                                              <p:val>
                                                <p:strVal val="1+#ppt_h/2"/>
                                              </p:val>
                                            </p:tav>
                                            <p:tav tm="100000">
                                              <p:val>
                                                <p:strVal val="#ppt_y"/>
                                              </p:val>
                                            </p:tav>
                                          </p:tavLst>
                                        </p:anim>
                                      </p:childTnLst>
                                    </p:cTn>
                                  </p:par>
                                </p:childTnLst>
                              </p:cTn>
                            </p:par>
                            <p:par>
                              <p:cTn id="50" fill="hold">
                                <p:stCondLst>
                                  <p:cond delay="6350"/>
                                </p:stCondLst>
                                <p:childTnLst>
                                  <p:par>
                                    <p:cTn id="51" presetID="22" presetClass="entr" presetSubtype="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par>
                              <p:cTn id="54" fill="hold">
                                <p:stCondLst>
                                  <p:cond delay="6850"/>
                                </p:stCondLst>
                                <p:childTnLst>
                                  <p:par>
                                    <p:cTn id="55" presetID="2" presetClass="entr" presetSubtype="1" accel="53300" fill="hold" grpId="0" nodeType="afterEffect" p14:presetBounceEnd="53000">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14:bounceEnd="53000">
                                          <p:cBhvr additive="base">
                                            <p:cTn id="57" dur="1500" fill="hold"/>
                                            <p:tgtEl>
                                              <p:spTgt spid="17"/>
                                            </p:tgtEl>
                                            <p:attrNameLst>
                                              <p:attrName>ppt_x</p:attrName>
                                            </p:attrNameLst>
                                          </p:cBhvr>
                                          <p:tavLst>
                                            <p:tav tm="0">
                                              <p:val>
                                                <p:strVal val="#ppt_x"/>
                                              </p:val>
                                            </p:tav>
                                            <p:tav tm="100000">
                                              <p:val>
                                                <p:strVal val="#ppt_x"/>
                                              </p:val>
                                            </p:tav>
                                          </p:tavLst>
                                        </p:anim>
                                        <p:anim calcmode="lin" valueType="num" p14:bounceEnd="53000">
                                          <p:cBhvr additive="base">
                                            <p:cTn id="58" dur="1500" fill="hold"/>
                                            <p:tgtEl>
                                              <p:spTgt spid="17"/>
                                            </p:tgtEl>
                                            <p:attrNameLst>
                                              <p:attrName>ppt_y</p:attrName>
                                            </p:attrNameLst>
                                          </p:cBhvr>
                                          <p:tavLst>
                                            <p:tav tm="0">
                                              <p:val>
                                                <p:strVal val="0-#ppt_h/2"/>
                                              </p:val>
                                            </p:tav>
                                            <p:tav tm="100000">
                                              <p:val>
                                                <p:strVal val="#ppt_y"/>
                                              </p:val>
                                            </p:tav>
                                          </p:tavLst>
                                        </p:anim>
                                      </p:childTnLst>
                                    </p:cTn>
                                  </p:par>
                                </p:childTnLst>
                              </p:cTn>
                            </p:par>
                            <p:par>
                              <p:cTn id="59" fill="hold">
                                <p:stCondLst>
                                  <p:cond delay="8350"/>
                                </p:stCondLst>
                                <p:childTnLst>
                                  <p:par>
                                    <p:cTn id="60" presetID="2" presetClass="entr" presetSubtype="4" decel="10000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ppt_x"/>
                                              </p:val>
                                            </p:tav>
                                            <p:tav tm="100000">
                                              <p:val>
                                                <p:strVal val="#ppt_x"/>
                                              </p:val>
                                            </p:tav>
                                          </p:tavLst>
                                        </p:anim>
                                        <p:anim calcmode="lin" valueType="num">
                                          <p:cBhvr additive="base">
                                            <p:cTn id="63" dur="500" fill="hold"/>
                                            <p:tgtEl>
                                              <p:spTgt spid="40"/>
                                            </p:tgtEl>
                                            <p:attrNameLst>
                                              <p:attrName>ppt_y</p:attrName>
                                            </p:attrNameLst>
                                          </p:cBhvr>
                                          <p:tavLst>
                                            <p:tav tm="0">
                                              <p:val>
                                                <p:strVal val="1+#ppt_h/2"/>
                                              </p:val>
                                            </p:tav>
                                            <p:tav tm="100000">
                                              <p:val>
                                                <p:strVal val="#ppt_y"/>
                                              </p:val>
                                            </p:tav>
                                          </p:tavLst>
                                        </p:anim>
                                      </p:childTnLst>
                                    </p:cTn>
                                  </p:par>
                                </p:childTnLst>
                              </p:cTn>
                            </p:par>
                            <p:par>
                              <p:cTn id="64" fill="hold">
                                <p:stCondLst>
                                  <p:cond delay="8850"/>
                                </p:stCondLst>
                                <p:childTnLst>
                                  <p:par>
                                    <p:cTn id="65" presetID="2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9350"/>
                                </p:stCondLst>
                                <p:childTnLst>
                                  <p:par>
                                    <p:cTn id="69" presetID="2" presetClass="entr" presetSubtype="1" accel="53300" fill="hold" grpId="0" nodeType="afterEffect" p14:presetBounceEnd="53000">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14:bounceEnd="53000">
                                          <p:cBhvr additive="base">
                                            <p:cTn id="71" dur="1500" fill="hold"/>
                                            <p:tgtEl>
                                              <p:spTgt spid="18"/>
                                            </p:tgtEl>
                                            <p:attrNameLst>
                                              <p:attrName>ppt_x</p:attrName>
                                            </p:attrNameLst>
                                          </p:cBhvr>
                                          <p:tavLst>
                                            <p:tav tm="0">
                                              <p:val>
                                                <p:strVal val="#ppt_x"/>
                                              </p:val>
                                            </p:tav>
                                            <p:tav tm="100000">
                                              <p:val>
                                                <p:strVal val="#ppt_x"/>
                                              </p:val>
                                            </p:tav>
                                          </p:tavLst>
                                        </p:anim>
                                        <p:anim calcmode="lin" valueType="num" p14:bounceEnd="53000">
                                          <p:cBhvr additive="base">
                                            <p:cTn id="72" dur="1500" fill="hold"/>
                                            <p:tgtEl>
                                              <p:spTgt spid="18"/>
                                            </p:tgtEl>
                                            <p:attrNameLst>
                                              <p:attrName>ppt_y</p:attrName>
                                            </p:attrNameLst>
                                          </p:cBhvr>
                                          <p:tavLst>
                                            <p:tav tm="0">
                                              <p:val>
                                                <p:strVal val="0-#ppt_h/2"/>
                                              </p:val>
                                            </p:tav>
                                            <p:tav tm="100000">
                                              <p:val>
                                                <p:strVal val="#ppt_y"/>
                                              </p:val>
                                            </p:tav>
                                          </p:tavLst>
                                        </p:anim>
                                      </p:childTnLst>
                                    </p:cTn>
                                  </p:par>
                                </p:childTnLst>
                              </p:cTn>
                            </p:par>
                            <p:par>
                              <p:cTn id="73" fill="hold">
                                <p:stCondLst>
                                  <p:cond delay="10850"/>
                                </p:stCondLst>
                                <p:childTnLst>
                                  <p:par>
                                    <p:cTn id="74" presetID="2" presetClass="entr" presetSubtype="4" decel="100000"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additive="base">
                                            <p:cTn id="76" dur="500" fill="hold"/>
                                            <p:tgtEl>
                                              <p:spTgt spid="43"/>
                                            </p:tgtEl>
                                            <p:attrNameLst>
                                              <p:attrName>ppt_x</p:attrName>
                                            </p:attrNameLst>
                                          </p:cBhvr>
                                          <p:tavLst>
                                            <p:tav tm="0">
                                              <p:val>
                                                <p:strVal val="#ppt_x"/>
                                              </p:val>
                                            </p:tav>
                                            <p:tav tm="100000">
                                              <p:val>
                                                <p:strVal val="#ppt_x"/>
                                              </p:val>
                                            </p:tav>
                                          </p:tavLst>
                                        </p:anim>
                                        <p:anim calcmode="lin" valueType="num">
                                          <p:cBhvr additive="base">
                                            <p:cTn id="77" dur="500" fill="hold"/>
                                            <p:tgtEl>
                                              <p:spTgt spid="43"/>
                                            </p:tgtEl>
                                            <p:attrNameLst>
                                              <p:attrName>ppt_y</p:attrName>
                                            </p:attrNameLst>
                                          </p:cBhvr>
                                          <p:tavLst>
                                            <p:tav tm="0">
                                              <p:val>
                                                <p:strVal val="1+#ppt_h/2"/>
                                              </p:val>
                                            </p:tav>
                                            <p:tav tm="100000">
                                              <p:val>
                                                <p:strVal val="#ppt_y"/>
                                              </p:val>
                                            </p:tav>
                                          </p:tavLst>
                                        </p:anim>
                                      </p:childTnLst>
                                    </p:cTn>
                                  </p:par>
                                </p:childTnLst>
                              </p:cTn>
                            </p:par>
                            <p:par>
                              <p:cTn id="78" fill="hold">
                                <p:stCondLst>
                                  <p:cond delay="11350"/>
                                </p:stCondLst>
                                <p:childTnLst>
                                  <p:par>
                                    <p:cTn id="79" presetID="22" presetClass="entr" presetSubtype="8"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1850"/>
                                </p:stCondLst>
                                <p:childTnLst>
                                  <p:par>
                                    <p:cTn id="27" presetID="2" presetClass="entr" presetSubtype="1" accel="533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500" fill="hold"/>
                                            <p:tgtEl>
                                              <p:spTgt spid="12"/>
                                            </p:tgtEl>
                                            <p:attrNameLst>
                                              <p:attrName>ppt_x</p:attrName>
                                            </p:attrNameLst>
                                          </p:cBhvr>
                                          <p:tavLst>
                                            <p:tav tm="0">
                                              <p:val>
                                                <p:strVal val="#ppt_x"/>
                                              </p:val>
                                            </p:tav>
                                            <p:tav tm="100000">
                                              <p:val>
                                                <p:strVal val="#ppt_x"/>
                                              </p:val>
                                            </p:tav>
                                          </p:tavLst>
                                        </p:anim>
                                        <p:anim calcmode="lin" valueType="num">
                                          <p:cBhvr additive="base">
                                            <p:cTn id="30" dur="15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350"/>
                                </p:stCondLst>
                                <p:childTnLst>
                                  <p:par>
                                    <p:cTn id="32" presetID="2" presetClass="entr" presetSubtype="4"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350"/>
                                </p:stCondLst>
                                <p:childTnLst>
                                  <p:par>
                                    <p:cTn id="41" presetID="2" presetClass="entr" presetSubtype="1" accel="5330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500" fill="hold"/>
                                            <p:tgtEl>
                                              <p:spTgt spid="16"/>
                                            </p:tgtEl>
                                            <p:attrNameLst>
                                              <p:attrName>ppt_x</p:attrName>
                                            </p:attrNameLst>
                                          </p:cBhvr>
                                          <p:tavLst>
                                            <p:tav tm="0">
                                              <p:val>
                                                <p:strVal val="#ppt_x"/>
                                              </p:val>
                                            </p:tav>
                                            <p:tav tm="100000">
                                              <p:val>
                                                <p:strVal val="#ppt_x"/>
                                              </p:val>
                                            </p:tav>
                                          </p:tavLst>
                                        </p:anim>
                                        <p:anim calcmode="lin" valueType="num">
                                          <p:cBhvr additive="base">
                                            <p:cTn id="44" dur="1500" fill="hold"/>
                                            <p:tgtEl>
                                              <p:spTgt spid="16"/>
                                            </p:tgtEl>
                                            <p:attrNameLst>
                                              <p:attrName>ppt_y</p:attrName>
                                            </p:attrNameLst>
                                          </p:cBhvr>
                                          <p:tavLst>
                                            <p:tav tm="0">
                                              <p:val>
                                                <p:strVal val="0-#ppt_h/2"/>
                                              </p:val>
                                            </p:tav>
                                            <p:tav tm="100000">
                                              <p:val>
                                                <p:strVal val="#ppt_y"/>
                                              </p:val>
                                            </p:tav>
                                          </p:tavLst>
                                        </p:anim>
                                      </p:childTnLst>
                                    </p:cTn>
                                  </p:par>
                                </p:childTnLst>
                              </p:cTn>
                            </p:par>
                            <p:par>
                              <p:cTn id="45" fill="hold">
                                <p:stCondLst>
                                  <p:cond delay="5850"/>
                                </p:stCondLst>
                                <p:childTnLst>
                                  <p:par>
                                    <p:cTn id="46" presetID="2" presetClass="entr" presetSubtype="4" decel="10000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ppt_x"/>
                                              </p:val>
                                            </p:tav>
                                            <p:tav tm="100000">
                                              <p:val>
                                                <p:strVal val="#ppt_x"/>
                                              </p:val>
                                            </p:tav>
                                          </p:tavLst>
                                        </p:anim>
                                        <p:anim calcmode="lin" valueType="num">
                                          <p:cBhvr additive="base">
                                            <p:cTn id="49" dur="500" fill="hold"/>
                                            <p:tgtEl>
                                              <p:spTgt spid="37"/>
                                            </p:tgtEl>
                                            <p:attrNameLst>
                                              <p:attrName>ppt_y</p:attrName>
                                            </p:attrNameLst>
                                          </p:cBhvr>
                                          <p:tavLst>
                                            <p:tav tm="0">
                                              <p:val>
                                                <p:strVal val="1+#ppt_h/2"/>
                                              </p:val>
                                            </p:tav>
                                            <p:tav tm="100000">
                                              <p:val>
                                                <p:strVal val="#ppt_y"/>
                                              </p:val>
                                            </p:tav>
                                          </p:tavLst>
                                        </p:anim>
                                      </p:childTnLst>
                                    </p:cTn>
                                  </p:par>
                                </p:childTnLst>
                              </p:cTn>
                            </p:par>
                            <p:par>
                              <p:cTn id="50" fill="hold">
                                <p:stCondLst>
                                  <p:cond delay="6350"/>
                                </p:stCondLst>
                                <p:childTnLst>
                                  <p:par>
                                    <p:cTn id="51" presetID="22" presetClass="entr" presetSubtype="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par>
                              <p:cTn id="54" fill="hold">
                                <p:stCondLst>
                                  <p:cond delay="6850"/>
                                </p:stCondLst>
                                <p:childTnLst>
                                  <p:par>
                                    <p:cTn id="55" presetID="2" presetClass="entr" presetSubtype="1" accel="5330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1500" fill="hold"/>
                                            <p:tgtEl>
                                              <p:spTgt spid="17"/>
                                            </p:tgtEl>
                                            <p:attrNameLst>
                                              <p:attrName>ppt_x</p:attrName>
                                            </p:attrNameLst>
                                          </p:cBhvr>
                                          <p:tavLst>
                                            <p:tav tm="0">
                                              <p:val>
                                                <p:strVal val="#ppt_x"/>
                                              </p:val>
                                            </p:tav>
                                            <p:tav tm="100000">
                                              <p:val>
                                                <p:strVal val="#ppt_x"/>
                                              </p:val>
                                            </p:tav>
                                          </p:tavLst>
                                        </p:anim>
                                        <p:anim calcmode="lin" valueType="num">
                                          <p:cBhvr additive="base">
                                            <p:cTn id="58" dur="1500" fill="hold"/>
                                            <p:tgtEl>
                                              <p:spTgt spid="17"/>
                                            </p:tgtEl>
                                            <p:attrNameLst>
                                              <p:attrName>ppt_y</p:attrName>
                                            </p:attrNameLst>
                                          </p:cBhvr>
                                          <p:tavLst>
                                            <p:tav tm="0">
                                              <p:val>
                                                <p:strVal val="0-#ppt_h/2"/>
                                              </p:val>
                                            </p:tav>
                                            <p:tav tm="100000">
                                              <p:val>
                                                <p:strVal val="#ppt_y"/>
                                              </p:val>
                                            </p:tav>
                                          </p:tavLst>
                                        </p:anim>
                                      </p:childTnLst>
                                    </p:cTn>
                                  </p:par>
                                </p:childTnLst>
                              </p:cTn>
                            </p:par>
                            <p:par>
                              <p:cTn id="59" fill="hold">
                                <p:stCondLst>
                                  <p:cond delay="8350"/>
                                </p:stCondLst>
                                <p:childTnLst>
                                  <p:par>
                                    <p:cTn id="60" presetID="2" presetClass="entr" presetSubtype="4" decel="10000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ppt_x"/>
                                              </p:val>
                                            </p:tav>
                                            <p:tav tm="100000">
                                              <p:val>
                                                <p:strVal val="#ppt_x"/>
                                              </p:val>
                                            </p:tav>
                                          </p:tavLst>
                                        </p:anim>
                                        <p:anim calcmode="lin" valueType="num">
                                          <p:cBhvr additive="base">
                                            <p:cTn id="63" dur="500" fill="hold"/>
                                            <p:tgtEl>
                                              <p:spTgt spid="40"/>
                                            </p:tgtEl>
                                            <p:attrNameLst>
                                              <p:attrName>ppt_y</p:attrName>
                                            </p:attrNameLst>
                                          </p:cBhvr>
                                          <p:tavLst>
                                            <p:tav tm="0">
                                              <p:val>
                                                <p:strVal val="1+#ppt_h/2"/>
                                              </p:val>
                                            </p:tav>
                                            <p:tav tm="100000">
                                              <p:val>
                                                <p:strVal val="#ppt_y"/>
                                              </p:val>
                                            </p:tav>
                                          </p:tavLst>
                                        </p:anim>
                                      </p:childTnLst>
                                    </p:cTn>
                                  </p:par>
                                </p:childTnLst>
                              </p:cTn>
                            </p:par>
                            <p:par>
                              <p:cTn id="64" fill="hold">
                                <p:stCondLst>
                                  <p:cond delay="8850"/>
                                </p:stCondLst>
                                <p:childTnLst>
                                  <p:par>
                                    <p:cTn id="65" presetID="2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9350"/>
                                </p:stCondLst>
                                <p:childTnLst>
                                  <p:par>
                                    <p:cTn id="69" presetID="2" presetClass="entr" presetSubtype="1" accel="5330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1500" fill="hold"/>
                                            <p:tgtEl>
                                              <p:spTgt spid="18"/>
                                            </p:tgtEl>
                                            <p:attrNameLst>
                                              <p:attrName>ppt_x</p:attrName>
                                            </p:attrNameLst>
                                          </p:cBhvr>
                                          <p:tavLst>
                                            <p:tav tm="0">
                                              <p:val>
                                                <p:strVal val="#ppt_x"/>
                                              </p:val>
                                            </p:tav>
                                            <p:tav tm="100000">
                                              <p:val>
                                                <p:strVal val="#ppt_x"/>
                                              </p:val>
                                            </p:tav>
                                          </p:tavLst>
                                        </p:anim>
                                        <p:anim calcmode="lin" valueType="num">
                                          <p:cBhvr additive="base">
                                            <p:cTn id="72" dur="1500" fill="hold"/>
                                            <p:tgtEl>
                                              <p:spTgt spid="18"/>
                                            </p:tgtEl>
                                            <p:attrNameLst>
                                              <p:attrName>ppt_y</p:attrName>
                                            </p:attrNameLst>
                                          </p:cBhvr>
                                          <p:tavLst>
                                            <p:tav tm="0">
                                              <p:val>
                                                <p:strVal val="0-#ppt_h/2"/>
                                              </p:val>
                                            </p:tav>
                                            <p:tav tm="100000">
                                              <p:val>
                                                <p:strVal val="#ppt_y"/>
                                              </p:val>
                                            </p:tav>
                                          </p:tavLst>
                                        </p:anim>
                                      </p:childTnLst>
                                    </p:cTn>
                                  </p:par>
                                </p:childTnLst>
                              </p:cTn>
                            </p:par>
                            <p:par>
                              <p:cTn id="73" fill="hold">
                                <p:stCondLst>
                                  <p:cond delay="10850"/>
                                </p:stCondLst>
                                <p:childTnLst>
                                  <p:par>
                                    <p:cTn id="74" presetID="2" presetClass="entr" presetSubtype="4" decel="100000"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additive="base">
                                            <p:cTn id="76" dur="500" fill="hold"/>
                                            <p:tgtEl>
                                              <p:spTgt spid="43"/>
                                            </p:tgtEl>
                                            <p:attrNameLst>
                                              <p:attrName>ppt_x</p:attrName>
                                            </p:attrNameLst>
                                          </p:cBhvr>
                                          <p:tavLst>
                                            <p:tav tm="0">
                                              <p:val>
                                                <p:strVal val="#ppt_x"/>
                                              </p:val>
                                            </p:tav>
                                            <p:tav tm="100000">
                                              <p:val>
                                                <p:strVal val="#ppt_x"/>
                                              </p:val>
                                            </p:tav>
                                          </p:tavLst>
                                        </p:anim>
                                        <p:anim calcmode="lin" valueType="num">
                                          <p:cBhvr additive="base">
                                            <p:cTn id="77" dur="500" fill="hold"/>
                                            <p:tgtEl>
                                              <p:spTgt spid="43"/>
                                            </p:tgtEl>
                                            <p:attrNameLst>
                                              <p:attrName>ppt_y</p:attrName>
                                            </p:attrNameLst>
                                          </p:cBhvr>
                                          <p:tavLst>
                                            <p:tav tm="0">
                                              <p:val>
                                                <p:strVal val="1+#ppt_h/2"/>
                                              </p:val>
                                            </p:tav>
                                            <p:tav tm="100000">
                                              <p:val>
                                                <p:strVal val="#ppt_y"/>
                                              </p:val>
                                            </p:tav>
                                          </p:tavLst>
                                        </p:anim>
                                      </p:childTnLst>
                                    </p:cTn>
                                  </p:par>
                                </p:childTnLst>
                              </p:cTn>
                            </p:par>
                            <p:par>
                              <p:cTn id="78" fill="hold">
                                <p:stCondLst>
                                  <p:cond delay="11350"/>
                                </p:stCondLst>
                                <p:childTnLst>
                                  <p:par>
                                    <p:cTn id="79" presetID="22" presetClass="entr" presetSubtype="8"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17" grpId="0" animBg="1"/>
          <p:bldP spid="1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500188" y="1235517"/>
            <a:ext cx="379809" cy="378619"/>
          </a:xfrm>
          <a:prstGeom prst="roundRect">
            <a:avLst/>
          </a:prstGeom>
          <a:solidFill>
            <a:srgbClr val="C32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prstClr val="white"/>
                </a:solidFill>
                <a:latin typeface="Calibri Light" panose="020F0302020204030204"/>
                <a:ea typeface="Arial Unicode MS" panose="020B0604020202020204" pitchFamily="34" charset="-122"/>
                <a:cs typeface="Arial Unicode MS" panose="020B0604020202020204" pitchFamily="34" charset="-122"/>
              </a:rPr>
              <a:t>1</a:t>
            </a:r>
            <a:endParaRPr lang="zh-CN" altLang="en-US" sz="2400" dirty="0">
              <a:solidFill>
                <a:prstClr val="white"/>
              </a:solidFill>
              <a:latin typeface="Calibri Light" panose="020F0302020204030204"/>
              <a:ea typeface="Arial Unicode MS" panose="020B0604020202020204" pitchFamily="34" charset="-122"/>
              <a:cs typeface="Arial Unicode MS" panose="020B0604020202020204" pitchFamily="34" charset="-122"/>
            </a:endParaRPr>
          </a:p>
        </p:txBody>
      </p:sp>
      <p:sp>
        <p:nvSpPr>
          <p:cNvPr id="5" name="矩形 4"/>
          <p:cNvSpPr/>
          <p:nvPr/>
        </p:nvSpPr>
        <p:spPr>
          <a:xfrm>
            <a:off x="4993361" y="1280788"/>
            <a:ext cx="1415773" cy="338554"/>
          </a:xfrm>
          <a:prstGeom prst="rect">
            <a:avLst/>
          </a:prstGeom>
        </p:spPr>
        <p:txBody>
          <a:bodyPr wrap="none">
            <a:spAutoFit/>
          </a:bodyPr>
          <a:lstStyle/>
          <a:p>
            <a:pPr algn="ct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圆角矩形 5"/>
          <p:cNvSpPr/>
          <p:nvPr/>
        </p:nvSpPr>
        <p:spPr>
          <a:xfrm>
            <a:off x="4500188" y="1801064"/>
            <a:ext cx="379809" cy="378619"/>
          </a:xfrm>
          <a:prstGeom prst="roundRect">
            <a:avLst/>
          </a:prstGeom>
          <a:solidFill>
            <a:srgbClr val="C32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prstClr val="white"/>
                </a:solidFill>
                <a:latin typeface="Calibri Light" panose="020F0302020204030204"/>
                <a:ea typeface="Arial Unicode MS" panose="020B0604020202020204" pitchFamily="34" charset="-122"/>
                <a:cs typeface="Arial Unicode MS" panose="020B0604020202020204" pitchFamily="34" charset="-122"/>
              </a:rPr>
              <a:t>2</a:t>
            </a:r>
            <a:endParaRPr lang="zh-CN" altLang="en-US" sz="2400" dirty="0">
              <a:solidFill>
                <a:prstClr val="white"/>
              </a:solidFill>
              <a:latin typeface="Calibri Light" panose="020F0302020204030204"/>
              <a:ea typeface="Arial Unicode MS" panose="020B0604020202020204" pitchFamily="34" charset="-122"/>
              <a:cs typeface="Arial Unicode MS" panose="020B0604020202020204" pitchFamily="34" charset="-122"/>
            </a:endParaRPr>
          </a:p>
        </p:txBody>
      </p:sp>
      <p:sp>
        <p:nvSpPr>
          <p:cNvPr id="7" name="矩形 6"/>
          <p:cNvSpPr/>
          <p:nvPr/>
        </p:nvSpPr>
        <p:spPr>
          <a:xfrm>
            <a:off x="4993360" y="1845531"/>
            <a:ext cx="1415772" cy="338554"/>
          </a:xfrm>
          <a:prstGeom prst="rect">
            <a:avLst/>
          </a:prstGeom>
        </p:spPr>
        <p:txBody>
          <a:bodyPr wrap="none">
            <a:spAutoFit/>
          </a:bodyPr>
          <a:lstStyle/>
          <a:p>
            <a:pPr algn="ct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4500188" y="2366611"/>
            <a:ext cx="379809" cy="378619"/>
          </a:xfrm>
          <a:prstGeom prst="roundRect">
            <a:avLst/>
          </a:prstGeom>
          <a:solidFill>
            <a:srgbClr val="C32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prstClr val="white"/>
                </a:solidFill>
                <a:latin typeface="Calibri Light" panose="020F0302020204030204"/>
                <a:ea typeface="Arial Unicode MS" panose="020B0604020202020204" pitchFamily="34" charset="-122"/>
                <a:cs typeface="Arial Unicode MS" panose="020B0604020202020204" pitchFamily="34" charset="-122"/>
              </a:rPr>
              <a:t>3</a:t>
            </a:r>
            <a:endParaRPr lang="zh-CN" altLang="en-US" sz="2400" dirty="0">
              <a:solidFill>
                <a:prstClr val="white"/>
              </a:solidFill>
              <a:latin typeface="Calibri Light" panose="020F0302020204030204"/>
              <a:ea typeface="Arial Unicode MS" panose="020B0604020202020204" pitchFamily="34" charset="-122"/>
              <a:cs typeface="Arial Unicode MS" panose="020B0604020202020204" pitchFamily="34" charset="-122"/>
            </a:endParaRPr>
          </a:p>
        </p:txBody>
      </p:sp>
      <p:sp>
        <p:nvSpPr>
          <p:cNvPr id="9" name="矩形 8"/>
          <p:cNvSpPr/>
          <p:nvPr/>
        </p:nvSpPr>
        <p:spPr>
          <a:xfrm>
            <a:off x="4993360" y="2417418"/>
            <a:ext cx="1415772" cy="338554"/>
          </a:xfrm>
          <a:prstGeom prst="rect">
            <a:avLst/>
          </a:prstGeom>
        </p:spPr>
        <p:txBody>
          <a:bodyPr wrap="none">
            <a:spAutoFit/>
          </a:bodyPr>
          <a:lstStyle/>
          <a:p>
            <a:pPr algn="ct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圆角矩形 9"/>
          <p:cNvSpPr/>
          <p:nvPr/>
        </p:nvSpPr>
        <p:spPr>
          <a:xfrm>
            <a:off x="4500188" y="2932157"/>
            <a:ext cx="379809" cy="378619"/>
          </a:xfrm>
          <a:prstGeom prst="roundRect">
            <a:avLst/>
          </a:prstGeom>
          <a:solidFill>
            <a:srgbClr val="C32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prstClr val="white"/>
                </a:solidFill>
                <a:latin typeface="Calibri Light" panose="020F0302020204030204"/>
                <a:ea typeface="Arial Unicode MS" panose="020B0604020202020204" pitchFamily="34" charset="-122"/>
                <a:cs typeface="Arial Unicode MS" panose="020B0604020202020204" pitchFamily="34" charset="-122"/>
              </a:rPr>
              <a:t>4</a:t>
            </a:r>
            <a:endParaRPr lang="zh-CN" altLang="en-US" sz="2400" dirty="0">
              <a:solidFill>
                <a:prstClr val="white"/>
              </a:solidFill>
              <a:latin typeface="Calibri Light" panose="020F0302020204030204"/>
              <a:ea typeface="Arial Unicode MS" panose="020B0604020202020204" pitchFamily="34" charset="-122"/>
              <a:cs typeface="Arial Unicode MS" panose="020B0604020202020204" pitchFamily="34" charset="-122"/>
            </a:endParaRPr>
          </a:p>
        </p:txBody>
      </p:sp>
      <p:sp>
        <p:nvSpPr>
          <p:cNvPr id="11" name="矩形 10"/>
          <p:cNvSpPr/>
          <p:nvPr/>
        </p:nvSpPr>
        <p:spPr>
          <a:xfrm>
            <a:off x="4993360" y="2989305"/>
            <a:ext cx="1415772" cy="338554"/>
          </a:xfrm>
          <a:prstGeom prst="rect">
            <a:avLst/>
          </a:prstGeom>
        </p:spPr>
        <p:txBody>
          <a:bodyPr wrap="none">
            <a:spAutoFit/>
          </a:bodyPr>
          <a:lstStyle/>
          <a:p>
            <a:pPr algn="ct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圆角矩形 11"/>
          <p:cNvSpPr/>
          <p:nvPr/>
        </p:nvSpPr>
        <p:spPr>
          <a:xfrm>
            <a:off x="4500188" y="3497704"/>
            <a:ext cx="379809" cy="378619"/>
          </a:xfrm>
          <a:prstGeom prst="roundRect">
            <a:avLst/>
          </a:prstGeom>
          <a:solidFill>
            <a:srgbClr val="C32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prstClr val="white"/>
                </a:solidFill>
                <a:latin typeface="Calibri Light" panose="020F0302020204030204"/>
                <a:ea typeface="Arial Unicode MS" panose="020B0604020202020204" pitchFamily="34" charset="-122"/>
                <a:cs typeface="Arial Unicode MS" panose="020B0604020202020204" pitchFamily="34" charset="-122"/>
              </a:rPr>
              <a:t>5</a:t>
            </a:r>
            <a:endParaRPr lang="zh-CN" altLang="en-US" sz="2400" dirty="0">
              <a:solidFill>
                <a:prstClr val="white"/>
              </a:solidFill>
              <a:latin typeface="Calibri Light" panose="020F0302020204030204"/>
              <a:ea typeface="Arial Unicode MS" panose="020B0604020202020204" pitchFamily="34" charset="-122"/>
              <a:cs typeface="Arial Unicode MS" panose="020B0604020202020204" pitchFamily="34" charset="-122"/>
            </a:endParaRPr>
          </a:p>
        </p:txBody>
      </p:sp>
      <p:sp>
        <p:nvSpPr>
          <p:cNvPr id="13" name="矩形 12"/>
          <p:cNvSpPr/>
          <p:nvPr/>
        </p:nvSpPr>
        <p:spPr>
          <a:xfrm>
            <a:off x="4993360" y="3548511"/>
            <a:ext cx="1415772" cy="338554"/>
          </a:xfrm>
          <a:prstGeom prst="rect">
            <a:avLst/>
          </a:prstGeom>
        </p:spPr>
        <p:txBody>
          <a:bodyPr wrap="none">
            <a:spAutoFit/>
          </a:bodyPr>
          <a:lstStyle/>
          <a:p>
            <a:pPr algn="ct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2" y="0"/>
            <a:ext cx="2790825" cy="5143500"/>
          </a:xfrm>
          <a:prstGeom prst="rect">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1800" dirty="0">
              <a:solidFill>
                <a:prstClr val="white"/>
              </a:solidFill>
              <a:latin typeface="黑体" panose="02010609060101010101" pitchFamily="49" charset="-122"/>
              <a:ea typeface="黑体" panose="02010609060101010101" pitchFamily="49" charset="-122"/>
            </a:endParaRPr>
          </a:p>
        </p:txBody>
      </p:sp>
      <p:sp>
        <p:nvSpPr>
          <p:cNvPr id="15" name="矩形 14"/>
          <p:cNvSpPr/>
          <p:nvPr/>
        </p:nvSpPr>
        <p:spPr>
          <a:xfrm>
            <a:off x="738556" y="981087"/>
            <a:ext cx="1643399" cy="854080"/>
          </a:xfrm>
          <a:prstGeom prst="rect">
            <a:avLst/>
          </a:prstGeom>
        </p:spPr>
        <p:txBody>
          <a:bodyPr wrap="none">
            <a:spAutoFit/>
          </a:bodyPr>
          <a:lstStyle/>
          <a:p>
            <a:pPr algn="ctr"/>
            <a:r>
              <a:rPr lang="zh-CN" altLang="en-US" sz="4950" b="1" dirty="0">
                <a:solidFill>
                  <a:prstClr val="white"/>
                </a:solidFill>
                <a:latin typeface="微软雅黑" panose="020B0503020204020204" pitchFamily="34" charset="-122"/>
                <a:ea typeface="微软雅黑" panose="020B0503020204020204" pitchFamily="34" charset="-122"/>
              </a:rPr>
              <a:t>目 录</a:t>
            </a:r>
          </a:p>
        </p:txBody>
      </p:sp>
      <p:sp>
        <p:nvSpPr>
          <p:cNvPr id="16" name="矩形 15"/>
          <p:cNvSpPr/>
          <p:nvPr/>
        </p:nvSpPr>
        <p:spPr>
          <a:xfrm>
            <a:off x="921297" y="1945031"/>
            <a:ext cx="1277915" cy="461665"/>
          </a:xfrm>
          <a:prstGeom prst="rect">
            <a:avLst/>
          </a:prstGeom>
        </p:spPr>
        <p:txBody>
          <a:bodyPr wrap="none">
            <a:spAutoFit/>
          </a:bodyPr>
          <a:lstStyle/>
          <a:p>
            <a:pPr algn="ctr"/>
            <a:r>
              <a:rPr lang="en-US" altLang="zh-CN" sz="24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7" name="组合 16"/>
          <p:cNvGrpSpPr/>
          <p:nvPr/>
        </p:nvGrpSpPr>
        <p:grpSpPr>
          <a:xfrm>
            <a:off x="3657527" y="1214084"/>
            <a:ext cx="373473" cy="373473"/>
            <a:chOff x="6535243" y="2524701"/>
            <a:chExt cx="717051" cy="717051"/>
          </a:xfrm>
        </p:grpSpPr>
        <p:sp>
          <p:nvSpPr>
            <p:cNvPr id="18" name="泪滴形 17"/>
            <p:cNvSpPr/>
            <p:nvPr/>
          </p:nvSpPr>
          <p:spPr>
            <a:xfrm rot="8247616">
              <a:off x="6535243" y="2524701"/>
              <a:ext cx="717051" cy="717051"/>
            </a:xfrm>
            <a:prstGeom prst="teardrop">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6604000" y="2588424"/>
              <a:ext cx="574014" cy="574014"/>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pic>
        <p:nvPicPr>
          <p:cNvPr id="20"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827" y="3135512"/>
            <a:ext cx="2017521" cy="20140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34185" y="0"/>
            <a:ext cx="2017521" cy="2014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0-#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par>
                                <p:cTn id="34" presetID="56" presetClass="path" presetSubtype="0" accel="50000" decel="50000" fill="hold" grpId="1" nodeType="withEffect">
                                  <p:stCondLst>
                                    <p:cond delay="0"/>
                                  </p:stCondLst>
                                  <p:childTnLst>
                                    <p:animMotion origin="layout" path="M -0.03737 0.04121 L -6.25E-7 -3.33333E-6 " pathEditMode="relative" rAng="0" ptsTypes="AA">
                                      <p:cBhvr>
                                        <p:cTn id="35" dur="700" fill="hold"/>
                                        <p:tgtEl>
                                          <p:spTgt spid="4"/>
                                        </p:tgtEl>
                                        <p:attrNameLst>
                                          <p:attrName>ppt_x</p:attrName>
                                          <p:attrName>ppt_y</p:attrName>
                                        </p:attrNameLst>
                                      </p:cBhvr>
                                      <p:rCtr x="1862" y="-2060"/>
                                    </p:animMotion>
                                  </p:childTnLst>
                                </p:cTn>
                              </p:par>
                              <p:par>
                                <p:cTn id="36" presetID="22" presetClass="entr" presetSubtype="8" fill="hold" grpId="0" nodeType="withEffect">
                                  <p:stCondLst>
                                    <p:cond delay="25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childTnLst>
                                </p:cTn>
                              </p:par>
                              <p:par>
                                <p:cTn id="42" presetID="56" presetClass="path" presetSubtype="0" accel="50000" decel="50000" fill="hold" grpId="1" nodeType="withEffect">
                                  <p:stCondLst>
                                    <p:cond delay="250"/>
                                  </p:stCondLst>
                                  <p:childTnLst>
                                    <p:animMotion origin="layout" path="M -0.03737 0.0412 L -6.25E-7 2.96296E-6 " pathEditMode="relative" rAng="0" ptsTypes="AA">
                                      <p:cBhvr>
                                        <p:cTn id="43" dur="700" fill="hold"/>
                                        <p:tgtEl>
                                          <p:spTgt spid="6"/>
                                        </p:tgtEl>
                                        <p:attrNameLst>
                                          <p:attrName>ppt_x</p:attrName>
                                          <p:attrName>ppt_y</p:attrName>
                                        </p:attrNameLst>
                                      </p:cBhvr>
                                      <p:rCtr x="1862" y="-2060"/>
                                    </p:animMotion>
                                  </p:childTnLst>
                                </p:cTn>
                              </p:par>
                              <p:par>
                                <p:cTn id="44" presetID="22" presetClass="entr" presetSubtype="8" fill="hold" grpId="0" nodeType="withEffect">
                                  <p:stCondLst>
                                    <p:cond delay="50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childTnLst>
                                </p:cTn>
                              </p:par>
                              <p:par>
                                <p:cTn id="50" presetID="56" presetClass="path" presetSubtype="0" accel="50000" decel="50000" fill="hold" grpId="1" nodeType="withEffect">
                                  <p:stCondLst>
                                    <p:cond delay="500"/>
                                  </p:stCondLst>
                                  <p:childTnLst>
                                    <p:animMotion origin="layout" path="M -0.03737 0.0412 L -6.25E-7 -7.40741E-7 " pathEditMode="relative" rAng="0" ptsTypes="AA">
                                      <p:cBhvr>
                                        <p:cTn id="51" dur="700" fill="hold"/>
                                        <p:tgtEl>
                                          <p:spTgt spid="8"/>
                                        </p:tgtEl>
                                        <p:attrNameLst>
                                          <p:attrName>ppt_x</p:attrName>
                                          <p:attrName>ppt_y</p:attrName>
                                        </p:attrNameLst>
                                      </p:cBhvr>
                                      <p:rCtr x="1862" y="-2060"/>
                                    </p:animMotion>
                                  </p:childTnLst>
                                </p:cTn>
                              </p:par>
                              <p:par>
                                <p:cTn id="52" presetID="22" presetClass="entr" presetSubtype="8" fill="hold" grpId="0" nodeType="withEffect">
                                  <p:stCondLst>
                                    <p:cond delay="7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childTnLst>
                                </p:cTn>
                              </p:par>
                              <p:par>
                                <p:cTn id="58" presetID="56" presetClass="path" presetSubtype="0" accel="50000" decel="50000" fill="hold" grpId="1" nodeType="withEffect">
                                  <p:stCondLst>
                                    <p:cond delay="750"/>
                                  </p:stCondLst>
                                  <p:childTnLst>
                                    <p:animMotion origin="layout" path="M -0.03737 0.04121 L -6.25E-7 -4.44444E-6 " pathEditMode="relative" rAng="0" ptsTypes="AA">
                                      <p:cBhvr>
                                        <p:cTn id="59" dur="700" fill="hold"/>
                                        <p:tgtEl>
                                          <p:spTgt spid="10"/>
                                        </p:tgtEl>
                                        <p:attrNameLst>
                                          <p:attrName>ppt_x</p:attrName>
                                          <p:attrName>ppt_y</p:attrName>
                                        </p:attrNameLst>
                                      </p:cBhvr>
                                      <p:rCtr x="1862" y="-2060"/>
                                    </p:animMotion>
                                  </p:childTnLst>
                                </p:cTn>
                              </p:par>
                              <p:par>
                                <p:cTn id="60" presetID="22" presetClass="entr" presetSubtype="8" fill="hold" grpId="0" nodeType="withEffect">
                                  <p:stCondLst>
                                    <p:cond delay="100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childTnLst>
                                </p:cTn>
                              </p:par>
                              <p:par>
                                <p:cTn id="66" presetID="56" presetClass="path" presetSubtype="0" accel="50000" decel="50000" fill="hold" grpId="1" nodeType="withEffect">
                                  <p:stCondLst>
                                    <p:cond delay="1000"/>
                                  </p:stCondLst>
                                  <p:childTnLst>
                                    <p:animMotion origin="layout" path="M -0.03737 0.0412 L -6.25E-7 1.85185E-6 " pathEditMode="relative" rAng="0" ptsTypes="AA">
                                      <p:cBhvr>
                                        <p:cTn id="67" dur="700" fill="hold"/>
                                        <p:tgtEl>
                                          <p:spTgt spid="12"/>
                                        </p:tgtEl>
                                        <p:attrNameLst>
                                          <p:attrName>ppt_x</p:attrName>
                                          <p:attrName>ppt_y</p:attrName>
                                        </p:attrNameLst>
                                      </p:cBhvr>
                                      <p:rCtr x="1862" y="-2060"/>
                                    </p:animMotion>
                                  </p:childTnLst>
                                </p:cTn>
                              </p:par>
                              <p:par>
                                <p:cTn id="68" presetID="22" presetClass="entr" presetSubtype="8" fill="hold" grpId="0" nodeType="withEffect">
                                  <p:stCondLst>
                                    <p:cond delay="125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anim calcmode="lin" valueType="num">
                                      <p:cBhvr>
                                        <p:cTn id="76" dur="500" fill="hold"/>
                                        <p:tgtEl>
                                          <p:spTgt spid="17"/>
                                        </p:tgtEl>
                                        <p:attrNameLst>
                                          <p:attrName>ppt_x</p:attrName>
                                        </p:attrNameLst>
                                      </p:cBhvr>
                                      <p:tavLst>
                                        <p:tav tm="0">
                                          <p:val>
                                            <p:strVal val="#ppt_x"/>
                                          </p:val>
                                        </p:tav>
                                        <p:tav tm="100000">
                                          <p:val>
                                            <p:strVal val="#ppt_x"/>
                                          </p:val>
                                        </p:tav>
                                      </p:tavLst>
                                    </p:anim>
                                    <p:anim calcmode="lin" valueType="num">
                                      <p:cBhvr>
                                        <p:cTn id="7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animBg="1"/>
      <p:bldP spid="6" grpId="1" animBg="1"/>
      <p:bldP spid="7" grpId="0"/>
      <p:bldP spid="8" grpId="0" animBg="1"/>
      <p:bldP spid="8" grpId="1" animBg="1"/>
      <p:bldP spid="9" grpId="0"/>
      <p:bldP spid="10" grpId="0" animBg="1"/>
      <p:bldP spid="10" grpId="1" animBg="1"/>
      <p:bldP spid="11" grpId="0"/>
      <p:bldP spid="12" grpId="0" animBg="1"/>
      <p:bldP spid="12" grpId="1" animBg="1"/>
      <p:bldP spid="13" grpId="0"/>
      <p:bldP spid="14" grpId="0" animBg="1"/>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等腰三角形 13"/>
          <p:cNvSpPr/>
          <p:nvPr/>
        </p:nvSpPr>
        <p:spPr>
          <a:xfrm>
            <a:off x="2030065" y="1671490"/>
            <a:ext cx="2376264" cy="2025056"/>
          </a:xfrm>
          <a:prstGeom prst="triangle">
            <a:avLst/>
          </a:prstGeom>
          <a:solidFill>
            <a:schemeClr val="tx1">
              <a:lumMod val="65000"/>
              <a:lumOff val="3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7"/>
          <p:cNvSpPr txBox="1"/>
          <p:nvPr/>
        </p:nvSpPr>
        <p:spPr>
          <a:xfrm>
            <a:off x="2419741" y="1856894"/>
            <a:ext cx="1835759"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a:solidFill>
                  <a:srgbClr val="C3260C"/>
                </a:solidFill>
              </a:rPr>
              <a:t>05</a:t>
            </a:r>
            <a:endParaRPr lang="zh-CN" altLang="en-US" dirty="0">
              <a:solidFill>
                <a:srgbClr val="C3260C"/>
              </a:solidFill>
            </a:endParaRPr>
          </a:p>
        </p:txBody>
      </p:sp>
      <p:sp>
        <p:nvSpPr>
          <p:cNvPr id="16" name="TextBox 8"/>
          <p:cNvSpPr txBox="1"/>
          <p:nvPr/>
        </p:nvSpPr>
        <p:spPr>
          <a:xfrm>
            <a:off x="4211962" y="1912771"/>
            <a:ext cx="2954655" cy="923330"/>
          </a:xfrm>
          <a:prstGeom prst="rect">
            <a:avLst/>
          </a:prstGeom>
          <a:noFill/>
        </p:spPr>
        <p:txBody>
          <a:bodyPr wrap="none" rtlCol="0">
            <a:spAutoFit/>
          </a:bodyPr>
          <a:lstStyle/>
          <a:p>
            <a:r>
              <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cxnSp>
        <p:nvCxnSpPr>
          <p:cNvPr id="17" name="直接连接符 16"/>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002" y="2920884"/>
            <a:ext cx="974819" cy="307777"/>
            <a:chOff x="1694389" y="3210530"/>
            <a:chExt cx="974819" cy="307777"/>
          </a:xfrm>
        </p:grpSpPr>
        <p:sp>
          <p:nvSpPr>
            <p:cNvPr id="19" name="矩形 18"/>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1" name="组合 20"/>
          <p:cNvGrpSpPr/>
          <p:nvPr/>
        </p:nvGrpSpPr>
        <p:grpSpPr>
          <a:xfrm>
            <a:off x="5973447" y="2920884"/>
            <a:ext cx="974819" cy="307777"/>
            <a:chOff x="1694389" y="3537387"/>
            <a:chExt cx="974819" cy="307777"/>
          </a:xfrm>
        </p:grpSpPr>
        <p:sp>
          <p:nvSpPr>
            <p:cNvPr id="22" name="矩形 21"/>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4" name="组合 23"/>
          <p:cNvGrpSpPr/>
          <p:nvPr/>
        </p:nvGrpSpPr>
        <p:grpSpPr>
          <a:xfrm>
            <a:off x="4572002" y="3280923"/>
            <a:ext cx="974819" cy="307777"/>
            <a:chOff x="1694389" y="3875941"/>
            <a:chExt cx="974819" cy="307777"/>
          </a:xfrm>
        </p:grpSpPr>
        <p:sp>
          <p:nvSpPr>
            <p:cNvPr id="25" name="矩形 24"/>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7" name="组合 26"/>
          <p:cNvGrpSpPr/>
          <p:nvPr/>
        </p:nvGrpSpPr>
        <p:grpSpPr>
          <a:xfrm>
            <a:off x="5973447" y="3280922"/>
            <a:ext cx="974819" cy="307777"/>
            <a:chOff x="1694389" y="4211992"/>
            <a:chExt cx="974819" cy="307777"/>
          </a:xfrm>
        </p:grpSpPr>
        <p:sp>
          <p:nvSpPr>
            <p:cNvPr id="28" name="矩形 27"/>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3"/>
            <p:cNvSpPr txBox="1"/>
            <p:nvPr/>
          </p:nvSpPr>
          <p:spPr>
            <a:xfrm>
              <a:off x="1766397" y="4211992"/>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sp>
        <p:nvSpPr>
          <p:cNvPr id="30" name="等腰三角形 29"/>
          <p:cNvSpPr/>
          <p:nvPr/>
        </p:nvSpPr>
        <p:spPr>
          <a:xfrm rot="18035669">
            <a:off x="2382961" y="1282355"/>
            <a:ext cx="360040" cy="310379"/>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1" name="等腰三角形 30"/>
          <p:cNvSpPr/>
          <p:nvPr/>
        </p:nvSpPr>
        <p:spPr>
          <a:xfrm rot="21283757">
            <a:off x="1968925" y="1497553"/>
            <a:ext cx="191945" cy="165470"/>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2" name="等腰三角形 31"/>
          <p:cNvSpPr/>
          <p:nvPr/>
        </p:nvSpPr>
        <p:spPr>
          <a:xfrm rot="15968008">
            <a:off x="1663187" y="1888656"/>
            <a:ext cx="304349" cy="227352"/>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pic>
        <p:nvPicPr>
          <p:cNvPr id="33"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65" y="3228661"/>
            <a:ext cx="2017521" cy="20140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34185" y="0"/>
            <a:ext cx="2017521" cy="2014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100" fill="hold"/>
                                        <p:tgtEl>
                                          <p:spTgt spid="30"/>
                                        </p:tgtEl>
                                        <p:attrNameLst>
                                          <p:attrName>ppt_x</p:attrName>
                                        </p:attrNameLst>
                                      </p:cBhvr>
                                      <p:tavLst>
                                        <p:tav tm="0">
                                          <p:val>
                                            <p:strVal val="0-#ppt_w/2"/>
                                          </p:val>
                                        </p:tav>
                                        <p:tav tm="100000">
                                          <p:val>
                                            <p:strVal val="#ppt_x"/>
                                          </p:val>
                                        </p:tav>
                                      </p:tavLst>
                                    </p:anim>
                                    <p:anim calcmode="lin" valueType="num">
                                      <p:cBhvr additive="base">
                                        <p:cTn id="17" dur="1100" fill="hold"/>
                                        <p:tgtEl>
                                          <p:spTgt spid="30"/>
                                        </p:tgtEl>
                                        <p:attrNameLst>
                                          <p:attrName>ppt_y</p:attrName>
                                        </p:attrNameLst>
                                      </p:cBhvr>
                                      <p:tavLst>
                                        <p:tav tm="0">
                                          <p:val>
                                            <p:strVal val="0-#ppt_h/2"/>
                                          </p:val>
                                        </p:tav>
                                        <p:tav tm="100000">
                                          <p:val>
                                            <p:strVal val="#ppt_y"/>
                                          </p:val>
                                        </p:tav>
                                      </p:tavLst>
                                    </p:anim>
                                  </p:childTnLst>
                                </p:cTn>
                              </p:par>
                              <p:par>
                                <p:cTn id="18" presetID="8" presetClass="emph" presetSubtype="0" fill="hold" grpId="1" nodeType="withEffect">
                                  <p:stCondLst>
                                    <p:cond delay="0"/>
                                  </p:stCondLst>
                                  <p:childTnLst>
                                    <p:animRot by="21600000">
                                      <p:cBhvr>
                                        <p:cTn id="19" dur="1100" fill="hold"/>
                                        <p:tgtEl>
                                          <p:spTgt spid="30"/>
                                        </p:tgtEl>
                                        <p:attrNameLst>
                                          <p:attrName>r</p:attrName>
                                        </p:attrNameLst>
                                      </p:cBhvr>
                                    </p:animRot>
                                  </p:childTnLst>
                                </p:cTn>
                              </p:par>
                              <p:par>
                                <p:cTn id="20" presetID="2" presetClass="entr" presetSubtype="9" fill="hold" grpId="0" nodeType="withEffect">
                                  <p:stCondLst>
                                    <p:cond delay="6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100" fill="hold"/>
                                        <p:tgtEl>
                                          <p:spTgt spid="31"/>
                                        </p:tgtEl>
                                        <p:attrNameLst>
                                          <p:attrName>ppt_x</p:attrName>
                                        </p:attrNameLst>
                                      </p:cBhvr>
                                      <p:tavLst>
                                        <p:tav tm="0">
                                          <p:val>
                                            <p:strVal val="0-#ppt_w/2"/>
                                          </p:val>
                                        </p:tav>
                                        <p:tav tm="100000">
                                          <p:val>
                                            <p:strVal val="#ppt_x"/>
                                          </p:val>
                                        </p:tav>
                                      </p:tavLst>
                                    </p:anim>
                                    <p:anim calcmode="lin" valueType="num">
                                      <p:cBhvr additive="base">
                                        <p:cTn id="23" dur="1100" fill="hold"/>
                                        <p:tgtEl>
                                          <p:spTgt spid="31"/>
                                        </p:tgtEl>
                                        <p:attrNameLst>
                                          <p:attrName>ppt_y</p:attrName>
                                        </p:attrNameLst>
                                      </p:cBhvr>
                                      <p:tavLst>
                                        <p:tav tm="0">
                                          <p:val>
                                            <p:strVal val="0-#ppt_h/2"/>
                                          </p:val>
                                        </p:tav>
                                        <p:tav tm="100000">
                                          <p:val>
                                            <p:strVal val="#ppt_y"/>
                                          </p:val>
                                        </p:tav>
                                      </p:tavLst>
                                    </p:anim>
                                  </p:childTnLst>
                                </p:cTn>
                              </p:par>
                              <p:par>
                                <p:cTn id="24" presetID="8" presetClass="emph" presetSubtype="0" fill="hold" grpId="1" nodeType="withEffect">
                                  <p:stCondLst>
                                    <p:cond delay="600"/>
                                  </p:stCondLst>
                                  <p:childTnLst>
                                    <p:animRot by="21600000">
                                      <p:cBhvr>
                                        <p:cTn id="25" dur="1100" fill="hold"/>
                                        <p:tgtEl>
                                          <p:spTgt spid="31"/>
                                        </p:tgtEl>
                                        <p:attrNameLst>
                                          <p:attrName>r</p:attrName>
                                        </p:attrNameLst>
                                      </p:cBhvr>
                                    </p:animRot>
                                  </p:childTnLst>
                                </p:cTn>
                              </p:par>
                              <p:par>
                                <p:cTn id="26" presetID="2" presetClass="entr" presetSubtype="9" fill="hold" grpId="0" nodeType="withEffect">
                                  <p:stCondLst>
                                    <p:cond delay="12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100" fill="hold"/>
                                        <p:tgtEl>
                                          <p:spTgt spid="32"/>
                                        </p:tgtEl>
                                        <p:attrNameLst>
                                          <p:attrName>ppt_x</p:attrName>
                                        </p:attrNameLst>
                                      </p:cBhvr>
                                      <p:tavLst>
                                        <p:tav tm="0">
                                          <p:val>
                                            <p:strVal val="0-#ppt_w/2"/>
                                          </p:val>
                                        </p:tav>
                                        <p:tav tm="100000">
                                          <p:val>
                                            <p:strVal val="#ppt_x"/>
                                          </p:val>
                                        </p:tav>
                                      </p:tavLst>
                                    </p:anim>
                                    <p:anim calcmode="lin" valueType="num">
                                      <p:cBhvr additive="base">
                                        <p:cTn id="29" dur="1100" fill="hold"/>
                                        <p:tgtEl>
                                          <p:spTgt spid="32"/>
                                        </p:tgtEl>
                                        <p:attrNameLst>
                                          <p:attrName>ppt_y</p:attrName>
                                        </p:attrNameLst>
                                      </p:cBhvr>
                                      <p:tavLst>
                                        <p:tav tm="0">
                                          <p:val>
                                            <p:strVal val="0-#ppt_h/2"/>
                                          </p:val>
                                        </p:tav>
                                        <p:tav tm="100000">
                                          <p:val>
                                            <p:strVal val="#ppt_y"/>
                                          </p:val>
                                        </p:tav>
                                      </p:tavLst>
                                    </p:anim>
                                  </p:childTnLst>
                                </p:cTn>
                              </p:par>
                              <p:par>
                                <p:cTn id="30" presetID="8" presetClass="emph" presetSubtype="0" fill="hold" grpId="1" nodeType="withEffect">
                                  <p:stCondLst>
                                    <p:cond delay="1200"/>
                                  </p:stCondLst>
                                  <p:childTnLst>
                                    <p:animRot by="21600000">
                                      <p:cBhvr>
                                        <p:cTn id="31" dur="1100" fill="hold"/>
                                        <p:tgtEl>
                                          <p:spTgt spid="32"/>
                                        </p:tgtEl>
                                        <p:attrNameLst>
                                          <p:attrName>r</p:attrName>
                                        </p:attrNameLst>
                                      </p:cBhvr>
                                    </p:animRot>
                                  </p:childTnLst>
                                </p:cTn>
                              </p:par>
                              <p:par>
                                <p:cTn id="32" presetID="2" presetClass="entr" presetSubtype="9" fill="hold" grpId="0" nodeType="withEffect">
                                  <p:stCondLst>
                                    <p:cond delay="6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100" fill="hold"/>
                                        <p:tgtEl>
                                          <p:spTgt spid="14"/>
                                        </p:tgtEl>
                                        <p:attrNameLst>
                                          <p:attrName>ppt_x</p:attrName>
                                        </p:attrNameLst>
                                      </p:cBhvr>
                                      <p:tavLst>
                                        <p:tav tm="0">
                                          <p:val>
                                            <p:strVal val="0-#ppt_w/2"/>
                                          </p:val>
                                        </p:tav>
                                        <p:tav tm="100000">
                                          <p:val>
                                            <p:strVal val="#ppt_x"/>
                                          </p:val>
                                        </p:tav>
                                      </p:tavLst>
                                    </p:anim>
                                    <p:anim calcmode="lin" valueType="num">
                                      <p:cBhvr additive="base">
                                        <p:cTn id="35" dur="1100" fill="hold"/>
                                        <p:tgtEl>
                                          <p:spTgt spid="14"/>
                                        </p:tgtEl>
                                        <p:attrNameLst>
                                          <p:attrName>ppt_y</p:attrName>
                                        </p:attrNameLst>
                                      </p:cBhvr>
                                      <p:tavLst>
                                        <p:tav tm="0">
                                          <p:val>
                                            <p:strVal val="0-#ppt_h/2"/>
                                          </p:val>
                                        </p:tav>
                                        <p:tav tm="100000">
                                          <p:val>
                                            <p:strVal val="#ppt_y"/>
                                          </p:val>
                                        </p:tav>
                                      </p:tavLst>
                                    </p:anim>
                                  </p:childTnLst>
                                </p:cTn>
                              </p:par>
                              <p:par>
                                <p:cTn id="36" presetID="8" presetClass="emph" presetSubtype="0" fill="hold" grpId="1" nodeType="withEffect">
                                  <p:stCondLst>
                                    <p:cond delay="700"/>
                                  </p:stCondLst>
                                  <p:childTnLst>
                                    <p:animRot by="21600000">
                                      <p:cBhvr>
                                        <p:cTn id="37" dur="1100" fill="hold"/>
                                        <p:tgtEl>
                                          <p:spTgt spid="14"/>
                                        </p:tgtEl>
                                        <p:attrNameLst>
                                          <p:attrName>r</p:attrName>
                                        </p:attrNameLst>
                                      </p:cBhvr>
                                    </p:animRo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3000"/>
                            </p:stCondLst>
                            <p:childTnLst>
                              <p:par>
                                <p:cTn id="47" presetID="12"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down)">
                                      <p:cBhvr>
                                        <p:cTn id="50" dur="500"/>
                                        <p:tgtEl>
                                          <p:spTgt spid="16"/>
                                        </p:tgtEl>
                                      </p:cBhvr>
                                    </p:animEffect>
                                  </p:childTnLst>
                                </p:cTn>
                              </p:par>
                              <p:par>
                                <p:cTn id="51" presetID="42" presetClass="entr" presetSubtype="0" fill="hold" nodeType="withEffect">
                                  <p:stCondLst>
                                    <p:cond delay="2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4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strVal val="#ppt_x"/>
                                          </p:val>
                                        </p:tav>
                                        <p:tav tm="100000">
                                          <p:val>
                                            <p:strVal val="#ppt_x"/>
                                          </p:val>
                                        </p:tav>
                                      </p:tavLst>
                                    </p:anim>
                                    <p:anim calcmode="lin" valueType="num">
                                      <p:cBhvr>
                                        <p:cTn id="60" dur="5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6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5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8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anim calcmode="lin" valueType="num">
                                      <p:cBhvr>
                                        <p:cTn id="69" dur="500" fill="hold"/>
                                        <p:tgtEl>
                                          <p:spTgt spid="27"/>
                                        </p:tgtEl>
                                        <p:attrNameLst>
                                          <p:attrName>ppt_x</p:attrName>
                                        </p:attrNameLst>
                                      </p:cBhvr>
                                      <p:tavLst>
                                        <p:tav tm="0">
                                          <p:val>
                                            <p:strVal val="#ppt_x"/>
                                          </p:val>
                                        </p:tav>
                                        <p:tav tm="100000">
                                          <p:val>
                                            <p:strVal val="#ppt_x"/>
                                          </p:val>
                                        </p:tav>
                                      </p:tavLst>
                                    </p:anim>
                                    <p:anim calcmode="lin" valueType="num">
                                      <p:cBhvr>
                                        <p:cTn id="7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6" grpId="0"/>
      <p:bldP spid="30" grpId="0" animBg="1"/>
      <p:bldP spid="30" grpId="1" animBg="1"/>
      <p:bldP spid="31" grpId="0" animBg="1"/>
      <p:bldP spid="31" grpId="1" animBg="1"/>
      <p:bldP spid="32" grpId="0" animBg="1"/>
      <p:bldP spid="3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Chevron 2"/>
          <p:cNvSpPr>
            <a:spLocks noChangeArrowheads="1"/>
          </p:cNvSpPr>
          <p:nvPr/>
        </p:nvSpPr>
        <p:spPr bwMode="auto">
          <a:xfrm>
            <a:off x="4403725" y="2049463"/>
            <a:ext cx="301625" cy="509587"/>
          </a:xfrm>
          <a:prstGeom prst="chevron">
            <a:avLst>
              <a:gd name="adj" fmla="val 50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5600">
              <a:solidFill>
                <a:srgbClr val="000000"/>
              </a:solidFill>
              <a:latin typeface="Gill Sans"/>
              <a:sym typeface="ヒラギノ角ゴ ProN W3"/>
            </a:endParaRPr>
          </a:p>
        </p:txBody>
      </p:sp>
      <p:sp>
        <p:nvSpPr>
          <p:cNvPr id="13" name="Oval 51"/>
          <p:cNvSpPr>
            <a:spLocks noChangeArrowheads="1"/>
          </p:cNvSpPr>
          <p:nvPr/>
        </p:nvSpPr>
        <p:spPr bwMode="auto">
          <a:xfrm>
            <a:off x="1047750" y="1563688"/>
            <a:ext cx="1435100" cy="1433512"/>
          </a:xfrm>
          <a:prstGeom prst="ellipse">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5600">
              <a:solidFill>
                <a:srgbClr val="000000"/>
              </a:solidFill>
              <a:latin typeface="Gill Sans"/>
              <a:sym typeface="ヒラギノ角ゴ ProN W3"/>
            </a:endParaRPr>
          </a:p>
        </p:txBody>
      </p:sp>
      <p:sp>
        <p:nvSpPr>
          <p:cNvPr id="14" name="Oval 65"/>
          <p:cNvSpPr>
            <a:spLocks noChangeArrowheads="1"/>
          </p:cNvSpPr>
          <p:nvPr/>
        </p:nvSpPr>
        <p:spPr bwMode="auto">
          <a:xfrm>
            <a:off x="2924175" y="1563688"/>
            <a:ext cx="1435100" cy="1433512"/>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5600">
              <a:solidFill>
                <a:srgbClr val="000000"/>
              </a:solidFill>
              <a:latin typeface="Gill Sans"/>
              <a:sym typeface="ヒラギノ角ゴ ProN W3"/>
            </a:endParaRPr>
          </a:p>
        </p:txBody>
      </p:sp>
      <p:sp>
        <p:nvSpPr>
          <p:cNvPr id="15" name="Oval 69"/>
          <p:cNvSpPr>
            <a:spLocks noChangeArrowheads="1"/>
          </p:cNvSpPr>
          <p:nvPr/>
        </p:nvSpPr>
        <p:spPr bwMode="auto">
          <a:xfrm>
            <a:off x="6619875" y="1563688"/>
            <a:ext cx="1433513" cy="1433512"/>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5600">
              <a:solidFill>
                <a:srgbClr val="000000"/>
              </a:solidFill>
              <a:latin typeface="Gill Sans"/>
              <a:sym typeface="ヒラギノ角ゴ ProN W3"/>
            </a:endParaRPr>
          </a:p>
        </p:txBody>
      </p:sp>
      <p:sp>
        <p:nvSpPr>
          <p:cNvPr id="16" name="Oval 73"/>
          <p:cNvSpPr>
            <a:spLocks noChangeArrowheads="1"/>
          </p:cNvSpPr>
          <p:nvPr/>
        </p:nvSpPr>
        <p:spPr bwMode="auto">
          <a:xfrm>
            <a:off x="4775200" y="1563688"/>
            <a:ext cx="1435100" cy="1433512"/>
          </a:xfrm>
          <a:prstGeom prst="ellipse">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5600">
              <a:solidFill>
                <a:srgbClr val="000000"/>
              </a:solidFill>
              <a:latin typeface="Gill Sans"/>
              <a:sym typeface="ヒラギノ角ゴ ProN W3"/>
            </a:endParaRPr>
          </a:p>
        </p:txBody>
      </p:sp>
      <p:sp>
        <p:nvSpPr>
          <p:cNvPr id="17" name="Chevron 86"/>
          <p:cNvSpPr>
            <a:spLocks noChangeArrowheads="1"/>
          </p:cNvSpPr>
          <p:nvPr/>
        </p:nvSpPr>
        <p:spPr bwMode="auto">
          <a:xfrm>
            <a:off x="2552700" y="2049463"/>
            <a:ext cx="300038" cy="509587"/>
          </a:xfrm>
          <a:prstGeom prst="chevron">
            <a:avLst>
              <a:gd name="adj" fmla="val 50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5600">
              <a:solidFill>
                <a:srgbClr val="000000"/>
              </a:solidFill>
              <a:latin typeface="Gill Sans"/>
              <a:sym typeface="ヒラギノ角ゴ ProN W3"/>
            </a:endParaRPr>
          </a:p>
        </p:txBody>
      </p:sp>
      <p:sp>
        <p:nvSpPr>
          <p:cNvPr id="18" name="Chevron 87"/>
          <p:cNvSpPr>
            <a:spLocks noChangeArrowheads="1"/>
          </p:cNvSpPr>
          <p:nvPr/>
        </p:nvSpPr>
        <p:spPr bwMode="auto">
          <a:xfrm>
            <a:off x="6254750" y="2049463"/>
            <a:ext cx="301625" cy="509587"/>
          </a:xfrm>
          <a:prstGeom prst="chevron">
            <a:avLst>
              <a:gd name="adj" fmla="val 50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5600">
              <a:solidFill>
                <a:srgbClr val="000000"/>
              </a:solidFill>
              <a:latin typeface="Gill Sans"/>
              <a:sym typeface="ヒラギノ角ゴ ProN W3"/>
            </a:endParaRPr>
          </a:p>
        </p:txBody>
      </p:sp>
      <p:sp>
        <p:nvSpPr>
          <p:cNvPr id="19" name="Straight Connector 23"/>
          <p:cNvSpPr>
            <a:spLocks noChangeShapeType="1"/>
          </p:cNvSpPr>
          <p:nvPr/>
        </p:nvSpPr>
        <p:spPr bwMode="auto">
          <a:xfrm>
            <a:off x="1047750" y="3328988"/>
            <a:ext cx="1481138" cy="1587"/>
          </a:xfrm>
          <a:prstGeom prst="line">
            <a:avLst/>
          </a:prstGeom>
          <a:noFill/>
          <a:ln w="114300" cmpd="thickThin">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矩形 30"/>
          <p:cNvSpPr>
            <a:spLocks noChangeArrowheads="1"/>
          </p:cNvSpPr>
          <p:nvPr/>
        </p:nvSpPr>
        <p:spPr bwMode="auto">
          <a:xfrm>
            <a:off x="1047750" y="3544888"/>
            <a:ext cx="14811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pPr>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点击添加文字内容点击添加文字内容点击添加文字内容点击添加文字内容点击添加文字内容。</a:t>
            </a:r>
          </a:p>
        </p:txBody>
      </p:sp>
      <p:sp>
        <p:nvSpPr>
          <p:cNvPr id="21" name="Straight Connector 23"/>
          <p:cNvSpPr>
            <a:spLocks noChangeShapeType="1"/>
          </p:cNvSpPr>
          <p:nvPr/>
        </p:nvSpPr>
        <p:spPr bwMode="auto">
          <a:xfrm>
            <a:off x="2924175" y="3319463"/>
            <a:ext cx="1481138" cy="0"/>
          </a:xfrm>
          <a:prstGeom prst="line">
            <a:avLst/>
          </a:prstGeom>
          <a:noFill/>
          <a:ln w="114300" cmpd="thickThin">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 name="矩形 32"/>
          <p:cNvSpPr>
            <a:spLocks noChangeArrowheads="1"/>
          </p:cNvSpPr>
          <p:nvPr/>
        </p:nvSpPr>
        <p:spPr bwMode="auto">
          <a:xfrm>
            <a:off x="2924175" y="3535363"/>
            <a:ext cx="14811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pPr>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点击添加文字内容点击添加文字内容点击添加文字内容点击添加文字内容点击添加文字内容。</a:t>
            </a:r>
            <a:endParaRPr lang="zh-CN" altLang="en-US"/>
          </a:p>
        </p:txBody>
      </p:sp>
      <p:sp>
        <p:nvSpPr>
          <p:cNvPr id="23" name="Straight Connector 23"/>
          <p:cNvSpPr>
            <a:spLocks noChangeShapeType="1"/>
          </p:cNvSpPr>
          <p:nvPr/>
        </p:nvSpPr>
        <p:spPr bwMode="auto">
          <a:xfrm>
            <a:off x="4775200" y="3319463"/>
            <a:ext cx="1481138" cy="0"/>
          </a:xfrm>
          <a:prstGeom prst="line">
            <a:avLst/>
          </a:prstGeom>
          <a:noFill/>
          <a:ln w="114300" cmpd="thickThin">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 name="矩形 34"/>
          <p:cNvSpPr>
            <a:spLocks noChangeArrowheads="1"/>
          </p:cNvSpPr>
          <p:nvPr/>
        </p:nvSpPr>
        <p:spPr bwMode="auto">
          <a:xfrm>
            <a:off x="4775200" y="3535363"/>
            <a:ext cx="14811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pPr>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点击添加文字内容点击添加文字内容点击添加文字内容点击添加文字内容点击添加文字内容。</a:t>
            </a:r>
            <a:endParaRPr lang="zh-CN" altLang="en-US"/>
          </a:p>
        </p:txBody>
      </p:sp>
      <p:sp>
        <p:nvSpPr>
          <p:cNvPr id="25" name="Straight Connector 23"/>
          <p:cNvSpPr>
            <a:spLocks noChangeShapeType="1"/>
          </p:cNvSpPr>
          <p:nvPr/>
        </p:nvSpPr>
        <p:spPr bwMode="auto">
          <a:xfrm>
            <a:off x="6619875" y="3319463"/>
            <a:ext cx="1479550" cy="0"/>
          </a:xfrm>
          <a:prstGeom prst="line">
            <a:avLst/>
          </a:prstGeom>
          <a:noFill/>
          <a:ln w="114300" cmpd="thickThin">
            <a:solidFill>
              <a:srgbClr val="C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 name="矩形 36"/>
          <p:cNvSpPr>
            <a:spLocks noChangeArrowheads="1"/>
          </p:cNvSpPr>
          <p:nvPr/>
        </p:nvSpPr>
        <p:spPr bwMode="auto">
          <a:xfrm>
            <a:off x="6619875" y="3535363"/>
            <a:ext cx="14811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pPr>
            <a:r>
              <a:rPr lang="zh-CN" altLang="en-US" sz="11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点击添加文字内容点击添加文字内容点击添加文字内容点击添加文字内容点击添加文字内容。</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300" fill="hold"/>
                                        <p:tgtEl>
                                          <p:spTgt spid="13"/>
                                        </p:tgtEl>
                                        <p:attrNameLst>
                                          <p:attrName>ppt_x</p:attrName>
                                        </p:attrNameLst>
                                      </p:cBhvr>
                                      <p:tavLst>
                                        <p:tav tm="0">
                                          <p:val>
                                            <p:strVal val="0-#ppt_w/2"/>
                                          </p:val>
                                        </p:tav>
                                        <p:tav tm="100000">
                                          <p:val>
                                            <p:strVal val="#ppt_x"/>
                                          </p:val>
                                        </p:tav>
                                      </p:tavLst>
                                    </p:anim>
                                    <p:anim calcmode="lin" valueType="num">
                                      <p:cBhvr>
                                        <p:cTn id="26" dur="3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1850"/>
                            </p:stCondLst>
                            <p:childTnLst>
                              <p:par>
                                <p:cTn id="28" presetID="6" presetClass="emph" presetSubtype="0" fill="hold" grpId="1" nodeType="afterEffect">
                                  <p:stCondLst>
                                    <p:cond delay="0"/>
                                  </p:stCondLst>
                                  <p:childTnLst>
                                    <p:animScale>
                                      <p:cBhvr>
                                        <p:cTn id="29" dur="100" fill="hold"/>
                                        <p:tgtEl>
                                          <p:spTgt spid="13"/>
                                        </p:tgtEl>
                                      </p:cBhvr>
                                      <p:by x="105000" y="105000"/>
                                    </p:animScale>
                                  </p:childTnLst>
                                </p:cTn>
                              </p:par>
                            </p:childTnLst>
                          </p:cTn>
                        </p:par>
                        <p:par>
                          <p:cTn id="30" fill="hold">
                            <p:stCondLst>
                              <p:cond delay="2350"/>
                            </p:stCondLst>
                            <p:childTnLst>
                              <p:par>
                                <p:cTn id="31" presetID="6" presetClass="emph" presetSubtype="0" decel="100000" fill="hold" grpId="2" nodeType="afterEffect">
                                  <p:stCondLst>
                                    <p:cond delay="0"/>
                                  </p:stCondLst>
                                  <p:childTnLst>
                                    <p:animScale>
                                      <p:cBhvr>
                                        <p:cTn id="32" dur="100" fill="hold"/>
                                        <p:tgtEl>
                                          <p:spTgt spid="13"/>
                                        </p:tgtEl>
                                      </p:cBhvr>
                                      <p:by x="95000" y="95000"/>
                                    </p:animScale>
                                  </p:childTnLst>
                                </p:cTn>
                              </p:par>
                            </p:childTnLst>
                          </p:cTn>
                        </p:par>
                        <p:par>
                          <p:cTn id="33" fill="hold">
                            <p:stCondLst>
                              <p:cond delay="2850"/>
                            </p:stCondLst>
                            <p:childTnLst>
                              <p:par>
                                <p:cTn id="34" presetID="2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p:cBhvr>
                                        <p:cTn id="36" dur="500"/>
                                        <p:tgtEl>
                                          <p:spTgt spid="17"/>
                                        </p:tgtEl>
                                      </p:cBhvr>
                                    </p:animEffect>
                                  </p:childTnLst>
                                </p:cTn>
                              </p:par>
                            </p:childTnLst>
                          </p:cTn>
                        </p:par>
                        <p:par>
                          <p:cTn id="37" fill="hold">
                            <p:stCondLst>
                              <p:cond delay="3350"/>
                            </p:stCondLst>
                            <p:childTnLst>
                              <p:par>
                                <p:cTn id="38" presetID="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300" fill="hold"/>
                                        <p:tgtEl>
                                          <p:spTgt spid="14"/>
                                        </p:tgtEl>
                                        <p:attrNameLst>
                                          <p:attrName>ppt_x</p:attrName>
                                        </p:attrNameLst>
                                      </p:cBhvr>
                                      <p:tavLst>
                                        <p:tav tm="0">
                                          <p:val>
                                            <p:strVal val="0-#ppt_w/2"/>
                                          </p:val>
                                        </p:tav>
                                        <p:tav tm="100000">
                                          <p:val>
                                            <p:strVal val="#ppt_x"/>
                                          </p:val>
                                        </p:tav>
                                      </p:tavLst>
                                    </p:anim>
                                    <p:anim calcmode="lin" valueType="num">
                                      <p:cBhvr>
                                        <p:cTn id="41" dur="3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3850"/>
                            </p:stCondLst>
                            <p:childTnLst>
                              <p:par>
                                <p:cTn id="43" presetID="6" presetClass="emph" presetSubtype="0" fill="hold" grpId="1" nodeType="afterEffect">
                                  <p:stCondLst>
                                    <p:cond delay="0"/>
                                  </p:stCondLst>
                                  <p:childTnLst>
                                    <p:animScale>
                                      <p:cBhvr>
                                        <p:cTn id="44" dur="100" fill="hold"/>
                                        <p:tgtEl>
                                          <p:spTgt spid="14"/>
                                        </p:tgtEl>
                                      </p:cBhvr>
                                      <p:by x="105000" y="105000"/>
                                    </p:animScale>
                                  </p:childTnLst>
                                </p:cTn>
                              </p:par>
                            </p:childTnLst>
                          </p:cTn>
                        </p:par>
                        <p:par>
                          <p:cTn id="45" fill="hold">
                            <p:stCondLst>
                              <p:cond delay="4350"/>
                            </p:stCondLst>
                            <p:childTnLst>
                              <p:par>
                                <p:cTn id="46" presetID="6" presetClass="emph" presetSubtype="0" decel="100000" fill="hold" grpId="2" nodeType="afterEffect">
                                  <p:stCondLst>
                                    <p:cond delay="0"/>
                                  </p:stCondLst>
                                  <p:childTnLst>
                                    <p:animScale>
                                      <p:cBhvr>
                                        <p:cTn id="47" dur="100" fill="hold"/>
                                        <p:tgtEl>
                                          <p:spTgt spid="14"/>
                                        </p:tgtEl>
                                      </p:cBhvr>
                                      <p:by x="95000" y="95000"/>
                                    </p:animScale>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p:cBhvr>
                                        <p:cTn id="51" dur="500"/>
                                        <p:tgtEl>
                                          <p:spTgt spid="12"/>
                                        </p:tgtEl>
                                      </p:cBhvr>
                                    </p:animEffect>
                                  </p:childTnLst>
                                </p:cTn>
                              </p:par>
                            </p:childTnLst>
                          </p:cTn>
                        </p:par>
                        <p:par>
                          <p:cTn id="52" fill="hold">
                            <p:stCondLst>
                              <p:cond delay="5350"/>
                            </p:stCondLst>
                            <p:childTnLst>
                              <p:par>
                                <p:cTn id="53" presetID="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300" fill="hold"/>
                                        <p:tgtEl>
                                          <p:spTgt spid="16"/>
                                        </p:tgtEl>
                                        <p:attrNameLst>
                                          <p:attrName>ppt_x</p:attrName>
                                        </p:attrNameLst>
                                      </p:cBhvr>
                                      <p:tavLst>
                                        <p:tav tm="0">
                                          <p:val>
                                            <p:strVal val="0-#ppt_w/2"/>
                                          </p:val>
                                        </p:tav>
                                        <p:tav tm="100000">
                                          <p:val>
                                            <p:strVal val="#ppt_x"/>
                                          </p:val>
                                        </p:tav>
                                      </p:tavLst>
                                    </p:anim>
                                    <p:anim calcmode="lin" valueType="num">
                                      <p:cBhvr>
                                        <p:cTn id="56" dur="3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850"/>
                            </p:stCondLst>
                            <p:childTnLst>
                              <p:par>
                                <p:cTn id="58" presetID="6" presetClass="emph" presetSubtype="0" fill="hold" grpId="1" nodeType="afterEffect">
                                  <p:stCondLst>
                                    <p:cond delay="0"/>
                                  </p:stCondLst>
                                  <p:childTnLst>
                                    <p:animScale>
                                      <p:cBhvr>
                                        <p:cTn id="59" dur="100" fill="hold"/>
                                        <p:tgtEl>
                                          <p:spTgt spid="16"/>
                                        </p:tgtEl>
                                      </p:cBhvr>
                                      <p:by x="105000" y="105000"/>
                                    </p:animScale>
                                  </p:childTnLst>
                                </p:cTn>
                              </p:par>
                            </p:childTnLst>
                          </p:cTn>
                        </p:par>
                        <p:par>
                          <p:cTn id="60" fill="hold">
                            <p:stCondLst>
                              <p:cond delay="6350"/>
                            </p:stCondLst>
                            <p:childTnLst>
                              <p:par>
                                <p:cTn id="61" presetID="6" presetClass="emph" presetSubtype="0" decel="100000" fill="hold" grpId="2" nodeType="afterEffect">
                                  <p:stCondLst>
                                    <p:cond delay="0"/>
                                  </p:stCondLst>
                                  <p:childTnLst>
                                    <p:animScale>
                                      <p:cBhvr>
                                        <p:cTn id="62" dur="100" fill="hold"/>
                                        <p:tgtEl>
                                          <p:spTgt spid="16"/>
                                        </p:tgtEl>
                                      </p:cBhvr>
                                      <p:by x="95000" y="95000"/>
                                    </p:animScale>
                                  </p:childTnLst>
                                </p:cTn>
                              </p:par>
                            </p:childTnLst>
                          </p:cTn>
                        </p:par>
                        <p:par>
                          <p:cTn id="63" fill="hold">
                            <p:stCondLst>
                              <p:cond delay="685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p:cBhvr>
                                        <p:cTn id="66" dur="500"/>
                                        <p:tgtEl>
                                          <p:spTgt spid="18"/>
                                        </p:tgtEl>
                                      </p:cBhvr>
                                    </p:animEffect>
                                  </p:childTnLst>
                                </p:cTn>
                              </p:par>
                            </p:childTnLst>
                          </p:cTn>
                        </p:par>
                        <p:par>
                          <p:cTn id="67" fill="hold">
                            <p:stCondLst>
                              <p:cond delay="7350"/>
                            </p:stCondLst>
                            <p:childTnLst>
                              <p:par>
                                <p:cTn id="68" presetID="2" presetClass="entr" presetSubtype="8"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300" fill="hold"/>
                                        <p:tgtEl>
                                          <p:spTgt spid="15"/>
                                        </p:tgtEl>
                                        <p:attrNameLst>
                                          <p:attrName>ppt_x</p:attrName>
                                        </p:attrNameLst>
                                      </p:cBhvr>
                                      <p:tavLst>
                                        <p:tav tm="0">
                                          <p:val>
                                            <p:strVal val="0-#ppt_w/2"/>
                                          </p:val>
                                        </p:tav>
                                        <p:tav tm="100000">
                                          <p:val>
                                            <p:strVal val="#ppt_x"/>
                                          </p:val>
                                        </p:tav>
                                      </p:tavLst>
                                    </p:anim>
                                    <p:anim calcmode="lin" valueType="num">
                                      <p:cBhvr>
                                        <p:cTn id="71" dur="300" fill="hold"/>
                                        <p:tgtEl>
                                          <p:spTgt spid="15"/>
                                        </p:tgtEl>
                                        <p:attrNameLst>
                                          <p:attrName>ppt_y</p:attrName>
                                        </p:attrNameLst>
                                      </p:cBhvr>
                                      <p:tavLst>
                                        <p:tav tm="0">
                                          <p:val>
                                            <p:strVal val="#ppt_y"/>
                                          </p:val>
                                        </p:tav>
                                        <p:tav tm="100000">
                                          <p:val>
                                            <p:strVal val="#ppt_y"/>
                                          </p:val>
                                        </p:tav>
                                      </p:tavLst>
                                    </p:anim>
                                  </p:childTnLst>
                                </p:cTn>
                              </p:par>
                            </p:childTnLst>
                          </p:cTn>
                        </p:par>
                        <p:par>
                          <p:cTn id="72" fill="hold">
                            <p:stCondLst>
                              <p:cond delay="7850"/>
                            </p:stCondLst>
                            <p:childTnLst>
                              <p:par>
                                <p:cTn id="73" presetID="6" presetClass="emph" presetSubtype="0" fill="hold" grpId="1" nodeType="afterEffect">
                                  <p:stCondLst>
                                    <p:cond delay="0"/>
                                  </p:stCondLst>
                                  <p:childTnLst>
                                    <p:animScale>
                                      <p:cBhvr>
                                        <p:cTn id="74" dur="100" fill="hold"/>
                                        <p:tgtEl>
                                          <p:spTgt spid="15"/>
                                        </p:tgtEl>
                                      </p:cBhvr>
                                      <p:by x="105000" y="105000"/>
                                    </p:animScale>
                                  </p:childTnLst>
                                </p:cTn>
                              </p:par>
                            </p:childTnLst>
                          </p:cTn>
                        </p:par>
                        <p:par>
                          <p:cTn id="75" fill="hold">
                            <p:stCondLst>
                              <p:cond delay="8350"/>
                            </p:stCondLst>
                            <p:childTnLst>
                              <p:par>
                                <p:cTn id="76" presetID="6" presetClass="emph" presetSubtype="0" decel="100000" fill="hold" grpId="2" nodeType="afterEffect">
                                  <p:stCondLst>
                                    <p:cond delay="0"/>
                                  </p:stCondLst>
                                  <p:childTnLst>
                                    <p:animScale>
                                      <p:cBhvr>
                                        <p:cTn id="77" dur="100" fill="hold"/>
                                        <p:tgtEl>
                                          <p:spTgt spid="15"/>
                                        </p:tgtEl>
                                      </p:cBhvr>
                                      <p:by x="95000" y="95000"/>
                                    </p:animScale>
                                  </p:childTnLst>
                                </p:cTn>
                              </p:par>
                            </p:childTnLst>
                          </p:cTn>
                        </p:par>
                        <p:par>
                          <p:cTn id="78" fill="hold">
                            <p:stCondLst>
                              <p:cond delay="885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p:cBhvr>
                                        <p:cTn id="81" dur="200"/>
                                        <p:tgtEl>
                                          <p:spTgt spid="19"/>
                                        </p:tgtEl>
                                      </p:cBhvr>
                                    </p:animEffect>
                                    <p:anim calcmode="lin" valueType="num">
                                      <p:cBhvr>
                                        <p:cTn id="82" dur="200" fill="hold"/>
                                        <p:tgtEl>
                                          <p:spTgt spid="19"/>
                                        </p:tgtEl>
                                        <p:attrNameLst>
                                          <p:attrName>ppt_x</p:attrName>
                                        </p:attrNameLst>
                                      </p:cBhvr>
                                      <p:tavLst>
                                        <p:tav tm="0">
                                          <p:val>
                                            <p:strVal val="#ppt_x"/>
                                          </p:val>
                                        </p:tav>
                                        <p:tav tm="100000">
                                          <p:val>
                                            <p:strVal val="#ppt_x"/>
                                          </p:val>
                                        </p:tav>
                                      </p:tavLst>
                                    </p:anim>
                                    <p:anim calcmode="lin" valueType="num">
                                      <p:cBhvr>
                                        <p:cTn id="83" dur="20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9350"/>
                            </p:stCondLst>
                            <p:childTnLst>
                              <p:par>
                                <p:cTn id="85" presetID="47"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p:cBhvr>
                                        <p:cTn id="87" dur="200"/>
                                        <p:tgtEl>
                                          <p:spTgt spid="20"/>
                                        </p:tgtEl>
                                      </p:cBhvr>
                                    </p:animEffect>
                                    <p:anim calcmode="lin" valueType="num">
                                      <p:cBhvr>
                                        <p:cTn id="88" dur="200" fill="hold"/>
                                        <p:tgtEl>
                                          <p:spTgt spid="20"/>
                                        </p:tgtEl>
                                        <p:attrNameLst>
                                          <p:attrName>ppt_x</p:attrName>
                                        </p:attrNameLst>
                                      </p:cBhvr>
                                      <p:tavLst>
                                        <p:tav tm="0">
                                          <p:val>
                                            <p:strVal val="#ppt_x"/>
                                          </p:val>
                                        </p:tav>
                                        <p:tav tm="100000">
                                          <p:val>
                                            <p:strVal val="#ppt_x"/>
                                          </p:val>
                                        </p:tav>
                                      </p:tavLst>
                                    </p:anim>
                                    <p:anim calcmode="lin" valueType="num">
                                      <p:cBhvr>
                                        <p:cTn id="89" dur="2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850"/>
                            </p:stCondLst>
                            <p:childTnLst>
                              <p:par>
                                <p:cTn id="91" presetID="47" presetClass="entr" presetSubtype="0"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p:cBhvr>
                                        <p:cTn id="93" dur="200"/>
                                        <p:tgtEl>
                                          <p:spTgt spid="21"/>
                                        </p:tgtEl>
                                      </p:cBhvr>
                                    </p:animEffect>
                                    <p:anim calcmode="lin" valueType="num">
                                      <p:cBhvr>
                                        <p:cTn id="94" dur="200" fill="hold"/>
                                        <p:tgtEl>
                                          <p:spTgt spid="21"/>
                                        </p:tgtEl>
                                        <p:attrNameLst>
                                          <p:attrName>ppt_x</p:attrName>
                                        </p:attrNameLst>
                                      </p:cBhvr>
                                      <p:tavLst>
                                        <p:tav tm="0">
                                          <p:val>
                                            <p:strVal val="#ppt_x"/>
                                          </p:val>
                                        </p:tav>
                                        <p:tav tm="100000">
                                          <p:val>
                                            <p:strVal val="#ppt_x"/>
                                          </p:val>
                                        </p:tav>
                                      </p:tavLst>
                                    </p:anim>
                                    <p:anim calcmode="lin" valueType="num">
                                      <p:cBhvr>
                                        <p:cTn id="95" dur="200" fill="hold"/>
                                        <p:tgtEl>
                                          <p:spTgt spid="21"/>
                                        </p:tgtEl>
                                        <p:attrNameLst>
                                          <p:attrName>ppt_y</p:attrName>
                                        </p:attrNameLst>
                                      </p:cBhvr>
                                      <p:tavLst>
                                        <p:tav tm="0">
                                          <p:val>
                                            <p:strVal val="#ppt_y-.1"/>
                                          </p:val>
                                        </p:tav>
                                        <p:tav tm="100000">
                                          <p:val>
                                            <p:strVal val="#ppt_y"/>
                                          </p:val>
                                        </p:tav>
                                      </p:tavLst>
                                    </p:anim>
                                  </p:childTnLst>
                                </p:cTn>
                              </p:par>
                            </p:childTnLst>
                          </p:cTn>
                        </p:par>
                        <p:par>
                          <p:cTn id="96" fill="hold">
                            <p:stCondLst>
                              <p:cond delay="10350"/>
                            </p:stCondLst>
                            <p:childTnLst>
                              <p:par>
                                <p:cTn id="97" presetID="47" presetClass="entr" presetSubtype="0"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p:cBhvr>
                                        <p:cTn id="99" dur="200"/>
                                        <p:tgtEl>
                                          <p:spTgt spid="22"/>
                                        </p:tgtEl>
                                      </p:cBhvr>
                                    </p:animEffect>
                                    <p:anim calcmode="lin" valueType="num">
                                      <p:cBhvr>
                                        <p:cTn id="100" dur="200" fill="hold"/>
                                        <p:tgtEl>
                                          <p:spTgt spid="22"/>
                                        </p:tgtEl>
                                        <p:attrNameLst>
                                          <p:attrName>ppt_x</p:attrName>
                                        </p:attrNameLst>
                                      </p:cBhvr>
                                      <p:tavLst>
                                        <p:tav tm="0">
                                          <p:val>
                                            <p:strVal val="#ppt_x"/>
                                          </p:val>
                                        </p:tav>
                                        <p:tav tm="100000">
                                          <p:val>
                                            <p:strVal val="#ppt_x"/>
                                          </p:val>
                                        </p:tav>
                                      </p:tavLst>
                                    </p:anim>
                                    <p:anim calcmode="lin" valueType="num">
                                      <p:cBhvr>
                                        <p:cTn id="101" dur="200" fill="hold"/>
                                        <p:tgtEl>
                                          <p:spTgt spid="22"/>
                                        </p:tgtEl>
                                        <p:attrNameLst>
                                          <p:attrName>ppt_y</p:attrName>
                                        </p:attrNameLst>
                                      </p:cBhvr>
                                      <p:tavLst>
                                        <p:tav tm="0">
                                          <p:val>
                                            <p:strVal val="#ppt_y-.1"/>
                                          </p:val>
                                        </p:tav>
                                        <p:tav tm="100000">
                                          <p:val>
                                            <p:strVal val="#ppt_y"/>
                                          </p:val>
                                        </p:tav>
                                      </p:tavLst>
                                    </p:anim>
                                  </p:childTnLst>
                                </p:cTn>
                              </p:par>
                            </p:childTnLst>
                          </p:cTn>
                        </p:par>
                        <p:par>
                          <p:cTn id="102" fill="hold">
                            <p:stCondLst>
                              <p:cond delay="10850"/>
                            </p:stCondLst>
                            <p:childTnLst>
                              <p:par>
                                <p:cTn id="103" presetID="47"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p:cBhvr>
                                        <p:cTn id="105" dur="200"/>
                                        <p:tgtEl>
                                          <p:spTgt spid="23"/>
                                        </p:tgtEl>
                                      </p:cBhvr>
                                    </p:animEffect>
                                    <p:anim calcmode="lin" valueType="num">
                                      <p:cBhvr>
                                        <p:cTn id="106" dur="200" fill="hold"/>
                                        <p:tgtEl>
                                          <p:spTgt spid="23"/>
                                        </p:tgtEl>
                                        <p:attrNameLst>
                                          <p:attrName>ppt_x</p:attrName>
                                        </p:attrNameLst>
                                      </p:cBhvr>
                                      <p:tavLst>
                                        <p:tav tm="0">
                                          <p:val>
                                            <p:strVal val="#ppt_x"/>
                                          </p:val>
                                        </p:tav>
                                        <p:tav tm="100000">
                                          <p:val>
                                            <p:strVal val="#ppt_x"/>
                                          </p:val>
                                        </p:tav>
                                      </p:tavLst>
                                    </p:anim>
                                    <p:anim calcmode="lin" valueType="num">
                                      <p:cBhvr>
                                        <p:cTn id="107" dur="200" fill="hold"/>
                                        <p:tgtEl>
                                          <p:spTgt spid="23"/>
                                        </p:tgtEl>
                                        <p:attrNameLst>
                                          <p:attrName>ppt_y</p:attrName>
                                        </p:attrNameLst>
                                      </p:cBhvr>
                                      <p:tavLst>
                                        <p:tav tm="0">
                                          <p:val>
                                            <p:strVal val="#ppt_y-.1"/>
                                          </p:val>
                                        </p:tav>
                                        <p:tav tm="100000">
                                          <p:val>
                                            <p:strVal val="#ppt_y"/>
                                          </p:val>
                                        </p:tav>
                                      </p:tavLst>
                                    </p:anim>
                                  </p:childTnLst>
                                </p:cTn>
                              </p:par>
                            </p:childTnLst>
                          </p:cTn>
                        </p:par>
                        <p:par>
                          <p:cTn id="108" fill="hold">
                            <p:stCondLst>
                              <p:cond delay="11350"/>
                            </p:stCondLst>
                            <p:childTnLst>
                              <p:par>
                                <p:cTn id="109" presetID="4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p:cBhvr>
                                        <p:cTn id="111" dur="200"/>
                                        <p:tgtEl>
                                          <p:spTgt spid="24"/>
                                        </p:tgtEl>
                                      </p:cBhvr>
                                    </p:animEffect>
                                    <p:anim calcmode="lin" valueType="num">
                                      <p:cBhvr>
                                        <p:cTn id="112" dur="200" fill="hold"/>
                                        <p:tgtEl>
                                          <p:spTgt spid="24"/>
                                        </p:tgtEl>
                                        <p:attrNameLst>
                                          <p:attrName>ppt_x</p:attrName>
                                        </p:attrNameLst>
                                      </p:cBhvr>
                                      <p:tavLst>
                                        <p:tav tm="0">
                                          <p:val>
                                            <p:strVal val="#ppt_x"/>
                                          </p:val>
                                        </p:tav>
                                        <p:tav tm="100000">
                                          <p:val>
                                            <p:strVal val="#ppt_x"/>
                                          </p:val>
                                        </p:tav>
                                      </p:tavLst>
                                    </p:anim>
                                    <p:anim calcmode="lin" valueType="num">
                                      <p:cBhvr>
                                        <p:cTn id="113" dur="200" fill="hold"/>
                                        <p:tgtEl>
                                          <p:spTgt spid="24"/>
                                        </p:tgtEl>
                                        <p:attrNameLst>
                                          <p:attrName>ppt_y</p:attrName>
                                        </p:attrNameLst>
                                      </p:cBhvr>
                                      <p:tavLst>
                                        <p:tav tm="0">
                                          <p:val>
                                            <p:strVal val="#ppt_y-.1"/>
                                          </p:val>
                                        </p:tav>
                                        <p:tav tm="100000">
                                          <p:val>
                                            <p:strVal val="#ppt_y"/>
                                          </p:val>
                                        </p:tav>
                                      </p:tavLst>
                                    </p:anim>
                                  </p:childTnLst>
                                </p:cTn>
                              </p:par>
                            </p:childTnLst>
                          </p:cTn>
                        </p:par>
                        <p:par>
                          <p:cTn id="114" fill="hold">
                            <p:stCondLst>
                              <p:cond delay="11850"/>
                            </p:stCondLst>
                            <p:childTnLst>
                              <p:par>
                                <p:cTn id="115" presetID="47" presetClass="entr" presetSubtype="0"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p:cBhvr>
                                        <p:cTn id="117" dur="200"/>
                                        <p:tgtEl>
                                          <p:spTgt spid="25"/>
                                        </p:tgtEl>
                                      </p:cBhvr>
                                    </p:animEffect>
                                    <p:anim calcmode="lin" valueType="num">
                                      <p:cBhvr>
                                        <p:cTn id="118" dur="200" fill="hold"/>
                                        <p:tgtEl>
                                          <p:spTgt spid="25"/>
                                        </p:tgtEl>
                                        <p:attrNameLst>
                                          <p:attrName>ppt_x</p:attrName>
                                        </p:attrNameLst>
                                      </p:cBhvr>
                                      <p:tavLst>
                                        <p:tav tm="0">
                                          <p:val>
                                            <p:strVal val="#ppt_x"/>
                                          </p:val>
                                        </p:tav>
                                        <p:tav tm="100000">
                                          <p:val>
                                            <p:strVal val="#ppt_x"/>
                                          </p:val>
                                        </p:tav>
                                      </p:tavLst>
                                    </p:anim>
                                    <p:anim calcmode="lin" valueType="num">
                                      <p:cBhvr>
                                        <p:cTn id="119" dur="200" fill="hold"/>
                                        <p:tgtEl>
                                          <p:spTgt spid="25"/>
                                        </p:tgtEl>
                                        <p:attrNameLst>
                                          <p:attrName>ppt_y</p:attrName>
                                        </p:attrNameLst>
                                      </p:cBhvr>
                                      <p:tavLst>
                                        <p:tav tm="0">
                                          <p:val>
                                            <p:strVal val="#ppt_y-.1"/>
                                          </p:val>
                                        </p:tav>
                                        <p:tav tm="100000">
                                          <p:val>
                                            <p:strVal val="#ppt_y"/>
                                          </p:val>
                                        </p:tav>
                                      </p:tavLst>
                                    </p:anim>
                                  </p:childTnLst>
                                </p:cTn>
                              </p:par>
                            </p:childTnLst>
                          </p:cTn>
                        </p:par>
                        <p:par>
                          <p:cTn id="120" fill="hold">
                            <p:stCondLst>
                              <p:cond delay="12350"/>
                            </p:stCondLst>
                            <p:childTnLst>
                              <p:par>
                                <p:cTn id="121" presetID="47" presetClass="entr" presetSubtype="0" fill="hold" grpId="0" nodeType="afterEffect">
                                  <p:stCondLst>
                                    <p:cond delay="0"/>
                                  </p:stCondLst>
                                  <p:childTnLst>
                                    <p:set>
                                      <p:cBhvr>
                                        <p:cTn id="122" dur="1" fill="hold">
                                          <p:stCondLst>
                                            <p:cond delay="0"/>
                                          </p:stCondLst>
                                        </p:cTn>
                                        <p:tgtEl>
                                          <p:spTgt spid="26"/>
                                        </p:tgtEl>
                                        <p:attrNameLst>
                                          <p:attrName>style.visibility</p:attrName>
                                        </p:attrNameLst>
                                      </p:cBhvr>
                                      <p:to>
                                        <p:strVal val="visible"/>
                                      </p:to>
                                    </p:set>
                                    <p:animEffect>
                                      <p:cBhvr>
                                        <p:cTn id="123" dur="200"/>
                                        <p:tgtEl>
                                          <p:spTgt spid="26"/>
                                        </p:tgtEl>
                                      </p:cBhvr>
                                    </p:animEffect>
                                    <p:anim calcmode="lin" valueType="num">
                                      <p:cBhvr>
                                        <p:cTn id="124" dur="200" fill="hold"/>
                                        <p:tgtEl>
                                          <p:spTgt spid="26"/>
                                        </p:tgtEl>
                                        <p:attrNameLst>
                                          <p:attrName>ppt_x</p:attrName>
                                        </p:attrNameLst>
                                      </p:cBhvr>
                                      <p:tavLst>
                                        <p:tav tm="0">
                                          <p:val>
                                            <p:strVal val="#ppt_x"/>
                                          </p:val>
                                        </p:tav>
                                        <p:tav tm="100000">
                                          <p:val>
                                            <p:strVal val="#ppt_x"/>
                                          </p:val>
                                        </p:tav>
                                      </p:tavLst>
                                    </p:anim>
                                    <p:anim calcmode="lin" valueType="num">
                                      <p:cBhvr>
                                        <p:cTn id="125" dur="2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ldLvl="0" animBg="1" autoUpdateAnimBg="0"/>
      <p:bldP spid="13" grpId="0" bldLvl="0" animBg="1" autoUpdateAnimBg="0"/>
      <p:bldP spid="13" grpId="1" bldLvl="0" animBg="1" autoUpdateAnimBg="0"/>
      <p:bldP spid="13" grpId="2" bldLvl="0" animBg="1" autoUpdateAnimBg="0"/>
      <p:bldP spid="14" grpId="0" bldLvl="0" animBg="1" autoUpdateAnimBg="0"/>
      <p:bldP spid="14" grpId="1" bldLvl="0" animBg="1" autoUpdateAnimBg="0"/>
      <p:bldP spid="14" grpId="2" bldLvl="0" animBg="1" autoUpdateAnimBg="0"/>
      <p:bldP spid="15" grpId="0" bldLvl="0" animBg="1" autoUpdateAnimBg="0"/>
      <p:bldP spid="15" grpId="1" bldLvl="0" animBg="1" autoUpdateAnimBg="0"/>
      <p:bldP spid="15" grpId="2" bldLvl="0" animBg="1" autoUpdateAnimBg="0"/>
      <p:bldP spid="16" grpId="0" bldLvl="0" animBg="1" autoUpdateAnimBg="0"/>
      <p:bldP spid="16" grpId="1" bldLvl="0" animBg="1" autoUpdateAnimBg="0"/>
      <p:bldP spid="16" grpId="2" bldLvl="0" animBg="1" autoUpdateAnimBg="0"/>
      <p:bldP spid="17" grpId="0" bldLvl="0" animBg="1" autoUpdateAnimBg="0"/>
      <p:bldP spid="18" grpId="0" bldLvl="0" animBg="1" autoUpdateAnimBg="0"/>
      <p:bldP spid="19" grpId="0" animBg="1"/>
      <p:bldP spid="20" grpId="0" bldLvl="0" autoUpdateAnimBg="0"/>
      <p:bldP spid="21" grpId="0" animBg="1"/>
      <p:bldP spid="22" grpId="0" bldLvl="0" autoUpdateAnimBg="0"/>
      <p:bldP spid="23" grpId="0" animBg="1"/>
      <p:bldP spid="24" grpId="0" bldLvl="0" autoUpdateAnimBg="0"/>
      <p:bldP spid="25" grpId="0" animBg="1"/>
      <p:bldP spid="26"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116013" y="1617899"/>
            <a:ext cx="1229222" cy="1209202"/>
            <a:chOff x="1565181" y="1684182"/>
            <a:chExt cx="829062" cy="815560"/>
          </a:xfrm>
        </p:grpSpPr>
        <p:sp>
          <p:nvSpPr>
            <p:cNvPr id="13" name="Oval 9"/>
            <p:cNvSpPr>
              <a:spLocks noChangeArrowheads="1"/>
            </p:cNvSpPr>
            <p:nvPr/>
          </p:nvSpPr>
          <p:spPr bwMode="auto">
            <a:xfrm>
              <a:off x="1565181" y="1684182"/>
              <a:ext cx="829062" cy="815560"/>
            </a:xfrm>
            <a:prstGeom prst="ellipse">
              <a:avLst/>
            </a:prstGeom>
            <a:noFill/>
            <a:ln w="19050">
              <a:solidFill>
                <a:srgbClr val="D90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grpSp>
          <p:nvGrpSpPr>
            <p:cNvPr id="14" name="组合 13"/>
            <p:cNvGrpSpPr/>
            <p:nvPr/>
          </p:nvGrpSpPr>
          <p:grpSpPr>
            <a:xfrm>
              <a:off x="1713818" y="1877186"/>
              <a:ext cx="535580" cy="429552"/>
              <a:chOff x="3800628" y="1595448"/>
              <a:chExt cx="460300" cy="369175"/>
            </a:xfrm>
            <a:solidFill>
              <a:schemeClr val="tx1">
                <a:lumMod val="75000"/>
                <a:lumOff val="25000"/>
              </a:schemeClr>
            </a:solidFill>
          </p:grpSpPr>
          <p:sp>
            <p:nvSpPr>
              <p:cNvPr id="15" name="任意多边形 14"/>
              <p:cNvSpPr/>
              <p:nvPr/>
            </p:nvSpPr>
            <p:spPr>
              <a:xfrm>
                <a:off x="3800628" y="1595448"/>
                <a:ext cx="326907" cy="296623"/>
              </a:xfrm>
              <a:custGeom>
                <a:avLst/>
                <a:gdLst>
                  <a:gd name="connsiteX0" fmla="*/ 239603 w 352904"/>
                  <a:gd name="connsiteY0" fmla="*/ 73741 h 320958"/>
                  <a:gd name="connsiteX1" fmla="*/ 216743 w 352904"/>
                  <a:gd name="connsiteY1" fmla="*/ 96601 h 320958"/>
                  <a:gd name="connsiteX2" fmla="*/ 239603 w 352904"/>
                  <a:gd name="connsiteY2" fmla="*/ 119461 h 320958"/>
                  <a:gd name="connsiteX3" fmla="*/ 262463 w 352904"/>
                  <a:gd name="connsiteY3" fmla="*/ 96601 h 320958"/>
                  <a:gd name="connsiteX4" fmla="*/ 239603 w 352904"/>
                  <a:gd name="connsiteY4" fmla="*/ 73741 h 320958"/>
                  <a:gd name="connsiteX5" fmla="*/ 117334 w 352904"/>
                  <a:gd name="connsiteY5" fmla="*/ 73157 h 320958"/>
                  <a:gd name="connsiteX6" fmla="*/ 94474 w 352904"/>
                  <a:gd name="connsiteY6" fmla="*/ 96017 h 320958"/>
                  <a:gd name="connsiteX7" fmla="*/ 117334 w 352904"/>
                  <a:gd name="connsiteY7" fmla="*/ 118877 h 320958"/>
                  <a:gd name="connsiteX8" fmla="*/ 140194 w 352904"/>
                  <a:gd name="connsiteY8" fmla="*/ 96017 h 320958"/>
                  <a:gd name="connsiteX9" fmla="*/ 117334 w 352904"/>
                  <a:gd name="connsiteY9" fmla="*/ 73157 h 320958"/>
                  <a:gd name="connsiteX10" fmla="*/ 161445 w 352904"/>
                  <a:gd name="connsiteY10" fmla="*/ 676 h 320958"/>
                  <a:gd name="connsiteX11" fmla="*/ 273513 w 352904"/>
                  <a:gd name="connsiteY11" fmla="*/ 23593 h 320958"/>
                  <a:gd name="connsiteX12" fmla="*/ 352891 w 352904"/>
                  <a:gd name="connsiteY12" fmla="*/ 122075 h 320958"/>
                  <a:gd name="connsiteX13" fmla="*/ 352904 w 352904"/>
                  <a:gd name="connsiteY13" fmla="*/ 128507 h 320958"/>
                  <a:gd name="connsiteX14" fmla="*/ 315146 w 352904"/>
                  <a:gd name="connsiteY14" fmla="*/ 129922 h 320958"/>
                  <a:gd name="connsiteX15" fmla="*/ 268164 w 352904"/>
                  <a:gd name="connsiteY15" fmla="*/ 145994 h 320958"/>
                  <a:gd name="connsiteX16" fmla="*/ 197650 w 352904"/>
                  <a:gd name="connsiteY16" fmla="*/ 278970 h 320958"/>
                  <a:gd name="connsiteX17" fmla="*/ 207241 w 352904"/>
                  <a:gd name="connsiteY17" fmla="*/ 300331 h 320958"/>
                  <a:gd name="connsiteX18" fmla="*/ 171382 w 352904"/>
                  <a:gd name="connsiteY18" fmla="*/ 304251 h 320958"/>
                  <a:gd name="connsiteX19" fmla="*/ 112465 w 352904"/>
                  <a:gd name="connsiteY19" fmla="*/ 293615 h 320958"/>
                  <a:gd name="connsiteX20" fmla="*/ 51566 w 352904"/>
                  <a:gd name="connsiteY20" fmla="*/ 320958 h 320958"/>
                  <a:gd name="connsiteX21" fmla="*/ 55204 w 352904"/>
                  <a:gd name="connsiteY21" fmla="*/ 262286 h 320958"/>
                  <a:gd name="connsiteX22" fmla="*/ 56385 w 352904"/>
                  <a:gd name="connsiteY22" fmla="*/ 41109 h 320958"/>
                  <a:gd name="connsiteX23" fmla="*/ 161445 w 352904"/>
                  <a:gd name="connsiteY23" fmla="*/ 676 h 3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904" h="320958">
                    <a:moveTo>
                      <a:pt x="239603" y="73741"/>
                    </a:moveTo>
                    <a:cubicBezTo>
                      <a:pt x="226978" y="73741"/>
                      <a:pt x="216743" y="83976"/>
                      <a:pt x="216743" y="96601"/>
                    </a:cubicBezTo>
                    <a:cubicBezTo>
                      <a:pt x="216743" y="109226"/>
                      <a:pt x="226978" y="119461"/>
                      <a:pt x="239603" y="119461"/>
                    </a:cubicBezTo>
                    <a:cubicBezTo>
                      <a:pt x="252228" y="119461"/>
                      <a:pt x="262463" y="109226"/>
                      <a:pt x="262463" y="96601"/>
                    </a:cubicBezTo>
                    <a:cubicBezTo>
                      <a:pt x="262463" y="83976"/>
                      <a:pt x="252228" y="73741"/>
                      <a:pt x="239603" y="73741"/>
                    </a:cubicBezTo>
                    <a:close/>
                    <a:moveTo>
                      <a:pt x="117334" y="73157"/>
                    </a:moveTo>
                    <a:cubicBezTo>
                      <a:pt x="104709" y="73157"/>
                      <a:pt x="94474" y="83392"/>
                      <a:pt x="94474" y="96017"/>
                    </a:cubicBezTo>
                    <a:cubicBezTo>
                      <a:pt x="94474" y="108642"/>
                      <a:pt x="104709" y="118877"/>
                      <a:pt x="117334" y="118877"/>
                    </a:cubicBezTo>
                    <a:cubicBezTo>
                      <a:pt x="129959" y="118877"/>
                      <a:pt x="140194" y="108642"/>
                      <a:pt x="140194" y="96017"/>
                    </a:cubicBezTo>
                    <a:cubicBezTo>
                      <a:pt x="140194" y="83392"/>
                      <a:pt x="129959" y="73157"/>
                      <a:pt x="117334" y="73157"/>
                    </a:cubicBezTo>
                    <a:close/>
                    <a:moveTo>
                      <a:pt x="161445" y="676"/>
                    </a:moveTo>
                    <a:cubicBezTo>
                      <a:pt x="199745" y="-2414"/>
                      <a:pt x="239214" y="5055"/>
                      <a:pt x="273513" y="23593"/>
                    </a:cubicBezTo>
                    <a:cubicBezTo>
                      <a:pt x="316394" y="46769"/>
                      <a:pt x="343628" y="82874"/>
                      <a:pt x="352891" y="122075"/>
                    </a:cubicBezTo>
                    <a:lnTo>
                      <a:pt x="352904" y="128507"/>
                    </a:lnTo>
                    <a:lnTo>
                      <a:pt x="315146" y="129922"/>
                    </a:lnTo>
                    <a:cubicBezTo>
                      <a:pt x="298889" y="132883"/>
                      <a:pt x="282999" y="138217"/>
                      <a:pt x="268164" y="145994"/>
                    </a:cubicBezTo>
                    <a:cubicBezTo>
                      <a:pt x="213736" y="174528"/>
                      <a:pt x="187797" y="228001"/>
                      <a:pt x="197650" y="278970"/>
                    </a:cubicBezTo>
                    <a:lnTo>
                      <a:pt x="207241" y="300331"/>
                    </a:lnTo>
                    <a:lnTo>
                      <a:pt x="171382" y="304251"/>
                    </a:lnTo>
                    <a:cubicBezTo>
                      <a:pt x="151598" y="303607"/>
                      <a:pt x="131691" y="300131"/>
                      <a:pt x="112465" y="293615"/>
                    </a:cubicBezTo>
                    <a:lnTo>
                      <a:pt x="51566" y="320958"/>
                    </a:lnTo>
                    <a:lnTo>
                      <a:pt x="55204" y="262286"/>
                    </a:lnTo>
                    <a:cubicBezTo>
                      <a:pt x="-18866" y="201954"/>
                      <a:pt x="-18326" y="100862"/>
                      <a:pt x="56385" y="41109"/>
                    </a:cubicBezTo>
                    <a:cubicBezTo>
                      <a:pt x="86012" y="17414"/>
                      <a:pt x="123145" y="3766"/>
                      <a:pt x="161445" y="676"/>
                    </a:cubicBezTo>
                    <a:close/>
                  </a:path>
                </a:pathLst>
              </a:custGeom>
              <a:solidFill>
                <a:srgbClr val="D906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sp>
            <p:nvSpPr>
              <p:cNvPr id="16" name="任意多边形 15"/>
              <p:cNvSpPr/>
              <p:nvPr/>
            </p:nvSpPr>
            <p:spPr>
              <a:xfrm>
                <a:off x="3992844" y="1717577"/>
                <a:ext cx="268084" cy="247046"/>
              </a:xfrm>
              <a:custGeom>
                <a:avLst/>
                <a:gdLst>
                  <a:gd name="connsiteX0" fmla="*/ 102711 w 289403"/>
                  <a:gd name="connsiteY0" fmla="*/ 68763 h 267313"/>
                  <a:gd name="connsiteX1" fmla="*/ 79851 w 289403"/>
                  <a:gd name="connsiteY1" fmla="*/ 91623 h 267313"/>
                  <a:gd name="connsiteX2" fmla="*/ 102711 w 289403"/>
                  <a:gd name="connsiteY2" fmla="*/ 114483 h 267313"/>
                  <a:gd name="connsiteX3" fmla="*/ 125571 w 289403"/>
                  <a:gd name="connsiteY3" fmla="*/ 91623 h 267313"/>
                  <a:gd name="connsiteX4" fmla="*/ 102711 w 289403"/>
                  <a:gd name="connsiteY4" fmla="*/ 68763 h 267313"/>
                  <a:gd name="connsiteX5" fmla="*/ 196923 w 289403"/>
                  <a:gd name="connsiteY5" fmla="*/ 64783 h 267313"/>
                  <a:gd name="connsiteX6" fmla="*/ 174063 w 289403"/>
                  <a:gd name="connsiteY6" fmla="*/ 87643 h 267313"/>
                  <a:gd name="connsiteX7" fmla="*/ 196923 w 289403"/>
                  <a:gd name="connsiteY7" fmla="*/ 110503 h 267313"/>
                  <a:gd name="connsiteX8" fmla="*/ 219783 w 289403"/>
                  <a:gd name="connsiteY8" fmla="*/ 87643 h 267313"/>
                  <a:gd name="connsiteX9" fmla="*/ 196923 w 289403"/>
                  <a:gd name="connsiteY9" fmla="*/ 64783 h 267313"/>
                  <a:gd name="connsiteX10" fmla="*/ 162659 w 289403"/>
                  <a:gd name="connsiteY10" fmla="*/ 959 h 267313"/>
                  <a:gd name="connsiteX11" fmla="*/ 246984 w 289403"/>
                  <a:gd name="connsiteY11" fmla="*/ 36272 h 267313"/>
                  <a:gd name="connsiteX12" fmla="*/ 241587 w 289403"/>
                  <a:gd name="connsiteY12" fmla="*/ 216018 h 267313"/>
                  <a:gd name="connsiteX13" fmla="*/ 245391 w 289403"/>
                  <a:gd name="connsiteY13" fmla="*/ 267313 h 267313"/>
                  <a:gd name="connsiteX14" fmla="*/ 194273 w 289403"/>
                  <a:gd name="connsiteY14" fmla="*/ 240402 h 267313"/>
                  <a:gd name="connsiteX15" fmla="*/ 23095 w 289403"/>
                  <a:gd name="connsiteY15" fmla="*/ 191102 h 267313"/>
                  <a:gd name="connsiteX16" fmla="*/ 70781 w 289403"/>
                  <a:gd name="connsiteY16" fmla="*/ 17404 h 267313"/>
                  <a:gd name="connsiteX17" fmla="*/ 162659 w 289403"/>
                  <a:gd name="connsiteY17" fmla="*/ 959 h 26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403" h="267313">
                    <a:moveTo>
                      <a:pt x="102711" y="68763"/>
                    </a:moveTo>
                    <a:cubicBezTo>
                      <a:pt x="90086" y="68763"/>
                      <a:pt x="79851" y="78998"/>
                      <a:pt x="79851" y="91623"/>
                    </a:cubicBezTo>
                    <a:cubicBezTo>
                      <a:pt x="79851" y="104248"/>
                      <a:pt x="90086" y="114483"/>
                      <a:pt x="102711" y="114483"/>
                    </a:cubicBezTo>
                    <a:cubicBezTo>
                      <a:pt x="115336" y="114483"/>
                      <a:pt x="125571" y="104248"/>
                      <a:pt x="125571" y="91623"/>
                    </a:cubicBezTo>
                    <a:cubicBezTo>
                      <a:pt x="125571" y="78998"/>
                      <a:pt x="115336" y="68763"/>
                      <a:pt x="102711" y="68763"/>
                    </a:cubicBezTo>
                    <a:close/>
                    <a:moveTo>
                      <a:pt x="196923" y="64783"/>
                    </a:moveTo>
                    <a:cubicBezTo>
                      <a:pt x="184298" y="64783"/>
                      <a:pt x="174063" y="75018"/>
                      <a:pt x="174063" y="87643"/>
                    </a:cubicBezTo>
                    <a:cubicBezTo>
                      <a:pt x="174063" y="100268"/>
                      <a:pt x="184298" y="110503"/>
                      <a:pt x="196923" y="110503"/>
                    </a:cubicBezTo>
                    <a:cubicBezTo>
                      <a:pt x="209548" y="110503"/>
                      <a:pt x="219783" y="100268"/>
                      <a:pt x="219783" y="87643"/>
                    </a:cubicBezTo>
                    <a:cubicBezTo>
                      <a:pt x="219783" y="75018"/>
                      <a:pt x="209548" y="64783"/>
                      <a:pt x="196923" y="64783"/>
                    </a:cubicBezTo>
                    <a:close/>
                    <a:moveTo>
                      <a:pt x="162659" y="959"/>
                    </a:moveTo>
                    <a:cubicBezTo>
                      <a:pt x="193753" y="4289"/>
                      <a:pt x="223587" y="16245"/>
                      <a:pt x="246984" y="36272"/>
                    </a:cubicBezTo>
                    <a:cubicBezTo>
                      <a:pt x="305610" y="86454"/>
                      <a:pt x="303147" y="168484"/>
                      <a:pt x="241587" y="216018"/>
                    </a:cubicBezTo>
                    <a:lnTo>
                      <a:pt x="245391" y="267313"/>
                    </a:lnTo>
                    <a:lnTo>
                      <a:pt x="194273" y="240402"/>
                    </a:lnTo>
                    <a:cubicBezTo>
                      <a:pt x="130775" y="260233"/>
                      <a:pt x="59710" y="239766"/>
                      <a:pt x="23095" y="191102"/>
                    </a:cubicBezTo>
                    <a:cubicBezTo>
                      <a:pt x="-21311" y="132084"/>
                      <a:pt x="323" y="53281"/>
                      <a:pt x="70781" y="17404"/>
                    </a:cubicBezTo>
                    <a:cubicBezTo>
                      <a:pt x="99213" y="2927"/>
                      <a:pt x="131566" y="-2370"/>
                      <a:pt x="162659" y="959"/>
                    </a:cubicBezTo>
                    <a:close/>
                  </a:path>
                </a:pathLst>
              </a:custGeom>
              <a:solidFill>
                <a:srgbClr val="D906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grpSp>
      </p:grpSp>
      <p:grpSp>
        <p:nvGrpSpPr>
          <p:cNvPr id="17" name="组合 16"/>
          <p:cNvGrpSpPr/>
          <p:nvPr/>
        </p:nvGrpSpPr>
        <p:grpSpPr>
          <a:xfrm>
            <a:off x="4931460" y="1611429"/>
            <a:ext cx="1229222" cy="1209202"/>
            <a:chOff x="6660001" y="1684182"/>
            <a:chExt cx="829062" cy="815560"/>
          </a:xfrm>
        </p:grpSpPr>
        <p:sp>
          <p:nvSpPr>
            <p:cNvPr id="18" name="Oval 9"/>
            <p:cNvSpPr>
              <a:spLocks noChangeArrowheads="1"/>
            </p:cNvSpPr>
            <p:nvPr/>
          </p:nvSpPr>
          <p:spPr bwMode="auto">
            <a:xfrm>
              <a:off x="6660001" y="1684182"/>
              <a:ext cx="829062" cy="815560"/>
            </a:xfrm>
            <a:prstGeom prst="ellipse">
              <a:avLst/>
            </a:prstGeom>
            <a:noFill/>
            <a:ln w="19050">
              <a:solidFill>
                <a:srgbClr val="D90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sp>
          <p:nvSpPr>
            <p:cNvPr id="19" name="任意多边形 18"/>
            <p:cNvSpPr/>
            <p:nvPr/>
          </p:nvSpPr>
          <p:spPr>
            <a:xfrm flipH="1">
              <a:off x="6833235" y="1818954"/>
              <a:ext cx="482594" cy="438710"/>
            </a:xfrm>
            <a:custGeom>
              <a:avLst/>
              <a:gdLst>
                <a:gd name="connsiteX0" fmla="*/ 803003 w 1250950"/>
                <a:gd name="connsiteY0" fmla="*/ 863471 h 1139853"/>
                <a:gd name="connsiteX1" fmla="*/ 820326 w 1250950"/>
                <a:gd name="connsiteY1" fmla="*/ 865925 h 1139853"/>
                <a:gd name="connsiteX2" fmla="*/ 1090156 w 1250950"/>
                <a:gd name="connsiteY2" fmla="*/ 1025268 h 1139853"/>
                <a:gd name="connsiteX3" fmla="*/ 1098216 w 1250950"/>
                <a:gd name="connsiteY3" fmla="*/ 1056576 h 1139853"/>
                <a:gd name="connsiteX4" fmla="*/ 1098216 w 1250950"/>
                <a:gd name="connsiteY4" fmla="*/ 1056575 h 1139853"/>
                <a:gd name="connsiteX5" fmla="*/ 1066908 w 1250950"/>
                <a:gd name="connsiteY5" fmla="*/ 1064635 h 1139853"/>
                <a:gd name="connsiteX6" fmla="*/ 797078 w 1250950"/>
                <a:gd name="connsiteY6" fmla="*/ 905293 h 1139853"/>
                <a:gd name="connsiteX7" fmla="*/ 789018 w 1250950"/>
                <a:gd name="connsiteY7" fmla="*/ 873985 h 1139853"/>
                <a:gd name="connsiteX8" fmla="*/ 803003 w 1250950"/>
                <a:gd name="connsiteY8" fmla="*/ 863471 h 1139853"/>
                <a:gd name="connsiteX9" fmla="*/ 446224 w 1250950"/>
                <a:gd name="connsiteY9" fmla="*/ 862581 h 1139853"/>
                <a:gd name="connsiteX10" fmla="*/ 460274 w 1250950"/>
                <a:gd name="connsiteY10" fmla="*/ 873008 h 1139853"/>
                <a:gd name="connsiteX11" fmla="*/ 452409 w 1250950"/>
                <a:gd name="connsiteY11" fmla="*/ 904366 h 1139853"/>
                <a:gd name="connsiteX12" fmla="*/ 183572 w 1250950"/>
                <a:gd name="connsiteY12" fmla="*/ 1065379 h 1139853"/>
                <a:gd name="connsiteX13" fmla="*/ 152215 w 1250950"/>
                <a:gd name="connsiteY13" fmla="*/ 1057513 h 1139853"/>
                <a:gd name="connsiteX14" fmla="*/ 152216 w 1250950"/>
                <a:gd name="connsiteY14" fmla="*/ 1057514 h 1139853"/>
                <a:gd name="connsiteX15" fmla="*/ 160082 w 1250950"/>
                <a:gd name="connsiteY15" fmla="*/ 1026156 h 1139853"/>
                <a:gd name="connsiteX16" fmla="*/ 428917 w 1250950"/>
                <a:gd name="connsiteY16" fmla="*/ 865143 h 1139853"/>
                <a:gd name="connsiteX17" fmla="*/ 446224 w 1250950"/>
                <a:gd name="connsiteY17" fmla="*/ 862581 h 1139853"/>
                <a:gd name="connsiteX18" fmla="*/ 1250950 w 1250950"/>
                <a:gd name="connsiteY18" fmla="*/ 460461 h 1139853"/>
                <a:gd name="connsiteX19" fmla="*/ 640444 w 1250950"/>
                <a:gd name="connsiteY19" fmla="*/ 812938 h 1139853"/>
                <a:gd name="connsiteX20" fmla="*/ 625478 w 1250950"/>
                <a:gd name="connsiteY20" fmla="*/ 815382 h 1139853"/>
                <a:gd name="connsiteX21" fmla="*/ 626513 w 1250950"/>
                <a:gd name="connsiteY21" fmla="*/ 789509 h 1139853"/>
                <a:gd name="connsiteX22" fmla="*/ 625475 w 1250950"/>
                <a:gd name="connsiteY22" fmla="*/ 790124 h 1139853"/>
                <a:gd name="connsiteX23" fmla="*/ 624374 w 1250950"/>
                <a:gd name="connsiteY23" fmla="*/ 789472 h 1139853"/>
                <a:gd name="connsiteX24" fmla="*/ 625472 w 1250950"/>
                <a:gd name="connsiteY24" fmla="*/ 815381 h 1139853"/>
                <a:gd name="connsiteX25" fmla="*/ 610441 w 1250950"/>
                <a:gd name="connsiteY25" fmla="*/ 812900 h 1139853"/>
                <a:gd name="connsiteX26" fmla="*/ 0 w 1250950"/>
                <a:gd name="connsiteY26" fmla="*/ 460461 h 1139853"/>
                <a:gd name="connsiteX27" fmla="*/ 0 w 1250950"/>
                <a:gd name="connsiteY27" fmla="*/ 991154 h 1139853"/>
                <a:gd name="connsiteX28" fmla="*/ 148699 w 1250950"/>
                <a:gd name="connsiteY28" fmla="*/ 1139853 h 1139853"/>
                <a:gd name="connsiteX29" fmla="*/ 1102251 w 1250950"/>
                <a:gd name="connsiteY29" fmla="*/ 1139853 h 1139853"/>
                <a:gd name="connsiteX30" fmla="*/ 1250950 w 1250950"/>
                <a:gd name="connsiteY30" fmla="*/ 991154 h 1139853"/>
                <a:gd name="connsiteX31" fmla="*/ 627124 w 1250950"/>
                <a:gd name="connsiteY31" fmla="*/ 0 h 1139853"/>
                <a:gd name="connsiteX32" fmla="*/ 625476 w 1250950"/>
                <a:gd name="connsiteY32" fmla="*/ 254 h 1139853"/>
                <a:gd name="connsiteX33" fmla="*/ 623826 w 1250950"/>
                <a:gd name="connsiteY33" fmla="*/ 0 h 1139853"/>
                <a:gd name="connsiteX34" fmla="*/ 516466 w 1250950"/>
                <a:gd name="connsiteY34" fmla="*/ 33878 h 1139853"/>
                <a:gd name="connsiteX35" fmla="*/ 513210 w 1250950"/>
                <a:gd name="connsiteY35" fmla="*/ 37558 h 1139853"/>
                <a:gd name="connsiteX36" fmla="*/ 28743 w 1250950"/>
                <a:gd name="connsiteY36" fmla="*/ 358393 h 1139853"/>
                <a:gd name="connsiteX37" fmla="*/ 29589 w 1250950"/>
                <a:gd name="connsiteY37" fmla="*/ 359776 h 1139853"/>
                <a:gd name="connsiteX38" fmla="*/ 28088 w 1250950"/>
                <a:gd name="connsiteY38" fmla="*/ 360547 h 1139853"/>
                <a:gd name="connsiteX39" fmla="*/ 7537 w 1250950"/>
                <a:gd name="connsiteY39" fmla="*/ 383769 h 1139853"/>
                <a:gd name="connsiteX40" fmla="*/ 1043 w 1250950"/>
                <a:gd name="connsiteY40" fmla="*/ 408272 h 1139853"/>
                <a:gd name="connsiteX41" fmla="*/ 342824 w 1250950"/>
                <a:gd name="connsiteY41" fmla="*/ 605599 h 1139853"/>
                <a:gd name="connsiteX42" fmla="*/ 342108 w 1250950"/>
                <a:gd name="connsiteY42" fmla="*/ 603872 h 1139853"/>
                <a:gd name="connsiteX43" fmla="*/ 342108 w 1250950"/>
                <a:gd name="connsiteY43" fmla="*/ 412515 h 1139853"/>
                <a:gd name="connsiteX44" fmla="*/ 389949 w 1250950"/>
                <a:gd name="connsiteY44" fmla="*/ 364674 h 1139853"/>
                <a:gd name="connsiteX45" fmla="*/ 863386 w 1250950"/>
                <a:gd name="connsiteY45" fmla="*/ 364674 h 1139853"/>
                <a:gd name="connsiteX46" fmla="*/ 911227 w 1250950"/>
                <a:gd name="connsiteY46" fmla="*/ 412515 h 1139853"/>
                <a:gd name="connsiteX47" fmla="*/ 911227 w 1250950"/>
                <a:gd name="connsiteY47" fmla="*/ 603810 h 1139853"/>
                <a:gd name="connsiteX48" fmla="*/ 1249908 w 1250950"/>
                <a:gd name="connsiteY48" fmla="*/ 408272 h 1139853"/>
                <a:gd name="connsiteX49" fmla="*/ 1243414 w 1250950"/>
                <a:gd name="connsiteY49" fmla="*/ 383769 h 1139853"/>
                <a:gd name="connsiteX50" fmla="*/ 1222862 w 1250950"/>
                <a:gd name="connsiteY50" fmla="*/ 360547 h 1139853"/>
                <a:gd name="connsiteX51" fmla="*/ 1221361 w 1250950"/>
                <a:gd name="connsiteY51" fmla="*/ 359776 h 1139853"/>
                <a:gd name="connsiteX52" fmla="*/ 1222208 w 1250950"/>
                <a:gd name="connsiteY52" fmla="*/ 358393 h 1139853"/>
                <a:gd name="connsiteX53" fmla="*/ 737741 w 1250950"/>
                <a:gd name="connsiteY53" fmla="*/ 37558 h 1139853"/>
                <a:gd name="connsiteX54" fmla="*/ 734485 w 1250950"/>
                <a:gd name="connsiteY54" fmla="*/ 33878 h 1139853"/>
                <a:gd name="connsiteX55" fmla="*/ 627124 w 1250950"/>
                <a:gd name="connsiteY55" fmla="*/ 0 h 113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50950" h="1139853">
                  <a:moveTo>
                    <a:pt x="803003" y="863471"/>
                  </a:moveTo>
                  <a:cubicBezTo>
                    <a:pt x="808669" y="862013"/>
                    <a:pt x="814891" y="862715"/>
                    <a:pt x="820326" y="865925"/>
                  </a:cubicBezTo>
                  <a:cubicBezTo>
                    <a:pt x="910269" y="919039"/>
                    <a:pt x="1000213" y="972154"/>
                    <a:pt x="1090156" y="1025268"/>
                  </a:cubicBezTo>
                  <a:cubicBezTo>
                    <a:pt x="1101027" y="1031688"/>
                    <a:pt x="1104636" y="1045705"/>
                    <a:pt x="1098216" y="1056576"/>
                  </a:cubicBezTo>
                  <a:lnTo>
                    <a:pt x="1098216" y="1056575"/>
                  </a:lnTo>
                  <a:cubicBezTo>
                    <a:pt x="1091796" y="1067446"/>
                    <a:pt x="1077779" y="1071055"/>
                    <a:pt x="1066908" y="1064635"/>
                  </a:cubicBezTo>
                  <a:lnTo>
                    <a:pt x="797078" y="905293"/>
                  </a:lnTo>
                  <a:cubicBezTo>
                    <a:pt x="786207" y="898874"/>
                    <a:pt x="782599" y="884856"/>
                    <a:pt x="789018" y="873985"/>
                  </a:cubicBezTo>
                  <a:cubicBezTo>
                    <a:pt x="792228" y="868550"/>
                    <a:pt x="797337" y="864930"/>
                    <a:pt x="803003" y="863471"/>
                  </a:cubicBezTo>
                  <a:close/>
                  <a:moveTo>
                    <a:pt x="446224" y="862581"/>
                  </a:moveTo>
                  <a:cubicBezTo>
                    <a:pt x="451899" y="864005"/>
                    <a:pt x="457031" y="867593"/>
                    <a:pt x="460274" y="873008"/>
                  </a:cubicBezTo>
                  <a:cubicBezTo>
                    <a:pt x="466761" y="883839"/>
                    <a:pt x="463239" y="897879"/>
                    <a:pt x="452409" y="904366"/>
                  </a:cubicBezTo>
                  <a:cubicBezTo>
                    <a:pt x="362797" y="958037"/>
                    <a:pt x="273184" y="1011708"/>
                    <a:pt x="183572" y="1065379"/>
                  </a:cubicBezTo>
                  <a:cubicBezTo>
                    <a:pt x="172741" y="1071866"/>
                    <a:pt x="158702" y="1068344"/>
                    <a:pt x="152215" y="1057513"/>
                  </a:cubicBezTo>
                  <a:lnTo>
                    <a:pt x="152216" y="1057514"/>
                  </a:lnTo>
                  <a:cubicBezTo>
                    <a:pt x="145729" y="1046683"/>
                    <a:pt x="149251" y="1032643"/>
                    <a:pt x="160082" y="1026156"/>
                  </a:cubicBezTo>
                  <a:lnTo>
                    <a:pt x="428917" y="865143"/>
                  </a:lnTo>
                  <a:cubicBezTo>
                    <a:pt x="434332" y="861899"/>
                    <a:pt x="440550" y="861158"/>
                    <a:pt x="446224" y="862581"/>
                  </a:cubicBezTo>
                  <a:close/>
                  <a:moveTo>
                    <a:pt x="1250950" y="460461"/>
                  </a:moveTo>
                  <a:lnTo>
                    <a:pt x="640444" y="812938"/>
                  </a:lnTo>
                  <a:lnTo>
                    <a:pt x="625478" y="815382"/>
                  </a:lnTo>
                  <a:lnTo>
                    <a:pt x="626513" y="789509"/>
                  </a:lnTo>
                  <a:lnTo>
                    <a:pt x="625475" y="790124"/>
                  </a:lnTo>
                  <a:lnTo>
                    <a:pt x="624374" y="789472"/>
                  </a:lnTo>
                  <a:lnTo>
                    <a:pt x="625472" y="815381"/>
                  </a:lnTo>
                  <a:lnTo>
                    <a:pt x="610441" y="812900"/>
                  </a:lnTo>
                  <a:lnTo>
                    <a:pt x="0" y="460461"/>
                  </a:lnTo>
                  <a:lnTo>
                    <a:pt x="0" y="991154"/>
                  </a:lnTo>
                  <a:cubicBezTo>
                    <a:pt x="0" y="1073278"/>
                    <a:pt x="66575" y="1139853"/>
                    <a:pt x="148699" y="1139853"/>
                  </a:cubicBezTo>
                  <a:lnTo>
                    <a:pt x="1102251" y="1139853"/>
                  </a:lnTo>
                  <a:cubicBezTo>
                    <a:pt x="1184375" y="1139853"/>
                    <a:pt x="1250950" y="1073278"/>
                    <a:pt x="1250950" y="991154"/>
                  </a:cubicBezTo>
                  <a:close/>
                  <a:moveTo>
                    <a:pt x="627124" y="0"/>
                  </a:moveTo>
                  <a:lnTo>
                    <a:pt x="625476" y="254"/>
                  </a:lnTo>
                  <a:lnTo>
                    <a:pt x="623826" y="0"/>
                  </a:lnTo>
                  <a:cubicBezTo>
                    <a:pt x="581900" y="0"/>
                    <a:pt x="543942" y="12947"/>
                    <a:pt x="516466" y="33878"/>
                  </a:cubicBezTo>
                  <a:lnTo>
                    <a:pt x="513210" y="37558"/>
                  </a:lnTo>
                  <a:lnTo>
                    <a:pt x="28743" y="358393"/>
                  </a:lnTo>
                  <a:lnTo>
                    <a:pt x="29589" y="359776"/>
                  </a:lnTo>
                  <a:lnTo>
                    <a:pt x="28088" y="360547"/>
                  </a:lnTo>
                  <a:cubicBezTo>
                    <a:pt x="19411" y="367157"/>
                    <a:pt x="12389" y="375028"/>
                    <a:pt x="7537" y="383769"/>
                  </a:cubicBezTo>
                  <a:lnTo>
                    <a:pt x="1043" y="408272"/>
                  </a:lnTo>
                  <a:lnTo>
                    <a:pt x="342824" y="605599"/>
                  </a:lnTo>
                  <a:lnTo>
                    <a:pt x="342108" y="603872"/>
                  </a:lnTo>
                  <a:lnTo>
                    <a:pt x="342108" y="412515"/>
                  </a:lnTo>
                  <a:cubicBezTo>
                    <a:pt x="342108" y="386093"/>
                    <a:pt x="363527" y="364674"/>
                    <a:pt x="389949" y="364674"/>
                  </a:cubicBezTo>
                  <a:lnTo>
                    <a:pt x="863386" y="364674"/>
                  </a:lnTo>
                  <a:cubicBezTo>
                    <a:pt x="889808" y="364674"/>
                    <a:pt x="911227" y="386093"/>
                    <a:pt x="911227" y="412515"/>
                  </a:cubicBezTo>
                  <a:lnTo>
                    <a:pt x="911227" y="603810"/>
                  </a:lnTo>
                  <a:lnTo>
                    <a:pt x="1249908" y="408272"/>
                  </a:lnTo>
                  <a:lnTo>
                    <a:pt x="1243414" y="383769"/>
                  </a:lnTo>
                  <a:cubicBezTo>
                    <a:pt x="1238561" y="375028"/>
                    <a:pt x="1231539" y="367157"/>
                    <a:pt x="1222862" y="360547"/>
                  </a:cubicBezTo>
                  <a:lnTo>
                    <a:pt x="1221361" y="359776"/>
                  </a:lnTo>
                  <a:lnTo>
                    <a:pt x="1222208" y="358393"/>
                  </a:lnTo>
                  <a:lnTo>
                    <a:pt x="737741" y="37558"/>
                  </a:lnTo>
                  <a:lnTo>
                    <a:pt x="734485" y="33878"/>
                  </a:lnTo>
                  <a:cubicBezTo>
                    <a:pt x="707008" y="12947"/>
                    <a:pt x="669051" y="0"/>
                    <a:pt x="627124" y="0"/>
                  </a:cubicBezTo>
                  <a:close/>
                </a:path>
              </a:pathLst>
            </a:custGeom>
            <a:solidFill>
              <a:srgbClr val="D906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grpSp>
      <p:grpSp>
        <p:nvGrpSpPr>
          <p:cNvPr id="20" name="组合 19"/>
          <p:cNvGrpSpPr/>
          <p:nvPr/>
        </p:nvGrpSpPr>
        <p:grpSpPr>
          <a:xfrm>
            <a:off x="3037913" y="1641637"/>
            <a:ext cx="1200870" cy="1200868"/>
            <a:chOff x="3502816" y="1286126"/>
            <a:chExt cx="687862" cy="687862"/>
          </a:xfrm>
        </p:grpSpPr>
        <p:sp>
          <p:nvSpPr>
            <p:cNvPr id="21" name="椭圆 20"/>
            <p:cNvSpPr/>
            <p:nvPr/>
          </p:nvSpPr>
          <p:spPr>
            <a:xfrm>
              <a:off x="3502816" y="1286126"/>
              <a:ext cx="687862" cy="687862"/>
            </a:xfrm>
            <a:prstGeom prst="ellipse">
              <a:avLst/>
            </a:prstGeom>
            <a:noFill/>
            <a:ln w="19050">
              <a:solidFill>
                <a:srgbClr val="D90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sp>
          <p:nvSpPr>
            <p:cNvPr id="22" name="任意多边形 21"/>
            <p:cNvSpPr/>
            <p:nvPr/>
          </p:nvSpPr>
          <p:spPr>
            <a:xfrm>
              <a:off x="3635741" y="1411295"/>
              <a:ext cx="422011" cy="425524"/>
            </a:xfrm>
            <a:custGeom>
              <a:avLst/>
              <a:gdLst>
                <a:gd name="connsiteX0" fmla="*/ 306653 w 617988"/>
                <a:gd name="connsiteY0" fmla="*/ 188483 h 633881"/>
                <a:gd name="connsiteX1" fmla="*/ 175019 w 617988"/>
                <a:gd name="connsiteY1" fmla="*/ 320117 h 633881"/>
                <a:gd name="connsiteX2" fmla="*/ 306653 w 617988"/>
                <a:gd name="connsiteY2" fmla="*/ 451751 h 633881"/>
                <a:gd name="connsiteX3" fmla="*/ 438287 w 617988"/>
                <a:gd name="connsiteY3" fmla="*/ 320117 h 633881"/>
                <a:gd name="connsiteX4" fmla="*/ 306653 w 617988"/>
                <a:gd name="connsiteY4" fmla="*/ 188483 h 633881"/>
                <a:gd name="connsiteX5" fmla="*/ 285953 w 617988"/>
                <a:gd name="connsiteY5" fmla="*/ 0 h 633881"/>
                <a:gd name="connsiteX6" fmla="*/ 459295 w 617988"/>
                <a:gd name="connsiteY6" fmla="*/ 39564 h 633881"/>
                <a:gd name="connsiteX7" fmla="*/ 447529 w 617988"/>
                <a:gd name="connsiteY7" fmla="*/ 91116 h 633881"/>
                <a:gd name="connsiteX8" fmla="*/ 454510 w 617988"/>
                <a:gd name="connsiteY8" fmla="*/ 94905 h 633881"/>
                <a:gd name="connsiteX9" fmla="*/ 492555 w 617988"/>
                <a:gd name="connsiteY9" fmla="*/ 127851 h 633881"/>
                <a:gd name="connsiteX10" fmla="*/ 540843 w 617988"/>
                <a:gd name="connsiteY10" fmla="*/ 104597 h 633881"/>
                <a:gd name="connsiteX11" fmla="*/ 617988 w 617988"/>
                <a:gd name="connsiteY11" fmla="*/ 264789 h 633881"/>
                <a:gd name="connsiteX12" fmla="*/ 568969 w 617988"/>
                <a:gd name="connsiteY12" fmla="*/ 288395 h 633881"/>
                <a:gd name="connsiteX13" fmla="*/ 572565 w 617988"/>
                <a:gd name="connsiteY13" fmla="*/ 316940 h 633881"/>
                <a:gd name="connsiteX14" fmla="*/ 569654 w 617988"/>
                <a:gd name="connsiteY14" fmla="*/ 345815 h 633881"/>
                <a:gd name="connsiteX15" fmla="*/ 617988 w 617988"/>
                <a:gd name="connsiteY15" fmla="*/ 369091 h 633881"/>
                <a:gd name="connsiteX16" fmla="*/ 540843 w 617988"/>
                <a:gd name="connsiteY16" fmla="*/ 529284 h 633881"/>
                <a:gd name="connsiteX17" fmla="*/ 493746 w 617988"/>
                <a:gd name="connsiteY17" fmla="*/ 506603 h 633881"/>
                <a:gd name="connsiteX18" fmla="*/ 454510 w 617988"/>
                <a:gd name="connsiteY18" fmla="*/ 538975 h 633881"/>
                <a:gd name="connsiteX19" fmla="*/ 447440 w 617988"/>
                <a:gd name="connsiteY19" fmla="*/ 542374 h 633881"/>
                <a:gd name="connsiteX20" fmla="*/ 459295 w 617988"/>
                <a:gd name="connsiteY20" fmla="*/ 594316 h 633881"/>
                <a:gd name="connsiteX21" fmla="*/ 285953 w 617988"/>
                <a:gd name="connsiteY21" fmla="*/ 633881 h 633881"/>
                <a:gd name="connsiteX22" fmla="*/ 273654 w 617988"/>
                <a:gd name="connsiteY22" fmla="*/ 579996 h 633881"/>
                <a:gd name="connsiteX23" fmla="*/ 225175 w 617988"/>
                <a:gd name="connsiteY23" fmla="*/ 572667 h 633881"/>
                <a:gd name="connsiteX24" fmla="*/ 217312 w 617988"/>
                <a:gd name="connsiteY24" fmla="*/ 569232 h 633881"/>
                <a:gd name="connsiteX25" fmla="*/ 184266 w 617988"/>
                <a:gd name="connsiteY25" fmla="*/ 610670 h 633881"/>
                <a:gd name="connsiteX26" fmla="*/ 45256 w 617988"/>
                <a:gd name="connsiteY26" fmla="*/ 499814 h 633881"/>
                <a:gd name="connsiteX27" fmla="*/ 78629 w 617988"/>
                <a:gd name="connsiteY27" fmla="*/ 457966 h 633881"/>
                <a:gd name="connsiteX28" fmla="*/ 58077 w 617988"/>
                <a:gd name="connsiteY28" fmla="*/ 421167 h 633881"/>
                <a:gd name="connsiteX29" fmla="*/ 53320 w 617988"/>
                <a:gd name="connsiteY29" fmla="*/ 405840 h 633881"/>
                <a:gd name="connsiteX30" fmla="*/ 0 w 617988"/>
                <a:gd name="connsiteY30" fmla="*/ 405840 h 633881"/>
                <a:gd name="connsiteX31" fmla="*/ 0 w 617988"/>
                <a:gd name="connsiteY31" fmla="*/ 228040 h 633881"/>
                <a:gd name="connsiteX32" fmla="*/ 53320 w 617988"/>
                <a:gd name="connsiteY32" fmla="*/ 228040 h 633881"/>
                <a:gd name="connsiteX33" fmla="*/ 58077 w 617988"/>
                <a:gd name="connsiteY33" fmla="*/ 212714 h 633881"/>
                <a:gd name="connsiteX34" fmla="*/ 79637 w 617988"/>
                <a:gd name="connsiteY34" fmla="*/ 177179 h 633881"/>
                <a:gd name="connsiteX35" fmla="*/ 45255 w 617988"/>
                <a:gd name="connsiteY35" fmla="*/ 134066 h 633881"/>
                <a:gd name="connsiteX36" fmla="*/ 184265 w 617988"/>
                <a:gd name="connsiteY36" fmla="*/ 23210 h 633881"/>
                <a:gd name="connsiteX37" fmla="*/ 217510 w 617988"/>
                <a:gd name="connsiteY37" fmla="*/ 64898 h 633881"/>
                <a:gd name="connsiteX38" fmla="*/ 225175 w 617988"/>
                <a:gd name="connsiteY38" fmla="*/ 61213 h 633881"/>
                <a:gd name="connsiteX39" fmla="*/ 273654 w 617988"/>
                <a:gd name="connsiteY39" fmla="*/ 53884 h 6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7988" h="633881">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rgbClr val="D9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grpSp>
      <p:grpSp>
        <p:nvGrpSpPr>
          <p:cNvPr id="23" name="组合 22"/>
          <p:cNvGrpSpPr/>
          <p:nvPr/>
        </p:nvGrpSpPr>
        <p:grpSpPr>
          <a:xfrm>
            <a:off x="6853360" y="1637554"/>
            <a:ext cx="1200870" cy="1200868"/>
            <a:chOff x="5001117" y="1286126"/>
            <a:chExt cx="687862" cy="687862"/>
          </a:xfrm>
        </p:grpSpPr>
        <p:sp>
          <p:nvSpPr>
            <p:cNvPr id="24" name="椭圆 23"/>
            <p:cNvSpPr/>
            <p:nvPr/>
          </p:nvSpPr>
          <p:spPr>
            <a:xfrm>
              <a:off x="5001117" y="1286126"/>
              <a:ext cx="687862" cy="687862"/>
            </a:xfrm>
            <a:prstGeom prst="ellipse">
              <a:avLst/>
            </a:prstGeom>
            <a:noFill/>
            <a:ln w="19050">
              <a:solidFill>
                <a:srgbClr val="D90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sp>
          <p:nvSpPr>
            <p:cNvPr id="25" name="任意多边形 24"/>
            <p:cNvSpPr/>
            <p:nvPr/>
          </p:nvSpPr>
          <p:spPr>
            <a:xfrm rot="19800796">
              <a:off x="5173192" y="1427719"/>
              <a:ext cx="422077" cy="428386"/>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rgbClr val="D906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90605"/>
                </a:solidFill>
              </a:endParaRPr>
            </a:p>
          </p:txBody>
        </p:sp>
      </p:grpSp>
      <p:sp>
        <p:nvSpPr>
          <p:cNvPr id="26" name="TextBox 26"/>
          <p:cNvSpPr txBox="1"/>
          <p:nvPr/>
        </p:nvSpPr>
        <p:spPr>
          <a:xfrm>
            <a:off x="830524" y="3620102"/>
            <a:ext cx="1800200" cy="646331"/>
          </a:xfrm>
          <a:prstGeom prst="rect">
            <a:avLst/>
          </a:prstGeom>
          <a:noFill/>
          <a:ln>
            <a:noFill/>
            <a:prstDash val="sysDash"/>
          </a:ln>
        </p:spPr>
        <p:txBody>
          <a:bodyPr wrap="square" rtlCol="0">
            <a:spAutoFit/>
          </a:bodyPr>
          <a:lstStyle/>
          <a:p>
            <a:pPr algn="just"/>
            <a:r>
              <a:rPr lang="zh-CN" altLang="en-US" sz="1200" dirty="0">
                <a:solidFill>
                  <a:srgbClr val="D90605"/>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27" name="矩形 26"/>
          <p:cNvSpPr/>
          <p:nvPr/>
        </p:nvSpPr>
        <p:spPr>
          <a:xfrm>
            <a:off x="1058785" y="3123597"/>
            <a:ext cx="1343678" cy="338554"/>
          </a:xfrm>
          <a:prstGeom prst="rect">
            <a:avLst/>
          </a:prstGeom>
          <a:noFill/>
          <a:ln>
            <a:noFill/>
          </a:ln>
        </p:spPr>
        <p:txBody>
          <a:bodyPr wrap="square">
            <a:spAutoFit/>
          </a:bodyPr>
          <a:lstStyle/>
          <a:p>
            <a:r>
              <a:rPr lang="zh-CN" altLang="en-US" sz="1600" dirty="0">
                <a:solidFill>
                  <a:srgbClr val="D90605"/>
                </a:solidFill>
                <a:latin typeface="微软雅黑" panose="020B0503020204020204" pitchFamily="34" charset="-122"/>
                <a:ea typeface="微软雅黑" panose="020B0503020204020204" pitchFamily="34" charset="-122"/>
              </a:rPr>
              <a:t>添加小标题</a:t>
            </a:r>
          </a:p>
        </p:txBody>
      </p:sp>
      <p:cxnSp>
        <p:nvCxnSpPr>
          <p:cNvPr id="28" name="直接连接符 27"/>
          <p:cNvCxnSpPr/>
          <p:nvPr/>
        </p:nvCxnSpPr>
        <p:spPr>
          <a:xfrm>
            <a:off x="914769" y="3483637"/>
            <a:ext cx="1571939" cy="0"/>
          </a:xfrm>
          <a:prstGeom prst="line">
            <a:avLst/>
          </a:prstGeom>
          <a:ln>
            <a:solidFill>
              <a:srgbClr val="D9060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TextBox 32"/>
          <p:cNvSpPr txBox="1"/>
          <p:nvPr/>
        </p:nvSpPr>
        <p:spPr>
          <a:xfrm>
            <a:off x="2774740" y="3620102"/>
            <a:ext cx="1800200" cy="646331"/>
          </a:xfrm>
          <a:prstGeom prst="rect">
            <a:avLst/>
          </a:prstGeom>
          <a:noFill/>
          <a:ln>
            <a:noFill/>
            <a:prstDash val="sysDash"/>
          </a:ln>
        </p:spPr>
        <p:txBody>
          <a:bodyPr wrap="square" rtlCol="0">
            <a:spAutoFit/>
          </a:bodyPr>
          <a:lstStyle/>
          <a:p>
            <a:pPr algn="just"/>
            <a:r>
              <a:rPr lang="zh-CN" altLang="en-US" sz="1200" dirty="0">
                <a:solidFill>
                  <a:srgbClr val="D90605"/>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30" name="矩形 29"/>
          <p:cNvSpPr/>
          <p:nvPr/>
        </p:nvSpPr>
        <p:spPr>
          <a:xfrm>
            <a:off x="3003001" y="3123597"/>
            <a:ext cx="1343678" cy="338554"/>
          </a:xfrm>
          <a:prstGeom prst="rect">
            <a:avLst/>
          </a:prstGeom>
          <a:noFill/>
          <a:ln>
            <a:noFill/>
          </a:ln>
        </p:spPr>
        <p:txBody>
          <a:bodyPr wrap="square">
            <a:spAutoFit/>
          </a:bodyPr>
          <a:lstStyle/>
          <a:p>
            <a:r>
              <a:rPr lang="zh-CN" altLang="en-US" sz="1600" dirty="0">
                <a:solidFill>
                  <a:srgbClr val="D90605"/>
                </a:solidFill>
                <a:latin typeface="微软雅黑" panose="020B0503020204020204" pitchFamily="34" charset="-122"/>
                <a:ea typeface="微软雅黑" panose="020B0503020204020204" pitchFamily="34" charset="-122"/>
              </a:rPr>
              <a:t>添加小标题</a:t>
            </a:r>
          </a:p>
        </p:txBody>
      </p:sp>
      <p:cxnSp>
        <p:nvCxnSpPr>
          <p:cNvPr id="31" name="直接连接符 30"/>
          <p:cNvCxnSpPr/>
          <p:nvPr/>
        </p:nvCxnSpPr>
        <p:spPr>
          <a:xfrm>
            <a:off x="2858985" y="3483637"/>
            <a:ext cx="1571939" cy="0"/>
          </a:xfrm>
          <a:prstGeom prst="line">
            <a:avLst/>
          </a:prstGeom>
          <a:ln>
            <a:solidFill>
              <a:srgbClr val="D9060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TextBox 35"/>
          <p:cNvSpPr txBox="1"/>
          <p:nvPr/>
        </p:nvSpPr>
        <p:spPr>
          <a:xfrm>
            <a:off x="4707037" y="3620102"/>
            <a:ext cx="1800200" cy="646331"/>
          </a:xfrm>
          <a:prstGeom prst="rect">
            <a:avLst/>
          </a:prstGeom>
          <a:noFill/>
          <a:ln>
            <a:noFill/>
            <a:prstDash val="sysDash"/>
          </a:ln>
        </p:spPr>
        <p:txBody>
          <a:bodyPr wrap="square" rtlCol="0">
            <a:spAutoFit/>
          </a:bodyPr>
          <a:lstStyle/>
          <a:p>
            <a:pPr algn="just"/>
            <a:r>
              <a:rPr lang="zh-CN" altLang="en-US" sz="1200" dirty="0">
                <a:solidFill>
                  <a:srgbClr val="D90605"/>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33" name="矩形 32"/>
          <p:cNvSpPr/>
          <p:nvPr/>
        </p:nvSpPr>
        <p:spPr>
          <a:xfrm>
            <a:off x="4935298" y="3123597"/>
            <a:ext cx="1343678" cy="338554"/>
          </a:xfrm>
          <a:prstGeom prst="rect">
            <a:avLst/>
          </a:prstGeom>
          <a:noFill/>
          <a:ln>
            <a:noFill/>
          </a:ln>
        </p:spPr>
        <p:txBody>
          <a:bodyPr wrap="square">
            <a:spAutoFit/>
          </a:bodyPr>
          <a:lstStyle/>
          <a:p>
            <a:r>
              <a:rPr lang="zh-CN" altLang="en-US" sz="1600" dirty="0">
                <a:solidFill>
                  <a:srgbClr val="D90605"/>
                </a:solidFill>
                <a:latin typeface="微软雅黑" panose="020B0503020204020204" pitchFamily="34" charset="-122"/>
                <a:ea typeface="微软雅黑" panose="020B0503020204020204" pitchFamily="34" charset="-122"/>
              </a:rPr>
              <a:t>添加小标题</a:t>
            </a:r>
          </a:p>
        </p:txBody>
      </p:sp>
      <p:cxnSp>
        <p:nvCxnSpPr>
          <p:cNvPr id="34" name="直接连接符 33"/>
          <p:cNvCxnSpPr/>
          <p:nvPr/>
        </p:nvCxnSpPr>
        <p:spPr>
          <a:xfrm>
            <a:off x="4791282" y="3483637"/>
            <a:ext cx="1571939" cy="0"/>
          </a:xfrm>
          <a:prstGeom prst="line">
            <a:avLst/>
          </a:prstGeom>
          <a:ln>
            <a:solidFill>
              <a:srgbClr val="D9060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38"/>
          <p:cNvSpPr txBox="1"/>
          <p:nvPr/>
        </p:nvSpPr>
        <p:spPr>
          <a:xfrm>
            <a:off x="6735180" y="3620102"/>
            <a:ext cx="1800200" cy="646331"/>
          </a:xfrm>
          <a:prstGeom prst="rect">
            <a:avLst/>
          </a:prstGeom>
          <a:noFill/>
          <a:ln>
            <a:noFill/>
            <a:prstDash val="sysDash"/>
          </a:ln>
        </p:spPr>
        <p:txBody>
          <a:bodyPr wrap="square" rtlCol="0">
            <a:spAutoFit/>
          </a:bodyPr>
          <a:lstStyle/>
          <a:p>
            <a:pPr algn="just"/>
            <a:r>
              <a:rPr lang="zh-CN" altLang="en-US" sz="1200" dirty="0">
                <a:solidFill>
                  <a:srgbClr val="D90605"/>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36" name="矩形 35"/>
          <p:cNvSpPr/>
          <p:nvPr/>
        </p:nvSpPr>
        <p:spPr>
          <a:xfrm>
            <a:off x="6963441" y="3123597"/>
            <a:ext cx="1343678" cy="338554"/>
          </a:xfrm>
          <a:prstGeom prst="rect">
            <a:avLst/>
          </a:prstGeom>
          <a:noFill/>
          <a:ln>
            <a:noFill/>
          </a:ln>
        </p:spPr>
        <p:txBody>
          <a:bodyPr wrap="square">
            <a:spAutoFit/>
          </a:bodyPr>
          <a:lstStyle/>
          <a:p>
            <a:r>
              <a:rPr lang="zh-CN" altLang="en-US" sz="1600" dirty="0">
                <a:solidFill>
                  <a:srgbClr val="D90605"/>
                </a:solidFill>
                <a:latin typeface="微软雅黑" panose="020B0503020204020204" pitchFamily="34" charset="-122"/>
                <a:ea typeface="微软雅黑" panose="020B0503020204020204" pitchFamily="34" charset="-122"/>
              </a:rPr>
              <a:t>添加小标题</a:t>
            </a:r>
          </a:p>
        </p:txBody>
      </p:sp>
      <p:cxnSp>
        <p:nvCxnSpPr>
          <p:cNvPr id="37" name="直接连接符 36"/>
          <p:cNvCxnSpPr/>
          <p:nvPr/>
        </p:nvCxnSpPr>
        <p:spPr>
          <a:xfrm>
            <a:off x="6819425" y="3483637"/>
            <a:ext cx="1571939" cy="0"/>
          </a:xfrm>
          <a:prstGeom prst="line">
            <a:avLst/>
          </a:prstGeom>
          <a:ln>
            <a:solidFill>
              <a:srgbClr val="D9060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par>
                                <p:cTn id="22" presetID="42" presetClass="entr" presetSubtype="0" fill="hold" nodeType="withEffect">
                                  <p:stCondLst>
                                    <p:cond delay="15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50"/>
                                        <p:tgtEl>
                                          <p:spTgt spid="12"/>
                                        </p:tgtEl>
                                      </p:cBhvr>
                                    </p:animEffect>
                                    <p:anim calcmode="lin" valueType="num">
                                      <p:cBhvr>
                                        <p:cTn id="25" dur="750" fill="hold"/>
                                        <p:tgtEl>
                                          <p:spTgt spid="12"/>
                                        </p:tgtEl>
                                        <p:attrNameLst>
                                          <p:attrName>ppt_x</p:attrName>
                                        </p:attrNameLst>
                                      </p:cBhvr>
                                      <p:tavLst>
                                        <p:tav tm="0">
                                          <p:val>
                                            <p:strVal val="#ppt_x"/>
                                          </p:val>
                                        </p:tav>
                                        <p:tav tm="100000">
                                          <p:val>
                                            <p:strVal val="#ppt_x"/>
                                          </p:val>
                                        </p:tav>
                                      </p:tavLst>
                                    </p:anim>
                                    <p:anim calcmode="lin" valueType="num">
                                      <p:cBhvr>
                                        <p:cTn id="26" dur="75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25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750"/>
                                        <p:tgtEl>
                                          <p:spTgt spid="17"/>
                                        </p:tgtEl>
                                      </p:cBhvr>
                                    </p:animEffect>
                                    <p:anim calcmode="lin" valueType="num">
                                      <p:cBhvr>
                                        <p:cTn id="30" dur="750" fill="hold"/>
                                        <p:tgtEl>
                                          <p:spTgt spid="17"/>
                                        </p:tgtEl>
                                        <p:attrNameLst>
                                          <p:attrName>ppt_x</p:attrName>
                                        </p:attrNameLst>
                                      </p:cBhvr>
                                      <p:tavLst>
                                        <p:tav tm="0">
                                          <p:val>
                                            <p:strVal val="#ppt_x"/>
                                          </p:val>
                                        </p:tav>
                                        <p:tav tm="100000">
                                          <p:val>
                                            <p:strVal val="#ppt_x"/>
                                          </p:val>
                                        </p:tav>
                                      </p:tavLst>
                                    </p:anim>
                                    <p:anim calcmode="lin" valueType="num">
                                      <p:cBhvr>
                                        <p:cTn id="31" dur="75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750"/>
                                        <p:tgtEl>
                                          <p:spTgt spid="20"/>
                                        </p:tgtEl>
                                      </p:cBhvr>
                                    </p:animEffect>
                                    <p:anim calcmode="lin" valueType="num">
                                      <p:cBhvr>
                                        <p:cTn id="35" dur="750" fill="hold"/>
                                        <p:tgtEl>
                                          <p:spTgt spid="20"/>
                                        </p:tgtEl>
                                        <p:attrNameLst>
                                          <p:attrName>ppt_x</p:attrName>
                                        </p:attrNameLst>
                                      </p:cBhvr>
                                      <p:tavLst>
                                        <p:tav tm="0">
                                          <p:val>
                                            <p:strVal val="#ppt_x"/>
                                          </p:val>
                                        </p:tav>
                                        <p:tav tm="100000">
                                          <p:val>
                                            <p:strVal val="#ppt_x"/>
                                          </p:val>
                                        </p:tav>
                                      </p:tavLst>
                                    </p:anim>
                                    <p:anim calcmode="lin" valueType="num">
                                      <p:cBhvr>
                                        <p:cTn id="36" dur="75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75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750"/>
                                        <p:tgtEl>
                                          <p:spTgt spid="23"/>
                                        </p:tgtEl>
                                      </p:cBhvr>
                                    </p:animEffect>
                                    <p:anim calcmode="lin" valueType="num">
                                      <p:cBhvr>
                                        <p:cTn id="40" dur="750" fill="hold"/>
                                        <p:tgtEl>
                                          <p:spTgt spid="23"/>
                                        </p:tgtEl>
                                        <p:attrNameLst>
                                          <p:attrName>ppt_x</p:attrName>
                                        </p:attrNameLst>
                                      </p:cBhvr>
                                      <p:tavLst>
                                        <p:tav tm="0">
                                          <p:val>
                                            <p:strVal val="#ppt_x"/>
                                          </p:val>
                                        </p:tav>
                                        <p:tav tm="100000">
                                          <p:val>
                                            <p:strVal val="#ppt_x"/>
                                          </p:val>
                                        </p:tav>
                                      </p:tavLst>
                                    </p:anim>
                                    <p:anim calcmode="lin" valueType="num">
                                      <p:cBhvr>
                                        <p:cTn id="41" dur="75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5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750"/>
                                        <p:tgtEl>
                                          <p:spTgt spid="26"/>
                                        </p:tgtEl>
                                      </p:cBhvr>
                                    </p:animEffect>
                                    <p:anim calcmode="lin" valueType="num">
                                      <p:cBhvr>
                                        <p:cTn id="45" dur="750" fill="hold"/>
                                        <p:tgtEl>
                                          <p:spTgt spid="26"/>
                                        </p:tgtEl>
                                        <p:attrNameLst>
                                          <p:attrName>ppt_x</p:attrName>
                                        </p:attrNameLst>
                                      </p:cBhvr>
                                      <p:tavLst>
                                        <p:tav tm="0">
                                          <p:val>
                                            <p:strVal val="#ppt_x"/>
                                          </p:val>
                                        </p:tav>
                                        <p:tav tm="100000">
                                          <p:val>
                                            <p:strVal val="#ppt_x"/>
                                          </p:val>
                                        </p:tav>
                                      </p:tavLst>
                                    </p:anim>
                                    <p:anim calcmode="lin" valueType="num">
                                      <p:cBhvr>
                                        <p:cTn id="46" dur="75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5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750"/>
                                        <p:tgtEl>
                                          <p:spTgt spid="27"/>
                                        </p:tgtEl>
                                      </p:cBhvr>
                                    </p:animEffect>
                                    <p:anim calcmode="lin" valueType="num">
                                      <p:cBhvr>
                                        <p:cTn id="50" dur="750" fill="hold"/>
                                        <p:tgtEl>
                                          <p:spTgt spid="27"/>
                                        </p:tgtEl>
                                        <p:attrNameLst>
                                          <p:attrName>ppt_x</p:attrName>
                                        </p:attrNameLst>
                                      </p:cBhvr>
                                      <p:tavLst>
                                        <p:tav tm="0">
                                          <p:val>
                                            <p:strVal val="#ppt_x"/>
                                          </p:val>
                                        </p:tav>
                                        <p:tav tm="100000">
                                          <p:val>
                                            <p:strVal val="#ppt_x"/>
                                          </p:val>
                                        </p:tav>
                                      </p:tavLst>
                                    </p:anim>
                                    <p:anim calcmode="lin" valueType="num">
                                      <p:cBhvr>
                                        <p:cTn id="51" dur="75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50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750"/>
                                        <p:tgtEl>
                                          <p:spTgt spid="28"/>
                                        </p:tgtEl>
                                      </p:cBhvr>
                                    </p:animEffect>
                                    <p:anim calcmode="lin" valueType="num">
                                      <p:cBhvr>
                                        <p:cTn id="55" dur="750" fill="hold"/>
                                        <p:tgtEl>
                                          <p:spTgt spid="28"/>
                                        </p:tgtEl>
                                        <p:attrNameLst>
                                          <p:attrName>ppt_x</p:attrName>
                                        </p:attrNameLst>
                                      </p:cBhvr>
                                      <p:tavLst>
                                        <p:tav tm="0">
                                          <p:val>
                                            <p:strVal val="#ppt_x"/>
                                          </p:val>
                                        </p:tav>
                                        <p:tav tm="100000">
                                          <p:val>
                                            <p:strVal val="#ppt_x"/>
                                          </p:val>
                                        </p:tav>
                                      </p:tavLst>
                                    </p:anim>
                                    <p:anim calcmode="lin" valueType="num">
                                      <p:cBhvr>
                                        <p:cTn id="56" dur="750" fill="hold"/>
                                        <p:tgtEl>
                                          <p:spTgt spid="2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50"/>
                                        <p:tgtEl>
                                          <p:spTgt spid="29"/>
                                        </p:tgtEl>
                                      </p:cBhvr>
                                    </p:animEffect>
                                    <p:anim calcmode="lin" valueType="num">
                                      <p:cBhvr>
                                        <p:cTn id="60" dur="750" fill="hold"/>
                                        <p:tgtEl>
                                          <p:spTgt spid="29"/>
                                        </p:tgtEl>
                                        <p:attrNameLst>
                                          <p:attrName>ppt_x</p:attrName>
                                        </p:attrNameLst>
                                      </p:cBhvr>
                                      <p:tavLst>
                                        <p:tav tm="0">
                                          <p:val>
                                            <p:strVal val="#ppt_x"/>
                                          </p:val>
                                        </p:tav>
                                        <p:tav tm="100000">
                                          <p:val>
                                            <p:strVal val="#ppt_x"/>
                                          </p:val>
                                        </p:tav>
                                      </p:tavLst>
                                    </p:anim>
                                    <p:anim calcmode="lin" valueType="num">
                                      <p:cBhvr>
                                        <p:cTn id="61" dur="750" fill="hold"/>
                                        <p:tgtEl>
                                          <p:spTgt spid="2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50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750"/>
                                        <p:tgtEl>
                                          <p:spTgt spid="30"/>
                                        </p:tgtEl>
                                      </p:cBhvr>
                                    </p:animEffect>
                                    <p:anim calcmode="lin" valueType="num">
                                      <p:cBhvr>
                                        <p:cTn id="65" dur="750" fill="hold"/>
                                        <p:tgtEl>
                                          <p:spTgt spid="30"/>
                                        </p:tgtEl>
                                        <p:attrNameLst>
                                          <p:attrName>ppt_x</p:attrName>
                                        </p:attrNameLst>
                                      </p:cBhvr>
                                      <p:tavLst>
                                        <p:tav tm="0">
                                          <p:val>
                                            <p:strVal val="#ppt_x"/>
                                          </p:val>
                                        </p:tav>
                                        <p:tav tm="100000">
                                          <p:val>
                                            <p:strVal val="#ppt_x"/>
                                          </p:val>
                                        </p:tav>
                                      </p:tavLst>
                                    </p:anim>
                                    <p:anim calcmode="lin" valueType="num">
                                      <p:cBhvr>
                                        <p:cTn id="66" dur="750" fill="hold"/>
                                        <p:tgtEl>
                                          <p:spTgt spid="3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50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750"/>
                                        <p:tgtEl>
                                          <p:spTgt spid="31"/>
                                        </p:tgtEl>
                                      </p:cBhvr>
                                    </p:animEffect>
                                    <p:anim calcmode="lin" valueType="num">
                                      <p:cBhvr>
                                        <p:cTn id="70" dur="750" fill="hold"/>
                                        <p:tgtEl>
                                          <p:spTgt spid="31"/>
                                        </p:tgtEl>
                                        <p:attrNameLst>
                                          <p:attrName>ppt_x</p:attrName>
                                        </p:attrNameLst>
                                      </p:cBhvr>
                                      <p:tavLst>
                                        <p:tav tm="0">
                                          <p:val>
                                            <p:strVal val="#ppt_x"/>
                                          </p:val>
                                        </p:tav>
                                        <p:tav tm="100000">
                                          <p:val>
                                            <p:strVal val="#ppt_x"/>
                                          </p:val>
                                        </p:tav>
                                      </p:tavLst>
                                    </p:anim>
                                    <p:anim calcmode="lin" valueType="num">
                                      <p:cBhvr>
                                        <p:cTn id="71" dur="750" fill="hold"/>
                                        <p:tgtEl>
                                          <p:spTgt spid="3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125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750"/>
                                        <p:tgtEl>
                                          <p:spTgt spid="32"/>
                                        </p:tgtEl>
                                      </p:cBhvr>
                                    </p:animEffect>
                                    <p:anim calcmode="lin" valueType="num">
                                      <p:cBhvr>
                                        <p:cTn id="75" dur="750" fill="hold"/>
                                        <p:tgtEl>
                                          <p:spTgt spid="32"/>
                                        </p:tgtEl>
                                        <p:attrNameLst>
                                          <p:attrName>ppt_x</p:attrName>
                                        </p:attrNameLst>
                                      </p:cBhvr>
                                      <p:tavLst>
                                        <p:tav tm="0">
                                          <p:val>
                                            <p:strVal val="#ppt_x"/>
                                          </p:val>
                                        </p:tav>
                                        <p:tav tm="100000">
                                          <p:val>
                                            <p:strVal val="#ppt_x"/>
                                          </p:val>
                                        </p:tav>
                                      </p:tavLst>
                                    </p:anim>
                                    <p:anim calcmode="lin" valueType="num">
                                      <p:cBhvr>
                                        <p:cTn id="76" dur="750" fill="hold"/>
                                        <p:tgtEl>
                                          <p:spTgt spid="3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125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750"/>
                                        <p:tgtEl>
                                          <p:spTgt spid="33"/>
                                        </p:tgtEl>
                                      </p:cBhvr>
                                    </p:animEffect>
                                    <p:anim calcmode="lin" valueType="num">
                                      <p:cBhvr>
                                        <p:cTn id="80" dur="750" fill="hold"/>
                                        <p:tgtEl>
                                          <p:spTgt spid="33"/>
                                        </p:tgtEl>
                                        <p:attrNameLst>
                                          <p:attrName>ppt_x</p:attrName>
                                        </p:attrNameLst>
                                      </p:cBhvr>
                                      <p:tavLst>
                                        <p:tav tm="0">
                                          <p:val>
                                            <p:strVal val="#ppt_x"/>
                                          </p:val>
                                        </p:tav>
                                        <p:tav tm="100000">
                                          <p:val>
                                            <p:strVal val="#ppt_x"/>
                                          </p:val>
                                        </p:tav>
                                      </p:tavLst>
                                    </p:anim>
                                    <p:anim calcmode="lin" valueType="num">
                                      <p:cBhvr>
                                        <p:cTn id="81" dur="75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125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750"/>
                                        <p:tgtEl>
                                          <p:spTgt spid="34"/>
                                        </p:tgtEl>
                                      </p:cBhvr>
                                    </p:animEffect>
                                    <p:anim calcmode="lin" valueType="num">
                                      <p:cBhvr>
                                        <p:cTn id="85" dur="750" fill="hold"/>
                                        <p:tgtEl>
                                          <p:spTgt spid="34"/>
                                        </p:tgtEl>
                                        <p:attrNameLst>
                                          <p:attrName>ppt_x</p:attrName>
                                        </p:attrNameLst>
                                      </p:cBhvr>
                                      <p:tavLst>
                                        <p:tav tm="0">
                                          <p:val>
                                            <p:strVal val="#ppt_x"/>
                                          </p:val>
                                        </p:tav>
                                        <p:tav tm="100000">
                                          <p:val>
                                            <p:strVal val="#ppt_x"/>
                                          </p:val>
                                        </p:tav>
                                      </p:tavLst>
                                    </p:anim>
                                    <p:anim calcmode="lin" valueType="num">
                                      <p:cBhvr>
                                        <p:cTn id="86" dur="750" fill="hold"/>
                                        <p:tgtEl>
                                          <p:spTgt spid="3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75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750"/>
                                        <p:tgtEl>
                                          <p:spTgt spid="35"/>
                                        </p:tgtEl>
                                      </p:cBhvr>
                                    </p:animEffect>
                                    <p:anim calcmode="lin" valueType="num">
                                      <p:cBhvr>
                                        <p:cTn id="90" dur="750" fill="hold"/>
                                        <p:tgtEl>
                                          <p:spTgt spid="35"/>
                                        </p:tgtEl>
                                        <p:attrNameLst>
                                          <p:attrName>ppt_x</p:attrName>
                                        </p:attrNameLst>
                                      </p:cBhvr>
                                      <p:tavLst>
                                        <p:tav tm="0">
                                          <p:val>
                                            <p:strVal val="#ppt_x"/>
                                          </p:val>
                                        </p:tav>
                                        <p:tav tm="100000">
                                          <p:val>
                                            <p:strVal val="#ppt_x"/>
                                          </p:val>
                                        </p:tav>
                                      </p:tavLst>
                                    </p:anim>
                                    <p:anim calcmode="lin" valueType="num">
                                      <p:cBhvr>
                                        <p:cTn id="91" dur="750" fill="hold"/>
                                        <p:tgtEl>
                                          <p:spTgt spid="3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5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750"/>
                                        <p:tgtEl>
                                          <p:spTgt spid="36"/>
                                        </p:tgtEl>
                                      </p:cBhvr>
                                    </p:animEffect>
                                    <p:anim calcmode="lin" valueType="num">
                                      <p:cBhvr>
                                        <p:cTn id="95" dur="750" fill="hold"/>
                                        <p:tgtEl>
                                          <p:spTgt spid="36"/>
                                        </p:tgtEl>
                                        <p:attrNameLst>
                                          <p:attrName>ppt_x</p:attrName>
                                        </p:attrNameLst>
                                      </p:cBhvr>
                                      <p:tavLst>
                                        <p:tav tm="0">
                                          <p:val>
                                            <p:strVal val="#ppt_x"/>
                                          </p:val>
                                        </p:tav>
                                        <p:tav tm="100000">
                                          <p:val>
                                            <p:strVal val="#ppt_x"/>
                                          </p:val>
                                        </p:tav>
                                      </p:tavLst>
                                    </p:anim>
                                    <p:anim calcmode="lin" valueType="num">
                                      <p:cBhvr>
                                        <p:cTn id="96" dur="750" fill="hold"/>
                                        <p:tgtEl>
                                          <p:spTgt spid="36"/>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75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750"/>
                                        <p:tgtEl>
                                          <p:spTgt spid="37"/>
                                        </p:tgtEl>
                                      </p:cBhvr>
                                    </p:animEffect>
                                    <p:anim calcmode="lin" valueType="num">
                                      <p:cBhvr>
                                        <p:cTn id="100" dur="750" fill="hold"/>
                                        <p:tgtEl>
                                          <p:spTgt spid="37"/>
                                        </p:tgtEl>
                                        <p:attrNameLst>
                                          <p:attrName>ppt_x</p:attrName>
                                        </p:attrNameLst>
                                      </p:cBhvr>
                                      <p:tavLst>
                                        <p:tav tm="0">
                                          <p:val>
                                            <p:strVal val="#ppt_x"/>
                                          </p:val>
                                        </p:tav>
                                        <p:tav tm="100000">
                                          <p:val>
                                            <p:strVal val="#ppt_x"/>
                                          </p:val>
                                        </p:tav>
                                      </p:tavLst>
                                    </p:anim>
                                    <p:anim calcmode="lin" valueType="num">
                                      <p:cBhvr>
                                        <p:cTn id="101"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7" grpId="0"/>
      <p:bldP spid="29" grpId="0"/>
      <p:bldP spid="30" grpId="0"/>
      <p:bldP spid="32" grpId="0"/>
      <p:bldP spid="33"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
          <p:cNvGrpSpPr/>
          <p:nvPr/>
        </p:nvGrpSpPr>
        <p:grpSpPr bwMode="auto">
          <a:xfrm flipV="1">
            <a:off x="4997450" y="1563688"/>
            <a:ext cx="3248025" cy="2905125"/>
            <a:chOff x="0" y="0"/>
            <a:chExt cx="3569130" cy="3193943"/>
          </a:xfrm>
        </p:grpSpPr>
        <p:grpSp>
          <p:nvGrpSpPr>
            <p:cNvPr id="13" name="组合 2"/>
            <p:cNvGrpSpPr/>
            <p:nvPr/>
          </p:nvGrpSpPr>
          <p:grpSpPr bwMode="auto">
            <a:xfrm>
              <a:off x="0" y="1293549"/>
              <a:ext cx="1208501" cy="1208500"/>
              <a:chOff x="0" y="0"/>
              <a:chExt cx="1152128" cy="1152128"/>
            </a:xfrm>
          </p:grpSpPr>
          <p:sp>
            <p:nvSpPr>
              <p:cNvPr id="26" name="同心圆 15"/>
              <p:cNvSpPr>
                <a:spLocks noChangeArrowheads="1"/>
              </p:cNvSpPr>
              <p:nvPr/>
            </p:nvSpPr>
            <p:spPr bwMode="auto">
              <a:xfrm>
                <a:off x="0" y="0"/>
                <a:ext cx="1152128" cy="115212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4" y="10800"/>
                    </a:moveTo>
                    <a:cubicBezTo>
                      <a:pt x="3604" y="14774"/>
                      <a:pt x="6826" y="17996"/>
                      <a:pt x="10800" y="17996"/>
                    </a:cubicBezTo>
                    <a:cubicBezTo>
                      <a:pt x="14774" y="17996"/>
                      <a:pt x="17996" y="14774"/>
                      <a:pt x="17996" y="10800"/>
                    </a:cubicBezTo>
                    <a:cubicBezTo>
                      <a:pt x="17996" y="6826"/>
                      <a:pt x="14774" y="3604"/>
                      <a:pt x="10800" y="3604"/>
                    </a:cubicBezTo>
                    <a:cubicBezTo>
                      <a:pt x="6826" y="3604"/>
                      <a:pt x="3604" y="6826"/>
                      <a:pt x="3604" y="10800"/>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7" name="空心弧 16"/>
              <p:cNvSpPr>
                <a:spLocks noChangeArrowheads="1"/>
              </p:cNvSpPr>
              <p:nvPr/>
            </p:nvSpPr>
            <p:spPr bwMode="auto">
              <a:xfrm flipV="1">
                <a:off x="0" y="0"/>
                <a:ext cx="1152128" cy="115212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9493 h 21600"/>
                </a:gdLst>
                <a:ahLst/>
                <a:cxnLst>
                  <a:cxn ang="T8">
                    <a:pos x="T0" y="T1"/>
                  </a:cxn>
                  <a:cxn ang="T9">
                    <a:pos x="T2" y="T3"/>
                  </a:cxn>
                  <a:cxn ang="T10">
                    <a:pos x="T4" y="T5"/>
                  </a:cxn>
                  <a:cxn ang="T11">
                    <a:pos x="T6" y="T7"/>
                  </a:cxn>
                </a:cxnLst>
                <a:rect l="T12" t="T13" r="T14" b="T15"/>
                <a:pathLst>
                  <a:path w="21600" h="21600">
                    <a:moveTo>
                      <a:pt x="16440" y="6585"/>
                    </a:moveTo>
                    <a:cubicBezTo>
                      <a:pt x="15110" y="4806"/>
                      <a:pt x="13020" y="3758"/>
                      <a:pt x="10799" y="3759"/>
                    </a:cubicBezTo>
                    <a:cubicBezTo>
                      <a:pt x="8579" y="3759"/>
                      <a:pt x="6489" y="4806"/>
                      <a:pt x="5159" y="6585"/>
                    </a:cubicBezTo>
                    <a:lnTo>
                      <a:pt x="2148" y="4334"/>
                    </a:lnTo>
                    <a:cubicBezTo>
                      <a:pt x="4187" y="1606"/>
                      <a:pt x="7394" y="-1"/>
                      <a:pt x="10800" y="0"/>
                    </a:cubicBezTo>
                    <a:cubicBezTo>
                      <a:pt x="14205" y="0"/>
                      <a:pt x="17412" y="1606"/>
                      <a:pt x="19451" y="4334"/>
                    </a:cubicBezTo>
                    <a:lnTo>
                      <a:pt x="16440" y="6585"/>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4" name="组合 3"/>
            <p:cNvGrpSpPr/>
            <p:nvPr/>
          </p:nvGrpSpPr>
          <p:grpSpPr bwMode="auto">
            <a:xfrm>
              <a:off x="1196323" y="1985443"/>
              <a:ext cx="1208501" cy="1208500"/>
              <a:chOff x="0" y="0"/>
              <a:chExt cx="1152128" cy="1152128"/>
            </a:xfrm>
          </p:grpSpPr>
          <p:sp>
            <p:nvSpPr>
              <p:cNvPr id="24" name="同心圆 13"/>
              <p:cNvSpPr>
                <a:spLocks noChangeArrowheads="1"/>
              </p:cNvSpPr>
              <p:nvPr/>
            </p:nvSpPr>
            <p:spPr bwMode="auto">
              <a:xfrm>
                <a:off x="0" y="0"/>
                <a:ext cx="1152128" cy="115212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4" y="10800"/>
                    </a:moveTo>
                    <a:cubicBezTo>
                      <a:pt x="3604" y="14774"/>
                      <a:pt x="6826" y="17996"/>
                      <a:pt x="10800" y="17996"/>
                    </a:cubicBezTo>
                    <a:cubicBezTo>
                      <a:pt x="14774" y="17996"/>
                      <a:pt x="17996" y="14774"/>
                      <a:pt x="17996" y="10800"/>
                    </a:cubicBezTo>
                    <a:cubicBezTo>
                      <a:pt x="17996" y="6826"/>
                      <a:pt x="14774" y="3604"/>
                      <a:pt x="10800" y="3604"/>
                    </a:cubicBezTo>
                    <a:cubicBezTo>
                      <a:pt x="6826" y="3604"/>
                      <a:pt x="3604" y="6826"/>
                      <a:pt x="3604" y="10800"/>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 name="空心弧 14"/>
              <p:cNvSpPr>
                <a:spLocks noChangeArrowheads="1"/>
              </p:cNvSpPr>
              <p:nvPr/>
            </p:nvSpPr>
            <p:spPr bwMode="auto">
              <a:xfrm flipV="1">
                <a:off x="0" y="0"/>
                <a:ext cx="1152128" cy="115212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1932 h 21600"/>
                </a:gdLst>
                <a:ahLst/>
                <a:cxnLst>
                  <a:cxn ang="T8">
                    <a:pos x="T0" y="T1"/>
                  </a:cxn>
                  <a:cxn ang="T9">
                    <a:pos x="T2" y="T3"/>
                  </a:cxn>
                  <a:cxn ang="T10">
                    <a:pos x="T4" y="T5"/>
                  </a:cxn>
                  <a:cxn ang="T11">
                    <a:pos x="T6" y="T7"/>
                  </a:cxn>
                </a:cxnLst>
                <a:rect l="T12" t="T13" r="T14" b="T15"/>
                <a:pathLst>
                  <a:path w="21600" h="21600">
                    <a:moveTo>
                      <a:pt x="5055" y="6728"/>
                    </a:moveTo>
                    <a:cubicBezTo>
                      <a:pt x="6375" y="4865"/>
                      <a:pt x="8517" y="3759"/>
                      <a:pt x="10799" y="3759"/>
                    </a:cubicBezTo>
                    <a:cubicBezTo>
                      <a:pt x="13082" y="3758"/>
                      <a:pt x="15224" y="4865"/>
                      <a:pt x="16544" y="6728"/>
                    </a:cubicBezTo>
                    <a:lnTo>
                      <a:pt x="19611" y="4554"/>
                    </a:lnTo>
                    <a:cubicBezTo>
                      <a:pt x="17586" y="1697"/>
                      <a:pt x="14301" y="0"/>
                      <a:pt x="10800" y="0"/>
                    </a:cubicBezTo>
                    <a:cubicBezTo>
                      <a:pt x="7298" y="-1"/>
                      <a:pt x="4013" y="1697"/>
                      <a:pt x="1988" y="4554"/>
                    </a:cubicBezTo>
                    <a:lnTo>
                      <a:pt x="5055" y="6728"/>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5" name="组合 4"/>
            <p:cNvGrpSpPr/>
            <p:nvPr/>
          </p:nvGrpSpPr>
          <p:grpSpPr bwMode="auto">
            <a:xfrm>
              <a:off x="2360629" y="1293549"/>
              <a:ext cx="1208501" cy="1208500"/>
              <a:chOff x="0" y="0"/>
              <a:chExt cx="1152128" cy="1152128"/>
            </a:xfrm>
          </p:grpSpPr>
          <p:sp>
            <p:nvSpPr>
              <p:cNvPr id="22" name="同心圆 11"/>
              <p:cNvSpPr>
                <a:spLocks noChangeArrowheads="1"/>
              </p:cNvSpPr>
              <p:nvPr/>
            </p:nvSpPr>
            <p:spPr bwMode="auto">
              <a:xfrm>
                <a:off x="0" y="0"/>
                <a:ext cx="1152128" cy="115212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4" y="10800"/>
                    </a:moveTo>
                    <a:cubicBezTo>
                      <a:pt x="3604" y="14774"/>
                      <a:pt x="6826" y="17996"/>
                      <a:pt x="10800" y="17996"/>
                    </a:cubicBezTo>
                    <a:cubicBezTo>
                      <a:pt x="14774" y="17996"/>
                      <a:pt x="17996" y="14774"/>
                      <a:pt x="17996" y="10800"/>
                    </a:cubicBezTo>
                    <a:cubicBezTo>
                      <a:pt x="17996" y="6826"/>
                      <a:pt x="14774" y="3604"/>
                      <a:pt x="10800" y="3604"/>
                    </a:cubicBezTo>
                    <a:cubicBezTo>
                      <a:pt x="6826" y="3604"/>
                      <a:pt x="3604" y="6826"/>
                      <a:pt x="3604" y="10800"/>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 name="空心弧 12"/>
              <p:cNvSpPr>
                <a:spLocks noChangeArrowheads="1"/>
              </p:cNvSpPr>
              <p:nvPr/>
            </p:nvSpPr>
            <p:spPr bwMode="auto">
              <a:xfrm flipV="1">
                <a:off x="0" y="0"/>
                <a:ext cx="1152128" cy="115212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4010 h 21600"/>
                </a:gdLst>
                <a:ahLst/>
                <a:cxnLst>
                  <a:cxn ang="T8">
                    <a:pos x="T0" y="T1"/>
                  </a:cxn>
                  <a:cxn ang="T9">
                    <a:pos x="T2" y="T3"/>
                  </a:cxn>
                  <a:cxn ang="T10">
                    <a:pos x="T4" y="T5"/>
                  </a:cxn>
                  <a:cxn ang="T11">
                    <a:pos x="T6" y="T7"/>
                  </a:cxn>
                </a:cxnLst>
                <a:rect l="T12" t="T13" r="T14" b="T15"/>
                <a:pathLst>
                  <a:path w="21600" h="21600">
                    <a:moveTo>
                      <a:pt x="4203" y="8339"/>
                    </a:moveTo>
                    <a:cubicBezTo>
                      <a:pt x="5230" y="5585"/>
                      <a:pt x="7860" y="3759"/>
                      <a:pt x="10799" y="3759"/>
                    </a:cubicBezTo>
                    <a:cubicBezTo>
                      <a:pt x="13739" y="3758"/>
                      <a:pt x="16369" y="5585"/>
                      <a:pt x="17396" y="8339"/>
                    </a:cubicBezTo>
                    <a:lnTo>
                      <a:pt x="20918" y="7025"/>
                    </a:lnTo>
                    <a:cubicBezTo>
                      <a:pt x="19342" y="2800"/>
                      <a:pt x="15308" y="0"/>
                      <a:pt x="10800" y="0"/>
                    </a:cubicBezTo>
                    <a:cubicBezTo>
                      <a:pt x="6291" y="-1"/>
                      <a:pt x="2257" y="2800"/>
                      <a:pt x="681" y="7025"/>
                    </a:cubicBezTo>
                    <a:lnTo>
                      <a:pt x="4203" y="8339"/>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 name="组合 5"/>
            <p:cNvGrpSpPr/>
            <p:nvPr/>
          </p:nvGrpSpPr>
          <p:grpSpPr bwMode="auto">
            <a:xfrm>
              <a:off x="432048" y="0"/>
              <a:ext cx="1208501" cy="1208500"/>
              <a:chOff x="0" y="0"/>
              <a:chExt cx="1152128" cy="1152128"/>
            </a:xfrm>
          </p:grpSpPr>
          <p:sp>
            <p:nvSpPr>
              <p:cNvPr id="20" name="同心圆 9"/>
              <p:cNvSpPr>
                <a:spLocks noChangeArrowheads="1"/>
              </p:cNvSpPr>
              <p:nvPr/>
            </p:nvSpPr>
            <p:spPr bwMode="auto">
              <a:xfrm>
                <a:off x="0" y="0"/>
                <a:ext cx="1152128" cy="115212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4" y="10800"/>
                    </a:moveTo>
                    <a:cubicBezTo>
                      <a:pt x="3604" y="14774"/>
                      <a:pt x="6826" y="17996"/>
                      <a:pt x="10800" y="17996"/>
                    </a:cubicBezTo>
                    <a:cubicBezTo>
                      <a:pt x="14774" y="17996"/>
                      <a:pt x="17996" y="14774"/>
                      <a:pt x="17996" y="10800"/>
                    </a:cubicBezTo>
                    <a:cubicBezTo>
                      <a:pt x="17996" y="6826"/>
                      <a:pt x="14774" y="3604"/>
                      <a:pt x="10800" y="3604"/>
                    </a:cubicBezTo>
                    <a:cubicBezTo>
                      <a:pt x="6826" y="3604"/>
                      <a:pt x="3604" y="6826"/>
                      <a:pt x="3604" y="10800"/>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 name="空心弧 10"/>
              <p:cNvSpPr>
                <a:spLocks noChangeArrowheads="1"/>
              </p:cNvSpPr>
              <p:nvPr/>
            </p:nvSpPr>
            <p:spPr bwMode="auto">
              <a:xfrm flipV="1">
                <a:off x="0" y="0"/>
                <a:ext cx="1152128" cy="115212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887" y="10800"/>
                    </a:moveTo>
                    <a:cubicBezTo>
                      <a:pt x="3887" y="6982"/>
                      <a:pt x="6982" y="3887"/>
                      <a:pt x="10800" y="3887"/>
                    </a:cubicBezTo>
                    <a:cubicBezTo>
                      <a:pt x="14617" y="3886"/>
                      <a:pt x="17712" y="6982"/>
                      <a:pt x="17713" y="10799"/>
                    </a:cubicBezTo>
                    <a:lnTo>
                      <a:pt x="21600" y="10800"/>
                    </a:lnTo>
                    <a:cubicBezTo>
                      <a:pt x="21600" y="4835"/>
                      <a:pt x="16764" y="0"/>
                      <a:pt x="10800" y="0"/>
                    </a:cubicBezTo>
                    <a:cubicBezTo>
                      <a:pt x="4835" y="0"/>
                      <a:pt x="0" y="4835"/>
                      <a:pt x="0" y="10800"/>
                    </a:cubicBezTo>
                    <a:lnTo>
                      <a:pt x="3887" y="10800"/>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7" name="组合 6"/>
            <p:cNvGrpSpPr/>
            <p:nvPr/>
          </p:nvGrpSpPr>
          <p:grpSpPr bwMode="auto">
            <a:xfrm>
              <a:off x="1886649" y="0"/>
              <a:ext cx="1208501" cy="1208500"/>
              <a:chOff x="0" y="0"/>
              <a:chExt cx="1152128" cy="1152128"/>
            </a:xfrm>
          </p:grpSpPr>
          <p:sp>
            <p:nvSpPr>
              <p:cNvPr id="18" name="同心圆 7"/>
              <p:cNvSpPr>
                <a:spLocks noChangeArrowheads="1"/>
              </p:cNvSpPr>
              <p:nvPr/>
            </p:nvSpPr>
            <p:spPr bwMode="auto">
              <a:xfrm>
                <a:off x="0" y="0"/>
                <a:ext cx="1152128" cy="115212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4" y="10800"/>
                    </a:moveTo>
                    <a:cubicBezTo>
                      <a:pt x="3604" y="14774"/>
                      <a:pt x="6826" y="17996"/>
                      <a:pt x="10800" y="17996"/>
                    </a:cubicBezTo>
                    <a:cubicBezTo>
                      <a:pt x="14774" y="17996"/>
                      <a:pt x="17996" y="14774"/>
                      <a:pt x="17996" y="10800"/>
                    </a:cubicBezTo>
                    <a:cubicBezTo>
                      <a:pt x="17996" y="6826"/>
                      <a:pt x="14774" y="3604"/>
                      <a:pt x="10800" y="3604"/>
                    </a:cubicBezTo>
                    <a:cubicBezTo>
                      <a:pt x="6826" y="3604"/>
                      <a:pt x="3604" y="6826"/>
                      <a:pt x="3604" y="10800"/>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 name="空心弧 8"/>
              <p:cNvSpPr>
                <a:spLocks noChangeArrowheads="1"/>
              </p:cNvSpPr>
              <p:nvPr/>
            </p:nvSpPr>
            <p:spPr bwMode="auto">
              <a:xfrm flipV="1">
                <a:off x="0" y="0"/>
                <a:ext cx="1152128" cy="115212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19657 h 21600"/>
                </a:gdLst>
                <a:ahLst/>
                <a:cxnLst>
                  <a:cxn ang="T8">
                    <a:pos x="T0" y="T1"/>
                  </a:cxn>
                  <a:cxn ang="T9">
                    <a:pos x="T2" y="T3"/>
                  </a:cxn>
                  <a:cxn ang="T10">
                    <a:pos x="T4" y="T5"/>
                  </a:cxn>
                  <a:cxn ang="T11">
                    <a:pos x="T6" y="T7"/>
                  </a:cxn>
                </a:cxnLst>
                <a:rect l="T12" t="T13" r="T14" b="T15"/>
                <a:pathLst>
                  <a:path w="21600" h="21600">
                    <a:moveTo>
                      <a:pt x="7896" y="17214"/>
                    </a:moveTo>
                    <a:cubicBezTo>
                      <a:pt x="5377" y="16074"/>
                      <a:pt x="3759" y="13565"/>
                      <a:pt x="3759" y="10800"/>
                    </a:cubicBezTo>
                    <a:cubicBezTo>
                      <a:pt x="3759" y="6911"/>
                      <a:pt x="6911" y="3759"/>
                      <a:pt x="10800" y="3759"/>
                    </a:cubicBezTo>
                    <a:cubicBezTo>
                      <a:pt x="14688" y="3759"/>
                      <a:pt x="17841" y="6911"/>
                      <a:pt x="17841" y="10800"/>
                    </a:cubicBezTo>
                    <a:cubicBezTo>
                      <a:pt x="17841" y="13565"/>
                      <a:pt x="16222" y="16074"/>
                      <a:pt x="13703" y="17214"/>
                    </a:cubicBezTo>
                    <a:lnTo>
                      <a:pt x="15253" y="20639"/>
                    </a:lnTo>
                    <a:cubicBezTo>
                      <a:pt x="19117" y="18890"/>
                      <a:pt x="21600" y="15041"/>
                      <a:pt x="21600" y="10800"/>
                    </a:cubicBezTo>
                    <a:cubicBezTo>
                      <a:pt x="21600" y="4835"/>
                      <a:pt x="16764" y="0"/>
                      <a:pt x="10800" y="0"/>
                    </a:cubicBezTo>
                    <a:cubicBezTo>
                      <a:pt x="4835" y="0"/>
                      <a:pt x="0" y="4835"/>
                      <a:pt x="0" y="10800"/>
                    </a:cubicBezTo>
                    <a:cubicBezTo>
                      <a:pt x="-1" y="15041"/>
                      <a:pt x="2482" y="18890"/>
                      <a:pt x="6346" y="20639"/>
                    </a:cubicBezTo>
                    <a:lnTo>
                      <a:pt x="7896" y="17214"/>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grpSp>
        <p:nvGrpSpPr>
          <p:cNvPr id="28" name="组合 17"/>
          <p:cNvGrpSpPr/>
          <p:nvPr/>
        </p:nvGrpSpPr>
        <p:grpSpPr bwMode="auto">
          <a:xfrm>
            <a:off x="5153025" y="1797050"/>
            <a:ext cx="3082925" cy="2393950"/>
            <a:chOff x="0" y="0"/>
            <a:chExt cx="3082950" cy="2393687"/>
          </a:xfrm>
        </p:grpSpPr>
        <p:sp>
          <p:nvSpPr>
            <p:cNvPr id="29" name="TextBox 18"/>
            <p:cNvSpPr>
              <a:spLocks noChangeArrowheads="1"/>
            </p:cNvSpPr>
            <p:nvPr/>
          </p:nvSpPr>
          <p:spPr bwMode="auto">
            <a:xfrm>
              <a:off x="1732061" y="1808912"/>
              <a:ext cx="918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90</a:t>
              </a:r>
              <a:r>
                <a:rPr lang="en-US" altLang="zh-CN"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19"/>
            <p:cNvSpPr>
              <a:spLocks noChangeArrowheads="1"/>
            </p:cNvSpPr>
            <p:nvPr/>
          </p:nvSpPr>
          <p:spPr bwMode="auto">
            <a:xfrm>
              <a:off x="443816" y="1808911"/>
              <a:ext cx="918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75</a:t>
              </a:r>
              <a:r>
                <a:rPr lang="en-US" altLang="zh-CN"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20"/>
            <p:cNvSpPr>
              <a:spLocks noChangeArrowheads="1"/>
            </p:cNvSpPr>
            <p:nvPr/>
          </p:nvSpPr>
          <p:spPr bwMode="auto">
            <a:xfrm>
              <a:off x="2164109" y="626836"/>
              <a:ext cx="918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70</a:t>
              </a:r>
              <a:r>
                <a:rPr lang="en-US" altLang="zh-CN"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21"/>
            <p:cNvSpPr>
              <a:spLocks noChangeArrowheads="1"/>
            </p:cNvSpPr>
            <p:nvPr/>
          </p:nvSpPr>
          <p:spPr bwMode="auto">
            <a:xfrm>
              <a:off x="1124315" y="0"/>
              <a:ext cx="918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60</a:t>
              </a:r>
              <a:r>
                <a:rPr lang="en-US" altLang="zh-CN"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22"/>
            <p:cNvSpPr>
              <a:spLocks noChangeArrowheads="1"/>
            </p:cNvSpPr>
            <p:nvPr/>
          </p:nvSpPr>
          <p:spPr bwMode="auto">
            <a:xfrm>
              <a:off x="0" y="647421"/>
              <a:ext cx="918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28</a:t>
              </a:r>
              <a:r>
                <a:rPr lang="en-US" altLang="zh-CN"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TextBox 26"/>
          <p:cNvSpPr>
            <a:spLocks noChangeArrowheads="1"/>
          </p:cNvSpPr>
          <p:nvPr/>
        </p:nvSpPr>
        <p:spPr bwMode="auto">
          <a:xfrm>
            <a:off x="827088" y="2298700"/>
            <a:ext cx="352901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rgbClr val="CC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点击添加文字内容点击添加文字内容点击添加文字内容</a:t>
            </a:r>
          </a:p>
        </p:txBody>
      </p:sp>
      <p:sp>
        <p:nvSpPr>
          <p:cNvPr id="35" name="直接连接符 27"/>
          <p:cNvSpPr>
            <a:spLocks noChangeShapeType="1"/>
          </p:cNvSpPr>
          <p:nvPr/>
        </p:nvSpPr>
        <p:spPr bwMode="auto">
          <a:xfrm>
            <a:off x="4572000" y="1817688"/>
            <a:ext cx="0" cy="2482850"/>
          </a:xfrm>
          <a:prstGeom prst="line">
            <a:avLst/>
          </a:prstGeom>
          <a:noFill/>
          <a:ln w="127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pic>
        <p:nvPicPr>
          <p:cNvPr id="36" name="图片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5700" y="2747963"/>
            <a:ext cx="7842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p:cBhvr>
                                        <p:cTn id="24" dur="500"/>
                                        <p:tgtEl>
                                          <p:spTgt spid="35"/>
                                        </p:tgtEl>
                                      </p:cBhvr>
                                    </p:animEffect>
                                  </p:childTnLst>
                                </p:cTn>
                              </p:par>
                              <p:par>
                                <p:cTn id="25" presetID="3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 calcmode="lin" valueType="num">
                                      <p:cBhvr>
                                        <p:cTn id="29" dur="750" fill="hold"/>
                                        <p:tgtEl>
                                          <p:spTgt spid="12"/>
                                        </p:tgtEl>
                                        <p:attrNameLst>
                                          <p:attrName>style.rotation</p:attrName>
                                        </p:attrNameLst>
                                      </p:cBhvr>
                                      <p:tavLst>
                                        <p:tav tm="0">
                                          <p:val>
                                            <p:fltVal val="90"/>
                                          </p:val>
                                        </p:tav>
                                        <p:tav tm="100000">
                                          <p:val>
                                            <p:fltVal val="0"/>
                                          </p:val>
                                        </p:tav>
                                      </p:tavLst>
                                    </p:anim>
                                    <p:animEffect>
                                      <p:cBhvr>
                                        <p:cTn id="30" dur="750"/>
                                        <p:tgtEl>
                                          <p:spTgt spid="12"/>
                                        </p:tgtEl>
                                      </p:cBhvr>
                                    </p:animEffect>
                                  </p:childTnLst>
                                </p:cTn>
                              </p:par>
                              <p:par>
                                <p:cTn id="31" presetID="10" presetClass="entr" presetSubtype="0" fill="hold" nodeType="withEffect">
                                  <p:stCondLst>
                                    <p:cond delay="80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p:cBhvr>
                                        <p:cTn id="35" dur="500"/>
                                        <p:tgtEl>
                                          <p:spTgt spid="36"/>
                                        </p:tgtEl>
                                      </p:cBhvr>
                                    </p:animEffect>
                                  </p:childTnLst>
                                </p:cTn>
                              </p:par>
                            </p:childTnLst>
                          </p:cTn>
                        </p:par>
                        <p:par>
                          <p:cTn id="36" fill="hold">
                            <p:stCondLst>
                              <p:cond delay="1799"/>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p:cBhvr>
                                        <p:cTn id="41" dur="500"/>
                                        <p:tgtEl>
                                          <p:spTgt spid="28"/>
                                        </p:tgtEl>
                                      </p:cBhvr>
                                    </p:animEffect>
                                  </p:childTnLst>
                                </p:cTn>
                              </p:par>
                            </p:childTnLst>
                          </p:cTn>
                        </p:par>
                        <p:par>
                          <p:cTn id="42" fill="hold">
                            <p:stCondLst>
                              <p:cond delay="2299"/>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4" grpId="0" bldLvl="0" autoUpdateAnimBg="0"/>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9" name="TextBox 38"/>
          <p:cNvSpPr txBox="1">
            <a:spLocks noChangeArrowheads="1"/>
          </p:cNvSpPr>
          <p:nvPr/>
        </p:nvSpPr>
        <p:spPr bwMode="auto">
          <a:xfrm>
            <a:off x="118789" y="2294163"/>
            <a:ext cx="8110220" cy="16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en-US" altLang="zh-CN" sz="6000" dirty="0">
                <a:solidFill>
                  <a:srgbClr val="C3260C"/>
                </a:solidFill>
                <a:latin typeface="Broadway" pitchFamily="82" charset="0"/>
                <a:ea typeface="+mn-ea"/>
              </a:rPr>
              <a:t>                   </a:t>
            </a:r>
            <a:r>
              <a:rPr lang="en-US" altLang="zh-CN" sz="6600" b="1" dirty="0">
                <a:solidFill>
                  <a:srgbClr val="C3260C"/>
                </a:solidFill>
                <a:latin typeface="微软雅黑" panose="020B0503020204020204" pitchFamily="34" charset="-122"/>
                <a:ea typeface="微软雅黑" panose="020B0503020204020204" pitchFamily="34" charset="-122"/>
              </a:rPr>
              <a:t>202X</a:t>
            </a:r>
          </a:p>
          <a:p>
            <a:pPr algn="r"/>
            <a:r>
              <a:rPr lang="zh-CN" altLang="en-US" sz="3600" b="1" dirty="0">
                <a:solidFill>
                  <a:srgbClr val="C3260C"/>
                </a:solidFill>
                <a:latin typeface="微软雅黑" panose="020B0503020204020204" pitchFamily="34" charset="-122"/>
                <a:ea typeface="微软雅黑" panose="020B0503020204020204" pitchFamily="34" charset="-122"/>
              </a:rPr>
              <a:t>年度工作总结汇报</a:t>
            </a:r>
            <a:r>
              <a:rPr lang="en-US" altLang="zh-CN" sz="3600" b="1" dirty="0">
                <a:solidFill>
                  <a:srgbClr val="C3260C"/>
                </a:solidFill>
                <a:latin typeface="微软雅黑" panose="020B0503020204020204" pitchFamily="34" charset="-122"/>
                <a:ea typeface="微软雅黑" panose="020B0503020204020204" pitchFamily="34" charset="-122"/>
              </a:rPr>
              <a:t>PPT</a:t>
            </a:r>
            <a:endParaRPr lang="zh-CN" altLang="en-US" sz="3600" b="1" dirty="0">
              <a:solidFill>
                <a:srgbClr val="C3260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4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等腰三角形 13"/>
          <p:cNvSpPr/>
          <p:nvPr/>
        </p:nvSpPr>
        <p:spPr>
          <a:xfrm>
            <a:off x="2030065" y="1671490"/>
            <a:ext cx="2376264" cy="2025056"/>
          </a:xfrm>
          <a:prstGeom prst="triangle">
            <a:avLst/>
          </a:prstGeom>
          <a:solidFill>
            <a:schemeClr val="tx1">
              <a:lumMod val="65000"/>
              <a:lumOff val="3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7"/>
          <p:cNvSpPr txBox="1"/>
          <p:nvPr/>
        </p:nvSpPr>
        <p:spPr>
          <a:xfrm>
            <a:off x="2419741" y="1856894"/>
            <a:ext cx="1596912"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a:solidFill>
                  <a:srgbClr val="C3260C"/>
                </a:solidFill>
              </a:rPr>
              <a:t>01</a:t>
            </a:r>
            <a:endParaRPr lang="zh-CN" altLang="en-US" dirty="0">
              <a:solidFill>
                <a:srgbClr val="C3260C"/>
              </a:solidFill>
            </a:endParaRPr>
          </a:p>
        </p:txBody>
      </p:sp>
      <p:sp>
        <p:nvSpPr>
          <p:cNvPr id="16" name="TextBox 8"/>
          <p:cNvSpPr txBox="1"/>
          <p:nvPr/>
        </p:nvSpPr>
        <p:spPr>
          <a:xfrm>
            <a:off x="4211962" y="1912771"/>
            <a:ext cx="2954655" cy="923330"/>
          </a:xfrm>
          <a:prstGeom prst="rect">
            <a:avLst/>
          </a:prstGeom>
          <a:noFill/>
        </p:spPr>
        <p:txBody>
          <a:bodyPr wrap="none" rtlCol="0">
            <a:spAutoFit/>
          </a:bodyPr>
          <a:lstStyle/>
          <a:p>
            <a:r>
              <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cxnSp>
        <p:nvCxnSpPr>
          <p:cNvPr id="17" name="直接连接符 16"/>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002" y="2920884"/>
            <a:ext cx="974819" cy="307777"/>
            <a:chOff x="1694389" y="3210530"/>
            <a:chExt cx="974819" cy="307777"/>
          </a:xfrm>
        </p:grpSpPr>
        <p:sp>
          <p:nvSpPr>
            <p:cNvPr id="19" name="矩形 18"/>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1" name="组合 20"/>
          <p:cNvGrpSpPr/>
          <p:nvPr/>
        </p:nvGrpSpPr>
        <p:grpSpPr>
          <a:xfrm>
            <a:off x="5973447" y="2920884"/>
            <a:ext cx="974819" cy="307777"/>
            <a:chOff x="1694389" y="3537387"/>
            <a:chExt cx="974819" cy="307777"/>
          </a:xfrm>
        </p:grpSpPr>
        <p:sp>
          <p:nvSpPr>
            <p:cNvPr id="22" name="矩形 21"/>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4" name="组合 23"/>
          <p:cNvGrpSpPr/>
          <p:nvPr/>
        </p:nvGrpSpPr>
        <p:grpSpPr>
          <a:xfrm>
            <a:off x="4572002" y="3280923"/>
            <a:ext cx="974819" cy="307777"/>
            <a:chOff x="1694389" y="3875941"/>
            <a:chExt cx="974819" cy="307777"/>
          </a:xfrm>
        </p:grpSpPr>
        <p:sp>
          <p:nvSpPr>
            <p:cNvPr id="25" name="矩形 24"/>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7" name="组合 26"/>
          <p:cNvGrpSpPr/>
          <p:nvPr/>
        </p:nvGrpSpPr>
        <p:grpSpPr>
          <a:xfrm>
            <a:off x="5973447" y="3280922"/>
            <a:ext cx="974819" cy="307777"/>
            <a:chOff x="1694389" y="4211992"/>
            <a:chExt cx="974819" cy="307777"/>
          </a:xfrm>
        </p:grpSpPr>
        <p:sp>
          <p:nvSpPr>
            <p:cNvPr id="28" name="矩形 27"/>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3"/>
            <p:cNvSpPr txBox="1"/>
            <p:nvPr/>
          </p:nvSpPr>
          <p:spPr>
            <a:xfrm>
              <a:off x="1766397" y="4211992"/>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sp>
        <p:nvSpPr>
          <p:cNvPr id="30" name="等腰三角形 29"/>
          <p:cNvSpPr/>
          <p:nvPr/>
        </p:nvSpPr>
        <p:spPr>
          <a:xfrm rot="18035669">
            <a:off x="2382961" y="1282355"/>
            <a:ext cx="360040" cy="310379"/>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1" name="等腰三角形 30"/>
          <p:cNvSpPr/>
          <p:nvPr/>
        </p:nvSpPr>
        <p:spPr>
          <a:xfrm rot="21283757">
            <a:off x="1968925" y="1497553"/>
            <a:ext cx="191945" cy="165470"/>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2" name="等腰三角形 31"/>
          <p:cNvSpPr/>
          <p:nvPr/>
        </p:nvSpPr>
        <p:spPr>
          <a:xfrm rot="15968008">
            <a:off x="1663187" y="1888656"/>
            <a:ext cx="304349" cy="227352"/>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pic>
        <p:nvPicPr>
          <p:cNvPr id="33"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65" y="3228661"/>
            <a:ext cx="2017521" cy="20140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34185" y="0"/>
            <a:ext cx="2017521" cy="2014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100" fill="hold"/>
                                        <p:tgtEl>
                                          <p:spTgt spid="30"/>
                                        </p:tgtEl>
                                        <p:attrNameLst>
                                          <p:attrName>ppt_x</p:attrName>
                                        </p:attrNameLst>
                                      </p:cBhvr>
                                      <p:tavLst>
                                        <p:tav tm="0">
                                          <p:val>
                                            <p:strVal val="0-#ppt_w/2"/>
                                          </p:val>
                                        </p:tav>
                                        <p:tav tm="100000">
                                          <p:val>
                                            <p:strVal val="#ppt_x"/>
                                          </p:val>
                                        </p:tav>
                                      </p:tavLst>
                                    </p:anim>
                                    <p:anim calcmode="lin" valueType="num">
                                      <p:cBhvr additive="base">
                                        <p:cTn id="17" dur="1100" fill="hold"/>
                                        <p:tgtEl>
                                          <p:spTgt spid="30"/>
                                        </p:tgtEl>
                                        <p:attrNameLst>
                                          <p:attrName>ppt_y</p:attrName>
                                        </p:attrNameLst>
                                      </p:cBhvr>
                                      <p:tavLst>
                                        <p:tav tm="0">
                                          <p:val>
                                            <p:strVal val="0-#ppt_h/2"/>
                                          </p:val>
                                        </p:tav>
                                        <p:tav tm="100000">
                                          <p:val>
                                            <p:strVal val="#ppt_y"/>
                                          </p:val>
                                        </p:tav>
                                      </p:tavLst>
                                    </p:anim>
                                  </p:childTnLst>
                                </p:cTn>
                              </p:par>
                              <p:par>
                                <p:cTn id="18" presetID="8" presetClass="emph" presetSubtype="0" fill="hold" grpId="1" nodeType="withEffect">
                                  <p:stCondLst>
                                    <p:cond delay="0"/>
                                  </p:stCondLst>
                                  <p:childTnLst>
                                    <p:animRot by="21600000">
                                      <p:cBhvr>
                                        <p:cTn id="19" dur="1100" fill="hold"/>
                                        <p:tgtEl>
                                          <p:spTgt spid="30"/>
                                        </p:tgtEl>
                                        <p:attrNameLst>
                                          <p:attrName>r</p:attrName>
                                        </p:attrNameLst>
                                      </p:cBhvr>
                                    </p:animRot>
                                  </p:childTnLst>
                                </p:cTn>
                              </p:par>
                              <p:par>
                                <p:cTn id="20" presetID="2" presetClass="entr" presetSubtype="9" fill="hold" grpId="0" nodeType="withEffect">
                                  <p:stCondLst>
                                    <p:cond delay="6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100" fill="hold"/>
                                        <p:tgtEl>
                                          <p:spTgt spid="31"/>
                                        </p:tgtEl>
                                        <p:attrNameLst>
                                          <p:attrName>ppt_x</p:attrName>
                                        </p:attrNameLst>
                                      </p:cBhvr>
                                      <p:tavLst>
                                        <p:tav tm="0">
                                          <p:val>
                                            <p:strVal val="0-#ppt_w/2"/>
                                          </p:val>
                                        </p:tav>
                                        <p:tav tm="100000">
                                          <p:val>
                                            <p:strVal val="#ppt_x"/>
                                          </p:val>
                                        </p:tav>
                                      </p:tavLst>
                                    </p:anim>
                                    <p:anim calcmode="lin" valueType="num">
                                      <p:cBhvr additive="base">
                                        <p:cTn id="23" dur="1100" fill="hold"/>
                                        <p:tgtEl>
                                          <p:spTgt spid="31"/>
                                        </p:tgtEl>
                                        <p:attrNameLst>
                                          <p:attrName>ppt_y</p:attrName>
                                        </p:attrNameLst>
                                      </p:cBhvr>
                                      <p:tavLst>
                                        <p:tav tm="0">
                                          <p:val>
                                            <p:strVal val="0-#ppt_h/2"/>
                                          </p:val>
                                        </p:tav>
                                        <p:tav tm="100000">
                                          <p:val>
                                            <p:strVal val="#ppt_y"/>
                                          </p:val>
                                        </p:tav>
                                      </p:tavLst>
                                    </p:anim>
                                  </p:childTnLst>
                                </p:cTn>
                              </p:par>
                              <p:par>
                                <p:cTn id="24" presetID="8" presetClass="emph" presetSubtype="0" fill="hold" grpId="1" nodeType="withEffect">
                                  <p:stCondLst>
                                    <p:cond delay="600"/>
                                  </p:stCondLst>
                                  <p:childTnLst>
                                    <p:animRot by="21600000">
                                      <p:cBhvr>
                                        <p:cTn id="25" dur="1100" fill="hold"/>
                                        <p:tgtEl>
                                          <p:spTgt spid="31"/>
                                        </p:tgtEl>
                                        <p:attrNameLst>
                                          <p:attrName>r</p:attrName>
                                        </p:attrNameLst>
                                      </p:cBhvr>
                                    </p:animRot>
                                  </p:childTnLst>
                                </p:cTn>
                              </p:par>
                              <p:par>
                                <p:cTn id="26" presetID="2" presetClass="entr" presetSubtype="9" fill="hold" grpId="0" nodeType="withEffect">
                                  <p:stCondLst>
                                    <p:cond delay="12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100" fill="hold"/>
                                        <p:tgtEl>
                                          <p:spTgt spid="32"/>
                                        </p:tgtEl>
                                        <p:attrNameLst>
                                          <p:attrName>ppt_x</p:attrName>
                                        </p:attrNameLst>
                                      </p:cBhvr>
                                      <p:tavLst>
                                        <p:tav tm="0">
                                          <p:val>
                                            <p:strVal val="0-#ppt_w/2"/>
                                          </p:val>
                                        </p:tav>
                                        <p:tav tm="100000">
                                          <p:val>
                                            <p:strVal val="#ppt_x"/>
                                          </p:val>
                                        </p:tav>
                                      </p:tavLst>
                                    </p:anim>
                                    <p:anim calcmode="lin" valueType="num">
                                      <p:cBhvr additive="base">
                                        <p:cTn id="29" dur="1100" fill="hold"/>
                                        <p:tgtEl>
                                          <p:spTgt spid="32"/>
                                        </p:tgtEl>
                                        <p:attrNameLst>
                                          <p:attrName>ppt_y</p:attrName>
                                        </p:attrNameLst>
                                      </p:cBhvr>
                                      <p:tavLst>
                                        <p:tav tm="0">
                                          <p:val>
                                            <p:strVal val="0-#ppt_h/2"/>
                                          </p:val>
                                        </p:tav>
                                        <p:tav tm="100000">
                                          <p:val>
                                            <p:strVal val="#ppt_y"/>
                                          </p:val>
                                        </p:tav>
                                      </p:tavLst>
                                    </p:anim>
                                  </p:childTnLst>
                                </p:cTn>
                              </p:par>
                              <p:par>
                                <p:cTn id="30" presetID="8" presetClass="emph" presetSubtype="0" fill="hold" grpId="1" nodeType="withEffect">
                                  <p:stCondLst>
                                    <p:cond delay="1200"/>
                                  </p:stCondLst>
                                  <p:childTnLst>
                                    <p:animRot by="21600000">
                                      <p:cBhvr>
                                        <p:cTn id="31" dur="1100" fill="hold"/>
                                        <p:tgtEl>
                                          <p:spTgt spid="32"/>
                                        </p:tgtEl>
                                        <p:attrNameLst>
                                          <p:attrName>r</p:attrName>
                                        </p:attrNameLst>
                                      </p:cBhvr>
                                    </p:animRot>
                                  </p:childTnLst>
                                </p:cTn>
                              </p:par>
                              <p:par>
                                <p:cTn id="32" presetID="2" presetClass="entr" presetSubtype="9" fill="hold" grpId="0" nodeType="withEffect">
                                  <p:stCondLst>
                                    <p:cond delay="6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100" fill="hold"/>
                                        <p:tgtEl>
                                          <p:spTgt spid="14"/>
                                        </p:tgtEl>
                                        <p:attrNameLst>
                                          <p:attrName>ppt_x</p:attrName>
                                        </p:attrNameLst>
                                      </p:cBhvr>
                                      <p:tavLst>
                                        <p:tav tm="0">
                                          <p:val>
                                            <p:strVal val="0-#ppt_w/2"/>
                                          </p:val>
                                        </p:tav>
                                        <p:tav tm="100000">
                                          <p:val>
                                            <p:strVal val="#ppt_x"/>
                                          </p:val>
                                        </p:tav>
                                      </p:tavLst>
                                    </p:anim>
                                    <p:anim calcmode="lin" valueType="num">
                                      <p:cBhvr additive="base">
                                        <p:cTn id="35" dur="1100" fill="hold"/>
                                        <p:tgtEl>
                                          <p:spTgt spid="14"/>
                                        </p:tgtEl>
                                        <p:attrNameLst>
                                          <p:attrName>ppt_y</p:attrName>
                                        </p:attrNameLst>
                                      </p:cBhvr>
                                      <p:tavLst>
                                        <p:tav tm="0">
                                          <p:val>
                                            <p:strVal val="0-#ppt_h/2"/>
                                          </p:val>
                                        </p:tav>
                                        <p:tav tm="100000">
                                          <p:val>
                                            <p:strVal val="#ppt_y"/>
                                          </p:val>
                                        </p:tav>
                                      </p:tavLst>
                                    </p:anim>
                                  </p:childTnLst>
                                </p:cTn>
                              </p:par>
                              <p:par>
                                <p:cTn id="36" presetID="8" presetClass="emph" presetSubtype="0" fill="hold" grpId="1" nodeType="withEffect">
                                  <p:stCondLst>
                                    <p:cond delay="700"/>
                                  </p:stCondLst>
                                  <p:childTnLst>
                                    <p:animRot by="21600000">
                                      <p:cBhvr>
                                        <p:cTn id="37" dur="1100" fill="hold"/>
                                        <p:tgtEl>
                                          <p:spTgt spid="14"/>
                                        </p:tgtEl>
                                        <p:attrNameLst>
                                          <p:attrName>r</p:attrName>
                                        </p:attrNameLst>
                                      </p:cBhvr>
                                    </p:animRo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3000"/>
                            </p:stCondLst>
                            <p:childTnLst>
                              <p:par>
                                <p:cTn id="47" presetID="12"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down)">
                                      <p:cBhvr>
                                        <p:cTn id="50" dur="500"/>
                                        <p:tgtEl>
                                          <p:spTgt spid="16"/>
                                        </p:tgtEl>
                                      </p:cBhvr>
                                    </p:animEffect>
                                  </p:childTnLst>
                                </p:cTn>
                              </p:par>
                              <p:par>
                                <p:cTn id="51" presetID="42" presetClass="entr" presetSubtype="0" fill="hold" nodeType="withEffect">
                                  <p:stCondLst>
                                    <p:cond delay="2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4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strVal val="#ppt_x"/>
                                          </p:val>
                                        </p:tav>
                                        <p:tav tm="100000">
                                          <p:val>
                                            <p:strVal val="#ppt_x"/>
                                          </p:val>
                                        </p:tav>
                                      </p:tavLst>
                                    </p:anim>
                                    <p:anim calcmode="lin" valueType="num">
                                      <p:cBhvr>
                                        <p:cTn id="60" dur="5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6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5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8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anim calcmode="lin" valueType="num">
                                      <p:cBhvr>
                                        <p:cTn id="69" dur="500" fill="hold"/>
                                        <p:tgtEl>
                                          <p:spTgt spid="27"/>
                                        </p:tgtEl>
                                        <p:attrNameLst>
                                          <p:attrName>ppt_x</p:attrName>
                                        </p:attrNameLst>
                                      </p:cBhvr>
                                      <p:tavLst>
                                        <p:tav tm="0">
                                          <p:val>
                                            <p:strVal val="#ppt_x"/>
                                          </p:val>
                                        </p:tav>
                                        <p:tav tm="100000">
                                          <p:val>
                                            <p:strVal val="#ppt_x"/>
                                          </p:val>
                                        </p:tav>
                                      </p:tavLst>
                                    </p:anim>
                                    <p:anim calcmode="lin" valueType="num">
                                      <p:cBhvr>
                                        <p:cTn id="7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6" grpId="0"/>
      <p:bldP spid="30" grpId="0" animBg="1"/>
      <p:bldP spid="30" grpId="1" animBg="1"/>
      <p:bldP spid="31" grpId="0" animBg="1"/>
      <p:bldP spid="31" grpId="1" animBg="1"/>
      <p:bldP spid="32" grpId="0" animBg="1"/>
      <p:bldP spid="3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6234" y="1295234"/>
            <a:ext cx="2536031" cy="16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41"/>
          <p:cNvSpPr>
            <a:spLocks noChangeArrowheads="1"/>
          </p:cNvSpPr>
          <p:nvPr/>
        </p:nvSpPr>
        <p:spPr bwMode="auto">
          <a:xfrm>
            <a:off x="585363" y="1295233"/>
            <a:ext cx="2534840" cy="1690688"/>
          </a:xfrm>
          <a:prstGeom prst="rect">
            <a:avLst/>
          </a:prstGeom>
          <a:blipFill dpi="0" rotWithShape="1">
            <a:blip r:embed="rId3" cstate="print"/>
            <a:srcRect/>
            <a:stretch>
              <a:fillRect/>
            </a:stretch>
          </a:blip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42"/>
          <p:cNvSpPr>
            <a:spLocks noChangeArrowheads="1"/>
          </p:cNvSpPr>
          <p:nvPr/>
        </p:nvSpPr>
        <p:spPr bwMode="auto">
          <a:xfrm>
            <a:off x="3120203" y="2983540"/>
            <a:ext cx="2536031" cy="1690688"/>
          </a:xfrm>
          <a:prstGeom prst="rect">
            <a:avLst/>
          </a:prstGeom>
          <a:blipFill dpi="0" rotWithShape="1">
            <a:blip r:embed="rId4" cstate="print"/>
            <a:srcRect/>
            <a:stretch>
              <a:fillRect/>
            </a:stretch>
          </a:blip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12"/>
          <p:cNvGrpSpPr/>
          <p:nvPr/>
        </p:nvGrpSpPr>
        <p:grpSpPr bwMode="auto">
          <a:xfrm>
            <a:off x="585363" y="2983540"/>
            <a:ext cx="2534840" cy="1690688"/>
            <a:chOff x="0" y="0"/>
            <a:chExt cx="1979879" cy="1319922"/>
          </a:xfrm>
          <a:solidFill>
            <a:srgbClr val="C3260C"/>
          </a:solidFill>
        </p:grpSpPr>
        <p:sp>
          <p:nvSpPr>
            <p:cNvPr id="16" name="矩形 46"/>
            <p:cNvSpPr>
              <a:spLocks noChangeArrowheads="1"/>
            </p:cNvSpPr>
            <p:nvPr/>
          </p:nvSpPr>
          <p:spPr bwMode="auto">
            <a:xfrm>
              <a:off x="0" y="0"/>
              <a:ext cx="1979879" cy="1319922"/>
            </a:xfrm>
            <a:prstGeom prst="rect">
              <a:avLst/>
            </a:prstGeom>
            <a:grp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47"/>
            <p:cNvSpPr>
              <a:spLocks noChangeArrowheads="1"/>
            </p:cNvSpPr>
            <p:nvPr/>
          </p:nvSpPr>
          <p:spPr bwMode="auto">
            <a:xfrm>
              <a:off x="468363" y="145253"/>
              <a:ext cx="1466806" cy="430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050" dirty="0">
                  <a:solidFill>
                    <a:srgbClr val="FFFFFF"/>
                  </a:solidFill>
                  <a:latin typeface="微软雅黑" panose="020B0503020204020204" pitchFamily="34" charset="-122"/>
                  <a:ea typeface="微软雅黑" panose="020B0503020204020204" pitchFamily="34" charset="-122"/>
                </a:rPr>
                <a:t>单击此处添加您的内容单击此处添加您的内容单击此处</a:t>
              </a:r>
              <a:endParaRPr lang="zh-CN" altLang="en-US" sz="1050" dirty="0">
                <a:solidFill>
                  <a:srgbClr val="FFFFFF"/>
                </a:solidFill>
              </a:endParaRPr>
            </a:p>
          </p:txBody>
        </p:sp>
        <p:grpSp>
          <p:nvGrpSpPr>
            <p:cNvPr id="18" name="Group 15"/>
            <p:cNvGrpSpPr/>
            <p:nvPr/>
          </p:nvGrpSpPr>
          <p:grpSpPr bwMode="auto">
            <a:xfrm>
              <a:off x="134988" y="189858"/>
              <a:ext cx="333375" cy="333375"/>
              <a:chOff x="0" y="0"/>
              <a:chExt cx="333375" cy="333375"/>
            </a:xfrm>
            <a:grpFill/>
          </p:grpSpPr>
          <p:sp>
            <p:nvSpPr>
              <p:cNvPr id="19" name="等腰三角形 49"/>
              <p:cNvSpPr>
                <a:spLocks noChangeArrowheads="1"/>
              </p:cNvSpPr>
              <p:nvPr/>
            </p:nvSpPr>
            <p:spPr bwMode="auto">
              <a:xfrm>
                <a:off x="83551" y="79704"/>
                <a:ext cx="180412" cy="144076"/>
              </a:xfrm>
              <a:prstGeom prst="triangle">
                <a:avLst>
                  <a:gd name="adj" fmla="val 50000"/>
                </a:avLst>
              </a:prstGeom>
              <a:grp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同心圆 50"/>
              <p:cNvSpPr>
                <a:spLocks noChangeArrowheads="1"/>
              </p:cNvSpPr>
              <p:nvPr/>
            </p:nvSpPr>
            <p:spPr bwMode="auto">
              <a:xfrm>
                <a:off x="-145" y="-235"/>
                <a:ext cx="333855" cy="333699"/>
              </a:xfrm>
              <a:custGeom>
                <a:avLst/>
                <a:gdLst>
                  <a:gd name="G0" fmla="+- 998 0 0"/>
                  <a:gd name="G1" fmla="+- 21600 0 998"/>
                  <a:gd name="G2" fmla="+- 21600 0 9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98" y="10800"/>
                    </a:moveTo>
                    <a:cubicBezTo>
                      <a:pt x="998" y="16213"/>
                      <a:pt x="5387" y="20602"/>
                      <a:pt x="10800" y="20602"/>
                    </a:cubicBezTo>
                    <a:cubicBezTo>
                      <a:pt x="16213" y="20602"/>
                      <a:pt x="20602" y="16213"/>
                      <a:pt x="20602" y="10800"/>
                    </a:cubicBezTo>
                    <a:cubicBezTo>
                      <a:pt x="20602" y="5387"/>
                      <a:pt x="16213" y="998"/>
                      <a:pt x="10800" y="998"/>
                    </a:cubicBezTo>
                    <a:cubicBezTo>
                      <a:pt x="5387" y="998"/>
                      <a:pt x="998" y="5387"/>
                      <a:pt x="998" y="10800"/>
                    </a:cubicBezTo>
                    <a:close/>
                  </a:path>
                </a:pathLst>
              </a:custGeom>
              <a:grpFill/>
              <a:ln>
                <a:noFill/>
              </a:ln>
            </p:spPr>
            <p:txBody>
              <a:bodyPr anchor="ctr"/>
              <a:lstStyle/>
              <a:p>
                <a:pPr algn="ctr" fontAlgn="auto">
                  <a:spcBef>
                    <a:spcPts val="0"/>
                  </a:spcBef>
                  <a:spcAft>
                    <a:spcPts val="0"/>
                  </a:spcAft>
                  <a:defRPr/>
                </a:pPr>
                <a:endParaRPr lang="zh-CN" altLang="zh-CN" sz="172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1" name="Group 18"/>
          <p:cNvGrpSpPr/>
          <p:nvPr/>
        </p:nvGrpSpPr>
        <p:grpSpPr bwMode="auto">
          <a:xfrm>
            <a:off x="3120203" y="1295233"/>
            <a:ext cx="2536031" cy="1690688"/>
            <a:chOff x="0" y="0"/>
            <a:chExt cx="1979879" cy="1319919"/>
          </a:xfrm>
          <a:solidFill>
            <a:srgbClr val="C3260C"/>
          </a:solidFill>
        </p:grpSpPr>
        <p:sp>
          <p:nvSpPr>
            <p:cNvPr id="22" name="矩形 58"/>
            <p:cNvSpPr>
              <a:spLocks noChangeArrowheads="1"/>
            </p:cNvSpPr>
            <p:nvPr/>
          </p:nvSpPr>
          <p:spPr bwMode="auto">
            <a:xfrm>
              <a:off x="0" y="0"/>
              <a:ext cx="1979879" cy="1319919"/>
            </a:xfrm>
            <a:prstGeom prst="rect">
              <a:avLst/>
            </a:prstGeom>
            <a:grp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Group 20"/>
            <p:cNvGrpSpPr/>
            <p:nvPr/>
          </p:nvGrpSpPr>
          <p:grpSpPr bwMode="auto">
            <a:xfrm rot="16200000" flipV="1">
              <a:off x="1485691" y="787673"/>
              <a:ext cx="333375" cy="333375"/>
              <a:chOff x="0" y="0"/>
              <a:chExt cx="333375" cy="333375"/>
            </a:xfrm>
            <a:grpFill/>
          </p:grpSpPr>
          <p:sp>
            <p:nvSpPr>
              <p:cNvPr id="25" name="等腰三角形 61"/>
              <p:cNvSpPr>
                <a:spLocks noChangeArrowheads="1"/>
              </p:cNvSpPr>
              <p:nvPr/>
            </p:nvSpPr>
            <p:spPr bwMode="auto">
              <a:xfrm>
                <a:off x="81844" y="72496"/>
                <a:ext cx="180327" cy="144076"/>
              </a:xfrm>
              <a:prstGeom prst="triangle">
                <a:avLst>
                  <a:gd name="adj" fmla="val 50000"/>
                </a:avLst>
              </a:prstGeom>
              <a:grp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同心圆 62"/>
              <p:cNvSpPr>
                <a:spLocks noChangeArrowheads="1"/>
              </p:cNvSpPr>
              <p:nvPr/>
            </p:nvSpPr>
            <p:spPr bwMode="auto">
              <a:xfrm>
                <a:off x="47" y="-7"/>
                <a:ext cx="333698" cy="333698"/>
              </a:xfrm>
              <a:custGeom>
                <a:avLst/>
                <a:gdLst>
                  <a:gd name="G0" fmla="+- 797 0 0"/>
                  <a:gd name="G1" fmla="+- 21600 0 797"/>
                  <a:gd name="G2" fmla="+- 21600 0 79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97" y="10800"/>
                    </a:moveTo>
                    <a:cubicBezTo>
                      <a:pt x="797" y="16325"/>
                      <a:pt x="5275" y="20803"/>
                      <a:pt x="10800" y="20803"/>
                    </a:cubicBezTo>
                    <a:cubicBezTo>
                      <a:pt x="16325" y="20803"/>
                      <a:pt x="20803" y="16325"/>
                      <a:pt x="20803" y="10800"/>
                    </a:cubicBezTo>
                    <a:cubicBezTo>
                      <a:pt x="20803" y="5275"/>
                      <a:pt x="16325" y="797"/>
                      <a:pt x="10800" y="797"/>
                    </a:cubicBezTo>
                    <a:cubicBezTo>
                      <a:pt x="5275" y="797"/>
                      <a:pt x="797" y="5275"/>
                      <a:pt x="797" y="10800"/>
                    </a:cubicBezTo>
                    <a:close/>
                  </a:path>
                </a:pathLst>
              </a:custGeom>
              <a:grpFill/>
              <a:ln>
                <a:noFill/>
              </a:ln>
            </p:spPr>
            <p:txBody>
              <a:bodyPr anchor="ctr"/>
              <a:lstStyle/>
              <a:p>
                <a:pPr algn="ctr" fontAlgn="auto">
                  <a:spcBef>
                    <a:spcPts val="0"/>
                  </a:spcBef>
                  <a:spcAft>
                    <a:spcPts val="0"/>
                  </a:spcAft>
                  <a:defRPr/>
                </a:pPr>
                <a:endParaRPr lang="zh-CN" altLang="zh-CN" sz="172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矩形 60"/>
            <p:cNvSpPr>
              <a:spLocks noChangeArrowheads="1"/>
            </p:cNvSpPr>
            <p:nvPr/>
          </p:nvSpPr>
          <p:spPr bwMode="auto">
            <a:xfrm>
              <a:off x="2621" y="262367"/>
              <a:ext cx="1466806" cy="9980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050" dirty="0">
                  <a:solidFill>
                    <a:srgbClr val="FFFFFF"/>
                  </a:solidFill>
                  <a:latin typeface="微软雅黑" panose="020B0503020204020204" pitchFamily="34" charset="-122"/>
                  <a:ea typeface="微软雅黑" panose="020B0503020204020204" pitchFamily="34" charset="-122"/>
                </a:rPr>
                <a:t>单击此处添加您的内容单击此处添加您的内容单击此处添加您的内容单击此处添加您的内容单击此处添加您的内容单击此处添加您的内容</a:t>
              </a:r>
              <a:endParaRPr lang="zh-CN" altLang="en-US" sz="1050" dirty="0">
                <a:solidFill>
                  <a:srgbClr val="FFFFFF"/>
                </a:solidFill>
              </a:endParaRPr>
            </a:p>
          </p:txBody>
        </p:sp>
      </p:grpSp>
      <p:grpSp>
        <p:nvGrpSpPr>
          <p:cNvPr id="27" name="Group 24"/>
          <p:cNvGrpSpPr/>
          <p:nvPr/>
        </p:nvGrpSpPr>
        <p:grpSpPr bwMode="auto">
          <a:xfrm>
            <a:off x="5656234" y="2983540"/>
            <a:ext cx="2534841" cy="1690688"/>
            <a:chOff x="0" y="0"/>
            <a:chExt cx="1979879" cy="1319919"/>
          </a:xfrm>
          <a:solidFill>
            <a:srgbClr val="C3260C"/>
          </a:solidFill>
        </p:grpSpPr>
        <p:sp>
          <p:nvSpPr>
            <p:cNvPr id="28" name="矩形 64"/>
            <p:cNvSpPr>
              <a:spLocks noChangeArrowheads="1"/>
            </p:cNvSpPr>
            <p:nvPr/>
          </p:nvSpPr>
          <p:spPr bwMode="auto">
            <a:xfrm>
              <a:off x="0" y="0"/>
              <a:ext cx="1979879" cy="1319919"/>
            </a:xfrm>
            <a:prstGeom prst="rect">
              <a:avLst/>
            </a:prstGeom>
            <a:grp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 name="Group 26"/>
            <p:cNvGrpSpPr/>
            <p:nvPr/>
          </p:nvGrpSpPr>
          <p:grpSpPr bwMode="auto">
            <a:xfrm rot="5400000" flipH="1" flipV="1">
              <a:off x="149833" y="204103"/>
              <a:ext cx="333375" cy="333375"/>
              <a:chOff x="0" y="0"/>
              <a:chExt cx="333375" cy="333375"/>
            </a:xfrm>
            <a:grpFill/>
          </p:grpSpPr>
          <p:sp>
            <p:nvSpPr>
              <p:cNvPr id="31" name="等腰三角形 67"/>
              <p:cNvSpPr>
                <a:spLocks noChangeArrowheads="1"/>
              </p:cNvSpPr>
              <p:nvPr/>
            </p:nvSpPr>
            <p:spPr bwMode="auto">
              <a:xfrm>
                <a:off x="76436" y="72427"/>
                <a:ext cx="180327" cy="144143"/>
              </a:xfrm>
              <a:prstGeom prst="triangle">
                <a:avLst>
                  <a:gd name="adj" fmla="val 50000"/>
                </a:avLst>
              </a:prstGeom>
              <a:grpFill/>
              <a:ln>
                <a:noFill/>
              </a:ln>
            </p:spPr>
            <p:txBody>
              <a:bodyPr anchor="ctr"/>
              <a:lstStyle/>
              <a:p>
                <a:pPr algn="ctr" fontAlgn="auto">
                  <a:spcBef>
                    <a:spcPts val="0"/>
                  </a:spcBef>
                  <a:spcAft>
                    <a:spcPts val="0"/>
                  </a:spcAft>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同心圆 68"/>
              <p:cNvSpPr>
                <a:spLocks noChangeArrowheads="1"/>
              </p:cNvSpPr>
              <p:nvPr/>
            </p:nvSpPr>
            <p:spPr bwMode="auto">
              <a:xfrm>
                <a:off x="215" y="-110"/>
                <a:ext cx="332768" cy="333854"/>
              </a:xfrm>
              <a:custGeom>
                <a:avLst/>
                <a:gdLst>
                  <a:gd name="G0" fmla="+- 1005 0 0"/>
                  <a:gd name="G1" fmla="+- 21600 0 1005"/>
                  <a:gd name="G2" fmla="+- 21600 0 100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5" y="10800"/>
                    </a:moveTo>
                    <a:cubicBezTo>
                      <a:pt x="1005" y="16210"/>
                      <a:pt x="5390" y="20595"/>
                      <a:pt x="10800" y="20595"/>
                    </a:cubicBezTo>
                    <a:cubicBezTo>
                      <a:pt x="16210" y="20595"/>
                      <a:pt x="20595" y="16210"/>
                      <a:pt x="20595" y="10800"/>
                    </a:cubicBezTo>
                    <a:cubicBezTo>
                      <a:pt x="20595" y="5390"/>
                      <a:pt x="16210" y="1005"/>
                      <a:pt x="10800" y="1005"/>
                    </a:cubicBezTo>
                    <a:cubicBezTo>
                      <a:pt x="5390" y="1005"/>
                      <a:pt x="1005" y="5390"/>
                      <a:pt x="1005" y="10800"/>
                    </a:cubicBezTo>
                    <a:close/>
                  </a:path>
                </a:pathLst>
              </a:custGeom>
              <a:grpFill/>
              <a:ln>
                <a:noFill/>
              </a:ln>
            </p:spPr>
            <p:txBody>
              <a:bodyPr anchor="ctr"/>
              <a:lstStyle/>
              <a:p>
                <a:pPr algn="ctr" fontAlgn="auto">
                  <a:spcBef>
                    <a:spcPts val="0"/>
                  </a:spcBef>
                  <a:spcAft>
                    <a:spcPts val="0"/>
                  </a:spcAft>
                  <a:defRPr/>
                </a:pPr>
                <a:endParaRPr lang="zh-CN" altLang="zh-CN" sz="172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 name="矩形 66"/>
            <p:cNvSpPr>
              <a:spLocks noChangeArrowheads="1"/>
            </p:cNvSpPr>
            <p:nvPr/>
          </p:nvSpPr>
          <p:spPr bwMode="auto">
            <a:xfrm>
              <a:off x="498140" y="127807"/>
              <a:ext cx="1466806" cy="9980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050" dirty="0">
                  <a:solidFill>
                    <a:srgbClr val="FFFFFF"/>
                  </a:solidFill>
                  <a:latin typeface="微软雅黑" panose="020B0503020204020204" pitchFamily="34" charset="-122"/>
                  <a:ea typeface="微软雅黑" panose="020B0503020204020204" pitchFamily="34" charset="-122"/>
                </a:rPr>
                <a:t>单击此处添加您的内容单击此处添加您的内容单击此处添加您的内容单击此处添加您的内容单击此处添加您的内容单击此处添加您的内容</a:t>
              </a:r>
              <a:endParaRPr lang="zh-CN" altLang="en-US" sz="1050"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50" fill="hold"/>
                                        <p:tgtEl>
                                          <p:spTgt spid="12"/>
                                        </p:tgtEl>
                                        <p:attrNameLst>
                                          <p:attrName>ppt_w</p:attrName>
                                        </p:attrNameLst>
                                      </p:cBhvr>
                                      <p:tavLst>
                                        <p:tav tm="0">
                                          <p:val>
                                            <p:fltVal val="0"/>
                                          </p:val>
                                        </p:tav>
                                        <p:tav tm="100000">
                                          <p:val>
                                            <p:strVal val="#ppt_w"/>
                                          </p:val>
                                        </p:tav>
                                      </p:tavLst>
                                    </p:anim>
                                    <p:anim calcmode="lin" valueType="num">
                                      <p:cBhvr>
                                        <p:cTn id="26" dur="350" fill="hold"/>
                                        <p:tgtEl>
                                          <p:spTgt spid="12"/>
                                        </p:tgtEl>
                                        <p:attrNameLst>
                                          <p:attrName>ppt_h</p:attrName>
                                        </p:attrNameLst>
                                      </p:cBhvr>
                                      <p:tavLst>
                                        <p:tav tm="0">
                                          <p:val>
                                            <p:fltVal val="0"/>
                                          </p:val>
                                        </p:tav>
                                        <p:tav tm="100000">
                                          <p:val>
                                            <p:strVal val="#ppt_h"/>
                                          </p:val>
                                        </p:tav>
                                      </p:tavLst>
                                    </p:anim>
                                    <p:animEffect transition="in" filter="fade">
                                      <p:cBhvr>
                                        <p:cTn id="27" dur="350"/>
                                        <p:tgtEl>
                                          <p:spTgt spid="12"/>
                                        </p:tgtEl>
                                      </p:cBhvr>
                                    </p:animEffect>
                                  </p:childTnLst>
                                </p:cTn>
                              </p:par>
                              <p:par>
                                <p:cTn id="28" presetID="6" presetClass="emph" presetSubtype="0" autoRev="1" fill="hold" nodeType="withEffect">
                                  <p:stCondLst>
                                    <p:cond delay="0"/>
                                  </p:stCondLst>
                                  <p:childTnLst>
                                    <p:animScale>
                                      <p:cBhvr>
                                        <p:cTn id="29" dur="350" fill="hold"/>
                                        <p:tgtEl>
                                          <p:spTgt spid="12"/>
                                        </p:tgtEl>
                                      </p:cBhvr>
                                      <p:by x="110000" y="110000"/>
                                    </p:animScale>
                                  </p:childTnLst>
                                </p:cTn>
                              </p:par>
                            </p:childTnLst>
                          </p:cTn>
                        </p:par>
                        <p:par>
                          <p:cTn id="30" fill="hold">
                            <p:stCondLst>
                              <p:cond delay="185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350" fill="hold"/>
                                        <p:tgtEl>
                                          <p:spTgt spid="14"/>
                                        </p:tgtEl>
                                        <p:attrNameLst>
                                          <p:attrName>ppt_w</p:attrName>
                                        </p:attrNameLst>
                                      </p:cBhvr>
                                      <p:tavLst>
                                        <p:tav tm="0">
                                          <p:val>
                                            <p:fltVal val="0"/>
                                          </p:val>
                                        </p:tav>
                                        <p:tav tm="100000">
                                          <p:val>
                                            <p:strVal val="#ppt_w"/>
                                          </p:val>
                                        </p:tav>
                                      </p:tavLst>
                                    </p:anim>
                                    <p:anim calcmode="lin" valueType="num">
                                      <p:cBhvr>
                                        <p:cTn id="34" dur="350" fill="hold"/>
                                        <p:tgtEl>
                                          <p:spTgt spid="14"/>
                                        </p:tgtEl>
                                        <p:attrNameLst>
                                          <p:attrName>ppt_h</p:attrName>
                                        </p:attrNameLst>
                                      </p:cBhvr>
                                      <p:tavLst>
                                        <p:tav tm="0">
                                          <p:val>
                                            <p:fltVal val="0"/>
                                          </p:val>
                                        </p:tav>
                                        <p:tav tm="100000">
                                          <p:val>
                                            <p:strVal val="#ppt_h"/>
                                          </p:val>
                                        </p:tav>
                                      </p:tavLst>
                                    </p:anim>
                                    <p:animEffect transition="in" filter="fade">
                                      <p:cBhvr>
                                        <p:cTn id="35" dur="350"/>
                                        <p:tgtEl>
                                          <p:spTgt spid="14"/>
                                        </p:tgtEl>
                                      </p:cBhvr>
                                    </p:animEffect>
                                  </p:childTnLst>
                                </p:cTn>
                              </p:par>
                              <p:par>
                                <p:cTn id="36" presetID="6" presetClass="emph" presetSubtype="0" autoRev="1" fill="hold" grpId="1" nodeType="withEffect">
                                  <p:stCondLst>
                                    <p:cond delay="0"/>
                                  </p:stCondLst>
                                  <p:childTnLst>
                                    <p:animScale>
                                      <p:cBhvr>
                                        <p:cTn id="37" dur="350" fill="hold"/>
                                        <p:tgtEl>
                                          <p:spTgt spid="14"/>
                                        </p:tgtEl>
                                      </p:cBhvr>
                                      <p:by x="110000" y="110000"/>
                                    </p:animScale>
                                  </p:childTnLst>
                                </p:cTn>
                              </p:par>
                            </p:childTnLst>
                          </p:cTn>
                        </p:par>
                        <p:par>
                          <p:cTn id="38" fill="hold">
                            <p:stCondLst>
                              <p:cond delay="235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350" fill="hold"/>
                                        <p:tgtEl>
                                          <p:spTgt spid="13"/>
                                        </p:tgtEl>
                                        <p:attrNameLst>
                                          <p:attrName>ppt_w</p:attrName>
                                        </p:attrNameLst>
                                      </p:cBhvr>
                                      <p:tavLst>
                                        <p:tav tm="0">
                                          <p:val>
                                            <p:fltVal val="0"/>
                                          </p:val>
                                        </p:tav>
                                        <p:tav tm="100000">
                                          <p:val>
                                            <p:strVal val="#ppt_w"/>
                                          </p:val>
                                        </p:tav>
                                      </p:tavLst>
                                    </p:anim>
                                    <p:anim calcmode="lin" valueType="num">
                                      <p:cBhvr>
                                        <p:cTn id="42" dur="350" fill="hold"/>
                                        <p:tgtEl>
                                          <p:spTgt spid="13"/>
                                        </p:tgtEl>
                                        <p:attrNameLst>
                                          <p:attrName>ppt_h</p:attrName>
                                        </p:attrNameLst>
                                      </p:cBhvr>
                                      <p:tavLst>
                                        <p:tav tm="0">
                                          <p:val>
                                            <p:fltVal val="0"/>
                                          </p:val>
                                        </p:tav>
                                        <p:tav tm="100000">
                                          <p:val>
                                            <p:strVal val="#ppt_h"/>
                                          </p:val>
                                        </p:tav>
                                      </p:tavLst>
                                    </p:anim>
                                    <p:animEffect transition="in" filter="fade">
                                      <p:cBhvr>
                                        <p:cTn id="43" dur="350"/>
                                        <p:tgtEl>
                                          <p:spTgt spid="13"/>
                                        </p:tgtEl>
                                      </p:cBhvr>
                                    </p:animEffect>
                                  </p:childTnLst>
                                </p:cTn>
                              </p:par>
                              <p:par>
                                <p:cTn id="44" presetID="6" presetClass="emph" presetSubtype="0" autoRev="1" fill="hold" grpId="1" nodeType="withEffect">
                                  <p:stCondLst>
                                    <p:cond delay="0"/>
                                  </p:stCondLst>
                                  <p:childTnLst>
                                    <p:animScale>
                                      <p:cBhvr>
                                        <p:cTn id="45" dur="350" fill="hold"/>
                                        <p:tgtEl>
                                          <p:spTgt spid="13"/>
                                        </p:tgtEl>
                                      </p:cBhvr>
                                      <p:by x="110000" y="110000"/>
                                    </p:animScale>
                                  </p:childTnLst>
                                </p:cTn>
                              </p:par>
                            </p:childTnLst>
                          </p:cTn>
                        </p:par>
                        <p:par>
                          <p:cTn id="46" fill="hold">
                            <p:stCondLst>
                              <p:cond delay="285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350" fill="hold"/>
                                        <p:tgtEl>
                                          <p:spTgt spid="15"/>
                                        </p:tgtEl>
                                        <p:attrNameLst>
                                          <p:attrName>ppt_w</p:attrName>
                                        </p:attrNameLst>
                                      </p:cBhvr>
                                      <p:tavLst>
                                        <p:tav tm="0">
                                          <p:val>
                                            <p:fltVal val="0"/>
                                          </p:val>
                                        </p:tav>
                                        <p:tav tm="100000">
                                          <p:val>
                                            <p:strVal val="#ppt_w"/>
                                          </p:val>
                                        </p:tav>
                                      </p:tavLst>
                                    </p:anim>
                                    <p:anim calcmode="lin" valueType="num">
                                      <p:cBhvr>
                                        <p:cTn id="50" dur="350" fill="hold"/>
                                        <p:tgtEl>
                                          <p:spTgt spid="15"/>
                                        </p:tgtEl>
                                        <p:attrNameLst>
                                          <p:attrName>ppt_h</p:attrName>
                                        </p:attrNameLst>
                                      </p:cBhvr>
                                      <p:tavLst>
                                        <p:tav tm="0">
                                          <p:val>
                                            <p:fltVal val="0"/>
                                          </p:val>
                                        </p:tav>
                                        <p:tav tm="100000">
                                          <p:val>
                                            <p:strVal val="#ppt_h"/>
                                          </p:val>
                                        </p:tav>
                                      </p:tavLst>
                                    </p:anim>
                                    <p:animEffect transition="in" filter="fade">
                                      <p:cBhvr>
                                        <p:cTn id="51" dur="350"/>
                                        <p:tgtEl>
                                          <p:spTgt spid="15"/>
                                        </p:tgtEl>
                                      </p:cBhvr>
                                    </p:animEffect>
                                  </p:childTnLst>
                                </p:cTn>
                              </p:par>
                              <p:par>
                                <p:cTn id="52" presetID="6" presetClass="emph" presetSubtype="0" autoRev="1" fill="hold" nodeType="withEffect">
                                  <p:stCondLst>
                                    <p:cond delay="0"/>
                                  </p:stCondLst>
                                  <p:childTnLst>
                                    <p:animScale>
                                      <p:cBhvr>
                                        <p:cTn id="53" dur="350" fill="hold"/>
                                        <p:tgtEl>
                                          <p:spTgt spid="15"/>
                                        </p:tgtEl>
                                      </p:cBhvr>
                                      <p:by x="110000" y="110000"/>
                                    </p:animScale>
                                  </p:childTnLst>
                                </p:cTn>
                              </p:par>
                            </p:childTnLst>
                          </p:cTn>
                        </p:par>
                        <p:par>
                          <p:cTn id="54" fill="hold">
                            <p:stCondLst>
                              <p:cond delay="3350"/>
                            </p:stCondLst>
                            <p:childTnLst>
                              <p:par>
                                <p:cTn id="55" presetID="53" presetClass="entr" presetSubtype="16"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350" fill="hold"/>
                                        <p:tgtEl>
                                          <p:spTgt spid="21"/>
                                        </p:tgtEl>
                                        <p:attrNameLst>
                                          <p:attrName>ppt_w</p:attrName>
                                        </p:attrNameLst>
                                      </p:cBhvr>
                                      <p:tavLst>
                                        <p:tav tm="0">
                                          <p:val>
                                            <p:fltVal val="0"/>
                                          </p:val>
                                        </p:tav>
                                        <p:tav tm="100000">
                                          <p:val>
                                            <p:strVal val="#ppt_w"/>
                                          </p:val>
                                        </p:tav>
                                      </p:tavLst>
                                    </p:anim>
                                    <p:anim calcmode="lin" valueType="num">
                                      <p:cBhvr>
                                        <p:cTn id="58" dur="350" fill="hold"/>
                                        <p:tgtEl>
                                          <p:spTgt spid="21"/>
                                        </p:tgtEl>
                                        <p:attrNameLst>
                                          <p:attrName>ppt_h</p:attrName>
                                        </p:attrNameLst>
                                      </p:cBhvr>
                                      <p:tavLst>
                                        <p:tav tm="0">
                                          <p:val>
                                            <p:fltVal val="0"/>
                                          </p:val>
                                        </p:tav>
                                        <p:tav tm="100000">
                                          <p:val>
                                            <p:strVal val="#ppt_h"/>
                                          </p:val>
                                        </p:tav>
                                      </p:tavLst>
                                    </p:anim>
                                    <p:animEffect transition="in" filter="fade">
                                      <p:cBhvr>
                                        <p:cTn id="59" dur="350"/>
                                        <p:tgtEl>
                                          <p:spTgt spid="21"/>
                                        </p:tgtEl>
                                      </p:cBhvr>
                                    </p:animEffect>
                                  </p:childTnLst>
                                </p:cTn>
                              </p:par>
                              <p:par>
                                <p:cTn id="60" presetID="6" presetClass="emph" presetSubtype="0" autoRev="1" fill="hold" nodeType="withEffect">
                                  <p:stCondLst>
                                    <p:cond delay="0"/>
                                  </p:stCondLst>
                                  <p:childTnLst>
                                    <p:animScale>
                                      <p:cBhvr>
                                        <p:cTn id="61" dur="350" fill="hold"/>
                                        <p:tgtEl>
                                          <p:spTgt spid="21"/>
                                        </p:tgtEl>
                                      </p:cBhvr>
                                      <p:by x="110000" y="110000"/>
                                    </p:animScale>
                                  </p:childTnLst>
                                </p:cTn>
                              </p:par>
                            </p:childTnLst>
                          </p:cTn>
                        </p:par>
                        <p:par>
                          <p:cTn id="62" fill="hold">
                            <p:stCondLst>
                              <p:cond delay="3850"/>
                            </p:stCondLst>
                            <p:childTnLst>
                              <p:par>
                                <p:cTn id="63" presetID="53" presetClass="entr" presetSubtype="16"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350" fill="hold"/>
                                        <p:tgtEl>
                                          <p:spTgt spid="27"/>
                                        </p:tgtEl>
                                        <p:attrNameLst>
                                          <p:attrName>ppt_w</p:attrName>
                                        </p:attrNameLst>
                                      </p:cBhvr>
                                      <p:tavLst>
                                        <p:tav tm="0">
                                          <p:val>
                                            <p:fltVal val="0"/>
                                          </p:val>
                                        </p:tav>
                                        <p:tav tm="100000">
                                          <p:val>
                                            <p:strVal val="#ppt_w"/>
                                          </p:val>
                                        </p:tav>
                                      </p:tavLst>
                                    </p:anim>
                                    <p:anim calcmode="lin" valueType="num">
                                      <p:cBhvr>
                                        <p:cTn id="66" dur="350" fill="hold"/>
                                        <p:tgtEl>
                                          <p:spTgt spid="27"/>
                                        </p:tgtEl>
                                        <p:attrNameLst>
                                          <p:attrName>ppt_h</p:attrName>
                                        </p:attrNameLst>
                                      </p:cBhvr>
                                      <p:tavLst>
                                        <p:tav tm="0">
                                          <p:val>
                                            <p:fltVal val="0"/>
                                          </p:val>
                                        </p:tav>
                                        <p:tav tm="100000">
                                          <p:val>
                                            <p:strVal val="#ppt_h"/>
                                          </p:val>
                                        </p:tav>
                                      </p:tavLst>
                                    </p:anim>
                                    <p:animEffect transition="in" filter="fade">
                                      <p:cBhvr>
                                        <p:cTn id="67" dur="350"/>
                                        <p:tgtEl>
                                          <p:spTgt spid="27"/>
                                        </p:tgtEl>
                                      </p:cBhvr>
                                    </p:animEffect>
                                  </p:childTnLst>
                                </p:cTn>
                              </p:par>
                              <p:par>
                                <p:cTn id="68" presetID="6" presetClass="emph" presetSubtype="0" autoRev="1" fill="hold" nodeType="withEffect">
                                  <p:stCondLst>
                                    <p:cond delay="0"/>
                                  </p:stCondLst>
                                  <p:childTnLst>
                                    <p:animScale>
                                      <p:cBhvr>
                                        <p:cTn id="69" dur="350" fill="hold"/>
                                        <p:tgtEl>
                                          <p:spTgt spid="2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3"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Freeform 6"/>
          <p:cNvSpPr/>
          <p:nvPr/>
        </p:nvSpPr>
        <p:spPr bwMode="auto">
          <a:xfrm flipH="1">
            <a:off x="5451110" y="4581920"/>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D90605"/>
          </a:solidFill>
          <a:ln>
            <a:noFill/>
          </a:ln>
        </p:spPr>
        <p:txBody>
          <a:bodyPr vert="horz" wrap="square" lIns="68562" tIns="34281" rIns="68562" bIns="34281" numCol="1" anchor="t" anchorCtr="0" compatLnSpc="1"/>
          <a:lstStyle/>
          <a:p>
            <a:endParaRPr lang="id-ID" sz="1015"/>
          </a:p>
        </p:txBody>
      </p:sp>
      <p:sp>
        <p:nvSpPr>
          <p:cNvPr id="13" name="Freeform 24"/>
          <p:cNvSpPr/>
          <p:nvPr/>
        </p:nvSpPr>
        <p:spPr>
          <a:xfrm flipH="1">
            <a:off x="5275440" y="4284116"/>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D9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14" name="Freeform 25"/>
          <p:cNvSpPr/>
          <p:nvPr/>
        </p:nvSpPr>
        <p:spPr>
          <a:xfrm flipH="1">
            <a:off x="5558370" y="4786218"/>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D9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p>
        </p:txBody>
      </p:sp>
      <p:sp>
        <p:nvSpPr>
          <p:cNvPr id="15" name="Freeform 5"/>
          <p:cNvSpPr/>
          <p:nvPr/>
        </p:nvSpPr>
        <p:spPr bwMode="auto">
          <a:xfrm>
            <a:off x="5704244" y="3708704"/>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6" name="Freeform 6"/>
          <p:cNvSpPr/>
          <p:nvPr/>
        </p:nvSpPr>
        <p:spPr bwMode="auto">
          <a:xfrm>
            <a:off x="5742333" y="3638475"/>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7" name="Freeform 7"/>
          <p:cNvSpPr/>
          <p:nvPr/>
        </p:nvSpPr>
        <p:spPr bwMode="auto">
          <a:xfrm>
            <a:off x="5730431" y="3682516"/>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8" name="Freeform 8"/>
          <p:cNvSpPr/>
          <p:nvPr/>
        </p:nvSpPr>
        <p:spPr bwMode="auto">
          <a:xfrm>
            <a:off x="5722098" y="4088414"/>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9" name="Freeform 9"/>
          <p:cNvSpPr/>
          <p:nvPr/>
        </p:nvSpPr>
        <p:spPr bwMode="auto">
          <a:xfrm>
            <a:off x="5842321" y="3707513"/>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20" name="Freeform 10"/>
          <p:cNvSpPr/>
          <p:nvPr/>
        </p:nvSpPr>
        <p:spPr bwMode="auto">
          <a:xfrm>
            <a:off x="5879220" y="3634904"/>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21" name="Freeform 11"/>
          <p:cNvSpPr/>
          <p:nvPr/>
        </p:nvSpPr>
        <p:spPr bwMode="auto">
          <a:xfrm>
            <a:off x="5868507" y="3681326"/>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22" name="Freeform 12"/>
          <p:cNvSpPr/>
          <p:nvPr/>
        </p:nvSpPr>
        <p:spPr bwMode="auto">
          <a:xfrm>
            <a:off x="5860175" y="4084843"/>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23" name="Freeform 13"/>
          <p:cNvSpPr/>
          <p:nvPr/>
        </p:nvSpPr>
        <p:spPr bwMode="auto">
          <a:xfrm>
            <a:off x="5962543" y="3709893"/>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grpSp>
        <p:nvGrpSpPr>
          <p:cNvPr id="24" name="Group 123"/>
          <p:cNvGrpSpPr/>
          <p:nvPr/>
        </p:nvGrpSpPr>
        <p:grpSpPr>
          <a:xfrm>
            <a:off x="5036477" y="3617943"/>
            <a:ext cx="613013" cy="465414"/>
            <a:chOff x="7170738" y="4168775"/>
            <a:chExt cx="817563" cy="620713"/>
          </a:xfrm>
          <a:solidFill>
            <a:srgbClr val="D90605"/>
          </a:solidFill>
        </p:grpSpPr>
        <p:sp>
          <p:nvSpPr>
            <p:cNvPr id="2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sz="1010"/>
            </a:p>
          </p:txBody>
        </p:sp>
        <p:sp>
          <p:nvSpPr>
            <p:cNvPr id="2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2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3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31" name="Freeform 20"/>
          <p:cNvSpPr>
            <a:spLocks noEditPoints="1"/>
          </p:cNvSpPr>
          <p:nvPr/>
        </p:nvSpPr>
        <p:spPr bwMode="auto">
          <a:xfrm>
            <a:off x="4537735" y="2029169"/>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32" name="Oval 21"/>
          <p:cNvSpPr>
            <a:spLocks noChangeArrowheads="1"/>
          </p:cNvSpPr>
          <p:nvPr/>
        </p:nvSpPr>
        <p:spPr bwMode="auto">
          <a:xfrm>
            <a:off x="6824331" y="1941085"/>
            <a:ext cx="105938" cy="105938"/>
          </a:xfrm>
          <a:prstGeom prst="ellipse">
            <a:avLst/>
          </a:prstGeom>
          <a:solidFill>
            <a:srgbClr val="D90605"/>
          </a:solidFill>
          <a:ln>
            <a:noFill/>
          </a:ln>
        </p:spPr>
        <p:txBody>
          <a:bodyPr vert="horz" wrap="square" lIns="68562" tIns="34281" rIns="68562" bIns="34281" numCol="1" anchor="t" anchorCtr="0" compatLnSpc="1"/>
          <a:lstStyle/>
          <a:p>
            <a:endParaRPr lang="id-ID" sz="1010"/>
          </a:p>
        </p:txBody>
      </p:sp>
      <p:sp>
        <p:nvSpPr>
          <p:cNvPr id="33" name="Freeform 22"/>
          <p:cNvSpPr/>
          <p:nvPr/>
        </p:nvSpPr>
        <p:spPr bwMode="auto">
          <a:xfrm>
            <a:off x="6862420" y="2019646"/>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34" name="Freeform 23"/>
          <p:cNvSpPr/>
          <p:nvPr/>
        </p:nvSpPr>
        <p:spPr bwMode="auto">
          <a:xfrm>
            <a:off x="6716012" y="2019646"/>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35" name="Freeform 24"/>
          <p:cNvSpPr/>
          <p:nvPr/>
        </p:nvSpPr>
        <p:spPr bwMode="auto">
          <a:xfrm>
            <a:off x="6871943" y="1902995"/>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36" name="Freeform 25"/>
          <p:cNvSpPr>
            <a:spLocks noEditPoints="1"/>
          </p:cNvSpPr>
          <p:nvPr/>
        </p:nvSpPr>
        <p:spPr bwMode="auto">
          <a:xfrm>
            <a:off x="6019678" y="1647078"/>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37" name="Freeform 26"/>
          <p:cNvSpPr>
            <a:spLocks noEditPoints="1"/>
          </p:cNvSpPr>
          <p:nvPr/>
        </p:nvSpPr>
        <p:spPr bwMode="auto">
          <a:xfrm>
            <a:off x="5874459" y="1791105"/>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38" name="Freeform 27"/>
          <p:cNvSpPr>
            <a:spLocks noEditPoints="1"/>
          </p:cNvSpPr>
          <p:nvPr/>
        </p:nvSpPr>
        <p:spPr bwMode="auto">
          <a:xfrm>
            <a:off x="5908978" y="1687549"/>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39" name="Freeform 28"/>
          <p:cNvSpPr>
            <a:spLocks noEditPoints="1"/>
          </p:cNvSpPr>
          <p:nvPr/>
        </p:nvSpPr>
        <p:spPr bwMode="auto">
          <a:xfrm>
            <a:off x="5908978" y="1687549"/>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40" name="Oval 29"/>
          <p:cNvSpPr>
            <a:spLocks noChangeArrowheads="1"/>
          </p:cNvSpPr>
          <p:nvPr/>
        </p:nvSpPr>
        <p:spPr bwMode="auto">
          <a:xfrm>
            <a:off x="6069671" y="1839909"/>
            <a:ext cx="70229" cy="70229"/>
          </a:xfrm>
          <a:prstGeom prst="ellipse">
            <a:avLst/>
          </a:prstGeom>
          <a:solidFill>
            <a:srgbClr val="D90605"/>
          </a:solidFill>
          <a:ln>
            <a:noFill/>
          </a:ln>
        </p:spPr>
        <p:txBody>
          <a:bodyPr vert="horz" wrap="square" lIns="68562" tIns="34281" rIns="68562" bIns="34281" numCol="1" anchor="t" anchorCtr="0" compatLnSpc="1"/>
          <a:lstStyle/>
          <a:p>
            <a:endParaRPr lang="id-ID" sz="1010"/>
          </a:p>
        </p:txBody>
      </p:sp>
      <p:sp>
        <p:nvSpPr>
          <p:cNvPr id="41" name="Freeform 30"/>
          <p:cNvSpPr>
            <a:spLocks noEditPoints="1"/>
          </p:cNvSpPr>
          <p:nvPr/>
        </p:nvSpPr>
        <p:spPr bwMode="auto">
          <a:xfrm>
            <a:off x="6608883" y="1517333"/>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42" name="Rectangle 31"/>
          <p:cNvSpPr>
            <a:spLocks noChangeArrowheads="1"/>
          </p:cNvSpPr>
          <p:nvPr/>
        </p:nvSpPr>
        <p:spPr bwMode="auto">
          <a:xfrm>
            <a:off x="6512468" y="1516143"/>
            <a:ext cx="48803" cy="355905"/>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43" name="Freeform 32"/>
          <p:cNvSpPr>
            <a:spLocks noEditPoints="1"/>
          </p:cNvSpPr>
          <p:nvPr/>
        </p:nvSpPr>
        <p:spPr bwMode="auto">
          <a:xfrm>
            <a:off x="4931730" y="3308758"/>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D90605"/>
          </a:solidFill>
          <a:ln>
            <a:noFill/>
          </a:ln>
        </p:spPr>
        <p:txBody>
          <a:bodyPr vert="horz" wrap="square" lIns="68562" tIns="34281" rIns="68562" bIns="34281" numCol="1" anchor="t" anchorCtr="0" compatLnSpc="1"/>
          <a:lstStyle/>
          <a:p>
            <a:endParaRPr lang="id-ID" sz="1010"/>
          </a:p>
        </p:txBody>
      </p:sp>
      <p:grpSp>
        <p:nvGrpSpPr>
          <p:cNvPr id="44" name="Group 127"/>
          <p:cNvGrpSpPr/>
          <p:nvPr/>
        </p:nvGrpSpPr>
        <p:grpSpPr>
          <a:xfrm>
            <a:off x="6116093" y="3617049"/>
            <a:ext cx="380902" cy="490410"/>
            <a:chOff x="8610600" y="4127500"/>
            <a:chExt cx="508001" cy="654050"/>
          </a:xfrm>
          <a:solidFill>
            <a:srgbClr val="D90605"/>
          </a:solidFill>
        </p:grpSpPr>
        <p:sp>
          <p:nvSpPr>
            <p:cNvPr id="4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53" name="Freeform 41"/>
          <p:cNvSpPr>
            <a:spLocks noEditPoints="1"/>
          </p:cNvSpPr>
          <p:nvPr/>
        </p:nvSpPr>
        <p:spPr bwMode="auto">
          <a:xfrm>
            <a:off x="6431527" y="3121878"/>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54" name="Freeform 42"/>
          <p:cNvSpPr/>
          <p:nvPr/>
        </p:nvSpPr>
        <p:spPr bwMode="auto">
          <a:xfrm>
            <a:off x="6514849" y="3392079"/>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55" name="Freeform 43"/>
          <p:cNvSpPr/>
          <p:nvPr/>
        </p:nvSpPr>
        <p:spPr bwMode="auto">
          <a:xfrm>
            <a:off x="6486281" y="3437311"/>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56" name="Freeform 44"/>
          <p:cNvSpPr/>
          <p:nvPr/>
        </p:nvSpPr>
        <p:spPr bwMode="auto">
          <a:xfrm>
            <a:off x="5594735" y="1184045"/>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57" name="Freeform 45"/>
          <p:cNvSpPr>
            <a:spLocks noEditPoints="1"/>
          </p:cNvSpPr>
          <p:nvPr/>
        </p:nvSpPr>
        <p:spPr bwMode="auto">
          <a:xfrm>
            <a:off x="5478084" y="3179013"/>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58" name="Freeform 46"/>
          <p:cNvSpPr>
            <a:spLocks noEditPoints="1"/>
          </p:cNvSpPr>
          <p:nvPr/>
        </p:nvSpPr>
        <p:spPr bwMode="auto">
          <a:xfrm>
            <a:off x="6324398" y="2389834"/>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59" name="Freeform 47"/>
          <p:cNvSpPr>
            <a:spLocks noEditPoints="1"/>
          </p:cNvSpPr>
          <p:nvPr/>
        </p:nvSpPr>
        <p:spPr bwMode="auto">
          <a:xfrm>
            <a:off x="6789811" y="2599330"/>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60" name="Freeform 48"/>
          <p:cNvSpPr>
            <a:spLocks noEditPoints="1"/>
          </p:cNvSpPr>
          <p:nvPr/>
        </p:nvSpPr>
        <p:spPr bwMode="auto">
          <a:xfrm>
            <a:off x="5863746" y="2665988"/>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61" name="Freeform 49"/>
          <p:cNvSpPr/>
          <p:nvPr/>
        </p:nvSpPr>
        <p:spPr bwMode="auto">
          <a:xfrm>
            <a:off x="5943498" y="2804064"/>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D90605"/>
          </a:solidFill>
          <a:ln>
            <a:noFill/>
          </a:ln>
        </p:spPr>
        <p:txBody>
          <a:bodyPr vert="horz" wrap="square" lIns="68562" tIns="34281" rIns="68562" bIns="34281" numCol="1" anchor="t" anchorCtr="0" compatLnSpc="1"/>
          <a:lstStyle/>
          <a:p>
            <a:endParaRPr lang="id-ID" sz="1010"/>
          </a:p>
        </p:txBody>
      </p:sp>
      <p:grpSp>
        <p:nvGrpSpPr>
          <p:cNvPr id="62" name="Group 126"/>
          <p:cNvGrpSpPr/>
          <p:nvPr/>
        </p:nvGrpSpPr>
        <p:grpSpPr>
          <a:xfrm>
            <a:off x="6037532" y="3225435"/>
            <a:ext cx="340430" cy="323766"/>
            <a:chOff x="8505825" y="3605213"/>
            <a:chExt cx="454025" cy="431800"/>
          </a:xfrm>
          <a:solidFill>
            <a:srgbClr val="D90605"/>
          </a:solidFill>
        </p:grpSpPr>
        <p:sp>
          <p:nvSpPr>
            <p:cNvPr id="63"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64"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65" name="Freeform 52"/>
          <p:cNvSpPr/>
          <p:nvPr/>
        </p:nvSpPr>
        <p:spPr bwMode="auto">
          <a:xfrm>
            <a:off x="4987674" y="1298315"/>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66" name="Freeform 54"/>
          <p:cNvSpPr/>
          <p:nvPr/>
        </p:nvSpPr>
        <p:spPr bwMode="auto">
          <a:xfrm>
            <a:off x="5054332" y="1407824"/>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67" name="Freeform 55"/>
          <p:cNvSpPr>
            <a:spLocks noEditPoints="1"/>
          </p:cNvSpPr>
          <p:nvPr/>
        </p:nvSpPr>
        <p:spPr bwMode="auto">
          <a:xfrm>
            <a:off x="4740089" y="1629223"/>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68" name="Freeform 56"/>
          <p:cNvSpPr>
            <a:spLocks noEditPoints="1"/>
          </p:cNvSpPr>
          <p:nvPr/>
        </p:nvSpPr>
        <p:spPr bwMode="auto">
          <a:xfrm>
            <a:off x="4537735" y="2446970"/>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69" name="Freeform 57"/>
          <p:cNvSpPr>
            <a:spLocks noEditPoints="1"/>
          </p:cNvSpPr>
          <p:nvPr/>
        </p:nvSpPr>
        <p:spPr bwMode="auto">
          <a:xfrm>
            <a:off x="6074432" y="1274509"/>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70" name="Freeform 58"/>
          <p:cNvSpPr>
            <a:spLocks noEditPoints="1"/>
          </p:cNvSpPr>
          <p:nvPr/>
        </p:nvSpPr>
        <p:spPr bwMode="auto">
          <a:xfrm>
            <a:off x="4674241" y="2898304"/>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71" name="Rectangle 59"/>
          <p:cNvSpPr>
            <a:spLocks noChangeArrowheads="1"/>
          </p:cNvSpPr>
          <p:nvPr/>
        </p:nvSpPr>
        <p:spPr bwMode="auto">
          <a:xfrm>
            <a:off x="6170847" y="2527911"/>
            <a:ext cx="470175" cy="23806"/>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72" name="Rectangle 60"/>
          <p:cNvSpPr>
            <a:spLocks noChangeArrowheads="1"/>
          </p:cNvSpPr>
          <p:nvPr/>
        </p:nvSpPr>
        <p:spPr bwMode="auto">
          <a:xfrm>
            <a:off x="6189892" y="2480298"/>
            <a:ext cx="432085" cy="23806"/>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73" name="Rectangle 61"/>
          <p:cNvSpPr>
            <a:spLocks noChangeArrowheads="1"/>
          </p:cNvSpPr>
          <p:nvPr/>
        </p:nvSpPr>
        <p:spPr bwMode="auto">
          <a:xfrm>
            <a:off x="6360107" y="2431495"/>
            <a:ext cx="91655" cy="23806"/>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74" name="Rectangle 62"/>
          <p:cNvSpPr>
            <a:spLocks noChangeArrowheads="1"/>
          </p:cNvSpPr>
          <p:nvPr/>
        </p:nvSpPr>
        <p:spPr bwMode="auto">
          <a:xfrm>
            <a:off x="6376772" y="2256519"/>
            <a:ext cx="58326" cy="190450"/>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75" name="Rectangle 63"/>
          <p:cNvSpPr>
            <a:spLocks noChangeArrowheads="1"/>
          </p:cNvSpPr>
          <p:nvPr/>
        </p:nvSpPr>
        <p:spPr bwMode="auto">
          <a:xfrm>
            <a:off x="6360107" y="2246997"/>
            <a:ext cx="91655" cy="23806"/>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76" name="Rectangle 64"/>
          <p:cNvSpPr>
            <a:spLocks noChangeArrowheads="1"/>
          </p:cNvSpPr>
          <p:nvPr/>
        </p:nvSpPr>
        <p:spPr bwMode="auto">
          <a:xfrm>
            <a:off x="6499374" y="2431495"/>
            <a:ext cx="89274" cy="23806"/>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77" name="Rectangle 65"/>
          <p:cNvSpPr>
            <a:spLocks noChangeArrowheads="1"/>
          </p:cNvSpPr>
          <p:nvPr/>
        </p:nvSpPr>
        <p:spPr bwMode="auto">
          <a:xfrm>
            <a:off x="6514848" y="2256519"/>
            <a:ext cx="57135" cy="190450"/>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78" name="Rectangle 66"/>
          <p:cNvSpPr>
            <a:spLocks noChangeArrowheads="1"/>
          </p:cNvSpPr>
          <p:nvPr/>
        </p:nvSpPr>
        <p:spPr bwMode="auto">
          <a:xfrm>
            <a:off x="6499374" y="2246997"/>
            <a:ext cx="89274" cy="23806"/>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79" name="Rectangle 67"/>
          <p:cNvSpPr>
            <a:spLocks noChangeArrowheads="1"/>
          </p:cNvSpPr>
          <p:nvPr/>
        </p:nvSpPr>
        <p:spPr bwMode="auto">
          <a:xfrm>
            <a:off x="6223221" y="2431495"/>
            <a:ext cx="91655" cy="23806"/>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80" name="Rectangle 68"/>
          <p:cNvSpPr>
            <a:spLocks noChangeArrowheads="1"/>
          </p:cNvSpPr>
          <p:nvPr/>
        </p:nvSpPr>
        <p:spPr bwMode="auto">
          <a:xfrm>
            <a:off x="6238696" y="2256519"/>
            <a:ext cx="59516" cy="190450"/>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81" name="Rectangle 69"/>
          <p:cNvSpPr>
            <a:spLocks noChangeArrowheads="1"/>
          </p:cNvSpPr>
          <p:nvPr/>
        </p:nvSpPr>
        <p:spPr bwMode="auto">
          <a:xfrm>
            <a:off x="6223221" y="2246997"/>
            <a:ext cx="91655" cy="23806"/>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82" name="Rectangle 70"/>
          <p:cNvSpPr>
            <a:spLocks noChangeArrowheads="1"/>
          </p:cNvSpPr>
          <p:nvPr/>
        </p:nvSpPr>
        <p:spPr bwMode="auto">
          <a:xfrm>
            <a:off x="6189892" y="2194623"/>
            <a:ext cx="432085" cy="23806"/>
          </a:xfrm>
          <a:prstGeom prst="rect">
            <a:avLst/>
          </a:prstGeom>
          <a:solidFill>
            <a:srgbClr val="D90605"/>
          </a:solidFill>
          <a:ln>
            <a:noFill/>
          </a:ln>
        </p:spPr>
        <p:txBody>
          <a:bodyPr vert="horz" wrap="square" lIns="68562" tIns="34281" rIns="68562" bIns="34281" numCol="1" anchor="t" anchorCtr="0" compatLnSpc="1"/>
          <a:lstStyle/>
          <a:p>
            <a:endParaRPr lang="id-ID" sz="1010"/>
          </a:p>
        </p:txBody>
      </p:sp>
      <p:sp>
        <p:nvSpPr>
          <p:cNvPr id="83" name="Freeform 71"/>
          <p:cNvSpPr/>
          <p:nvPr/>
        </p:nvSpPr>
        <p:spPr bwMode="auto">
          <a:xfrm>
            <a:off x="6189892" y="2056546"/>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84" name="Freeform 72"/>
          <p:cNvSpPr>
            <a:spLocks noEditPoints="1"/>
          </p:cNvSpPr>
          <p:nvPr/>
        </p:nvSpPr>
        <p:spPr bwMode="auto">
          <a:xfrm>
            <a:off x="5001958" y="2181529"/>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85" name="Freeform 73"/>
          <p:cNvSpPr>
            <a:spLocks noEditPoints="1"/>
          </p:cNvSpPr>
          <p:nvPr/>
        </p:nvSpPr>
        <p:spPr bwMode="auto">
          <a:xfrm>
            <a:off x="6325588" y="2611233"/>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86" name="Freeform 74"/>
          <p:cNvSpPr>
            <a:spLocks noEditPoints="1"/>
          </p:cNvSpPr>
          <p:nvPr/>
        </p:nvSpPr>
        <p:spPr bwMode="auto">
          <a:xfrm>
            <a:off x="5099563" y="1770871"/>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87" name="Freeform 75"/>
          <p:cNvSpPr>
            <a:spLocks noEditPoints="1"/>
          </p:cNvSpPr>
          <p:nvPr/>
        </p:nvSpPr>
        <p:spPr bwMode="auto">
          <a:xfrm>
            <a:off x="5642348" y="2133916"/>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88" name="Freeform 76"/>
          <p:cNvSpPr>
            <a:spLocks noEditPoints="1"/>
          </p:cNvSpPr>
          <p:nvPr/>
        </p:nvSpPr>
        <p:spPr bwMode="auto">
          <a:xfrm>
            <a:off x="5216214" y="2686223"/>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89" name="Freeform 77"/>
          <p:cNvSpPr/>
          <p:nvPr/>
        </p:nvSpPr>
        <p:spPr bwMode="auto">
          <a:xfrm>
            <a:off x="5426901" y="2150581"/>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0" name="Freeform 78"/>
          <p:cNvSpPr/>
          <p:nvPr/>
        </p:nvSpPr>
        <p:spPr bwMode="auto">
          <a:xfrm>
            <a:off x="5498319" y="2119633"/>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1" name="Freeform 79"/>
          <p:cNvSpPr>
            <a:spLocks noEditPoints="1"/>
          </p:cNvSpPr>
          <p:nvPr/>
        </p:nvSpPr>
        <p:spPr bwMode="auto">
          <a:xfrm>
            <a:off x="5248353" y="3121878"/>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2" name="Freeform 80"/>
          <p:cNvSpPr>
            <a:spLocks noEditPoints="1"/>
          </p:cNvSpPr>
          <p:nvPr/>
        </p:nvSpPr>
        <p:spPr bwMode="auto">
          <a:xfrm>
            <a:off x="6546987" y="1919660"/>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3" name="Freeform 81"/>
          <p:cNvSpPr>
            <a:spLocks noEditPoints="1"/>
          </p:cNvSpPr>
          <p:nvPr/>
        </p:nvSpPr>
        <p:spPr bwMode="auto">
          <a:xfrm>
            <a:off x="5487606" y="1607797"/>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4" name="Freeform 82"/>
          <p:cNvSpPr>
            <a:spLocks noEditPoints="1"/>
          </p:cNvSpPr>
          <p:nvPr/>
        </p:nvSpPr>
        <p:spPr bwMode="auto">
          <a:xfrm>
            <a:off x="5373336" y="1542330"/>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5" name="Freeform 83"/>
          <p:cNvSpPr/>
          <p:nvPr/>
        </p:nvSpPr>
        <p:spPr bwMode="auto">
          <a:xfrm>
            <a:off x="5320962" y="1639936"/>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6" name="Freeform 84"/>
          <p:cNvSpPr/>
          <p:nvPr/>
        </p:nvSpPr>
        <p:spPr bwMode="auto">
          <a:xfrm>
            <a:off x="5269779" y="1647078"/>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7" name="Freeform 85"/>
          <p:cNvSpPr>
            <a:spLocks noEditPoints="1"/>
          </p:cNvSpPr>
          <p:nvPr/>
        </p:nvSpPr>
        <p:spPr bwMode="auto">
          <a:xfrm>
            <a:off x="5206692" y="2516007"/>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8" name="Freeform 86"/>
          <p:cNvSpPr/>
          <p:nvPr/>
        </p:nvSpPr>
        <p:spPr bwMode="auto">
          <a:xfrm>
            <a:off x="6592219" y="2823109"/>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99" name="Freeform 87"/>
          <p:cNvSpPr/>
          <p:nvPr/>
        </p:nvSpPr>
        <p:spPr bwMode="auto">
          <a:xfrm>
            <a:off x="6696967" y="2814777"/>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0" name="Freeform 88"/>
          <p:cNvSpPr/>
          <p:nvPr/>
        </p:nvSpPr>
        <p:spPr bwMode="auto">
          <a:xfrm>
            <a:off x="6627928" y="2863580"/>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1" name="Freeform 89"/>
          <p:cNvSpPr>
            <a:spLocks noEditPoints="1"/>
          </p:cNvSpPr>
          <p:nvPr/>
        </p:nvSpPr>
        <p:spPr bwMode="auto">
          <a:xfrm>
            <a:off x="6342252" y="1894664"/>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2" name="Freeform 90"/>
          <p:cNvSpPr/>
          <p:nvPr/>
        </p:nvSpPr>
        <p:spPr bwMode="auto">
          <a:xfrm>
            <a:off x="4953155" y="2689794"/>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3" name="Freeform 91"/>
          <p:cNvSpPr/>
          <p:nvPr/>
        </p:nvSpPr>
        <p:spPr bwMode="auto">
          <a:xfrm>
            <a:off x="4943633" y="2682652"/>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4" name="Freeform 92"/>
          <p:cNvSpPr/>
          <p:nvPr/>
        </p:nvSpPr>
        <p:spPr bwMode="auto">
          <a:xfrm>
            <a:off x="4974581" y="2725503"/>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5" name="Freeform 93"/>
          <p:cNvSpPr>
            <a:spLocks noEditPoints="1"/>
          </p:cNvSpPr>
          <p:nvPr/>
        </p:nvSpPr>
        <p:spPr bwMode="auto">
          <a:xfrm>
            <a:off x="5973255" y="3927722"/>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6" name="Freeform 94"/>
          <p:cNvSpPr/>
          <p:nvPr/>
        </p:nvSpPr>
        <p:spPr bwMode="auto">
          <a:xfrm>
            <a:off x="5774472" y="2743358"/>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7" name="Freeform 95"/>
          <p:cNvSpPr/>
          <p:nvPr/>
        </p:nvSpPr>
        <p:spPr bwMode="auto">
          <a:xfrm>
            <a:off x="5763759" y="2606472"/>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8" name="Freeform 96"/>
          <p:cNvSpPr/>
          <p:nvPr/>
        </p:nvSpPr>
        <p:spPr bwMode="auto">
          <a:xfrm>
            <a:off x="5794708" y="2630278"/>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09" name="Freeform 97"/>
          <p:cNvSpPr/>
          <p:nvPr/>
        </p:nvSpPr>
        <p:spPr bwMode="auto">
          <a:xfrm>
            <a:off x="5786376" y="2777877"/>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10" name="Freeform 98"/>
          <p:cNvSpPr>
            <a:spLocks noEditPoints="1"/>
          </p:cNvSpPr>
          <p:nvPr/>
        </p:nvSpPr>
        <p:spPr bwMode="auto">
          <a:xfrm>
            <a:off x="5748286" y="1572088"/>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D90605"/>
          </a:solidFill>
          <a:ln>
            <a:noFill/>
          </a:ln>
        </p:spPr>
        <p:txBody>
          <a:bodyPr vert="horz" wrap="square" lIns="68562" tIns="34281" rIns="68562" bIns="34281" numCol="1" anchor="t" anchorCtr="0" compatLnSpc="1"/>
          <a:lstStyle/>
          <a:p>
            <a:endParaRPr lang="id-ID" sz="1010"/>
          </a:p>
        </p:txBody>
      </p:sp>
      <p:sp>
        <p:nvSpPr>
          <p:cNvPr id="111" name="燕尾形 110"/>
          <p:cNvSpPr/>
          <p:nvPr/>
        </p:nvSpPr>
        <p:spPr>
          <a:xfrm rot="5400000">
            <a:off x="1197126" y="1939932"/>
            <a:ext cx="269960" cy="431936"/>
          </a:xfrm>
          <a:prstGeom prst="chevron">
            <a:avLst/>
          </a:prstGeom>
          <a:solidFill>
            <a:srgbClr val="D9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12" name="直接连接符 111"/>
          <p:cNvCxnSpPr/>
          <p:nvPr/>
        </p:nvCxnSpPr>
        <p:spPr>
          <a:xfrm>
            <a:off x="1332106" y="2371867"/>
            <a:ext cx="2726593" cy="0"/>
          </a:xfrm>
          <a:prstGeom prst="line">
            <a:avLst/>
          </a:prstGeom>
          <a:ln>
            <a:solidFill>
              <a:srgbClr val="D90605"/>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1584789" y="1549980"/>
            <a:ext cx="984835" cy="323141"/>
          </a:xfrm>
          <a:prstGeom prst="rect">
            <a:avLst/>
          </a:prstGeom>
        </p:spPr>
        <p:txBody>
          <a:bodyPr wrap="none" lIns="68555" tIns="34278" rIns="68555" bIns="34278">
            <a:spAutoFit/>
          </a:bodyPr>
          <a:lstStyle/>
          <a:p>
            <a:r>
              <a:rPr lang="zh-CN" altLang="en-US" sz="1650" b="1" dirty="0">
                <a:solidFill>
                  <a:srgbClr val="D90605"/>
                </a:solidFill>
                <a:latin typeface="微软雅黑" panose="020B0503020204020204" pitchFamily="34" charset="-122"/>
                <a:ea typeface="微软雅黑" panose="020B0503020204020204" pitchFamily="34" charset="-122"/>
              </a:rPr>
              <a:t>添加标题</a:t>
            </a:r>
            <a:endParaRPr lang="en-US" altLang="zh-CN" sz="1650" b="1" dirty="0">
              <a:solidFill>
                <a:srgbClr val="D90605"/>
              </a:solidFill>
              <a:latin typeface="微软雅黑" panose="020B0503020204020204" pitchFamily="34" charset="-122"/>
              <a:ea typeface="微软雅黑" panose="020B0503020204020204" pitchFamily="34" charset="-122"/>
            </a:endParaRPr>
          </a:p>
        </p:txBody>
      </p:sp>
      <p:sp>
        <p:nvSpPr>
          <p:cNvPr id="114" name="矩形 47"/>
          <p:cNvSpPr>
            <a:spLocks noChangeArrowheads="1"/>
          </p:cNvSpPr>
          <p:nvPr/>
        </p:nvSpPr>
        <p:spPr bwMode="auto">
          <a:xfrm>
            <a:off x="1575070" y="1860952"/>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D90605"/>
                </a:solidFill>
                <a:sym typeface="微软雅黑" panose="020B0503020204020204" pitchFamily="34" charset="-122"/>
              </a:rPr>
              <a:t>在此录入上述图表的综合描述说明，在此录入上述图表的综合描述说明。</a:t>
            </a:r>
          </a:p>
        </p:txBody>
      </p:sp>
      <p:sp>
        <p:nvSpPr>
          <p:cNvPr id="115" name="燕尾形 114"/>
          <p:cNvSpPr/>
          <p:nvPr/>
        </p:nvSpPr>
        <p:spPr>
          <a:xfrm rot="5400000">
            <a:off x="1197126" y="2965779"/>
            <a:ext cx="269960" cy="431936"/>
          </a:xfrm>
          <a:prstGeom prst="chevron">
            <a:avLst/>
          </a:prstGeom>
          <a:solidFill>
            <a:srgbClr val="D9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16" name="直接连接符 115"/>
          <p:cNvCxnSpPr/>
          <p:nvPr/>
        </p:nvCxnSpPr>
        <p:spPr>
          <a:xfrm>
            <a:off x="1332106" y="3397714"/>
            <a:ext cx="2726593" cy="0"/>
          </a:xfrm>
          <a:prstGeom prst="line">
            <a:avLst/>
          </a:prstGeom>
          <a:ln>
            <a:solidFill>
              <a:srgbClr val="D90605"/>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1584789" y="2575827"/>
            <a:ext cx="984835" cy="323141"/>
          </a:xfrm>
          <a:prstGeom prst="rect">
            <a:avLst/>
          </a:prstGeom>
        </p:spPr>
        <p:txBody>
          <a:bodyPr wrap="none" lIns="68555" tIns="34278" rIns="68555" bIns="34278">
            <a:spAutoFit/>
          </a:bodyPr>
          <a:lstStyle/>
          <a:p>
            <a:r>
              <a:rPr lang="zh-CN" altLang="en-US" sz="1650" b="1" dirty="0">
                <a:solidFill>
                  <a:srgbClr val="D90605"/>
                </a:solidFill>
                <a:latin typeface="微软雅黑" panose="020B0503020204020204" pitchFamily="34" charset="-122"/>
                <a:ea typeface="微软雅黑" panose="020B0503020204020204" pitchFamily="34" charset="-122"/>
              </a:rPr>
              <a:t>添加标题</a:t>
            </a:r>
            <a:endParaRPr lang="en-US" altLang="zh-CN" sz="1650" b="1" dirty="0">
              <a:solidFill>
                <a:srgbClr val="D90605"/>
              </a:solidFill>
              <a:latin typeface="微软雅黑" panose="020B0503020204020204" pitchFamily="34" charset="-122"/>
              <a:ea typeface="微软雅黑" panose="020B0503020204020204" pitchFamily="34" charset="-122"/>
            </a:endParaRPr>
          </a:p>
        </p:txBody>
      </p:sp>
      <p:sp>
        <p:nvSpPr>
          <p:cNvPr id="118" name="矩形 47"/>
          <p:cNvSpPr>
            <a:spLocks noChangeArrowheads="1"/>
          </p:cNvSpPr>
          <p:nvPr/>
        </p:nvSpPr>
        <p:spPr bwMode="auto">
          <a:xfrm>
            <a:off x="1575070" y="2886799"/>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D90605"/>
                </a:solidFill>
                <a:sym typeface="微软雅黑" panose="020B0503020204020204" pitchFamily="34" charset="-122"/>
              </a:rPr>
              <a:t>在此录入上述图表的综合描述说明，在此录入上述图表的综合描述说明。</a:t>
            </a:r>
          </a:p>
        </p:txBody>
      </p:sp>
      <p:sp>
        <p:nvSpPr>
          <p:cNvPr id="119" name="燕尾形 118"/>
          <p:cNvSpPr/>
          <p:nvPr/>
        </p:nvSpPr>
        <p:spPr>
          <a:xfrm rot="5400000">
            <a:off x="1197126" y="4045617"/>
            <a:ext cx="269960" cy="431936"/>
          </a:xfrm>
          <a:prstGeom prst="chevron">
            <a:avLst/>
          </a:prstGeom>
          <a:solidFill>
            <a:srgbClr val="D9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solidFill>
            </a:endParaRPr>
          </a:p>
        </p:txBody>
      </p:sp>
      <p:cxnSp>
        <p:nvCxnSpPr>
          <p:cNvPr id="120" name="直接连接符 119"/>
          <p:cNvCxnSpPr/>
          <p:nvPr/>
        </p:nvCxnSpPr>
        <p:spPr>
          <a:xfrm>
            <a:off x="1332106" y="4477553"/>
            <a:ext cx="2726593" cy="0"/>
          </a:xfrm>
          <a:prstGeom prst="line">
            <a:avLst/>
          </a:prstGeom>
          <a:ln>
            <a:solidFill>
              <a:srgbClr val="D90605"/>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a:off x="1584789" y="3655666"/>
            <a:ext cx="984835" cy="323141"/>
          </a:xfrm>
          <a:prstGeom prst="rect">
            <a:avLst/>
          </a:prstGeom>
        </p:spPr>
        <p:txBody>
          <a:bodyPr wrap="none" lIns="68555" tIns="34278" rIns="68555" bIns="34278">
            <a:spAutoFit/>
          </a:bodyPr>
          <a:lstStyle/>
          <a:p>
            <a:r>
              <a:rPr lang="zh-CN" altLang="en-US" sz="1650" b="1" dirty="0">
                <a:solidFill>
                  <a:srgbClr val="D90605"/>
                </a:solidFill>
                <a:latin typeface="微软雅黑" panose="020B0503020204020204" pitchFamily="34" charset="-122"/>
                <a:ea typeface="微软雅黑" panose="020B0503020204020204" pitchFamily="34" charset="-122"/>
              </a:rPr>
              <a:t>添加标题</a:t>
            </a:r>
            <a:endParaRPr lang="en-US" altLang="zh-CN" sz="1650" b="1" dirty="0">
              <a:solidFill>
                <a:srgbClr val="D90605"/>
              </a:solidFill>
              <a:latin typeface="微软雅黑" panose="020B0503020204020204" pitchFamily="34" charset="-122"/>
              <a:ea typeface="微软雅黑" panose="020B0503020204020204" pitchFamily="34" charset="-122"/>
            </a:endParaRPr>
          </a:p>
        </p:txBody>
      </p:sp>
      <p:sp>
        <p:nvSpPr>
          <p:cNvPr id="122" name="矩形 47"/>
          <p:cNvSpPr>
            <a:spLocks noChangeArrowheads="1"/>
          </p:cNvSpPr>
          <p:nvPr/>
        </p:nvSpPr>
        <p:spPr bwMode="auto">
          <a:xfrm>
            <a:off x="1575070" y="3966638"/>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rgbClr val="D90605"/>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185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2350"/>
                            </p:stCondLst>
                            <p:childTnLst>
                              <p:par>
                                <p:cTn id="33" presetID="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2850"/>
                            </p:stCondLst>
                            <p:childTnLst>
                              <p:par>
                                <p:cTn id="38" presetID="2" presetClass="entr" presetSubtype="2"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3"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0-#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par>
                                <p:cTn id="74" presetID="2" presetClass="entr" presetSubtype="6"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1+#ppt_w/2"/>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par>
                                <p:cTn id="78" presetID="2" presetClass="entr" presetSubtype="6"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fill="hold"/>
                                        <p:tgtEl>
                                          <p:spTgt spid="31"/>
                                        </p:tgtEl>
                                        <p:attrNameLst>
                                          <p:attrName>ppt_x</p:attrName>
                                        </p:attrNameLst>
                                      </p:cBhvr>
                                      <p:tavLst>
                                        <p:tav tm="0">
                                          <p:val>
                                            <p:strVal val="1+#ppt_w/2"/>
                                          </p:val>
                                        </p:tav>
                                        <p:tav tm="100000">
                                          <p:val>
                                            <p:strVal val="#ppt_x"/>
                                          </p:val>
                                        </p:tav>
                                      </p:tavLst>
                                    </p:anim>
                                    <p:anim calcmode="lin" valueType="num">
                                      <p:cBhvr additive="base">
                                        <p:cTn id="81" dur="500" fill="hold"/>
                                        <p:tgtEl>
                                          <p:spTgt spid="31"/>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ppt_x"/>
                                          </p:val>
                                        </p:tav>
                                        <p:tav tm="100000">
                                          <p:val>
                                            <p:strVal val="#ppt_x"/>
                                          </p:val>
                                        </p:tav>
                                      </p:tavLst>
                                    </p:anim>
                                    <p:anim calcmode="lin" valueType="num">
                                      <p:cBhvr additive="base">
                                        <p:cTn id="85" dur="500" fill="hold"/>
                                        <p:tgtEl>
                                          <p:spTgt spid="32"/>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ppt_x"/>
                                          </p:val>
                                        </p:tav>
                                        <p:tav tm="100000">
                                          <p:val>
                                            <p:strVal val="#ppt_x"/>
                                          </p:val>
                                        </p:tav>
                                      </p:tavLst>
                                    </p:anim>
                                    <p:anim calcmode="lin" valueType="num">
                                      <p:cBhvr additive="base">
                                        <p:cTn id="89" dur="500" fill="hold"/>
                                        <p:tgtEl>
                                          <p:spTgt spid="3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ppt_x"/>
                                          </p:val>
                                        </p:tav>
                                        <p:tav tm="100000">
                                          <p:val>
                                            <p:strVal val="#ppt_x"/>
                                          </p:val>
                                        </p:tav>
                                      </p:tavLst>
                                    </p:anim>
                                    <p:anim calcmode="lin" valueType="num">
                                      <p:cBhvr additive="base">
                                        <p:cTn id="93" dur="500" fill="hold"/>
                                        <p:tgtEl>
                                          <p:spTgt spid="3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ppt_x"/>
                                          </p:val>
                                        </p:tav>
                                        <p:tav tm="100000">
                                          <p:val>
                                            <p:strVal val="#ppt_x"/>
                                          </p:val>
                                        </p:tav>
                                      </p:tavLst>
                                    </p:anim>
                                    <p:anim calcmode="lin" valueType="num">
                                      <p:cBhvr additive="base">
                                        <p:cTn id="97" dur="500" fill="hold"/>
                                        <p:tgtEl>
                                          <p:spTgt spid="3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additive="base">
                                        <p:cTn id="100" dur="500" fill="hold"/>
                                        <p:tgtEl>
                                          <p:spTgt spid="36"/>
                                        </p:tgtEl>
                                        <p:attrNameLst>
                                          <p:attrName>ppt_x</p:attrName>
                                        </p:attrNameLst>
                                      </p:cBhvr>
                                      <p:tavLst>
                                        <p:tav tm="0">
                                          <p:val>
                                            <p:strVal val="#ppt_x"/>
                                          </p:val>
                                        </p:tav>
                                        <p:tav tm="100000">
                                          <p:val>
                                            <p:strVal val="#ppt_x"/>
                                          </p:val>
                                        </p:tav>
                                      </p:tavLst>
                                    </p:anim>
                                    <p:anim calcmode="lin" valueType="num">
                                      <p:cBhvr additive="base">
                                        <p:cTn id="101" dur="500" fill="hold"/>
                                        <p:tgtEl>
                                          <p:spTgt spid="36"/>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fill="hold"/>
                                        <p:tgtEl>
                                          <p:spTgt spid="37"/>
                                        </p:tgtEl>
                                        <p:attrNameLst>
                                          <p:attrName>ppt_x</p:attrName>
                                        </p:attrNameLst>
                                      </p:cBhvr>
                                      <p:tavLst>
                                        <p:tav tm="0">
                                          <p:val>
                                            <p:strVal val="#ppt_x"/>
                                          </p:val>
                                        </p:tav>
                                        <p:tav tm="100000">
                                          <p:val>
                                            <p:strVal val="#ppt_x"/>
                                          </p:val>
                                        </p:tav>
                                      </p:tavLst>
                                    </p:anim>
                                    <p:anim calcmode="lin" valueType="num">
                                      <p:cBhvr additive="base">
                                        <p:cTn id="105" dur="500" fill="hold"/>
                                        <p:tgtEl>
                                          <p:spTgt spid="37"/>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additive="base">
                                        <p:cTn id="108" dur="500" fill="hold"/>
                                        <p:tgtEl>
                                          <p:spTgt spid="38"/>
                                        </p:tgtEl>
                                        <p:attrNameLst>
                                          <p:attrName>ppt_x</p:attrName>
                                        </p:attrNameLst>
                                      </p:cBhvr>
                                      <p:tavLst>
                                        <p:tav tm="0">
                                          <p:val>
                                            <p:strVal val="#ppt_x"/>
                                          </p:val>
                                        </p:tav>
                                        <p:tav tm="100000">
                                          <p:val>
                                            <p:strVal val="#ppt_x"/>
                                          </p:val>
                                        </p:tav>
                                      </p:tavLst>
                                    </p:anim>
                                    <p:anim calcmode="lin" valueType="num">
                                      <p:cBhvr additive="base">
                                        <p:cTn id="109" dur="500" fill="hold"/>
                                        <p:tgtEl>
                                          <p:spTgt spid="38"/>
                                        </p:tgtEl>
                                        <p:attrNameLst>
                                          <p:attrName>ppt_y</p:attrName>
                                        </p:attrNameLst>
                                      </p:cBhvr>
                                      <p:tavLst>
                                        <p:tav tm="0">
                                          <p:val>
                                            <p:strVal val="1+#ppt_h/2"/>
                                          </p:val>
                                        </p:tav>
                                        <p:tav tm="100000">
                                          <p:val>
                                            <p:strVal val="#ppt_y"/>
                                          </p:val>
                                        </p:tav>
                                      </p:tavLst>
                                    </p:anim>
                                  </p:childTnLst>
                                </p:cTn>
                              </p:par>
                              <p:par>
                                <p:cTn id="110" presetID="2" presetClass="entr" presetSubtype="1"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additive="base">
                                        <p:cTn id="112" dur="500" fill="hold"/>
                                        <p:tgtEl>
                                          <p:spTgt spid="39"/>
                                        </p:tgtEl>
                                        <p:attrNameLst>
                                          <p:attrName>ppt_x</p:attrName>
                                        </p:attrNameLst>
                                      </p:cBhvr>
                                      <p:tavLst>
                                        <p:tav tm="0">
                                          <p:val>
                                            <p:strVal val="#ppt_x"/>
                                          </p:val>
                                        </p:tav>
                                        <p:tav tm="100000">
                                          <p:val>
                                            <p:strVal val="#ppt_x"/>
                                          </p:val>
                                        </p:tav>
                                      </p:tavLst>
                                    </p:anim>
                                    <p:anim calcmode="lin" valueType="num">
                                      <p:cBhvr additive="base">
                                        <p:cTn id="113" dur="500" fill="hold"/>
                                        <p:tgtEl>
                                          <p:spTgt spid="39"/>
                                        </p:tgtEl>
                                        <p:attrNameLst>
                                          <p:attrName>ppt_y</p:attrName>
                                        </p:attrNameLst>
                                      </p:cBhvr>
                                      <p:tavLst>
                                        <p:tav tm="0">
                                          <p:val>
                                            <p:strVal val="0-#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anim calcmode="lin" valueType="num">
                                      <p:cBhvr additive="base">
                                        <p:cTn id="116" dur="500" fill="hold"/>
                                        <p:tgtEl>
                                          <p:spTgt spid="40"/>
                                        </p:tgtEl>
                                        <p:attrNameLst>
                                          <p:attrName>ppt_x</p:attrName>
                                        </p:attrNameLst>
                                      </p:cBhvr>
                                      <p:tavLst>
                                        <p:tav tm="0">
                                          <p:val>
                                            <p:strVal val="#ppt_x"/>
                                          </p:val>
                                        </p:tav>
                                        <p:tav tm="100000">
                                          <p:val>
                                            <p:strVal val="#ppt_x"/>
                                          </p:val>
                                        </p:tav>
                                      </p:tavLst>
                                    </p:anim>
                                    <p:anim calcmode="lin" valueType="num">
                                      <p:cBhvr additive="base">
                                        <p:cTn id="117" dur="500" fill="hold"/>
                                        <p:tgtEl>
                                          <p:spTgt spid="40"/>
                                        </p:tgtEl>
                                        <p:attrNameLst>
                                          <p:attrName>ppt_y</p:attrName>
                                        </p:attrNameLst>
                                      </p:cBhvr>
                                      <p:tavLst>
                                        <p:tav tm="0">
                                          <p:val>
                                            <p:strVal val="1+#ppt_h/2"/>
                                          </p:val>
                                        </p:tav>
                                        <p:tav tm="100000">
                                          <p:val>
                                            <p:strVal val="#ppt_y"/>
                                          </p:val>
                                        </p:tav>
                                      </p:tavLst>
                                    </p:anim>
                                  </p:childTnLst>
                                </p:cTn>
                              </p:par>
                              <p:par>
                                <p:cTn id="118" presetID="2" presetClass="entr" presetSubtype="9"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additive="base">
                                        <p:cTn id="120" dur="500" fill="hold"/>
                                        <p:tgtEl>
                                          <p:spTgt spid="41"/>
                                        </p:tgtEl>
                                        <p:attrNameLst>
                                          <p:attrName>ppt_x</p:attrName>
                                        </p:attrNameLst>
                                      </p:cBhvr>
                                      <p:tavLst>
                                        <p:tav tm="0">
                                          <p:val>
                                            <p:strVal val="0-#ppt_w/2"/>
                                          </p:val>
                                        </p:tav>
                                        <p:tav tm="100000">
                                          <p:val>
                                            <p:strVal val="#ppt_x"/>
                                          </p:val>
                                        </p:tav>
                                      </p:tavLst>
                                    </p:anim>
                                    <p:anim calcmode="lin" valueType="num">
                                      <p:cBhvr additive="base">
                                        <p:cTn id="121" dur="500" fill="hold"/>
                                        <p:tgtEl>
                                          <p:spTgt spid="41"/>
                                        </p:tgtEl>
                                        <p:attrNameLst>
                                          <p:attrName>ppt_y</p:attrName>
                                        </p:attrNameLst>
                                      </p:cBhvr>
                                      <p:tavLst>
                                        <p:tav tm="0">
                                          <p:val>
                                            <p:strVal val="0-#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additive="base">
                                        <p:cTn id="124" dur="500" fill="hold"/>
                                        <p:tgtEl>
                                          <p:spTgt spid="42"/>
                                        </p:tgtEl>
                                        <p:attrNameLst>
                                          <p:attrName>ppt_x</p:attrName>
                                        </p:attrNameLst>
                                      </p:cBhvr>
                                      <p:tavLst>
                                        <p:tav tm="0">
                                          <p:val>
                                            <p:strVal val="#ppt_x"/>
                                          </p:val>
                                        </p:tav>
                                        <p:tav tm="100000">
                                          <p:val>
                                            <p:strVal val="#ppt_x"/>
                                          </p:val>
                                        </p:tav>
                                      </p:tavLst>
                                    </p:anim>
                                    <p:anim calcmode="lin" valueType="num">
                                      <p:cBhvr additive="base">
                                        <p:cTn id="125" dur="500" fill="hold"/>
                                        <p:tgtEl>
                                          <p:spTgt spid="42"/>
                                        </p:tgtEl>
                                        <p:attrNameLst>
                                          <p:attrName>ppt_y</p:attrName>
                                        </p:attrNameLst>
                                      </p:cBhvr>
                                      <p:tavLst>
                                        <p:tav tm="0">
                                          <p:val>
                                            <p:strVal val="1+#ppt_h/2"/>
                                          </p:val>
                                        </p:tav>
                                        <p:tav tm="100000">
                                          <p:val>
                                            <p:strVal val="#ppt_y"/>
                                          </p:val>
                                        </p:tav>
                                      </p:tavLst>
                                    </p:anim>
                                  </p:childTnLst>
                                </p:cTn>
                              </p:par>
                              <p:par>
                                <p:cTn id="126" presetID="2" presetClass="entr" presetSubtype="9" fill="hold" grpId="0" nodeType="withEffect">
                                  <p:stCondLst>
                                    <p:cond delay="0"/>
                                  </p:stCondLst>
                                  <p:childTnLst>
                                    <p:set>
                                      <p:cBhvr>
                                        <p:cTn id="127" dur="1" fill="hold">
                                          <p:stCondLst>
                                            <p:cond delay="0"/>
                                          </p:stCondLst>
                                        </p:cTn>
                                        <p:tgtEl>
                                          <p:spTgt spid="43"/>
                                        </p:tgtEl>
                                        <p:attrNameLst>
                                          <p:attrName>style.visibility</p:attrName>
                                        </p:attrNameLst>
                                      </p:cBhvr>
                                      <p:to>
                                        <p:strVal val="visible"/>
                                      </p:to>
                                    </p:set>
                                    <p:anim calcmode="lin" valueType="num">
                                      <p:cBhvr additive="base">
                                        <p:cTn id="128" dur="500" fill="hold"/>
                                        <p:tgtEl>
                                          <p:spTgt spid="43"/>
                                        </p:tgtEl>
                                        <p:attrNameLst>
                                          <p:attrName>ppt_x</p:attrName>
                                        </p:attrNameLst>
                                      </p:cBhvr>
                                      <p:tavLst>
                                        <p:tav tm="0">
                                          <p:val>
                                            <p:strVal val="0-#ppt_w/2"/>
                                          </p:val>
                                        </p:tav>
                                        <p:tav tm="100000">
                                          <p:val>
                                            <p:strVal val="#ppt_x"/>
                                          </p:val>
                                        </p:tav>
                                      </p:tavLst>
                                    </p:anim>
                                    <p:anim calcmode="lin" valueType="num">
                                      <p:cBhvr additive="base">
                                        <p:cTn id="129" dur="500" fill="hold"/>
                                        <p:tgtEl>
                                          <p:spTgt spid="43"/>
                                        </p:tgtEl>
                                        <p:attrNameLst>
                                          <p:attrName>ppt_y</p:attrName>
                                        </p:attrNameLst>
                                      </p:cBhvr>
                                      <p:tavLst>
                                        <p:tav tm="0">
                                          <p:val>
                                            <p:strVal val="0-#ppt_h/2"/>
                                          </p:val>
                                        </p:tav>
                                        <p:tav tm="100000">
                                          <p:val>
                                            <p:strVal val="#ppt_y"/>
                                          </p:val>
                                        </p:tav>
                                      </p:tavLst>
                                    </p:anim>
                                  </p:childTnLst>
                                </p:cTn>
                              </p:par>
                              <p:par>
                                <p:cTn id="130" presetID="2" presetClass="entr" presetSubtype="12"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additive="base">
                                        <p:cTn id="132" dur="500" fill="hold"/>
                                        <p:tgtEl>
                                          <p:spTgt spid="44"/>
                                        </p:tgtEl>
                                        <p:attrNameLst>
                                          <p:attrName>ppt_x</p:attrName>
                                        </p:attrNameLst>
                                      </p:cBhvr>
                                      <p:tavLst>
                                        <p:tav tm="0">
                                          <p:val>
                                            <p:strVal val="0-#ppt_w/2"/>
                                          </p:val>
                                        </p:tav>
                                        <p:tav tm="100000">
                                          <p:val>
                                            <p:strVal val="#ppt_x"/>
                                          </p:val>
                                        </p:tav>
                                      </p:tavLst>
                                    </p:anim>
                                    <p:anim calcmode="lin" valueType="num">
                                      <p:cBhvr additive="base">
                                        <p:cTn id="133" dur="500" fill="hold"/>
                                        <p:tgtEl>
                                          <p:spTgt spid="44"/>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53"/>
                                        </p:tgtEl>
                                        <p:attrNameLst>
                                          <p:attrName>style.visibility</p:attrName>
                                        </p:attrNameLst>
                                      </p:cBhvr>
                                      <p:to>
                                        <p:strVal val="visible"/>
                                      </p:to>
                                    </p:set>
                                    <p:anim calcmode="lin" valueType="num">
                                      <p:cBhvr additive="base">
                                        <p:cTn id="136" dur="500" fill="hold"/>
                                        <p:tgtEl>
                                          <p:spTgt spid="53"/>
                                        </p:tgtEl>
                                        <p:attrNameLst>
                                          <p:attrName>ppt_x</p:attrName>
                                        </p:attrNameLst>
                                      </p:cBhvr>
                                      <p:tavLst>
                                        <p:tav tm="0">
                                          <p:val>
                                            <p:strVal val="#ppt_x"/>
                                          </p:val>
                                        </p:tav>
                                        <p:tav tm="100000">
                                          <p:val>
                                            <p:strVal val="#ppt_x"/>
                                          </p:val>
                                        </p:tav>
                                      </p:tavLst>
                                    </p:anim>
                                    <p:anim calcmode="lin" valueType="num">
                                      <p:cBhvr additive="base">
                                        <p:cTn id="137" dur="500" fill="hold"/>
                                        <p:tgtEl>
                                          <p:spTgt spid="53"/>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54"/>
                                        </p:tgtEl>
                                        <p:attrNameLst>
                                          <p:attrName>style.visibility</p:attrName>
                                        </p:attrNameLst>
                                      </p:cBhvr>
                                      <p:to>
                                        <p:strVal val="visible"/>
                                      </p:to>
                                    </p:set>
                                    <p:anim calcmode="lin" valueType="num">
                                      <p:cBhvr additive="base">
                                        <p:cTn id="140" dur="500" fill="hold"/>
                                        <p:tgtEl>
                                          <p:spTgt spid="54"/>
                                        </p:tgtEl>
                                        <p:attrNameLst>
                                          <p:attrName>ppt_x</p:attrName>
                                        </p:attrNameLst>
                                      </p:cBhvr>
                                      <p:tavLst>
                                        <p:tav tm="0">
                                          <p:val>
                                            <p:strVal val="#ppt_x"/>
                                          </p:val>
                                        </p:tav>
                                        <p:tav tm="100000">
                                          <p:val>
                                            <p:strVal val="#ppt_x"/>
                                          </p:val>
                                        </p:tav>
                                      </p:tavLst>
                                    </p:anim>
                                    <p:anim calcmode="lin" valueType="num">
                                      <p:cBhvr additive="base">
                                        <p:cTn id="141" dur="500" fill="hold"/>
                                        <p:tgtEl>
                                          <p:spTgt spid="54"/>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additive="base">
                                        <p:cTn id="144" dur="500" fill="hold"/>
                                        <p:tgtEl>
                                          <p:spTgt spid="55"/>
                                        </p:tgtEl>
                                        <p:attrNameLst>
                                          <p:attrName>ppt_x</p:attrName>
                                        </p:attrNameLst>
                                      </p:cBhvr>
                                      <p:tavLst>
                                        <p:tav tm="0">
                                          <p:val>
                                            <p:strVal val="#ppt_x"/>
                                          </p:val>
                                        </p:tav>
                                        <p:tav tm="100000">
                                          <p:val>
                                            <p:strVal val="#ppt_x"/>
                                          </p:val>
                                        </p:tav>
                                      </p:tavLst>
                                    </p:anim>
                                    <p:anim calcmode="lin" valueType="num">
                                      <p:cBhvr additive="base">
                                        <p:cTn id="145" dur="500" fill="hold"/>
                                        <p:tgtEl>
                                          <p:spTgt spid="55"/>
                                        </p:tgtEl>
                                        <p:attrNameLst>
                                          <p:attrName>ppt_y</p:attrName>
                                        </p:attrNameLst>
                                      </p:cBhvr>
                                      <p:tavLst>
                                        <p:tav tm="0">
                                          <p:val>
                                            <p:strVal val="1+#ppt_h/2"/>
                                          </p:val>
                                        </p:tav>
                                        <p:tav tm="100000">
                                          <p:val>
                                            <p:strVal val="#ppt_y"/>
                                          </p:val>
                                        </p:tav>
                                      </p:tavLst>
                                    </p:anim>
                                  </p:childTnLst>
                                </p:cTn>
                              </p:par>
                              <p:par>
                                <p:cTn id="146" presetID="2" presetClass="entr" presetSubtype="12" fill="hold" grpId="0" nodeType="withEffect">
                                  <p:stCondLst>
                                    <p:cond delay="0"/>
                                  </p:stCondLst>
                                  <p:childTnLst>
                                    <p:set>
                                      <p:cBhvr>
                                        <p:cTn id="147" dur="1" fill="hold">
                                          <p:stCondLst>
                                            <p:cond delay="0"/>
                                          </p:stCondLst>
                                        </p:cTn>
                                        <p:tgtEl>
                                          <p:spTgt spid="56"/>
                                        </p:tgtEl>
                                        <p:attrNameLst>
                                          <p:attrName>style.visibility</p:attrName>
                                        </p:attrNameLst>
                                      </p:cBhvr>
                                      <p:to>
                                        <p:strVal val="visible"/>
                                      </p:to>
                                    </p:set>
                                    <p:anim calcmode="lin" valueType="num">
                                      <p:cBhvr additive="base">
                                        <p:cTn id="148" dur="500" fill="hold"/>
                                        <p:tgtEl>
                                          <p:spTgt spid="56"/>
                                        </p:tgtEl>
                                        <p:attrNameLst>
                                          <p:attrName>ppt_x</p:attrName>
                                        </p:attrNameLst>
                                      </p:cBhvr>
                                      <p:tavLst>
                                        <p:tav tm="0">
                                          <p:val>
                                            <p:strVal val="0-#ppt_w/2"/>
                                          </p:val>
                                        </p:tav>
                                        <p:tav tm="100000">
                                          <p:val>
                                            <p:strVal val="#ppt_x"/>
                                          </p:val>
                                        </p:tav>
                                      </p:tavLst>
                                    </p:anim>
                                    <p:anim calcmode="lin" valueType="num">
                                      <p:cBhvr additive="base">
                                        <p:cTn id="149" dur="500" fill="hold"/>
                                        <p:tgtEl>
                                          <p:spTgt spid="56"/>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57"/>
                                        </p:tgtEl>
                                        <p:attrNameLst>
                                          <p:attrName>style.visibility</p:attrName>
                                        </p:attrNameLst>
                                      </p:cBhvr>
                                      <p:to>
                                        <p:strVal val="visible"/>
                                      </p:to>
                                    </p:set>
                                    <p:anim calcmode="lin" valueType="num">
                                      <p:cBhvr additive="base">
                                        <p:cTn id="152" dur="500" fill="hold"/>
                                        <p:tgtEl>
                                          <p:spTgt spid="57"/>
                                        </p:tgtEl>
                                        <p:attrNameLst>
                                          <p:attrName>ppt_x</p:attrName>
                                        </p:attrNameLst>
                                      </p:cBhvr>
                                      <p:tavLst>
                                        <p:tav tm="0">
                                          <p:val>
                                            <p:strVal val="#ppt_x"/>
                                          </p:val>
                                        </p:tav>
                                        <p:tav tm="100000">
                                          <p:val>
                                            <p:strVal val="#ppt_x"/>
                                          </p:val>
                                        </p:tav>
                                      </p:tavLst>
                                    </p:anim>
                                    <p:anim calcmode="lin" valueType="num">
                                      <p:cBhvr additive="base">
                                        <p:cTn id="153" dur="500" fill="hold"/>
                                        <p:tgtEl>
                                          <p:spTgt spid="57"/>
                                        </p:tgtEl>
                                        <p:attrNameLst>
                                          <p:attrName>ppt_y</p:attrName>
                                        </p:attrNameLst>
                                      </p:cBhvr>
                                      <p:tavLst>
                                        <p:tav tm="0">
                                          <p:val>
                                            <p:strVal val="1+#ppt_h/2"/>
                                          </p:val>
                                        </p:tav>
                                        <p:tav tm="100000">
                                          <p:val>
                                            <p:strVal val="#ppt_y"/>
                                          </p:val>
                                        </p:tav>
                                      </p:tavLst>
                                    </p:anim>
                                  </p:childTnLst>
                                </p:cTn>
                              </p:par>
                              <p:par>
                                <p:cTn id="154" presetID="2" presetClass="entr" presetSubtype="12" fill="hold" grpId="0" nodeType="withEffect">
                                  <p:stCondLst>
                                    <p:cond delay="0"/>
                                  </p:stCondLst>
                                  <p:childTnLst>
                                    <p:set>
                                      <p:cBhvr>
                                        <p:cTn id="155" dur="1" fill="hold">
                                          <p:stCondLst>
                                            <p:cond delay="0"/>
                                          </p:stCondLst>
                                        </p:cTn>
                                        <p:tgtEl>
                                          <p:spTgt spid="58"/>
                                        </p:tgtEl>
                                        <p:attrNameLst>
                                          <p:attrName>style.visibility</p:attrName>
                                        </p:attrNameLst>
                                      </p:cBhvr>
                                      <p:to>
                                        <p:strVal val="visible"/>
                                      </p:to>
                                    </p:set>
                                    <p:anim calcmode="lin" valueType="num">
                                      <p:cBhvr additive="base">
                                        <p:cTn id="156" dur="500" fill="hold"/>
                                        <p:tgtEl>
                                          <p:spTgt spid="58"/>
                                        </p:tgtEl>
                                        <p:attrNameLst>
                                          <p:attrName>ppt_x</p:attrName>
                                        </p:attrNameLst>
                                      </p:cBhvr>
                                      <p:tavLst>
                                        <p:tav tm="0">
                                          <p:val>
                                            <p:strVal val="0-#ppt_w/2"/>
                                          </p:val>
                                        </p:tav>
                                        <p:tav tm="100000">
                                          <p:val>
                                            <p:strVal val="#ppt_x"/>
                                          </p:val>
                                        </p:tav>
                                      </p:tavLst>
                                    </p:anim>
                                    <p:anim calcmode="lin" valueType="num">
                                      <p:cBhvr additive="base">
                                        <p:cTn id="157" dur="500" fill="hold"/>
                                        <p:tgtEl>
                                          <p:spTgt spid="58"/>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59"/>
                                        </p:tgtEl>
                                        <p:attrNameLst>
                                          <p:attrName>style.visibility</p:attrName>
                                        </p:attrNameLst>
                                      </p:cBhvr>
                                      <p:to>
                                        <p:strVal val="visible"/>
                                      </p:to>
                                    </p:set>
                                    <p:anim calcmode="lin" valueType="num">
                                      <p:cBhvr additive="base">
                                        <p:cTn id="160" dur="500" fill="hold"/>
                                        <p:tgtEl>
                                          <p:spTgt spid="59"/>
                                        </p:tgtEl>
                                        <p:attrNameLst>
                                          <p:attrName>ppt_x</p:attrName>
                                        </p:attrNameLst>
                                      </p:cBhvr>
                                      <p:tavLst>
                                        <p:tav tm="0">
                                          <p:val>
                                            <p:strVal val="#ppt_x"/>
                                          </p:val>
                                        </p:tav>
                                        <p:tav tm="100000">
                                          <p:val>
                                            <p:strVal val="#ppt_x"/>
                                          </p:val>
                                        </p:tav>
                                      </p:tavLst>
                                    </p:anim>
                                    <p:anim calcmode="lin" valueType="num">
                                      <p:cBhvr additive="base">
                                        <p:cTn id="161" dur="500" fill="hold"/>
                                        <p:tgtEl>
                                          <p:spTgt spid="59"/>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60"/>
                                        </p:tgtEl>
                                        <p:attrNameLst>
                                          <p:attrName>style.visibility</p:attrName>
                                        </p:attrNameLst>
                                      </p:cBhvr>
                                      <p:to>
                                        <p:strVal val="visible"/>
                                      </p:to>
                                    </p:set>
                                    <p:anim calcmode="lin" valueType="num">
                                      <p:cBhvr additive="base">
                                        <p:cTn id="164" dur="500" fill="hold"/>
                                        <p:tgtEl>
                                          <p:spTgt spid="60"/>
                                        </p:tgtEl>
                                        <p:attrNameLst>
                                          <p:attrName>ppt_x</p:attrName>
                                        </p:attrNameLst>
                                      </p:cBhvr>
                                      <p:tavLst>
                                        <p:tav tm="0">
                                          <p:val>
                                            <p:strVal val="#ppt_x"/>
                                          </p:val>
                                        </p:tav>
                                        <p:tav tm="100000">
                                          <p:val>
                                            <p:strVal val="#ppt_x"/>
                                          </p:val>
                                        </p:tav>
                                      </p:tavLst>
                                    </p:anim>
                                    <p:anim calcmode="lin" valueType="num">
                                      <p:cBhvr additive="base">
                                        <p:cTn id="165" dur="500" fill="hold"/>
                                        <p:tgtEl>
                                          <p:spTgt spid="60"/>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61"/>
                                        </p:tgtEl>
                                        <p:attrNameLst>
                                          <p:attrName>style.visibility</p:attrName>
                                        </p:attrNameLst>
                                      </p:cBhvr>
                                      <p:to>
                                        <p:strVal val="visible"/>
                                      </p:to>
                                    </p:set>
                                    <p:anim calcmode="lin" valueType="num">
                                      <p:cBhvr additive="base">
                                        <p:cTn id="168" dur="500" fill="hold"/>
                                        <p:tgtEl>
                                          <p:spTgt spid="61"/>
                                        </p:tgtEl>
                                        <p:attrNameLst>
                                          <p:attrName>ppt_x</p:attrName>
                                        </p:attrNameLst>
                                      </p:cBhvr>
                                      <p:tavLst>
                                        <p:tav tm="0">
                                          <p:val>
                                            <p:strVal val="#ppt_x"/>
                                          </p:val>
                                        </p:tav>
                                        <p:tav tm="100000">
                                          <p:val>
                                            <p:strVal val="#ppt_x"/>
                                          </p:val>
                                        </p:tav>
                                      </p:tavLst>
                                    </p:anim>
                                    <p:anim calcmode="lin" valueType="num">
                                      <p:cBhvr additive="base">
                                        <p:cTn id="169" dur="500" fill="hold"/>
                                        <p:tgtEl>
                                          <p:spTgt spid="61"/>
                                        </p:tgtEl>
                                        <p:attrNameLst>
                                          <p:attrName>ppt_y</p:attrName>
                                        </p:attrNameLst>
                                      </p:cBhvr>
                                      <p:tavLst>
                                        <p:tav tm="0">
                                          <p:val>
                                            <p:strVal val="1+#ppt_h/2"/>
                                          </p:val>
                                        </p:tav>
                                        <p:tav tm="100000">
                                          <p:val>
                                            <p:strVal val="#ppt_y"/>
                                          </p:val>
                                        </p:tav>
                                      </p:tavLst>
                                    </p:anim>
                                  </p:childTnLst>
                                </p:cTn>
                              </p:par>
                              <p:par>
                                <p:cTn id="170" presetID="2" presetClass="entr" presetSubtype="8" fill="hold" nodeType="withEffect">
                                  <p:stCondLst>
                                    <p:cond delay="0"/>
                                  </p:stCondLst>
                                  <p:childTnLst>
                                    <p:set>
                                      <p:cBhvr>
                                        <p:cTn id="171" dur="1" fill="hold">
                                          <p:stCondLst>
                                            <p:cond delay="0"/>
                                          </p:stCondLst>
                                        </p:cTn>
                                        <p:tgtEl>
                                          <p:spTgt spid="62"/>
                                        </p:tgtEl>
                                        <p:attrNameLst>
                                          <p:attrName>style.visibility</p:attrName>
                                        </p:attrNameLst>
                                      </p:cBhvr>
                                      <p:to>
                                        <p:strVal val="visible"/>
                                      </p:to>
                                    </p:set>
                                    <p:anim calcmode="lin" valueType="num">
                                      <p:cBhvr additive="base">
                                        <p:cTn id="172" dur="500" fill="hold"/>
                                        <p:tgtEl>
                                          <p:spTgt spid="62"/>
                                        </p:tgtEl>
                                        <p:attrNameLst>
                                          <p:attrName>ppt_x</p:attrName>
                                        </p:attrNameLst>
                                      </p:cBhvr>
                                      <p:tavLst>
                                        <p:tav tm="0">
                                          <p:val>
                                            <p:strVal val="0-#ppt_w/2"/>
                                          </p:val>
                                        </p:tav>
                                        <p:tav tm="100000">
                                          <p:val>
                                            <p:strVal val="#ppt_x"/>
                                          </p:val>
                                        </p:tav>
                                      </p:tavLst>
                                    </p:anim>
                                    <p:anim calcmode="lin" valueType="num">
                                      <p:cBhvr additive="base">
                                        <p:cTn id="173" dur="500" fill="hold"/>
                                        <p:tgtEl>
                                          <p:spTgt spid="62"/>
                                        </p:tgtEl>
                                        <p:attrNameLst>
                                          <p:attrName>ppt_y</p:attrName>
                                        </p:attrNameLst>
                                      </p:cBhvr>
                                      <p:tavLst>
                                        <p:tav tm="0">
                                          <p:val>
                                            <p:strVal val="#ppt_y"/>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65"/>
                                        </p:tgtEl>
                                        <p:attrNameLst>
                                          <p:attrName>style.visibility</p:attrName>
                                        </p:attrNameLst>
                                      </p:cBhvr>
                                      <p:to>
                                        <p:strVal val="visible"/>
                                      </p:to>
                                    </p:set>
                                    <p:anim calcmode="lin" valueType="num">
                                      <p:cBhvr additive="base">
                                        <p:cTn id="176" dur="500" fill="hold"/>
                                        <p:tgtEl>
                                          <p:spTgt spid="65"/>
                                        </p:tgtEl>
                                        <p:attrNameLst>
                                          <p:attrName>ppt_x</p:attrName>
                                        </p:attrNameLst>
                                      </p:cBhvr>
                                      <p:tavLst>
                                        <p:tav tm="0">
                                          <p:val>
                                            <p:strVal val="#ppt_x"/>
                                          </p:val>
                                        </p:tav>
                                        <p:tav tm="100000">
                                          <p:val>
                                            <p:strVal val="#ppt_x"/>
                                          </p:val>
                                        </p:tav>
                                      </p:tavLst>
                                    </p:anim>
                                    <p:anim calcmode="lin" valueType="num">
                                      <p:cBhvr additive="base">
                                        <p:cTn id="177" dur="500" fill="hold"/>
                                        <p:tgtEl>
                                          <p:spTgt spid="65"/>
                                        </p:tgtEl>
                                        <p:attrNameLst>
                                          <p:attrName>ppt_y</p:attrName>
                                        </p:attrNameLst>
                                      </p:cBhvr>
                                      <p:tavLst>
                                        <p:tav tm="0">
                                          <p:val>
                                            <p:strVal val="1+#ppt_h/2"/>
                                          </p:val>
                                        </p:tav>
                                        <p:tav tm="100000">
                                          <p:val>
                                            <p:strVal val="#ppt_y"/>
                                          </p:val>
                                        </p:tav>
                                      </p:tavLst>
                                    </p:anim>
                                  </p:childTnLst>
                                </p:cTn>
                              </p:par>
                              <p:par>
                                <p:cTn id="178" presetID="2" presetClass="entr" presetSubtype="4" fill="hold" grpId="0" nodeType="withEffect">
                                  <p:stCondLst>
                                    <p:cond delay="0"/>
                                  </p:stCondLst>
                                  <p:childTnLst>
                                    <p:set>
                                      <p:cBhvr>
                                        <p:cTn id="179" dur="1" fill="hold">
                                          <p:stCondLst>
                                            <p:cond delay="0"/>
                                          </p:stCondLst>
                                        </p:cTn>
                                        <p:tgtEl>
                                          <p:spTgt spid="66"/>
                                        </p:tgtEl>
                                        <p:attrNameLst>
                                          <p:attrName>style.visibility</p:attrName>
                                        </p:attrNameLst>
                                      </p:cBhvr>
                                      <p:to>
                                        <p:strVal val="visible"/>
                                      </p:to>
                                    </p:set>
                                    <p:anim calcmode="lin" valueType="num">
                                      <p:cBhvr additive="base">
                                        <p:cTn id="180" dur="500" fill="hold"/>
                                        <p:tgtEl>
                                          <p:spTgt spid="66"/>
                                        </p:tgtEl>
                                        <p:attrNameLst>
                                          <p:attrName>ppt_x</p:attrName>
                                        </p:attrNameLst>
                                      </p:cBhvr>
                                      <p:tavLst>
                                        <p:tav tm="0">
                                          <p:val>
                                            <p:strVal val="#ppt_x"/>
                                          </p:val>
                                        </p:tav>
                                        <p:tav tm="100000">
                                          <p:val>
                                            <p:strVal val="#ppt_x"/>
                                          </p:val>
                                        </p:tav>
                                      </p:tavLst>
                                    </p:anim>
                                    <p:anim calcmode="lin" valueType="num">
                                      <p:cBhvr additive="base">
                                        <p:cTn id="181" dur="500" fill="hold"/>
                                        <p:tgtEl>
                                          <p:spTgt spid="66"/>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67"/>
                                        </p:tgtEl>
                                        <p:attrNameLst>
                                          <p:attrName>style.visibility</p:attrName>
                                        </p:attrNameLst>
                                      </p:cBhvr>
                                      <p:to>
                                        <p:strVal val="visible"/>
                                      </p:to>
                                    </p:set>
                                    <p:anim calcmode="lin" valueType="num">
                                      <p:cBhvr additive="base">
                                        <p:cTn id="184" dur="500" fill="hold"/>
                                        <p:tgtEl>
                                          <p:spTgt spid="67"/>
                                        </p:tgtEl>
                                        <p:attrNameLst>
                                          <p:attrName>ppt_x</p:attrName>
                                        </p:attrNameLst>
                                      </p:cBhvr>
                                      <p:tavLst>
                                        <p:tav tm="0">
                                          <p:val>
                                            <p:strVal val="#ppt_x"/>
                                          </p:val>
                                        </p:tav>
                                        <p:tav tm="100000">
                                          <p:val>
                                            <p:strVal val="#ppt_x"/>
                                          </p:val>
                                        </p:tav>
                                      </p:tavLst>
                                    </p:anim>
                                    <p:anim calcmode="lin" valueType="num">
                                      <p:cBhvr additive="base">
                                        <p:cTn id="185" dur="500" fill="hold"/>
                                        <p:tgtEl>
                                          <p:spTgt spid="67"/>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68"/>
                                        </p:tgtEl>
                                        <p:attrNameLst>
                                          <p:attrName>style.visibility</p:attrName>
                                        </p:attrNameLst>
                                      </p:cBhvr>
                                      <p:to>
                                        <p:strVal val="visible"/>
                                      </p:to>
                                    </p:set>
                                    <p:anim calcmode="lin" valueType="num">
                                      <p:cBhvr additive="base">
                                        <p:cTn id="188" dur="500" fill="hold"/>
                                        <p:tgtEl>
                                          <p:spTgt spid="68"/>
                                        </p:tgtEl>
                                        <p:attrNameLst>
                                          <p:attrName>ppt_x</p:attrName>
                                        </p:attrNameLst>
                                      </p:cBhvr>
                                      <p:tavLst>
                                        <p:tav tm="0">
                                          <p:val>
                                            <p:strVal val="#ppt_x"/>
                                          </p:val>
                                        </p:tav>
                                        <p:tav tm="100000">
                                          <p:val>
                                            <p:strVal val="#ppt_x"/>
                                          </p:val>
                                        </p:tav>
                                      </p:tavLst>
                                    </p:anim>
                                    <p:anim calcmode="lin" valueType="num">
                                      <p:cBhvr additive="base">
                                        <p:cTn id="189" dur="500" fill="hold"/>
                                        <p:tgtEl>
                                          <p:spTgt spid="68"/>
                                        </p:tgtEl>
                                        <p:attrNameLst>
                                          <p:attrName>ppt_y</p:attrName>
                                        </p:attrNameLst>
                                      </p:cBhvr>
                                      <p:tavLst>
                                        <p:tav tm="0">
                                          <p:val>
                                            <p:strVal val="1+#ppt_h/2"/>
                                          </p:val>
                                        </p:tav>
                                        <p:tav tm="100000">
                                          <p:val>
                                            <p:strVal val="#ppt_y"/>
                                          </p:val>
                                        </p:tav>
                                      </p:tavLst>
                                    </p:anim>
                                  </p:childTnLst>
                                </p:cTn>
                              </p:par>
                              <p:par>
                                <p:cTn id="190" presetID="2" presetClass="entr" presetSubtype="8" fill="hold" grpId="0" nodeType="withEffect">
                                  <p:stCondLst>
                                    <p:cond delay="0"/>
                                  </p:stCondLst>
                                  <p:childTnLst>
                                    <p:set>
                                      <p:cBhvr>
                                        <p:cTn id="191" dur="1" fill="hold">
                                          <p:stCondLst>
                                            <p:cond delay="0"/>
                                          </p:stCondLst>
                                        </p:cTn>
                                        <p:tgtEl>
                                          <p:spTgt spid="69"/>
                                        </p:tgtEl>
                                        <p:attrNameLst>
                                          <p:attrName>style.visibility</p:attrName>
                                        </p:attrNameLst>
                                      </p:cBhvr>
                                      <p:to>
                                        <p:strVal val="visible"/>
                                      </p:to>
                                    </p:set>
                                    <p:anim calcmode="lin" valueType="num">
                                      <p:cBhvr additive="base">
                                        <p:cTn id="192" dur="500" fill="hold"/>
                                        <p:tgtEl>
                                          <p:spTgt spid="69"/>
                                        </p:tgtEl>
                                        <p:attrNameLst>
                                          <p:attrName>ppt_x</p:attrName>
                                        </p:attrNameLst>
                                      </p:cBhvr>
                                      <p:tavLst>
                                        <p:tav tm="0">
                                          <p:val>
                                            <p:strVal val="0-#ppt_w/2"/>
                                          </p:val>
                                        </p:tav>
                                        <p:tav tm="100000">
                                          <p:val>
                                            <p:strVal val="#ppt_x"/>
                                          </p:val>
                                        </p:tav>
                                      </p:tavLst>
                                    </p:anim>
                                    <p:anim calcmode="lin" valueType="num">
                                      <p:cBhvr additive="base">
                                        <p:cTn id="193" dur="500" fill="hold"/>
                                        <p:tgtEl>
                                          <p:spTgt spid="69"/>
                                        </p:tgtEl>
                                        <p:attrNameLst>
                                          <p:attrName>ppt_y</p:attrName>
                                        </p:attrNameLst>
                                      </p:cBhvr>
                                      <p:tavLst>
                                        <p:tav tm="0">
                                          <p:val>
                                            <p:strVal val="#ppt_y"/>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70"/>
                                        </p:tgtEl>
                                        <p:attrNameLst>
                                          <p:attrName>style.visibility</p:attrName>
                                        </p:attrNameLst>
                                      </p:cBhvr>
                                      <p:to>
                                        <p:strVal val="visible"/>
                                      </p:to>
                                    </p:set>
                                    <p:anim calcmode="lin" valueType="num">
                                      <p:cBhvr additive="base">
                                        <p:cTn id="196" dur="500" fill="hold"/>
                                        <p:tgtEl>
                                          <p:spTgt spid="70"/>
                                        </p:tgtEl>
                                        <p:attrNameLst>
                                          <p:attrName>ppt_x</p:attrName>
                                        </p:attrNameLst>
                                      </p:cBhvr>
                                      <p:tavLst>
                                        <p:tav tm="0">
                                          <p:val>
                                            <p:strVal val="#ppt_x"/>
                                          </p:val>
                                        </p:tav>
                                        <p:tav tm="100000">
                                          <p:val>
                                            <p:strVal val="#ppt_x"/>
                                          </p:val>
                                        </p:tav>
                                      </p:tavLst>
                                    </p:anim>
                                    <p:anim calcmode="lin" valueType="num">
                                      <p:cBhvr additive="base">
                                        <p:cTn id="197" dur="500" fill="hold"/>
                                        <p:tgtEl>
                                          <p:spTgt spid="70"/>
                                        </p:tgtEl>
                                        <p:attrNameLst>
                                          <p:attrName>ppt_y</p:attrName>
                                        </p:attrNameLst>
                                      </p:cBhvr>
                                      <p:tavLst>
                                        <p:tav tm="0">
                                          <p:val>
                                            <p:strVal val="1+#ppt_h/2"/>
                                          </p:val>
                                        </p:tav>
                                        <p:tav tm="100000">
                                          <p:val>
                                            <p:strVal val="#ppt_y"/>
                                          </p:val>
                                        </p:tav>
                                      </p:tavLst>
                                    </p:anim>
                                  </p:childTnLst>
                                </p:cTn>
                              </p:par>
                              <p:par>
                                <p:cTn id="198" presetID="2" presetClass="entr" presetSubtype="4" fill="hold" grpId="0"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500" fill="hold"/>
                                        <p:tgtEl>
                                          <p:spTgt spid="71"/>
                                        </p:tgtEl>
                                        <p:attrNameLst>
                                          <p:attrName>ppt_x</p:attrName>
                                        </p:attrNameLst>
                                      </p:cBhvr>
                                      <p:tavLst>
                                        <p:tav tm="0">
                                          <p:val>
                                            <p:strVal val="#ppt_x"/>
                                          </p:val>
                                        </p:tav>
                                        <p:tav tm="100000">
                                          <p:val>
                                            <p:strVal val="#ppt_x"/>
                                          </p:val>
                                        </p:tav>
                                      </p:tavLst>
                                    </p:anim>
                                    <p:anim calcmode="lin" valueType="num">
                                      <p:cBhvr additive="base">
                                        <p:cTn id="201" dur="500" fill="hold"/>
                                        <p:tgtEl>
                                          <p:spTgt spid="71"/>
                                        </p:tgtEl>
                                        <p:attrNameLst>
                                          <p:attrName>ppt_y</p:attrName>
                                        </p:attrNameLst>
                                      </p:cBhvr>
                                      <p:tavLst>
                                        <p:tav tm="0">
                                          <p:val>
                                            <p:strVal val="1+#ppt_h/2"/>
                                          </p:val>
                                        </p:tav>
                                        <p:tav tm="100000">
                                          <p:val>
                                            <p:strVal val="#ppt_y"/>
                                          </p:val>
                                        </p:tav>
                                      </p:tavLst>
                                    </p:anim>
                                  </p:childTnLst>
                                </p:cTn>
                              </p:par>
                              <p:par>
                                <p:cTn id="202" presetID="2" presetClass="entr" presetSubtype="4" fill="hold" grpId="0" nodeType="withEffect">
                                  <p:stCondLst>
                                    <p:cond delay="0"/>
                                  </p:stCondLst>
                                  <p:childTnLst>
                                    <p:set>
                                      <p:cBhvr>
                                        <p:cTn id="203" dur="1" fill="hold">
                                          <p:stCondLst>
                                            <p:cond delay="0"/>
                                          </p:stCondLst>
                                        </p:cTn>
                                        <p:tgtEl>
                                          <p:spTgt spid="72"/>
                                        </p:tgtEl>
                                        <p:attrNameLst>
                                          <p:attrName>style.visibility</p:attrName>
                                        </p:attrNameLst>
                                      </p:cBhvr>
                                      <p:to>
                                        <p:strVal val="visible"/>
                                      </p:to>
                                    </p:set>
                                    <p:anim calcmode="lin" valueType="num">
                                      <p:cBhvr additive="base">
                                        <p:cTn id="204" dur="500" fill="hold"/>
                                        <p:tgtEl>
                                          <p:spTgt spid="72"/>
                                        </p:tgtEl>
                                        <p:attrNameLst>
                                          <p:attrName>ppt_x</p:attrName>
                                        </p:attrNameLst>
                                      </p:cBhvr>
                                      <p:tavLst>
                                        <p:tav tm="0">
                                          <p:val>
                                            <p:strVal val="#ppt_x"/>
                                          </p:val>
                                        </p:tav>
                                        <p:tav tm="100000">
                                          <p:val>
                                            <p:strVal val="#ppt_x"/>
                                          </p:val>
                                        </p:tav>
                                      </p:tavLst>
                                    </p:anim>
                                    <p:anim calcmode="lin" valueType="num">
                                      <p:cBhvr additive="base">
                                        <p:cTn id="205" dur="500" fill="hold"/>
                                        <p:tgtEl>
                                          <p:spTgt spid="72"/>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73"/>
                                        </p:tgtEl>
                                        <p:attrNameLst>
                                          <p:attrName>style.visibility</p:attrName>
                                        </p:attrNameLst>
                                      </p:cBhvr>
                                      <p:to>
                                        <p:strVal val="visible"/>
                                      </p:to>
                                    </p:set>
                                    <p:anim calcmode="lin" valueType="num">
                                      <p:cBhvr additive="base">
                                        <p:cTn id="208" dur="500" fill="hold"/>
                                        <p:tgtEl>
                                          <p:spTgt spid="73"/>
                                        </p:tgtEl>
                                        <p:attrNameLst>
                                          <p:attrName>ppt_x</p:attrName>
                                        </p:attrNameLst>
                                      </p:cBhvr>
                                      <p:tavLst>
                                        <p:tav tm="0">
                                          <p:val>
                                            <p:strVal val="#ppt_x"/>
                                          </p:val>
                                        </p:tav>
                                        <p:tav tm="100000">
                                          <p:val>
                                            <p:strVal val="#ppt_x"/>
                                          </p:val>
                                        </p:tav>
                                      </p:tavLst>
                                    </p:anim>
                                    <p:anim calcmode="lin" valueType="num">
                                      <p:cBhvr additive="base">
                                        <p:cTn id="209" dur="500" fill="hold"/>
                                        <p:tgtEl>
                                          <p:spTgt spid="73"/>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74"/>
                                        </p:tgtEl>
                                        <p:attrNameLst>
                                          <p:attrName>style.visibility</p:attrName>
                                        </p:attrNameLst>
                                      </p:cBhvr>
                                      <p:to>
                                        <p:strVal val="visible"/>
                                      </p:to>
                                    </p:set>
                                    <p:anim calcmode="lin" valueType="num">
                                      <p:cBhvr additive="base">
                                        <p:cTn id="212" dur="500" fill="hold"/>
                                        <p:tgtEl>
                                          <p:spTgt spid="74"/>
                                        </p:tgtEl>
                                        <p:attrNameLst>
                                          <p:attrName>ppt_x</p:attrName>
                                        </p:attrNameLst>
                                      </p:cBhvr>
                                      <p:tavLst>
                                        <p:tav tm="0">
                                          <p:val>
                                            <p:strVal val="#ppt_x"/>
                                          </p:val>
                                        </p:tav>
                                        <p:tav tm="100000">
                                          <p:val>
                                            <p:strVal val="#ppt_x"/>
                                          </p:val>
                                        </p:tav>
                                      </p:tavLst>
                                    </p:anim>
                                    <p:anim calcmode="lin" valueType="num">
                                      <p:cBhvr additive="base">
                                        <p:cTn id="213" dur="500" fill="hold"/>
                                        <p:tgtEl>
                                          <p:spTgt spid="74"/>
                                        </p:tgtEl>
                                        <p:attrNameLst>
                                          <p:attrName>ppt_y</p:attrName>
                                        </p:attrNameLst>
                                      </p:cBhvr>
                                      <p:tavLst>
                                        <p:tav tm="0">
                                          <p:val>
                                            <p:strVal val="1+#ppt_h/2"/>
                                          </p:val>
                                        </p:tav>
                                        <p:tav tm="100000">
                                          <p:val>
                                            <p:strVal val="#ppt_y"/>
                                          </p:val>
                                        </p:tav>
                                      </p:tavLst>
                                    </p:anim>
                                  </p:childTnLst>
                                </p:cTn>
                              </p:par>
                              <p:par>
                                <p:cTn id="214" presetID="2" presetClass="entr" presetSubtype="4" fill="hold" grpId="0" nodeType="withEffect">
                                  <p:stCondLst>
                                    <p:cond delay="0"/>
                                  </p:stCondLst>
                                  <p:childTnLst>
                                    <p:set>
                                      <p:cBhvr>
                                        <p:cTn id="215" dur="1" fill="hold">
                                          <p:stCondLst>
                                            <p:cond delay="0"/>
                                          </p:stCondLst>
                                        </p:cTn>
                                        <p:tgtEl>
                                          <p:spTgt spid="75"/>
                                        </p:tgtEl>
                                        <p:attrNameLst>
                                          <p:attrName>style.visibility</p:attrName>
                                        </p:attrNameLst>
                                      </p:cBhvr>
                                      <p:to>
                                        <p:strVal val="visible"/>
                                      </p:to>
                                    </p:set>
                                    <p:anim calcmode="lin" valueType="num">
                                      <p:cBhvr additive="base">
                                        <p:cTn id="216" dur="500" fill="hold"/>
                                        <p:tgtEl>
                                          <p:spTgt spid="75"/>
                                        </p:tgtEl>
                                        <p:attrNameLst>
                                          <p:attrName>ppt_x</p:attrName>
                                        </p:attrNameLst>
                                      </p:cBhvr>
                                      <p:tavLst>
                                        <p:tav tm="0">
                                          <p:val>
                                            <p:strVal val="#ppt_x"/>
                                          </p:val>
                                        </p:tav>
                                        <p:tav tm="100000">
                                          <p:val>
                                            <p:strVal val="#ppt_x"/>
                                          </p:val>
                                        </p:tav>
                                      </p:tavLst>
                                    </p:anim>
                                    <p:anim calcmode="lin" valueType="num">
                                      <p:cBhvr additive="base">
                                        <p:cTn id="217" dur="500" fill="hold"/>
                                        <p:tgtEl>
                                          <p:spTgt spid="75"/>
                                        </p:tgtEl>
                                        <p:attrNameLst>
                                          <p:attrName>ppt_y</p:attrName>
                                        </p:attrNameLst>
                                      </p:cBhvr>
                                      <p:tavLst>
                                        <p:tav tm="0">
                                          <p:val>
                                            <p:strVal val="1+#ppt_h/2"/>
                                          </p:val>
                                        </p:tav>
                                        <p:tav tm="100000">
                                          <p:val>
                                            <p:strVal val="#ppt_y"/>
                                          </p:val>
                                        </p:tav>
                                      </p:tavLst>
                                    </p:anim>
                                  </p:childTnLst>
                                </p:cTn>
                              </p:par>
                              <p:par>
                                <p:cTn id="218" presetID="2" presetClass="entr" presetSubtype="4" fill="hold" grpId="0" nodeType="withEffect">
                                  <p:stCondLst>
                                    <p:cond delay="0"/>
                                  </p:stCondLst>
                                  <p:childTnLst>
                                    <p:set>
                                      <p:cBhvr>
                                        <p:cTn id="219" dur="1" fill="hold">
                                          <p:stCondLst>
                                            <p:cond delay="0"/>
                                          </p:stCondLst>
                                        </p:cTn>
                                        <p:tgtEl>
                                          <p:spTgt spid="76"/>
                                        </p:tgtEl>
                                        <p:attrNameLst>
                                          <p:attrName>style.visibility</p:attrName>
                                        </p:attrNameLst>
                                      </p:cBhvr>
                                      <p:to>
                                        <p:strVal val="visible"/>
                                      </p:to>
                                    </p:set>
                                    <p:anim calcmode="lin" valueType="num">
                                      <p:cBhvr additive="base">
                                        <p:cTn id="220" dur="500" fill="hold"/>
                                        <p:tgtEl>
                                          <p:spTgt spid="76"/>
                                        </p:tgtEl>
                                        <p:attrNameLst>
                                          <p:attrName>ppt_x</p:attrName>
                                        </p:attrNameLst>
                                      </p:cBhvr>
                                      <p:tavLst>
                                        <p:tav tm="0">
                                          <p:val>
                                            <p:strVal val="#ppt_x"/>
                                          </p:val>
                                        </p:tav>
                                        <p:tav tm="100000">
                                          <p:val>
                                            <p:strVal val="#ppt_x"/>
                                          </p:val>
                                        </p:tav>
                                      </p:tavLst>
                                    </p:anim>
                                    <p:anim calcmode="lin" valueType="num">
                                      <p:cBhvr additive="base">
                                        <p:cTn id="221" dur="500" fill="hold"/>
                                        <p:tgtEl>
                                          <p:spTgt spid="76"/>
                                        </p:tgtEl>
                                        <p:attrNameLst>
                                          <p:attrName>ppt_y</p:attrName>
                                        </p:attrNameLst>
                                      </p:cBhvr>
                                      <p:tavLst>
                                        <p:tav tm="0">
                                          <p:val>
                                            <p:strVal val="1+#ppt_h/2"/>
                                          </p:val>
                                        </p:tav>
                                        <p:tav tm="100000">
                                          <p:val>
                                            <p:strVal val="#ppt_y"/>
                                          </p:val>
                                        </p:tav>
                                      </p:tavLst>
                                    </p:anim>
                                  </p:childTnLst>
                                </p:cTn>
                              </p:par>
                              <p:par>
                                <p:cTn id="222" presetID="2" presetClass="entr" presetSubtype="4" fill="hold" grpId="0" nodeType="withEffect">
                                  <p:stCondLst>
                                    <p:cond delay="0"/>
                                  </p:stCondLst>
                                  <p:childTnLst>
                                    <p:set>
                                      <p:cBhvr>
                                        <p:cTn id="223" dur="1" fill="hold">
                                          <p:stCondLst>
                                            <p:cond delay="0"/>
                                          </p:stCondLst>
                                        </p:cTn>
                                        <p:tgtEl>
                                          <p:spTgt spid="77"/>
                                        </p:tgtEl>
                                        <p:attrNameLst>
                                          <p:attrName>style.visibility</p:attrName>
                                        </p:attrNameLst>
                                      </p:cBhvr>
                                      <p:to>
                                        <p:strVal val="visible"/>
                                      </p:to>
                                    </p:set>
                                    <p:anim calcmode="lin" valueType="num">
                                      <p:cBhvr additive="base">
                                        <p:cTn id="224" dur="500" fill="hold"/>
                                        <p:tgtEl>
                                          <p:spTgt spid="77"/>
                                        </p:tgtEl>
                                        <p:attrNameLst>
                                          <p:attrName>ppt_x</p:attrName>
                                        </p:attrNameLst>
                                      </p:cBhvr>
                                      <p:tavLst>
                                        <p:tav tm="0">
                                          <p:val>
                                            <p:strVal val="#ppt_x"/>
                                          </p:val>
                                        </p:tav>
                                        <p:tav tm="100000">
                                          <p:val>
                                            <p:strVal val="#ppt_x"/>
                                          </p:val>
                                        </p:tav>
                                      </p:tavLst>
                                    </p:anim>
                                    <p:anim calcmode="lin" valueType="num">
                                      <p:cBhvr additive="base">
                                        <p:cTn id="225" dur="500" fill="hold"/>
                                        <p:tgtEl>
                                          <p:spTgt spid="77"/>
                                        </p:tgtEl>
                                        <p:attrNameLst>
                                          <p:attrName>ppt_y</p:attrName>
                                        </p:attrNameLst>
                                      </p:cBhvr>
                                      <p:tavLst>
                                        <p:tav tm="0">
                                          <p:val>
                                            <p:strVal val="1+#ppt_h/2"/>
                                          </p:val>
                                        </p:tav>
                                        <p:tav tm="100000">
                                          <p:val>
                                            <p:strVal val="#ppt_y"/>
                                          </p:val>
                                        </p:tav>
                                      </p:tavLst>
                                    </p:anim>
                                  </p:childTnLst>
                                </p:cTn>
                              </p:par>
                              <p:par>
                                <p:cTn id="226" presetID="2" presetClass="entr" presetSubtype="4" fill="hold" grpId="0" nodeType="withEffect">
                                  <p:stCondLst>
                                    <p:cond delay="0"/>
                                  </p:stCondLst>
                                  <p:childTnLst>
                                    <p:set>
                                      <p:cBhvr>
                                        <p:cTn id="227" dur="1" fill="hold">
                                          <p:stCondLst>
                                            <p:cond delay="0"/>
                                          </p:stCondLst>
                                        </p:cTn>
                                        <p:tgtEl>
                                          <p:spTgt spid="78"/>
                                        </p:tgtEl>
                                        <p:attrNameLst>
                                          <p:attrName>style.visibility</p:attrName>
                                        </p:attrNameLst>
                                      </p:cBhvr>
                                      <p:to>
                                        <p:strVal val="visible"/>
                                      </p:to>
                                    </p:set>
                                    <p:anim calcmode="lin" valueType="num">
                                      <p:cBhvr additive="base">
                                        <p:cTn id="228" dur="500" fill="hold"/>
                                        <p:tgtEl>
                                          <p:spTgt spid="78"/>
                                        </p:tgtEl>
                                        <p:attrNameLst>
                                          <p:attrName>ppt_x</p:attrName>
                                        </p:attrNameLst>
                                      </p:cBhvr>
                                      <p:tavLst>
                                        <p:tav tm="0">
                                          <p:val>
                                            <p:strVal val="#ppt_x"/>
                                          </p:val>
                                        </p:tav>
                                        <p:tav tm="100000">
                                          <p:val>
                                            <p:strVal val="#ppt_x"/>
                                          </p:val>
                                        </p:tav>
                                      </p:tavLst>
                                    </p:anim>
                                    <p:anim calcmode="lin" valueType="num">
                                      <p:cBhvr additive="base">
                                        <p:cTn id="229" dur="500" fill="hold"/>
                                        <p:tgtEl>
                                          <p:spTgt spid="78"/>
                                        </p:tgtEl>
                                        <p:attrNameLst>
                                          <p:attrName>ppt_y</p:attrName>
                                        </p:attrNameLst>
                                      </p:cBhvr>
                                      <p:tavLst>
                                        <p:tav tm="0">
                                          <p:val>
                                            <p:strVal val="1+#ppt_h/2"/>
                                          </p:val>
                                        </p:tav>
                                        <p:tav tm="100000">
                                          <p:val>
                                            <p:strVal val="#ppt_y"/>
                                          </p:val>
                                        </p:tav>
                                      </p:tavLst>
                                    </p:anim>
                                  </p:childTnLst>
                                </p:cTn>
                              </p:par>
                              <p:par>
                                <p:cTn id="230" presetID="2" presetClass="entr" presetSubtype="4" fill="hold" grpId="0" nodeType="withEffect">
                                  <p:stCondLst>
                                    <p:cond delay="0"/>
                                  </p:stCondLst>
                                  <p:childTnLst>
                                    <p:set>
                                      <p:cBhvr>
                                        <p:cTn id="231" dur="1" fill="hold">
                                          <p:stCondLst>
                                            <p:cond delay="0"/>
                                          </p:stCondLst>
                                        </p:cTn>
                                        <p:tgtEl>
                                          <p:spTgt spid="79"/>
                                        </p:tgtEl>
                                        <p:attrNameLst>
                                          <p:attrName>style.visibility</p:attrName>
                                        </p:attrNameLst>
                                      </p:cBhvr>
                                      <p:to>
                                        <p:strVal val="visible"/>
                                      </p:to>
                                    </p:set>
                                    <p:anim calcmode="lin" valueType="num">
                                      <p:cBhvr additive="base">
                                        <p:cTn id="232" dur="500" fill="hold"/>
                                        <p:tgtEl>
                                          <p:spTgt spid="79"/>
                                        </p:tgtEl>
                                        <p:attrNameLst>
                                          <p:attrName>ppt_x</p:attrName>
                                        </p:attrNameLst>
                                      </p:cBhvr>
                                      <p:tavLst>
                                        <p:tav tm="0">
                                          <p:val>
                                            <p:strVal val="#ppt_x"/>
                                          </p:val>
                                        </p:tav>
                                        <p:tav tm="100000">
                                          <p:val>
                                            <p:strVal val="#ppt_x"/>
                                          </p:val>
                                        </p:tav>
                                      </p:tavLst>
                                    </p:anim>
                                    <p:anim calcmode="lin" valueType="num">
                                      <p:cBhvr additive="base">
                                        <p:cTn id="233" dur="500" fill="hold"/>
                                        <p:tgtEl>
                                          <p:spTgt spid="79"/>
                                        </p:tgtEl>
                                        <p:attrNameLst>
                                          <p:attrName>ppt_y</p:attrName>
                                        </p:attrNameLst>
                                      </p:cBhvr>
                                      <p:tavLst>
                                        <p:tav tm="0">
                                          <p:val>
                                            <p:strVal val="1+#ppt_h/2"/>
                                          </p:val>
                                        </p:tav>
                                        <p:tav tm="100000">
                                          <p:val>
                                            <p:strVal val="#ppt_y"/>
                                          </p:val>
                                        </p:tav>
                                      </p:tavLst>
                                    </p:anim>
                                  </p:childTnLst>
                                </p:cTn>
                              </p:par>
                              <p:par>
                                <p:cTn id="234" presetID="2" presetClass="entr" presetSubtype="4" fill="hold" grpId="0" nodeType="withEffect">
                                  <p:stCondLst>
                                    <p:cond delay="0"/>
                                  </p:stCondLst>
                                  <p:childTnLst>
                                    <p:set>
                                      <p:cBhvr>
                                        <p:cTn id="235" dur="1" fill="hold">
                                          <p:stCondLst>
                                            <p:cond delay="0"/>
                                          </p:stCondLst>
                                        </p:cTn>
                                        <p:tgtEl>
                                          <p:spTgt spid="80"/>
                                        </p:tgtEl>
                                        <p:attrNameLst>
                                          <p:attrName>style.visibility</p:attrName>
                                        </p:attrNameLst>
                                      </p:cBhvr>
                                      <p:to>
                                        <p:strVal val="visible"/>
                                      </p:to>
                                    </p:set>
                                    <p:anim calcmode="lin" valueType="num">
                                      <p:cBhvr additive="base">
                                        <p:cTn id="236" dur="500" fill="hold"/>
                                        <p:tgtEl>
                                          <p:spTgt spid="80"/>
                                        </p:tgtEl>
                                        <p:attrNameLst>
                                          <p:attrName>ppt_x</p:attrName>
                                        </p:attrNameLst>
                                      </p:cBhvr>
                                      <p:tavLst>
                                        <p:tav tm="0">
                                          <p:val>
                                            <p:strVal val="#ppt_x"/>
                                          </p:val>
                                        </p:tav>
                                        <p:tav tm="100000">
                                          <p:val>
                                            <p:strVal val="#ppt_x"/>
                                          </p:val>
                                        </p:tav>
                                      </p:tavLst>
                                    </p:anim>
                                    <p:anim calcmode="lin" valueType="num">
                                      <p:cBhvr additive="base">
                                        <p:cTn id="237" dur="500" fill="hold"/>
                                        <p:tgtEl>
                                          <p:spTgt spid="80"/>
                                        </p:tgtEl>
                                        <p:attrNameLst>
                                          <p:attrName>ppt_y</p:attrName>
                                        </p:attrNameLst>
                                      </p:cBhvr>
                                      <p:tavLst>
                                        <p:tav tm="0">
                                          <p:val>
                                            <p:strVal val="1+#ppt_h/2"/>
                                          </p:val>
                                        </p:tav>
                                        <p:tav tm="100000">
                                          <p:val>
                                            <p:strVal val="#ppt_y"/>
                                          </p:val>
                                        </p:tav>
                                      </p:tavLst>
                                    </p:anim>
                                  </p:childTnLst>
                                </p:cTn>
                              </p:par>
                              <p:par>
                                <p:cTn id="238" presetID="2" presetClass="entr" presetSubtype="4" fill="hold" grpId="0" nodeType="withEffect">
                                  <p:stCondLst>
                                    <p:cond delay="0"/>
                                  </p:stCondLst>
                                  <p:childTnLst>
                                    <p:set>
                                      <p:cBhvr>
                                        <p:cTn id="239" dur="1" fill="hold">
                                          <p:stCondLst>
                                            <p:cond delay="0"/>
                                          </p:stCondLst>
                                        </p:cTn>
                                        <p:tgtEl>
                                          <p:spTgt spid="81"/>
                                        </p:tgtEl>
                                        <p:attrNameLst>
                                          <p:attrName>style.visibility</p:attrName>
                                        </p:attrNameLst>
                                      </p:cBhvr>
                                      <p:to>
                                        <p:strVal val="visible"/>
                                      </p:to>
                                    </p:set>
                                    <p:anim calcmode="lin" valueType="num">
                                      <p:cBhvr additive="base">
                                        <p:cTn id="240" dur="500" fill="hold"/>
                                        <p:tgtEl>
                                          <p:spTgt spid="81"/>
                                        </p:tgtEl>
                                        <p:attrNameLst>
                                          <p:attrName>ppt_x</p:attrName>
                                        </p:attrNameLst>
                                      </p:cBhvr>
                                      <p:tavLst>
                                        <p:tav tm="0">
                                          <p:val>
                                            <p:strVal val="#ppt_x"/>
                                          </p:val>
                                        </p:tav>
                                        <p:tav tm="100000">
                                          <p:val>
                                            <p:strVal val="#ppt_x"/>
                                          </p:val>
                                        </p:tav>
                                      </p:tavLst>
                                    </p:anim>
                                    <p:anim calcmode="lin" valueType="num">
                                      <p:cBhvr additive="base">
                                        <p:cTn id="241" dur="500" fill="hold"/>
                                        <p:tgtEl>
                                          <p:spTgt spid="81"/>
                                        </p:tgtEl>
                                        <p:attrNameLst>
                                          <p:attrName>ppt_y</p:attrName>
                                        </p:attrNameLst>
                                      </p:cBhvr>
                                      <p:tavLst>
                                        <p:tav tm="0">
                                          <p:val>
                                            <p:strVal val="1+#ppt_h/2"/>
                                          </p:val>
                                        </p:tav>
                                        <p:tav tm="100000">
                                          <p:val>
                                            <p:strVal val="#ppt_y"/>
                                          </p:val>
                                        </p:tav>
                                      </p:tavLst>
                                    </p:anim>
                                  </p:childTnLst>
                                </p:cTn>
                              </p:par>
                              <p:par>
                                <p:cTn id="242" presetID="2" presetClass="entr" presetSubtype="4" fill="hold" grpId="0" nodeType="withEffect">
                                  <p:stCondLst>
                                    <p:cond delay="0"/>
                                  </p:stCondLst>
                                  <p:childTnLst>
                                    <p:set>
                                      <p:cBhvr>
                                        <p:cTn id="243" dur="1" fill="hold">
                                          <p:stCondLst>
                                            <p:cond delay="0"/>
                                          </p:stCondLst>
                                        </p:cTn>
                                        <p:tgtEl>
                                          <p:spTgt spid="82"/>
                                        </p:tgtEl>
                                        <p:attrNameLst>
                                          <p:attrName>style.visibility</p:attrName>
                                        </p:attrNameLst>
                                      </p:cBhvr>
                                      <p:to>
                                        <p:strVal val="visible"/>
                                      </p:to>
                                    </p:set>
                                    <p:anim calcmode="lin" valueType="num">
                                      <p:cBhvr additive="base">
                                        <p:cTn id="244" dur="500" fill="hold"/>
                                        <p:tgtEl>
                                          <p:spTgt spid="82"/>
                                        </p:tgtEl>
                                        <p:attrNameLst>
                                          <p:attrName>ppt_x</p:attrName>
                                        </p:attrNameLst>
                                      </p:cBhvr>
                                      <p:tavLst>
                                        <p:tav tm="0">
                                          <p:val>
                                            <p:strVal val="#ppt_x"/>
                                          </p:val>
                                        </p:tav>
                                        <p:tav tm="100000">
                                          <p:val>
                                            <p:strVal val="#ppt_x"/>
                                          </p:val>
                                        </p:tav>
                                      </p:tavLst>
                                    </p:anim>
                                    <p:anim calcmode="lin" valueType="num">
                                      <p:cBhvr additive="base">
                                        <p:cTn id="245" dur="500" fill="hold"/>
                                        <p:tgtEl>
                                          <p:spTgt spid="82"/>
                                        </p:tgtEl>
                                        <p:attrNameLst>
                                          <p:attrName>ppt_y</p:attrName>
                                        </p:attrNameLst>
                                      </p:cBhvr>
                                      <p:tavLst>
                                        <p:tav tm="0">
                                          <p:val>
                                            <p:strVal val="1+#ppt_h/2"/>
                                          </p:val>
                                        </p:tav>
                                        <p:tav tm="100000">
                                          <p:val>
                                            <p:strVal val="#ppt_y"/>
                                          </p:val>
                                        </p:tav>
                                      </p:tavLst>
                                    </p:anim>
                                  </p:childTnLst>
                                </p:cTn>
                              </p:par>
                              <p:par>
                                <p:cTn id="246" presetID="2" presetClass="entr" presetSubtype="4" fill="hold" grpId="0" nodeType="withEffect">
                                  <p:stCondLst>
                                    <p:cond delay="0"/>
                                  </p:stCondLst>
                                  <p:childTnLst>
                                    <p:set>
                                      <p:cBhvr>
                                        <p:cTn id="247" dur="1" fill="hold">
                                          <p:stCondLst>
                                            <p:cond delay="0"/>
                                          </p:stCondLst>
                                        </p:cTn>
                                        <p:tgtEl>
                                          <p:spTgt spid="83"/>
                                        </p:tgtEl>
                                        <p:attrNameLst>
                                          <p:attrName>style.visibility</p:attrName>
                                        </p:attrNameLst>
                                      </p:cBhvr>
                                      <p:to>
                                        <p:strVal val="visible"/>
                                      </p:to>
                                    </p:set>
                                    <p:anim calcmode="lin" valueType="num">
                                      <p:cBhvr additive="base">
                                        <p:cTn id="248" dur="500" fill="hold"/>
                                        <p:tgtEl>
                                          <p:spTgt spid="83"/>
                                        </p:tgtEl>
                                        <p:attrNameLst>
                                          <p:attrName>ppt_x</p:attrName>
                                        </p:attrNameLst>
                                      </p:cBhvr>
                                      <p:tavLst>
                                        <p:tav tm="0">
                                          <p:val>
                                            <p:strVal val="#ppt_x"/>
                                          </p:val>
                                        </p:tav>
                                        <p:tav tm="100000">
                                          <p:val>
                                            <p:strVal val="#ppt_x"/>
                                          </p:val>
                                        </p:tav>
                                      </p:tavLst>
                                    </p:anim>
                                    <p:anim calcmode="lin" valueType="num">
                                      <p:cBhvr additive="base">
                                        <p:cTn id="249" dur="500" fill="hold"/>
                                        <p:tgtEl>
                                          <p:spTgt spid="83"/>
                                        </p:tgtEl>
                                        <p:attrNameLst>
                                          <p:attrName>ppt_y</p:attrName>
                                        </p:attrNameLst>
                                      </p:cBhvr>
                                      <p:tavLst>
                                        <p:tav tm="0">
                                          <p:val>
                                            <p:strVal val="1+#ppt_h/2"/>
                                          </p:val>
                                        </p:tav>
                                        <p:tav tm="100000">
                                          <p:val>
                                            <p:strVal val="#ppt_y"/>
                                          </p:val>
                                        </p:tav>
                                      </p:tavLst>
                                    </p:anim>
                                  </p:childTnLst>
                                </p:cTn>
                              </p:par>
                              <p:par>
                                <p:cTn id="250" presetID="2" presetClass="entr" presetSubtype="1" fill="hold" grpId="0" nodeType="withEffect">
                                  <p:stCondLst>
                                    <p:cond delay="0"/>
                                  </p:stCondLst>
                                  <p:childTnLst>
                                    <p:set>
                                      <p:cBhvr>
                                        <p:cTn id="251" dur="1" fill="hold">
                                          <p:stCondLst>
                                            <p:cond delay="0"/>
                                          </p:stCondLst>
                                        </p:cTn>
                                        <p:tgtEl>
                                          <p:spTgt spid="84"/>
                                        </p:tgtEl>
                                        <p:attrNameLst>
                                          <p:attrName>style.visibility</p:attrName>
                                        </p:attrNameLst>
                                      </p:cBhvr>
                                      <p:to>
                                        <p:strVal val="visible"/>
                                      </p:to>
                                    </p:set>
                                    <p:anim calcmode="lin" valueType="num">
                                      <p:cBhvr additive="base">
                                        <p:cTn id="252" dur="500" fill="hold"/>
                                        <p:tgtEl>
                                          <p:spTgt spid="84"/>
                                        </p:tgtEl>
                                        <p:attrNameLst>
                                          <p:attrName>ppt_x</p:attrName>
                                        </p:attrNameLst>
                                      </p:cBhvr>
                                      <p:tavLst>
                                        <p:tav tm="0">
                                          <p:val>
                                            <p:strVal val="#ppt_x"/>
                                          </p:val>
                                        </p:tav>
                                        <p:tav tm="100000">
                                          <p:val>
                                            <p:strVal val="#ppt_x"/>
                                          </p:val>
                                        </p:tav>
                                      </p:tavLst>
                                    </p:anim>
                                    <p:anim calcmode="lin" valueType="num">
                                      <p:cBhvr additive="base">
                                        <p:cTn id="253" dur="500" fill="hold"/>
                                        <p:tgtEl>
                                          <p:spTgt spid="84"/>
                                        </p:tgtEl>
                                        <p:attrNameLst>
                                          <p:attrName>ppt_y</p:attrName>
                                        </p:attrNameLst>
                                      </p:cBhvr>
                                      <p:tavLst>
                                        <p:tav tm="0">
                                          <p:val>
                                            <p:strVal val="0-#ppt_h/2"/>
                                          </p:val>
                                        </p:tav>
                                        <p:tav tm="100000">
                                          <p:val>
                                            <p:strVal val="#ppt_y"/>
                                          </p:val>
                                        </p:tav>
                                      </p:tavLst>
                                    </p:anim>
                                  </p:childTnLst>
                                </p:cTn>
                              </p:par>
                              <p:par>
                                <p:cTn id="254" presetID="2" presetClass="entr" presetSubtype="4" fill="hold" grpId="0" nodeType="withEffect">
                                  <p:stCondLst>
                                    <p:cond delay="0"/>
                                  </p:stCondLst>
                                  <p:childTnLst>
                                    <p:set>
                                      <p:cBhvr>
                                        <p:cTn id="255" dur="1" fill="hold">
                                          <p:stCondLst>
                                            <p:cond delay="0"/>
                                          </p:stCondLst>
                                        </p:cTn>
                                        <p:tgtEl>
                                          <p:spTgt spid="85"/>
                                        </p:tgtEl>
                                        <p:attrNameLst>
                                          <p:attrName>style.visibility</p:attrName>
                                        </p:attrNameLst>
                                      </p:cBhvr>
                                      <p:to>
                                        <p:strVal val="visible"/>
                                      </p:to>
                                    </p:set>
                                    <p:anim calcmode="lin" valueType="num">
                                      <p:cBhvr additive="base">
                                        <p:cTn id="256" dur="500" fill="hold"/>
                                        <p:tgtEl>
                                          <p:spTgt spid="85"/>
                                        </p:tgtEl>
                                        <p:attrNameLst>
                                          <p:attrName>ppt_x</p:attrName>
                                        </p:attrNameLst>
                                      </p:cBhvr>
                                      <p:tavLst>
                                        <p:tav tm="0">
                                          <p:val>
                                            <p:strVal val="#ppt_x"/>
                                          </p:val>
                                        </p:tav>
                                        <p:tav tm="100000">
                                          <p:val>
                                            <p:strVal val="#ppt_x"/>
                                          </p:val>
                                        </p:tav>
                                      </p:tavLst>
                                    </p:anim>
                                    <p:anim calcmode="lin" valueType="num">
                                      <p:cBhvr additive="base">
                                        <p:cTn id="257" dur="500" fill="hold"/>
                                        <p:tgtEl>
                                          <p:spTgt spid="85"/>
                                        </p:tgtEl>
                                        <p:attrNameLst>
                                          <p:attrName>ppt_y</p:attrName>
                                        </p:attrNameLst>
                                      </p:cBhvr>
                                      <p:tavLst>
                                        <p:tav tm="0">
                                          <p:val>
                                            <p:strVal val="1+#ppt_h/2"/>
                                          </p:val>
                                        </p:tav>
                                        <p:tav tm="100000">
                                          <p:val>
                                            <p:strVal val="#ppt_y"/>
                                          </p:val>
                                        </p:tav>
                                      </p:tavLst>
                                    </p:anim>
                                  </p:childTnLst>
                                </p:cTn>
                              </p:par>
                              <p:par>
                                <p:cTn id="258" presetID="2" presetClass="entr" presetSubtype="4" fill="hold" grpId="0" nodeType="withEffect">
                                  <p:stCondLst>
                                    <p:cond delay="0"/>
                                  </p:stCondLst>
                                  <p:childTnLst>
                                    <p:set>
                                      <p:cBhvr>
                                        <p:cTn id="259" dur="1" fill="hold">
                                          <p:stCondLst>
                                            <p:cond delay="0"/>
                                          </p:stCondLst>
                                        </p:cTn>
                                        <p:tgtEl>
                                          <p:spTgt spid="86"/>
                                        </p:tgtEl>
                                        <p:attrNameLst>
                                          <p:attrName>style.visibility</p:attrName>
                                        </p:attrNameLst>
                                      </p:cBhvr>
                                      <p:to>
                                        <p:strVal val="visible"/>
                                      </p:to>
                                    </p:set>
                                    <p:anim calcmode="lin" valueType="num">
                                      <p:cBhvr additive="base">
                                        <p:cTn id="260" dur="500" fill="hold"/>
                                        <p:tgtEl>
                                          <p:spTgt spid="86"/>
                                        </p:tgtEl>
                                        <p:attrNameLst>
                                          <p:attrName>ppt_x</p:attrName>
                                        </p:attrNameLst>
                                      </p:cBhvr>
                                      <p:tavLst>
                                        <p:tav tm="0">
                                          <p:val>
                                            <p:strVal val="#ppt_x"/>
                                          </p:val>
                                        </p:tav>
                                        <p:tav tm="100000">
                                          <p:val>
                                            <p:strVal val="#ppt_x"/>
                                          </p:val>
                                        </p:tav>
                                      </p:tavLst>
                                    </p:anim>
                                    <p:anim calcmode="lin" valueType="num">
                                      <p:cBhvr additive="base">
                                        <p:cTn id="261" dur="500" fill="hold"/>
                                        <p:tgtEl>
                                          <p:spTgt spid="86"/>
                                        </p:tgtEl>
                                        <p:attrNameLst>
                                          <p:attrName>ppt_y</p:attrName>
                                        </p:attrNameLst>
                                      </p:cBhvr>
                                      <p:tavLst>
                                        <p:tav tm="0">
                                          <p:val>
                                            <p:strVal val="1+#ppt_h/2"/>
                                          </p:val>
                                        </p:tav>
                                        <p:tav tm="100000">
                                          <p:val>
                                            <p:strVal val="#ppt_y"/>
                                          </p:val>
                                        </p:tav>
                                      </p:tavLst>
                                    </p:anim>
                                  </p:childTnLst>
                                </p:cTn>
                              </p:par>
                              <p:par>
                                <p:cTn id="262" presetID="2" presetClass="entr" presetSubtype="3" fill="hold" grpId="0" nodeType="withEffect">
                                  <p:stCondLst>
                                    <p:cond delay="0"/>
                                  </p:stCondLst>
                                  <p:childTnLst>
                                    <p:set>
                                      <p:cBhvr>
                                        <p:cTn id="263" dur="1" fill="hold">
                                          <p:stCondLst>
                                            <p:cond delay="0"/>
                                          </p:stCondLst>
                                        </p:cTn>
                                        <p:tgtEl>
                                          <p:spTgt spid="87"/>
                                        </p:tgtEl>
                                        <p:attrNameLst>
                                          <p:attrName>style.visibility</p:attrName>
                                        </p:attrNameLst>
                                      </p:cBhvr>
                                      <p:to>
                                        <p:strVal val="visible"/>
                                      </p:to>
                                    </p:set>
                                    <p:anim calcmode="lin" valueType="num">
                                      <p:cBhvr additive="base">
                                        <p:cTn id="264" dur="500" fill="hold"/>
                                        <p:tgtEl>
                                          <p:spTgt spid="87"/>
                                        </p:tgtEl>
                                        <p:attrNameLst>
                                          <p:attrName>ppt_x</p:attrName>
                                        </p:attrNameLst>
                                      </p:cBhvr>
                                      <p:tavLst>
                                        <p:tav tm="0">
                                          <p:val>
                                            <p:strVal val="1+#ppt_w/2"/>
                                          </p:val>
                                        </p:tav>
                                        <p:tav tm="100000">
                                          <p:val>
                                            <p:strVal val="#ppt_x"/>
                                          </p:val>
                                        </p:tav>
                                      </p:tavLst>
                                    </p:anim>
                                    <p:anim calcmode="lin" valueType="num">
                                      <p:cBhvr additive="base">
                                        <p:cTn id="265" dur="500" fill="hold"/>
                                        <p:tgtEl>
                                          <p:spTgt spid="87"/>
                                        </p:tgtEl>
                                        <p:attrNameLst>
                                          <p:attrName>ppt_y</p:attrName>
                                        </p:attrNameLst>
                                      </p:cBhvr>
                                      <p:tavLst>
                                        <p:tav tm="0">
                                          <p:val>
                                            <p:strVal val="0-#ppt_h/2"/>
                                          </p:val>
                                        </p:tav>
                                        <p:tav tm="100000">
                                          <p:val>
                                            <p:strVal val="#ppt_y"/>
                                          </p:val>
                                        </p:tav>
                                      </p:tavLst>
                                    </p:anim>
                                  </p:childTnLst>
                                </p:cTn>
                              </p:par>
                              <p:par>
                                <p:cTn id="266" presetID="2" presetClass="entr" presetSubtype="2" fill="hold" grpId="0" nodeType="withEffect">
                                  <p:stCondLst>
                                    <p:cond delay="0"/>
                                  </p:stCondLst>
                                  <p:childTnLst>
                                    <p:set>
                                      <p:cBhvr>
                                        <p:cTn id="267" dur="1" fill="hold">
                                          <p:stCondLst>
                                            <p:cond delay="0"/>
                                          </p:stCondLst>
                                        </p:cTn>
                                        <p:tgtEl>
                                          <p:spTgt spid="88"/>
                                        </p:tgtEl>
                                        <p:attrNameLst>
                                          <p:attrName>style.visibility</p:attrName>
                                        </p:attrNameLst>
                                      </p:cBhvr>
                                      <p:to>
                                        <p:strVal val="visible"/>
                                      </p:to>
                                    </p:set>
                                    <p:anim calcmode="lin" valueType="num">
                                      <p:cBhvr additive="base">
                                        <p:cTn id="268" dur="500" fill="hold"/>
                                        <p:tgtEl>
                                          <p:spTgt spid="88"/>
                                        </p:tgtEl>
                                        <p:attrNameLst>
                                          <p:attrName>ppt_x</p:attrName>
                                        </p:attrNameLst>
                                      </p:cBhvr>
                                      <p:tavLst>
                                        <p:tav tm="0">
                                          <p:val>
                                            <p:strVal val="1+#ppt_w/2"/>
                                          </p:val>
                                        </p:tav>
                                        <p:tav tm="100000">
                                          <p:val>
                                            <p:strVal val="#ppt_x"/>
                                          </p:val>
                                        </p:tav>
                                      </p:tavLst>
                                    </p:anim>
                                    <p:anim calcmode="lin" valueType="num">
                                      <p:cBhvr additive="base">
                                        <p:cTn id="269" dur="500" fill="hold"/>
                                        <p:tgtEl>
                                          <p:spTgt spid="88"/>
                                        </p:tgtEl>
                                        <p:attrNameLst>
                                          <p:attrName>ppt_y</p:attrName>
                                        </p:attrNameLst>
                                      </p:cBhvr>
                                      <p:tavLst>
                                        <p:tav tm="0">
                                          <p:val>
                                            <p:strVal val="#ppt_y"/>
                                          </p:val>
                                        </p:tav>
                                        <p:tav tm="100000">
                                          <p:val>
                                            <p:strVal val="#ppt_y"/>
                                          </p:val>
                                        </p:tav>
                                      </p:tavLst>
                                    </p:anim>
                                  </p:childTnLst>
                                </p:cTn>
                              </p:par>
                              <p:par>
                                <p:cTn id="270" presetID="2" presetClass="entr" presetSubtype="12" fill="hold" grpId="0" nodeType="withEffect">
                                  <p:stCondLst>
                                    <p:cond delay="0"/>
                                  </p:stCondLst>
                                  <p:childTnLst>
                                    <p:set>
                                      <p:cBhvr>
                                        <p:cTn id="271" dur="1" fill="hold">
                                          <p:stCondLst>
                                            <p:cond delay="0"/>
                                          </p:stCondLst>
                                        </p:cTn>
                                        <p:tgtEl>
                                          <p:spTgt spid="89"/>
                                        </p:tgtEl>
                                        <p:attrNameLst>
                                          <p:attrName>style.visibility</p:attrName>
                                        </p:attrNameLst>
                                      </p:cBhvr>
                                      <p:to>
                                        <p:strVal val="visible"/>
                                      </p:to>
                                    </p:set>
                                    <p:anim calcmode="lin" valueType="num">
                                      <p:cBhvr additive="base">
                                        <p:cTn id="272" dur="500" fill="hold"/>
                                        <p:tgtEl>
                                          <p:spTgt spid="89"/>
                                        </p:tgtEl>
                                        <p:attrNameLst>
                                          <p:attrName>ppt_x</p:attrName>
                                        </p:attrNameLst>
                                      </p:cBhvr>
                                      <p:tavLst>
                                        <p:tav tm="0">
                                          <p:val>
                                            <p:strVal val="0-#ppt_w/2"/>
                                          </p:val>
                                        </p:tav>
                                        <p:tav tm="100000">
                                          <p:val>
                                            <p:strVal val="#ppt_x"/>
                                          </p:val>
                                        </p:tav>
                                      </p:tavLst>
                                    </p:anim>
                                    <p:anim calcmode="lin" valueType="num">
                                      <p:cBhvr additive="base">
                                        <p:cTn id="273" dur="500" fill="hold"/>
                                        <p:tgtEl>
                                          <p:spTgt spid="89"/>
                                        </p:tgtEl>
                                        <p:attrNameLst>
                                          <p:attrName>ppt_y</p:attrName>
                                        </p:attrNameLst>
                                      </p:cBhvr>
                                      <p:tavLst>
                                        <p:tav tm="0">
                                          <p:val>
                                            <p:strVal val="1+#ppt_h/2"/>
                                          </p:val>
                                        </p:tav>
                                        <p:tav tm="100000">
                                          <p:val>
                                            <p:strVal val="#ppt_y"/>
                                          </p:val>
                                        </p:tav>
                                      </p:tavLst>
                                    </p:anim>
                                  </p:childTnLst>
                                </p:cTn>
                              </p:par>
                              <p:par>
                                <p:cTn id="274" presetID="2" presetClass="entr" presetSubtype="4" fill="hold" grpId="0" nodeType="withEffect">
                                  <p:stCondLst>
                                    <p:cond delay="0"/>
                                  </p:stCondLst>
                                  <p:childTnLst>
                                    <p:set>
                                      <p:cBhvr>
                                        <p:cTn id="275" dur="1" fill="hold">
                                          <p:stCondLst>
                                            <p:cond delay="0"/>
                                          </p:stCondLst>
                                        </p:cTn>
                                        <p:tgtEl>
                                          <p:spTgt spid="90"/>
                                        </p:tgtEl>
                                        <p:attrNameLst>
                                          <p:attrName>style.visibility</p:attrName>
                                        </p:attrNameLst>
                                      </p:cBhvr>
                                      <p:to>
                                        <p:strVal val="visible"/>
                                      </p:to>
                                    </p:set>
                                    <p:anim calcmode="lin" valueType="num">
                                      <p:cBhvr additive="base">
                                        <p:cTn id="276" dur="500" fill="hold"/>
                                        <p:tgtEl>
                                          <p:spTgt spid="90"/>
                                        </p:tgtEl>
                                        <p:attrNameLst>
                                          <p:attrName>ppt_x</p:attrName>
                                        </p:attrNameLst>
                                      </p:cBhvr>
                                      <p:tavLst>
                                        <p:tav tm="0">
                                          <p:val>
                                            <p:strVal val="#ppt_x"/>
                                          </p:val>
                                        </p:tav>
                                        <p:tav tm="100000">
                                          <p:val>
                                            <p:strVal val="#ppt_x"/>
                                          </p:val>
                                        </p:tav>
                                      </p:tavLst>
                                    </p:anim>
                                    <p:anim calcmode="lin" valueType="num">
                                      <p:cBhvr additive="base">
                                        <p:cTn id="277" dur="500" fill="hold"/>
                                        <p:tgtEl>
                                          <p:spTgt spid="90"/>
                                        </p:tgtEl>
                                        <p:attrNameLst>
                                          <p:attrName>ppt_y</p:attrName>
                                        </p:attrNameLst>
                                      </p:cBhvr>
                                      <p:tavLst>
                                        <p:tav tm="0">
                                          <p:val>
                                            <p:strVal val="1+#ppt_h/2"/>
                                          </p:val>
                                        </p:tav>
                                        <p:tav tm="100000">
                                          <p:val>
                                            <p:strVal val="#ppt_y"/>
                                          </p:val>
                                        </p:tav>
                                      </p:tavLst>
                                    </p:anim>
                                  </p:childTnLst>
                                </p:cTn>
                              </p:par>
                              <p:par>
                                <p:cTn id="278" presetID="2" presetClass="entr" presetSubtype="4" fill="hold" grpId="0" nodeType="withEffect">
                                  <p:stCondLst>
                                    <p:cond delay="0"/>
                                  </p:stCondLst>
                                  <p:childTnLst>
                                    <p:set>
                                      <p:cBhvr>
                                        <p:cTn id="279" dur="1" fill="hold">
                                          <p:stCondLst>
                                            <p:cond delay="0"/>
                                          </p:stCondLst>
                                        </p:cTn>
                                        <p:tgtEl>
                                          <p:spTgt spid="91"/>
                                        </p:tgtEl>
                                        <p:attrNameLst>
                                          <p:attrName>style.visibility</p:attrName>
                                        </p:attrNameLst>
                                      </p:cBhvr>
                                      <p:to>
                                        <p:strVal val="visible"/>
                                      </p:to>
                                    </p:set>
                                    <p:anim calcmode="lin" valueType="num">
                                      <p:cBhvr additive="base">
                                        <p:cTn id="280" dur="500" fill="hold"/>
                                        <p:tgtEl>
                                          <p:spTgt spid="91"/>
                                        </p:tgtEl>
                                        <p:attrNameLst>
                                          <p:attrName>ppt_x</p:attrName>
                                        </p:attrNameLst>
                                      </p:cBhvr>
                                      <p:tavLst>
                                        <p:tav tm="0">
                                          <p:val>
                                            <p:strVal val="#ppt_x"/>
                                          </p:val>
                                        </p:tav>
                                        <p:tav tm="100000">
                                          <p:val>
                                            <p:strVal val="#ppt_x"/>
                                          </p:val>
                                        </p:tav>
                                      </p:tavLst>
                                    </p:anim>
                                    <p:anim calcmode="lin" valueType="num">
                                      <p:cBhvr additive="base">
                                        <p:cTn id="281" dur="500" fill="hold"/>
                                        <p:tgtEl>
                                          <p:spTgt spid="91"/>
                                        </p:tgtEl>
                                        <p:attrNameLst>
                                          <p:attrName>ppt_y</p:attrName>
                                        </p:attrNameLst>
                                      </p:cBhvr>
                                      <p:tavLst>
                                        <p:tav tm="0">
                                          <p:val>
                                            <p:strVal val="1+#ppt_h/2"/>
                                          </p:val>
                                        </p:tav>
                                        <p:tav tm="100000">
                                          <p:val>
                                            <p:strVal val="#ppt_y"/>
                                          </p:val>
                                        </p:tav>
                                      </p:tavLst>
                                    </p:anim>
                                  </p:childTnLst>
                                </p:cTn>
                              </p:par>
                              <p:par>
                                <p:cTn id="282" presetID="2" presetClass="entr" presetSubtype="4" fill="hold" grpId="0" nodeType="withEffect">
                                  <p:stCondLst>
                                    <p:cond delay="0"/>
                                  </p:stCondLst>
                                  <p:childTnLst>
                                    <p:set>
                                      <p:cBhvr>
                                        <p:cTn id="283" dur="1" fill="hold">
                                          <p:stCondLst>
                                            <p:cond delay="0"/>
                                          </p:stCondLst>
                                        </p:cTn>
                                        <p:tgtEl>
                                          <p:spTgt spid="92"/>
                                        </p:tgtEl>
                                        <p:attrNameLst>
                                          <p:attrName>style.visibility</p:attrName>
                                        </p:attrNameLst>
                                      </p:cBhvr>
                                      <p:to>
                                        <p:strVal val="visible"/>
                                      </p:to>
                                    </p:set>
                                    <p:anim calcmode="lin" valueType="num">
                                      <p:cBhvr additive="base">
                                        <p:cTn id="284" dur="500" fill="hold"/>
                                        <p:tgtEl>
                                          <p:spTgt spid="92"/>
                                        </p:tgtEl>
                                        <p:attrNameLst>
                                          <p:attrName>ppt_x</p:attrName>
                                        </p:attrNameLst>
                                      </p:cBhvr>
                                      <p:tavLst>
                                        <p:tav tm="0">
                                          <p:val>
                                            <p:strVal val="#ppt_x"/>
                                          </p:val>
                                        </p:tav>
                                        <p:tav tm="100000">
                                          <p:val>
                                            <p:strVal val="#ppt_x"/>
                                          </p:val>
                                        </p:tav>
                                      </p:tavLst>
                                    </p:anim>
                                    <p:anim calcmode="lin" valueType="num">
                                      <p:cBhvr additive="base">
                                        <p:cTn id="285" dur="500" fill="hold"/>
                                        <p:tgtEl>
                                          <p:spTgt spid="92"/>
                                        </p:tgtEl>
                                        <p:attrNameLst>
                                          <p:attrName>ppt_y</p:attrName>
                                        </p:attrNameLst>
                                      </p:cBhvr>
                                      <p:tavLst>
                                        <p:tav tm="0">
                                          <p:val>
                                            <p:strVal val="1+#ppt_h/2"/>
                                          </p:val>
                                        </p:tav>
                                        <p:tav tm="100000">
                                          <p:val>
                                            <p:strVal val="#ppt_y"/>
                                          </p:val>
                                        </p:tav>
                                      </p:tavLst>
                                    </p:anim>
                                  </p:childTnLst>
                                </p:cTn>
                              </p:par>
                              <p:par>
                                <p:cTn id="286" presetID="2" presetClass="entr" presetSubtype="8" fill="hold" grpId="0" nodeType="withEffect">
                                  <p:stCondLst>
                                    <p:cond delay="0"/>
                                  </p:stCondLst>
                                  <p:childTnLst>
                                    <p:set>
                                      <p:cBhvr>
                                        <p:cTn id="287" dur="1" fill="hold">
                                          <p:stCondLst>
                                            <p:cond delay="0"/>
                                          </p:stCondLst>
                                        </p:cTn>
                                        <p:tgtEl>
                                          <p:spTgt spid="93"/>
                                        </p:tgtEl>
                                        <p:attrNameLst>
                                          <p:attrName>style.visibility</p:attrName>
                                        </p:attrNameLst>
                                      </p:cBhvr>
                                      <p:to>
                                        <p:strVal val="visible"/>
                                      </p:to>
                                    </p:set>
                                    <p:anim calcmode="lin" valueType="num">
                                      <p:cBhvr additive="base">
                                        <p:cTn id="288" dur="500" fill="hold"/>
                                        <p:tgtEl>
                                          <p:spTgt spid="93"/>
                                        </p:tgtEl>
                                        <p:attrNameLst>
                                          <p:attrName>ppt_x</p:attrName>
                                        </p:attrNameLst>
                                      </p:cBhvr>
                                      <p:tavLst>
                                        <p:tav tm="0">
                                          <p:val>
                                            <p:strVal val="0-#ppt_w/2"/>
                                          </p:val>
                                        </p:tav>
                                        <p:tav tm="100000">
                                          <p:val>
                                            <p:strVal val="#ppt_x"/>
                                          </p:val>
                                        </p:tav>
                                      </p:tavLst>
                                    </p:anim>
                                    <p:anim calcmode="lin" valueType="num">
                                      <p:cBhvr additive="base">
                                        <p:cTn id="289" dur="500" fill="hold"/>
                                        <p:tgtEl>
                                          <p:spTgt spid="93"/>
                                        </p:tgtEl>
                                        <p:attrNameLst>
                                          <p:attrName>ppt_y</p:attrName>
                                        </p:attrNameLst>
                                      </p:cBhvr>
                                      <p:tavLst>
                                        <p:tav tm="0">
                                          <p:val>
                                            <p:strVal val="#ppt_y"/>
                                          </p:val>
                                        </p:tav>
                                        <p:tav tm="100000">
                                          <p:val>
                                            <p:strVal val="#ppt_y"/>
                                          </p:val>
                                        </p:tav>
                                      </p:tavLst>
                                    </p:anim>
                                  </p:childTnLst>
                                </p:cTn>
                              </p:par>
                              <p:par>
                                <p:cTn id="290" presetID="2" presetClass="entr" presetSubtype="4" fill="hold" grpId="0" nodeType="withEffect">
                                  <p:stCondLst>
                                    <p:cond delay="0"/>
                                  </p:stCondLst>
                                  <p:childTnLst>
                                    <p:set>
                                      <p:cBhvr>
                                        <p:cTn id="291" dur="1" fill="hold">
                                          <p:stCondLst>
                                            <p:cond delay="0"/>
                                          </p:stCondLst>
                                        </p:cTn>
                                        <p:tgtEl>
                                          <p:spTgt spid="94"/>
                                        </p:tgtEl>
                                        <p:attrNameLst>
                                          <p:attrName>style.visibility</p:attrName>
                                        </p:attrNameLst>
                                      </p:cBhvr>
                                      <p:to>
                                        <p:strVal val="visible"/>
                                      </p:to>
                                    </p:set>
                                    <p:anim calcmode="lin" valueType="num">
                                      <p:cBhvr additive="base">
                                        <p:cTn id="292" dur="500" fill="hold"/>
                                        <p:tgtEl>
                                          <p:spTgt spid="94"/>
                                        </p:tgtEl>
                                        <p:attrNameLst>
                                          <p:attrName>ppt_x</p:attrName>
                                        </p:attrNameLst>
                                      </p:cBhvr>
                                      <p:tavLst>
                                        <p:tav tm="0">
                                          <p:val>
                                            <p:strVal val="#ppt_x"/>
                                          </p:val>
                                        </p:tav>
                                        <p:tav tm="100000">
                                          <p:val>
                                            <p:strVal val="#ppt_x"/>
                                          </p:val>
                                        </p:tav>
                                      </p:tavLst>
                                    </p:anim>
                                    <p:anim calcmode="lin" valueType="num">
                                      <p:cBhvr additive="base">
                                        <p:cTn id="293" dur="500" fill="hold"/>
                                        <p:tgtEl>
                                          <p:spTgt spid="94"/>
                                        </p:tgtEl>
                                        <p:attrNameLst>
                                          <p:attrName>ppt_y</p:attrName>
                                        </p:attrNameLst>
                                      </p:cBhvr>
                                      <p:tavLst>
                                        <p:tav tm="0">
                                          <p:val>
                                            <p:strVal val="1+#ppt_h/2"/>
                                          </p:val>
                                        </p:tav>
                                        <p:tav tm="100000">
                                          <p:val>
                                            <p:strVal val="#ppt_y"/>
                                          </p:val>
                                        </p:tav>
                                      </p:tavLst>
                                    </p:anim>
                                  </p:childTnLst>
                                </p:cTn>
                              </p:par>
                              <p:par>
                                <p:cTn id="294" presetID="2" presetClass="entr" presetSubtype="4" fill="hold" grpId="0" nodeType="withEffect">
                                  <p:stCondLst>
                                    <p:cond delay="0"/>
                                  </p:stCondLst>
                                  <p:childTnLst>
                                    <p:set>
                                      <p:cBhvr>
                                        <p:cTn id="295" dur="1" fill="hold">
                                          <p:stCondLst>
                                            <p:cond delay="0"/>
                                          </p:stCondLst>
                                        </p:cTn>
                                        <p:tgtEl>
                                          <p:spTgt spid="95"/>
                                        </p:tgtEl>
                                        <p:attrNameLst>
                                          <p:attrName>style.visibility</p:attrName>
                                        </p:attrNameLst>
                                      </p:cBhvr>
                                      <p:to>
                                        <p:strVal val="visible"/>
                                      </p:to>
                                    </p:set>
                                    <p:anim calcmode="lin" valueType="num">
                                      <p:cBhvr additive="base">
                                        <p:cTn id="296" dur="500" fill="hold"/>
                                        <p:tgtEl>
                                          <p:spTgt spid="95"/>
                                        </p:tgtEl>
                                        <p:attrNameLst>
                                          <p:attrName>ppt_x</p:attrName>
                                        </p:attrNameLst>
                                      </p:cBhvr>
                                      <p:tavLst>
                                        <p:tav tm="0">
                                          <p:val>
                                            <p:strVal val="#ppt_x"/>
                                          </p:val>
                                        </p:tav>
                                        <p:tav tm="100000">
                                          <p:val>
                                            <p:strVal val="#ppt_x"/>
                                          </p:val>
                                        </p:tav>
                                      </p:tavLst>
                                    </p:anim>
                                    <p:anim calcmode="lin" valueType="num">
                                      <p:cBhvr additive="base">
                                        <p:cTn id="297" dur="500" fill="hold"/>
                                        <p:tgtEl>
                                          <p:spTgt spid="95"/>
                                        </p:tgtEl>
                                        <p:attrNameLst>
                                          <p:attrName>ppt_y</p:attrName>
                                        </p:attrNameLst>
                                      </p:cBhvr>
                                      <p:tavLst>
                                        <p:tav tm="0">
                                          <p:val>
                                            <p:strVal val="1+#ppt_h/2"/>
                                          </p:val>
                                        </p:tav>
                                        <p:tav tm="100000">
                                          <p:val>
                                            <p:strVal val="#ppt_y"/>
                                          </p:val>
                                        </p:tav>
                                      </p:tavLst>
                                    </p:anim>
                                  </p:childTnLst>
                                </p:cTn>
                              </p:par>
                              <p:par>
                                <p:cTn id="298" presetID="2" presetClass="entr" presetSubtype="4" fill="hold" grpId="0" nodeType="withEffect">
                                  <p:stCondLst>
                                    <p:cond delay="0"/>
                                  </p:stCondLst>
                                  <p:childTnLst>
                                    <p:set>
                                      <p:cBhvr>
                                        <p:cTn id="299" dur="1" fill="hold">
                                          <p:stCondLst>
                                            <p:cond delay="0"/>
                                          </p:stCondLst>
                                        </p:cTn>
                                        <p:tgtEl>
                                          <p:spTgt spid="96"/>
                                        </p:tgtEl>
                                        <p:attrNameLst>
                                          <p:attrName>style.visibility</p:attrName>
                                        </p:attrNameLst>
                                      </p:cBhvr>
                                      <p:to>
                                        <p:strVal val="visible"/>
                                      </p:to>
                                    </p:set>
                                    <p:anim calcmode="lin" valueType="num">
                                      <p:cBhvr additive="base">
                                        <p:cTn id="300" dur="500" fill="hold"/>
                                        <p:tgtEl>
                                          <p:spTgt spid="96"/>
                                        </p:tgtEl>
                                        <p:attrNameLst>
                                          <p:attrName>ppt_x</p:attrName>
                                        </p:attrNameLst>
                                      </p:cBhvr>
                                      <p:tavLst>
                                        <p:tav tm="0">
                                          <p:val>
                                            <p:strVal val="#ppt_x"/>
                                          </p:val>
                                        </p:tav>
                                        <p:tav tm="100000">
                                          <p:val>
                                            <p:strVal val="#ppt_x"/>
                                          </p:val>
                                        </p:tav>
                                      </p:tavLst>
                                    </p:anim>
                                    <p:anim calcmode="lin" valueType="num">
                                      <p:cBhvr additive="base">
                                        <p:cTn id="301" dur="500" fill="hold"/>
                                        <p:tgtEl>
                                          <p:spTgt spid="96"/>
                                        </p:tgtEl>
                                        <p:attrNameLst>
                                          <p:attrName>ppt_y</p:attrName>
                                        </p:attrNameLst>
                                      </p:cBhvr>
                                      <p:tavLst>
                                        <p:tav tm="0">
                                          <p:val>
                                            <p:strVal val="1+#ppt_h/2"/>
                                          </p:val>
                                        </p:tav>
                                        <p:tav tm="100000">
                                          <p:val>
                                            <p:strVal val="#ppt_y"/>
                                          </p:val>
                                        </p:tav>
                                      </p:tavLst>
                                    </p:anim>
                                  </p:childTnLst>
                                </p:cTn>
                              </p:par>
                              <p:par>
                                <p:cTn id="302" presetID="2" presetClass="entr" presetSubtype="4" fill="hold" grpId="0" nodeType="withEffect">
                                  <p:stCondLst>
                                    <p:cond delay="0"/>
                                  </p:stCondLst>
                                  <p:childTnLst>
                                    <p:set>
                                      <p:cBhvr>
                                        <p:cTn id="303" dur="1" fill="hold">
                                          <p:stCondLst>
                                            <p:cond delay="0"/>
                                          </p:stCondLst>
                                        </p:cTn>
                                        <p:tgtEl>
                                          <p:spTgt spid="97"/>
                                        </p:tgtEl>
                                        <p:attrNameLst>
                                          <p:attrName>style.visibility</p:attrName>
                                        </p:attrNameLst>
                                      </p:cBhvr>
                                      <p:to>
                                        <p:strVal val="visible"/>
                                      </p:to>
                                    </p:set>
                                    <p:anim calcmode="lin" valueType="num">
                                      <p:cBhvr additive="base">
                                        <p:cTn id="304" dur="500" fill="hold"/>
                                        <p:tgtEl>
                                          <p:spTgt spid="97"/>
                                        </p:tgtEl>
                                        <p:attrNameLst>
                                          <p:attrName>ppt_x</p:attrName>
                                        </p:attrNameLst>
                                      </p:cBhvr>
                                      <p:tavLst>
                                        <p:tav tm="0">
                                          <p:val>
                                            <p:strVal val="#ppt_x"/>
                                          </p:val>
                                        </p:tav>
                                        <p:tav tm="100000">
                                          <p:val>
                                            <p:strVal val="#ppt_x"/>
                                          </p:val>
                                        </p:tav>
                                      </p:tavLst>
                                    </p:anim>
                                    <p:anim calcmode="lin" valueType="num">
                                      <p:cBhvr additive="base">
                                        <p:cTn id="305" dur="500" fill="hold"/>
                                        <p:tgtEl>
                                          <p:spTgt spid="97"/>
                                        </p:tgtEl>
                                        <p:attrNameLst>
                                          <p:attrName>ppt_y</p:attrName>
                                        </p:attrNameLst>
                                      </p:cBhvr>
                                      <p:tavLst>
                                        <p:tav tm="0">
                                          <p:val>
                                            <p:strVal val="1+#ppt_h/2"/>
                                          </p:val>
                                        </p:tav>
                                        <p:tav tm="100000">
                                          <p:val>
                                            <p:strVal val="#ppt_y"/>
                                          </p:val>
                                        </p:tav>
                                      </p:tavLst>
                                    </p:anim>
                                  </p:childTnLst>
                                </p:cTn>
                              </p:par>
                              <p:par>
                                <p:cTn id="306" presetID="2" presetClass="entr" presetSubtype="4" fill="hold" grpId="0" nodeType="withEffect">
                                  <p:stCondLst>
                                    <p:cond delay="0"/>
                                  </p:stCondLst>
                                  <p:childTnLst>
                                    <p:set>
                                      <p:cBhvr>
                                        <p:cTn id="307" dur="1" fill="hold">
                                          <p:stCondLst>
                                            <p:cond delay="0"/>
                                          </p:stCondLst>
                                        </p:cTn>
                                        <p:tgtEl>
                                          <p:spTgt spid="98"/>
                                        </p:tgtEl>
                                        <p:attrNameLst>
                                          <p:attrName>style.visibility</p:attrName>
                                        </p:attrNameLst>
                                      </p:cBhvr>
                                      <p:to>
                                        <p:strVal val="visible"/>
                                      </p:to>
                                    </p:set>
                                    <p:anim calcmode="lin" valueType="num">
                                      <p:cBhvr additive="base">
                                        <p:cTn id="308" dur="500" fill="hold"/>
                                        <p:tgtEl>
                                          <p:spTgt spid="98"/>
                                        </p:tgtEl>
                                        <p:attrNameLst>
                                          <p:attrName>ppt_x</p:attrName>
                                        </p:attrNameLst>
                                      </p:cBhvr>
                                      <p:tavLst>
                                        <p:tav tm="0">
                                          <p:val>
                                            <p:strVal val="#ppt_x"/>
                                          </p:val>
                                        </p:tav>
                                        <p:tav tm="100000">
                                          <p:val>
                                            <p:strVal val="#ppt_x"/>
                                          </p:val>
                                        </p:tav>
                                      </p:tavLst>
                                    </p:anim>
                                    <p:anim calcmode="lin" valueType="num">
                                      <p:cBhvr additive="base">
                                        <p:cTn id="309" dur="500" fill="hold"/>
                                        <p:tgtEl>
                                          <p:spTgt spid="98"/>
                                        </p:tgtEl>
                                        <p:attrNameLst>
                                          <p:attrName>ppt_y</p:attrName>
                                        </p:attrNameLst>
                                      </p:cBhvr>
                                      <p:tavLst>
                                        <p:tav tm="0">
                                          <p:val>
                                            <p:strVal val="1+#ppt_h/2"/>
                                          </p:val>
                                        </p:tav>
                                        <p:tav tm="100000">
                                          <p:val>
                                            <p:strVal val="#ppt_y"/>
                                          </p:val>
                                        </p:tav>
                                      </p:tavLst>
                                    </p:anim>
                                  </p:childTnLst>
                                </p:cTn>
                              </p:par>
                              <p:par>
                                <p:cTn id="310" presetID="2" presetClass="entr" presetSubtype="4" fill="hold" grpId="0" nodeType="withEffect">
                                  <p:stCondLst>
                                    <p:cond delay="0"/>
                                  </p:stCondLst>
                                  <p:childTnLst>
                                    <p:set>
                                      <p:cBhvr>
                                        <p:cTn id="311" dur="1" fill="hold">
                                          <p:stCondLst>
                                            <p:cond delay="0"/>
                                          </p:stCondLst>
                                        </p:cTn>
                                        <p:tgtEl>
                                          <p:spTgt spid="99"/>
                                        </p:tgtEl>
                                        <p:attrNameLst>
                                          <p:attrName>style.visibility</p:attrName>
                                        </p:attrNameLst>
                                      </p:cBhvr>
                                      <p:to>
                                        <p:strVal val="visible"/>
                                      </p:to>
                                    </p:set>
                                    <p:anim calcmode="lin" valueType="num">
                                      <p:cBhvr additive="base">
                                        <p:cTn id="312" dur="500" fill="hold"/>
                                        <p:tgtEl>
                                          <p:spTgt spid="99"/>
                                        </p:tgtEl>
                                        <p:attrNameLst>
                                          <p:attrName>ppt_x</p:attrName>
                                        </p:attrNameLst>
                                      </p:cBhvr>
                                      <p:tavLst>
                                        <p:tav tm="0">
                                          <p:val>
                                            <p:strVal val="#ppt_x"/>
                                          </p:val>
                                        </p:tav>
                                        <p:tav tm="100000">
                                          <p:val>
                                            <p:strVal val="#ppt_x"/>
                                          </p:val>
                                        </p:tav>
                                      </p:tavLst>
                                    </p:anim>
                                    <p:anim calcmode="lin" valueType="num">
                                      <p:cBhvr additive="base">
                                        <p:cTn id="313" dur="500" fill="hold"/>
                                        <p:tgtEl>
                                          <p:spTgt spid="99"/>
                                        </p:tgtEl>
                                        <p:attrNameLst>
                                          <p:attrName>ppt_y</p:attrName>
                                        </p:attrNameLst>
                                      </p:cBhvr>
                                      <p:tavLst>
                                        <p:tav tm="0">
                                          <p:val>
                                            <p:strVal val="1+#ppt_h/2"/>
                                          </p:val>
                                        </p:tav>
                                        <p:tav tm="100000">
                                          <p:val>
                                            <p:strVal val="#ppt_y"/>
                                          </p:val>
                                        </p:tav>
                                      </p:tavLst>
                                    </p:anim>
                                  </p:childTnLst>
                                </p:cTn>
                              </p:par>
                              <p:par>
                                <p:cTn id="314" presetID="2" presetClass="entr" presetSubtype="4" fill="hold" grpId="0" nodeType="withEffect">
                                  <p:stCondLst>
                                    <p:cond delay="0"/>
                                  </p:stCondLst>
                                  <p:childTnLst>
                                    <p:set>
                                      <p:cBhvr>
                                        <p:cTn id="315" dur="1" fill="hold">
                                          <p:stCondLst>
                                            <p:cond delay="0"/>
                                          </p:stCondLst>
                                        </p:cTn>
                                        <p:tgtEl>
                                          <p:spTgt spid="100"/>
                                        </p:tgtEl>
                                        <p:attrNameLst>
                                          <p:attrName>style.visibility</p:attrName>
                                        </p:attrNameLst>
                                      </p:cBhvr>
                                      <p:to>
                                        <p:strVal val="visible"/>
                                      </p:to>
                                    </p:set>
                                    <p:anim calcmode="lin" valueType="num">
                                      <p:cBhvr additive="base">
                                        <p:cTn id="316" dur="500" fill="hold"/>
                                        <p:tgtEl>
                                          <p:spTgt spid="100"/>
                                        </p:tgtEl>
                                        <p:attrNameLst>
                                          <p:attrName>ppt_x</p:attrName>
                                        </p:attrNameLst>
                                      </p:cBhvr>
                                      <p:tavLst>
                                        <p:tav tm="0">
                                          <p:val>
                                            <p:strVal val="#ppt_x"/>
                                          </p:val>
                                        </p:tav>
                                        <p:tav tm="100000">
                                          <p:val>
                                            <p:strVal val="#ppt_x"/>
                                          </p:val>
                                        </p:tav>
                                      </p:tavLst>
                                    </p:anim>
                                    <p:anim calcmode="lin" valueType="num">
                                      <p:cBhvr additive="base">
                                        <p:cTn id="317" dur="500" fill="hold"/>
                                        <p:tgtEl>
                                          <p:spTgt spid="100"/>
                                        </p:tgtEl>
                                        <p:attrNameLst>
                                          <p:attrName>ppt_y</p:attrName>
                                        </p:attrNameLst>
                                      </p:cBhvr>
                                      <p:tavLst>
                                        <p:tav tm="0">
                                          <p:val>
                                            <p:strVal val="1+#ppt_h/2"/>
                                          </p:val>
                                        </p:tav>
                                        <p:tav tm="100000">
                                          <p:val>
                                            <p:strVal val="#ppt_y"/>
                                          </p:val>
                                        </p:tav>
                                      </p:tavLst>
                                    </p:anim>
                                  </p:childTnLst>
                                </p:cTn>
                              </p:par>
                              <p:par>
                                <p:cTn id="318" presetID="2" presetClass="entr" presetSubtype="4" fill="hold" grpId="0" nodeType="withEffect">
                                  <p:stCondLst>
                                    <p:cond delay="0"/>
                                  </p:stCondLst>
                                  <p:childTnLst>
                                    <p:set>
                                      <p:cBhvr>
                                        <p:cTn id="319" dur="1" fill="hold">
                                          <p:stCondLst>
                                            <p:cond delay="0"/>
                                          </p:stCondLst>
                                        </p:cTn>
                                        <p:tgtEl>
                                          <p:spTgt spid="101"/>
                                        </p:tgtEl>
                                        <p:attrNameLst>
                                          <p:attrName>style.visibility</p:attrName>
                                        </p:attrNameLst>
                                      </p:cBhvr>
                                      <p:to>
                                        <p:strVal val="visible"/>
                                      </p:to>
                                    </p:set>
                                    <p:anim calcmode="lin" valueType="num">
                                      <p:cBhvr additive="base">
                                        <p:cTn id="320" dur="500" fill="hold"/>
                                        <p:tgtEl>
                                          <p:spTgt spid="101"/>
                                        </p:tgtEl>
                                        <p:attrNameLst>
                                          <p:attrName>ppt_x</p:attrName>
                                        </p:attrNameLst>
                                      </p:cBhvr>
                                      <p:tavLst>
                                        <p:tav tm="0">
                                          <p:val>
                                            <p:strVal val="#ppt_x"/>
                                          </p:val>
                                        </p:tav>
                                        <p:tav tm="100000">
                                          <p:val>
                                            <p:strVal val="#ppt_x"/>
                                          </p:val>
                                        </p:tav>
                                      </p:tavLst>
                                    </p:anim>
                                    <p:anim calcmode="lin" valueType="num">
                                      <p:cBhvr additive="base">
                                        <p:cTn id="321" dur="500" fill="hold"/>
                                        <p:tgtEl>
                                          <p:spTgt spid="101"/>
                                        </p:tgtEl>
                                        <p:attrNameLst>
                                          <p:attrName>ppt_y</p:attrName>
                                        </p:attrNameLst>
                                      </p:cBhvr>
                                      <p:tavLst>
                                        <p:tav tm="0">
                                          <p:val>
                                            <p:strVal val="1+#ppt_h/2"/>
                                          </p:val>
                                        </p:tav>
                                        <p:tav tm="100000">
                                          <p:val>
                                            <p:strVal val="#ppt_y"/>
                                          </p:val>
                                        </p:tav>
                                      </p:tavLst>
                                    </p:anim>
                                  </p:childTnLst>
                                </p:cTn>
                              </p:par>
                              <p:par>
                                <p:cTn id="322" presetID="2" presetClass="entr" presetSubtype="4" fill="hold" grpId="0" nodeType="withEffect">
                                  <p:stCondLst>
                                    <p:cond delay="0"/>
                                  </p:stCondLst>
                                  <p:childTnLst>
                                    <p:set>
                                      <p:cBhvr>
                                        <p:cTn id="323" dur="1" fill="hold">
                                          <p:stCondLst>
                                            <p:cond delay="0"/>
                                          </p:stCondLst>
                                        </p:cTn>
                                        <p:tgtEl>
                                          <p:spTgt spid="102"/>
                                        </p:tgtEl>
                                        <p:attrNameLst>
                                          <p:attrName>style.visibility</p:attrName>
                                        </p:attrNameLst>
                                      </p:cBhvr>
                                      <p:to>
                                        <p:strVal val="visible"/>
                                      </p:to>
                                    </p:set>
                                    <p:anim calcmode="lin" valueType="num">
                                      <p:cBhvr additive="base">
                                        <p:cTn id="324" dur="500" fill="hold"/>
                                        <p:tgtEl>
                                          <p:spTgt spid="102"/>
                                        </p:tgtEl>
                                        <p:attrNameLst>
                                          <p:attrName>ppt_x</p:attrName>
                                        </p:attrNameLst>
                                      </p:cBhvr>
                                      <p:tavLst>
                                        <p:tav tm="0">
                                          <p:val>
                                            <p:strVal val="#ppt_x"/>
                                          </p:val>
                                        </p:tav>
                                        <p:tav tm="100000">
                                          <p:val>
                                            <p:strVal val="#ppt_x"/>
                                          </p:val>
                                        </p:tav>
                                      </p:tavLst>
                                    </p:anim>
                                    <p:anim calcmode="lin" valueType="num">
                                      <p:cBhvr additive="base">
                                        <p:cTn id="325" dur="500" fill="hold"/>
                                        <p:tgtEl>
                                          <p:spTgt spid="102"/>
                                        </p:tgtEl>
                                        <p:attrNameLst>
                                          <p:attrName>ppt_y</p:attrName>
                                        </p:attrNameLst>
                                      </p:cBhvr>
                                      <p:tavLst>
                                        <p:tav tm="0">
                                          <p:val>
                                            <p:strVal val="1+#ppt_h/2"/>
                                          </p:val>
                                        </p:tav>
                                        <p:tav tm="100000">
                                          <p:val>
                                            <p:strVal val="#ppt_y"/>
                                          </p:val>
                                        </p:tav>
                                      </p:tavLst>
                                    </p:anim>
                                  </p:childTnLst>
                                </p:cTn>
                              </p:par>
                              <p:par>
                                <p:cTn id="326" presetID="2" presetClass="entr" presetSubtype="4" fill="hold" grpId="0" nodeType="withEffect">
                                  <p:stCondLst>
                                    <p:cond delay="0"/>
                                  </p:stCondLst>
                                  <p:childTnLst>
                                    <p:set>
                                      <p:cBhvr>
                                        <p:cTn id="327" dur="1" fill="hold">
                                          <p:stCondLst>
                                            <p:cond delay="0"/>
                                          </p:stCondLst>
                                        </p:cTn>
                                        <p:tgtEl>
                                          <p:spTgt spid="103"/>
                                        </p:tgtEl>
                                        <p:attrNameLst>
                                          <p:attrName>style.visibility</p:attrName>
                                        </p:attrNameLst>
                                      </p:cBhvr>
                                      <p:to>
                                        <p:strVal val="visible"/>
                                      </p:to>
                                    </p:set>
                                    <p:anim calcmode="lin" valueType="num">
                                      <p:cBhvr additive="base">
                                        <p:cTn id="328" dur="500" fill="hold"/>
                                        <p:tgtEl>
                                          <p:spTgt spid="103"/>
                                        </p:tgtEl>
                                        <p:attrNameLst>
                                          <p:attrName>ppt_x</p:attrName>
                                        </p:attrNameLst>
                                      </p:cBhvr>
                                      <p:tavLst>
                                        <p:tav tm="0">
                                          <p:val>
                                            <p:strVal val="#ppt_x"/>
                                          </p:val>
                                        </p:tav>
                                        <p:tav tm="100000">
                                          <p:val>
                                            <p:strVal val="#ppt_x"/>
                                          </p:val>
                                        </p:tav>
                                      </p:tavLst>
                                    </p:anim>
                                    <p:anim calcmode="lin" valueType="num">
                                      <p:cBhvr additive="base">
                                        <p:cTn id="329" dur="500" fill="hold"/>
                                        <p:tgtEl>
                                          <p:spTgt spid="103"/>
                                        </p:tgtEl>
                                        <p:attrNameLst>
                                          <p:attrName>ppt_y</p:attrName>
                                        </p:attrNameLst>
                                      </p:cBhvr>
                                      <p:tavLst>
                                        <p:tav tm="0">
                                          <p:val>
                                            <p:strVal val="1+#ppt_h/2"/>
                                          </p:val>
                                        </p:tav>
                                        <p:tav tm="100000">
                                          <p:val>
                                            <p:strVal val="#ppt_y"/>
                                          </p:val>
                                        </p:tav>
                                      </p:tavLst>
                                    </p:anim>
                                  </p:childTnLst>
                                </p:cTn>
                              </p:par>
                              <p:par>
                                <p:cTn id="330" presetID="2" presetClass="entr" presetSubtype="4" fill="hold" grpId="0" nodeType="withEffect">
                                  <p:stCondLst>
                                    <p:cond delay="0"/>
                                  </p:stCondLst>
                                  <p:childTnLst>
                                    <p:set>
                                      <p:cBhvr>
                                        <p:cTn id="331" dur="1" fill="hold">
                                          <p:stCondLst>
                                            <p:cond delay="0"/>
                                          </p:stCondLst>
                                        </p:cTn>
                                        <p:tgtEl>
                                          <p:spTgt spid="104"/>
                                        </p:tgtEl>
                                        <p:attrNameLst>
                                          <p:attrName>style.visibility</p:attrName>
                                        </p:attrNameLst>
                                      </p:cBhvr>
                                      <p:to>
                                        <p:strVal val="visible"/>
                                      </p:to>
                                    </p:set>
                                    <p:anim calcmode="lin" valueType="num">
                                      <p:cBhvr additive="base">
                                        <p:cTn id="332" dur="500" fill="hold"/>
                                        <p:tgtEl>
                                          <p:spTgt spid="104"/>
                                        </p:tgtEl>
                                        <p:attrNameLst>
                                          <p:attrName>ppt_x</p:attrName>
                                        </p:attrNameLst>
                                      </p:cBhvr>
                                      <p:tavLst>
                                        <p:tav tm="0">
                                          <p:val>
                                            <p:strVal val="#ppt_x"/>
                                          </p:val>
                                        </p:tav>
                                        <p:tav tm="100000">
                                          <p:val>
                                            <p:strVal val="#ppt_x"/>
                                          </p:val>
                                        </p:tav>
                                      </p:tavLst>
                                    </p:anim>
                                    <p:anim calcmode="lin" valueType="num">
                                      <p:cBhvr additive="base">
                                        <p:cTn id="333" dur="500" fill="hold"/>
                                        <p:tgtEl>
                                          <p:spTgt spid="104"/>
                                        </p:tgtEl>
                                        <p:attrNameLst>
                                          <p:attrName>ppt_y</p:attrName>
                                        </p:attrNameLst>
                                      </p:cBhvr>
                                      <p:tavLst>
                                        <p:tav tm="0">
                                          <p:val>
                                            <p:strVal val="1+#ppt_h/2"/>
                                          </p:val>
                                        </p:tav>
                                        <p:tav tm="100000">
                                          <p:val>
                                            <p:strVal val="#ppt_y"/>
                                          </p:val>
                                        </p:tav>
                                      </p:tavLst>
                                    </p:anim>
                                  </p:childTnLst>
                                </p:cTn>
                              </p:par>
                              <p:par>
                                <p:cTn id="334" presetID="2" presetClass="entr" presetSubtype="4" fill="hold" grpId="0" nodeType="withEffect">
                                  <p:stCondLst>
                                    <p:cond delay="0"/>
                                  </p:stCondLst>
                                  <p:childTnLst>
                                    <p:set>
                                      <p:cBhvr>
                                        <p:cTn id="335" dur="1" fill="hold">
                                          <p:stCondLst>
                                            <p:cond delay="0"/>
                                          </p:stCondLst>
                                        </p:cTn>
                                        <p:tgtEl>
                                          <p:spTgt spid="105"/>
                                        </p:tgtEl>
                                        <p:attrNameLst>
                                          <p:attrName>style.visibility</p:attrName>
                                        </p:attrNameLst>
                                      </p:cBhvr>
                                      <p:to>
                                        <p:strVal val="visible"/>
                                      </p:to>
                                    </p:set>
                                    <p:anim calcmode="lin" valueType="num">
                                      <p:cBhvr additive="base">
                                        <p:cTn id="336" dur="500" fill="hold"/>
                                        <p:tgtEl>
                                          <p:spTgt spid="105"/>
                                        </p:tgtEl>
                                        <p:attrNameLst>
                                          <p:attrName>ppt_x</p:attrName>
                                        </p:attrNameLst>
                                      </p:cBhvr>
                                      <p:tavLst>
                                        <p:tav tm="0">
                                          <p:val>
                                            <p:strVal val="#ppt_x"/>
                                          </p:val>
                                        </p:tav>
                                        <p:tav tm="100000">
                                          <p:val>
                                            <p:strVal val="#ppt_x"/>
                                          </p:val>
                                        </p:tav>
                                      </p:tavLst>
                                    </p:anim>
                                    <p:anim calcmode="lin" valueType="num">
                                      <p:cBhvr additive="base">
                                        <p:cTn id="337" dur="500" fill="hold"/>
                                        <p:tgtEl>
                                          <p:spTgt spid="105"/>
                                        </p:tgtEl>
                                        <p:attrNameLst>
                                          <p:attrName>ppt_y</p:attrName>
                                        </p:attrNameLst>
                                      </p:cBhvr>
                                      <p:tavLst>
                                        <p:tav tm="0">
                                          <p:val>
                                            <p:strVal val="1+#ppt_h/2"/>
                                          </p:val>
                                        </p:tav>
                                        <p:tav tm="100000">
                                          <p:val>
                                            <p:strVal val="#ppt_y"/>
                                          </p:val>
                                        </p:tav>
                                      </p:tavLst>
                                    </p:anim>
                                  </p:childTnLst>
                                </p:cTn>
                              </p:par>
                              <p:par>
                                <p:cTn id="338" presetID="2" presetClass="entr" presetSubtype="4" fill="hold" grpId="0" nodeType="withEffect">
                                  <p:stCondLst>
                                    <p:cond delay="0"/>
                                  </p:stCondLst>
                                  <p:childTnLst>
                                    <p:set>
                                      <p:cBhvr>
                                        <p:cTn id="339" dur="1" fill="hold">
                                          <p:stCondLst>
                                            <p:cond delay="0"/>
                                          </p:stCondLst>
                                        </p:cTn>
                                        <p:tgtEl>
                                          <p:spTgt spid="106"/>
                                        </p:tgtEl>
                                        <p:attrNameLst>
                                          <p:attrName>style.visibility</p:attrName>
                                        </p:attrNameLst>
                                      </p:cBhvr>
                                      <p:to>
                                        <p:strVal val="visible"/>
                                      </p:to>
                                    </p:set>
                                    <p:anim calcmode="lin" valueType="num">
                                      <p:cBhvr additive="base">
                                        <p:cTn id="340" dur="500" fill="hold"/>
                                        <p:tgtEl>
                                          <p:spTgt spid="106"/>
                                        </p:tgtEl>
                                        <p:attrNameLst>
                                          <p:attrName>ppt_x</p:attrName>
                                        </p:attrNameLst>
                                      </p:cBhvr>
                                      <p:tavLst>
                                        <p:tav tm="0">
                                          <p:val>
                                            <p:strVal val="#ppt_x"/>
                                          </p:val>
                                        </p:tav>
                                        <p:tav tm="100000">
                                          <p:val>
                                            <p:strVal val="#ppt_x"/>
                                          </p:val>
                                        </p:tav>
                                      </p:tavLst>
                                    </p:anim>
                                    <p:anim calcmode="lin" valueType="num">
                                      <p:cBhvr additive="base">
                                        <p:cTn id="341" dur="500" fill="hold"/>
                                        <p:tgtEl>
                                          <p:spTgt spid="106"/>
                                        </p:tgtEl>
                                        <p:attrNameLst>
                                          <p:attrName>ppt_y</p:attrName>
                                        </p:attrNameLst>
                                      </p:cBhvr>
                                      <p:tavLst>
                                        <p:tav tm="0">
                                          <p:val>
                                            <p:strVal val="1+#ppt_h/2"/>
                                          </p:val>
                                        </p:tav>
                                        <p:tav tm="100000">
                                          <p:val>
                                            <p:strVal val="#ppt_y"/>
                                          </p:val>
                                        </p:tav>
                                      </p:tavLst>
                                    </p:anim>
                                  </p:childTnLst>
                                </p:cTn>
                              </p:par>
                              <p:par>
                                <p:cTn id="342" presetID="2" presetClass="entr" presetSubtype="4" fill="hold" grpId="0" nodeType="withEffect">
                                  <p:stCondLst>
                                    <p:cond delay="0"/>
                                  </p:stCondLst>
                                  <p:childTnLst>
                                    <p:set>
                                      <p:cBhvr>
                                        <p:cTn id="343" dur="1" fill="hold">
                                          <p:stCondLst>
                                            <p:cond delay="0"/>
                                          </p:stCondLst>
                                        </p:cTn>
                                        <p:tgtEl>
                                          <p:spTgt spid="107"/>
                                        </p:tgtEl>
                                        <p:attrNameLst>
                                          <p:attrName>style.visibility</p:attrName>
                                        </p:attrNameLst>
                                      </p:cBhvr>
                                      <p:to>
                                        <p:strVal val="visible"/>
                                      </p:to>
                                    </p:set>
                                    <p:anim calcmode="lin" valueType="num">
                                      <p:cBhvr additive="base">
                                        <p:cTn id="344" dur="500" fill="hold"/>
                                        <p:tgtEl>
                                          <p:spTgt spid="107"/>
                                        </p:tgtEl>
                                        <p:attrNameLst>
                                          <p:attrName>ppt_x</p:attrName>
                                        </p:attrNameLst>
                                      </p:cBhvr>
                                      <p:tavLst>
                                        <p:tav tm="0">
                                          <p:val>
                                            <p:strVal val="#ppt_x"/>
                                          </p:val>
                                        </p:tav>
                                        <p:tav tm="100000">
                                          <p:val>
                                            <p:strVal val="#ppt_x"/>
                                          </p:val>
                                        </p:tav>
                                      </p:tavLst>
                                    </p:anim>
                                    <p:anim calcmode="lin" valueType="num">
                                      <p:cBhvr additive="base">
                                        <p:cTn id="345" dur="500" fill="hold"/>
                                        <p:tgtEl>
                                          <p:spTgt spid="107"/>
                                        </p:tgtEl>
                                        <p:attrNameLst>
                                          <p:attrName>ppt_y</p:attrName>
                                        </p:attrNameLst>
                                      </p:cBhvr>
                                      <p:tavLst>
                                        <p:tav tm="0">
                                          <p:val>
                                            <p:strVal val="1+#ppt_h/2"/>
                                          </p:val>
                                        </p:tav>
                                        <p:tav tm="100000">
                                          <p:val>
                                            <p:strVal val="#ppt_y"/>
                                          </p:val>
                                        </p:tav>
                                      </p:tavLst>
                                    </p:anim>
                                  </p:childTnLst>
                                </p:cTn>
                              </p:par>
                              <p:par>
                                <p:cTn id="346" presetID="2" presetClass="entr" presetSubtype="4" fill="hold" grpId="0" nodeType="withEffect">
                                  <p:stCondLst>
                                    <p:cond delay="0"/>
                                  </p:stCondLst>
                                  <p:childTnLst>
                                    <p:set>
                                      <p:cBhvr>
                                        <p:cTn id="347" dur="1" fill="hold">
                                          <p:stCondLst>
                                            <p:cond delay="0"/>
                                          </p:stCondLst>
                                        </p:cTn>
                                        <p:tgtEl>
                                          <p:spTgt spid="108"/>
                                        </p:tgtEl>
                                        <p:attrNameLst>
                                          <p:attrName>style.visibility</p:attrName>
                                        </p:attrNameLst>
                                      </p:cBhvr>
                                      <p:to>
                                        <p:strVal val="visible"/>
                                      </p:to>
                                    </p:set>
                                    <p:anim calcmode="lin" valueType="num">
                                      <p:cBhvr additive="base">
                                        <p:cTn id="348" dur="500" fill="hold"/>
                                        <p:tgtEl>
                                          <p:spTgt spid="108"/>
                                        </p:tgtEl>
                                        <p:attrNameLst>
                                          <p:attrName>ppt_x</p:attrName>
                                        </p:attrNameLst>
                                      </p:cBhvr>
                                      <p:tavLst>
                                        <p:tav tm="0">
                                          <p:val>
                                            <p:strVal val="#ppt_x"/>
                                          </p:val>
                                        </p:tav>
                                        <p:tav tm="100000">
                                          <p:val>
                                            <p:strVal val="#ppt_x"/>
                                          </p:val>
                                        </p:tav>
                                      </p:tavLst>
                                    </p:anim>
                                    <p:anim calcmode="lin" valueType="num">
                                      <p:cBhvr additive="base">
                                        <p:cTn id="349" dur="500" fill="hold"/>
                                        <p:tgtEl>
                                          <p:spTgt spid="108"/>
                                        </p:tgtEl>
                                        <p:attrNameLst>
                                          <p:attrName>ppt_y</p:attrName>
                                        </p:attrNameLst>
                                      </p:cBhvr>
                                      <p:tavLst>
                                        <p:tav tm="0">
                                          <p:val>
                                            <p:strVal val="1+#ppt_h/2"/>
                                          </p:val>
                                        </p:tav>
                                        <p:tav tm="100000">
                                          <p:val>
                                            <p:strVal val="#ppt_y"/>
                                          </p:val>
                                        </p:tav>
                                      </p:tavLst>
                                    </p:anim>
                                  </p:childTnLst>
                                </p:cTn>
                              </p:par>
                              <p:par>
                                <p:cTn id="350" presetID="2" presetClass="entr" presetSubtype="4" fill="hold" grpId="0" nodeType="withEffect">
                                  <p:stCondLst>
                                    <p:cond delay="0"/>
                                  </p:stCondLst>
                                  <p:childTnLst>
                                    <p:set>
                                      <p:cBhvr>
                                        <p:cTn id="351" dur="1" fill="hold">
                                          <p:stCondLst>
                                            <p:cond delay="0"/>
                                          </p:stCondLst>
                                        </p:cTn>
                                        <p:tgtEl>
                                          <p:spTgt spid="109"/>
                                        </p:tgtEl>
                                        <p:attrNameLst>
                                          <p:attrName>style.visibility</p:attrName>
                                        </p:attrNameLst>
                                      </p:cBhvr>
                                      <p:to>
                                        <p:strVal val="visible"/>
                                      </p:to>
                                    </p:set>
                                    <p:anim calcmode="lin" valueType="num">
                                      <p:cBhvr additive="base">
                                        <p:cTn id="352" dur="500" fill="hold"/>
                                        <p:tgtEl>
                                          <p:spTgt spid="109"/>
                                        </p:tgtEl>
                                        <p:attrNameLst>
                                          <p:attrName>ppt_x</p:attrName>
                                        </p:attrNameLst>
                                      </p:cBhvr>
                                      <p:tavLst>
                                        <p:tav tm="0">
                                          <p:val>
                                            <p:strVal val="#ppt_x"/>
                                          </p:val>
                                        </p:tav>
                                        <p:tav tm="100000">
                                          <p:val>
                                            <p:strVal val="#ppt_x"/>
                                          </p:val>
                                        </p:tav>
                                      </p:tavLst>
                                    </p:anim>
                                    <p:anim calcmode="lin" valueType="num">
                                      <p:cBhvr additive="base">
                                        <p:cTn id="353" dur="500" fill="hold"/>
                                        <p:tgtEl>
                                          <p:spTgt spid="109"/>
                                        </p:tgtEl>
                                        <p:attrNameLst>
                                          <p:attrName>ppt_y</p:attrName>
                                        </p:attrNameLst>
                                      </p:cBhvr>
                                      <p:tavLst>
                                        <p:tav tm="0">
                                          <p:val>
                                            <p:strVal val="1+#ppt_h/2"/>
                                          </p:val>
                                        </p:tav>
                                        <p:tav tm="100000">
                                          <p:val>
                                            <p:strVal val="#ppt_y"/>
                                          </p:val>
                                        </p:tav>
                                      </p:tavLst>
                                    </p:anim>
                                  </p:childTnLst>
                                </p:cTn>
                              </p:par>
                              <p:par>
                                <p:cTn id="354" presetID="2" presetClass="entr" presetSubtype="4" fill="hold" grpId="0" nodeType="withEffect">
                                  <p:stCondLst>
                                    <p:cond delay="0"/>
                                  </p:stCondLst>
                                  <p:childTnLst>
                                    <p:set>
                                      <p:cBhvr>
                                        <p:cTn id="355" dur="1" fill="hold">
                                          <p:stCondLst>
                                            <p:cond delay="0"/>
                                          </p:stCondLst>
                                        </p:cTn>
                                        <p:tgtEl>
                                          <p:spTgt spid="110"/>
                                        </p:tgtEl>
                                        <p:attrNameLst>
                                          <p:attrName>style.visibility</p:attrName>
                                        </p:attrNameLst>
                                      </p:cBhvr>
                                      <p:to>
                                        <p:strVal val="visible"/>
                                      </p:to>
                                    </p:set>
                                    <p:anim calcmode="lin" valueType="num">
                                      <p:cBhvr additive="base">
                                        <p:cTn id="356" dur="500" fill="hold"/>
                                        <p:tgtEl>
                                          <p:spTgt spid="110"/>
                                        </p:tgtEl>
                                        <p:attrNameLst>
                                          <p:attrName>ppt_x</p:attrName>
                                        </p:attrNameLst>
                                      </p:cBhvr>
                                      <p:tavLst>
                                        <p:tav tm="0">
                                          <p:val>
                                            <p:strVal val="#ppt_x"/>
                                          </p:val>
                                        </p:tav>
                                        <p:tav tm="100000">
                                          <p:val>
                                            <p:strVal val="#ppt_x"/>
                                          </p:val>
                                        </p:tav>
                                      </p:tavLst>
                                    </p:anim>
                                    <p:anim calcmode="lin" valueType="num">
                                      <p:cBhvr additive="base">
                                        <p:cTn id="357" dur="500" fill="hold"/>
                                        <p:tgtEl>
                                          <p:spTgt spid="110"/>
                                        </p:tgtEl>
                                        <p:attrNameLst>
                                          <p:attrName>ppt_y</p:attrName>
                                        </p:attrNameLst>
                                      </p:cBhvr>
                                      <p:tavLst>
                                        <p:tav tm="0">
                                          <p:val>
                                            <p:strVal val="1+#ppt_h/2"/>
                                          </p:val>
                                        </p:tav>
                                        <p:tav tm="100000">
                                          <p:val>
                                            <p:strVal val="#ppt_y"/>
                                          </p:val>
                                        </p:tav>
                                      </p:tavLst>
                                    </p:anim>
                                  </p:childTnLst>
                                </p:cTn>
                              </p:par>
                            </p:childTnLst>
                          </p:cTn>
                        </p:par>
                        <p:par>
                          <p:cTn id="358" fill="hold">
                            <p:stCondLst>
                              <p:cond delay="3350"/>
                            </p:stCondLst>
                            <p:childTnLst>
                              <p:par>
                                <p:cTn id="359" presetID="47" presetClass="entr" presetSubtype="0" fill="hold" grpId="0" nodeType="afterEffect">
                                  <p:stCondLst>
                                    <p:cond delay="0"/>
                                  </p:stCondLst>
                                  <p:childTnLst>
                                    <p:set>
                                      <p:cBhvr>
                                        <p:cTn id="360" dur="1" fill="hold">
                                          <p:stCondLst>
                                            <p:cond delay="0"/>
                                          </p:stCondLst>
                                        </p:cTn>
                                        <p:tgtEl>
                                          <p:spTgt spid="111"/>
                                        </p:tgtEl>
                                        <p:attrNameLst>
                                          <p:attrName>style.visibility</p:attrName>
                                        </p:attrNameLst>
                                      </p:cBhvr>
                                      <p:to>
                                        <p:strVal val="visible"/>
                                      </p:to>
                                    </p:set>
                                    <p:animEffect transition="in" filter="fade">
                                      <p:cBhvr>
                                        <p:cTn id="361" dur="1000"/>
                                        <p:tgtEl>
                                          <p:spTgt spid="111"/>
                                        </p:tgtEl>
                                      </p:cBhvr>
                                    </p:animEffect>
                                    <p:anim calcmode="lin" valueType="num">
                                      <p:cBhvr>
                                        <p:cTn id="362" dur="1000" fill="hold"/>
                                        <p:tgtEl>
                                          <p:spTgt spid="111"/>
                                        </p:tgtEl>
                                        <p:attrNameLst>
                                          <p:attrName>ppt_x</p:attrName>
                                        </p:attrNameLst>
                                      </p:cBhvr>
                                      <p:tavLst>
                                        <p:tav tm="0">
                                          <p:val>
                                            <p:strVal val="#ppt_x"/>
                                          </p:val>
                                        </p:tav>
                                        <p:tav tm="100000">
                                          <p:val>
                                            <p:strVal val="#ppt_x"/>
                                          </p:val>
                                        </p:tav>
                                      </p:tavLst>
                                    </p:anim>
                                    <p:anim calcmode="lin" valueType="num">
                                      <p:cBhvr>
                                        <p:cTn id="363" dur="1000" fill="hold"/>
                                        <p:tgtEl>
                                          <p:spTgt spid="111"/>
                                        </p:tgtEl>
                                        <p:attrNameLst>
                                          <p:attrName>ppt_y</p:attrName>
                                        </p:attrNameLst>
                                      </p:cBhvr>
                                      <p:tavLst>
                                        <p:tav tm="0">
                                          <p:val>
                                            <p:strVal val="#ppt_y-.1"/>
                                          </p:val>
                                        </p:tav>
                                        <p:tav tm="100000">
                                          <p:val>
                                            <p:strVal val="#ppt_y"/>
                                          </p:val>
                                        </p:tav>
                                      </p:tavLst>
                                    </p:anim>
                                  </p:childTnLst>
                                </p:cTn>
                              </p:par>
                            </p:childTnLst>
                          </p:cTn>
                        </p:par>
                        <p:par>
                          <p:cTn id="364" fill="hold">
                            <p:stCondLst>
                              <p:cond delay="4350"/>
                            </p:stCondLst>
                            <p:childTnLst>
                              <p:par>
                                <p:cTn id="365" presetID="22" presetClass="entr" presetSubtype="8" fill="hold" nodeType="afterEffect">
                                  <p:stCondLst>
                                    <p:cond delay="0"/>
                                  </p:stCondLst>
                                  <p:childTnLst>
                                    <p:set>
                                      <p:cBhvr>
                                        <p:cTn id="366" dur="1" fill="hold">
                                          <p:stCondLst>
                                            <p:cond delay="0"/>
                                          </p:stCondLst>
                                        </p:cTn>
                                        <p:tgtEl>
                                          <p:spTgt spid="112"/>
                                        </p:tgtEl>
                                        <p:attrNameLst>
                                          <p:attrName>style.visibility</p:attrName>
                                        </p:attrNameLst>
                                      </p:cBhvr>
                                      <p:to>
                                        <p:strVal val="visible"/>
                                      </p:to>
                                    </p:set>
                                    <p:animEffect transition="in" filter="wipe(left)">
                                      <p:cBhvr>
                                        <p:cTn id="367" dur="500"/>
                                        <p:tgtEl>
                                          <p:spTgt spid="112"/>
                                        </p:tgtEl>
                                      </p:cBhvr>
                                    </p:animEffect>
                                  </p:childTnLst>
                                </p:cTn>
                              </p:par>
                            </p:childTnLst>
                          </p:cTn>
                        </p:par>
                        <p:par>
                          <p:cTn id="368" fill="hold">
                            <p:stCondLst>
                              <p:cond delay="4850"/>
                            </p:stCondLst>
                            <p:childTnLst>
                              <p:par>
                                <p:cTn id="369" presetID="22" presetClass="entr" presetSubtype="8" fill="hold" grpId="0" nodeType="afterEffect">
                                  <p:stCondLst>
                                    <p:cond delay="0"/>
                                  </p:stCondLst>
                                  <p:childTnLst>
                                    <p:set>
                                      <p:cBhvr>
                                        <p:cTn id="370" dur="1" fill="hold">
                                          <p:stCondLst>
                                            <p:cond delay="0"/>
                                          </p:stCondLst>
                                        </p:cTn>
                                        <p:tgtEl>
                                          <p:spTgt spid="113"/>
                                        </p:tgtEl>
                                        <p:attrNameLst>
                                          <p:attrName>style.visibility</p:attrName>
                                        </p:attrNameLst>
                                      </p:cBhvr>
                                      <p:to>
                                        <p:strVal val="visible"/>
                                      </p:to>
                                    </p:set>
                                    <p:animEffect transition="in" filter="wipe(left)">
                                      <p:cBhvr>
                                        <p:cTn id="371" dur="500"/>
                                        <p:tgtEl>
                                          <p:spTgt spid="113"/>
                                        </p:tgtEl>
                                      </p:cBhvr>
                                    </p:animEffect>
                                  </p:childTnLst>
                                </p:cTn>
                              </p:par>
                              <p:par>
                                <p:cTn id="372" presetID="22" presetClass="entr" presetSubtype="8"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wipe(left)">
                                      <p:cBhvr>
                                        <p:cTn id="374" dur="500"/>
                                        <p:tgtEl>
                                          <p:spTgt spid="114"/>
                                        </p:tgtEl>
                                      </p:cBhvr>
                                    </p:animEffect>
                                  </p:childTnLst>
                                </p:cTn>
                              </p:par>
                            </p:childTnLst>
                          </p:cTn>
                        </p:par>
                        <p:par>
                          <p:cTn id="375" fill="hold">
                            <p:stCondLst>
                              <p:cond delay="5350"/>
                            </p:stCondLst>
                            <p:childTnLst>
                              <p:par>
                                <p:cTn id="376" presetID="47" presetClass="entr" presetSubtype="0" fill="hold" grpId="0" nodeType="afterEffect">
                                  <p:stCondLst>
                                    <p:cond delay="0"/>
                                  </p:stCondLst>
                                  <p:childTnLst>
                                    <p:set>
                                      <p:cBhvr>
                                        <p:cTn id="377" dur="1" fill="hold">
                                          <p:stCondLst>
                                            <p:cond delay="0"/>
                                          </p:stCondLst>
                                        </p:cTn>
                                        <p:tgtEl>
                                          <p:spTgt spid="115"/>
                                        </p:tgtEl>
                                        <p:attrNameLst>
                                          <p:attrName>style.visibility</p:attrName>
                                        </p:attrNameLst>
                                      </p:cBhvr>
                                      <p:to>
                                        <p:strVal val="visible"/>
                                      </p:to>
                                    </p:set>
                                    <p:animEffect transition="in" filter="fade">
                                      <p:cBhvr>
                                        <p:cTn id="378" dur="1000"/>
                                        <p:tgtEl>
                                          <p:spTgt spid="115"/>
                                        </p:tgtEl>
                                      </p:cBhvr>
                                    </p:animEffect>
                                    <p:anim calcmode="lin" valueType="num">
                                      <p:cBhvr>
                                        <p:cTn id="379" dur="1000" fill="hold"/>
                                        <p:tgtEl>
                                          <p:spTgt spid="115"/>
                                        </p:tgtEl>
                                        <p:attrNameLst>
                                          <p:attrName>ppt_x</p:attrName>
                                        </p:attrNameLst>
                                      </p:cBhvr>
                                      <p:tavLst>
                                        <p:tav tm="0">
                                          <p:val>
                                            <p:strVal val="#ppt_x"/>
                                          </p:val>
                                        </p:tav>
                                        <p:tav tm="100000">
                                          <p:val>
                                            <p:strVal val="#ppt_x"/>
                                          </p:val>
                                        </p:tav>
                                      </p:tavLst>
                                    </p:anim>
                                    <p:anim calcmode="lin" valueType="num">
                                      <p:cBhvr>
                                        <p:cTn id="380" dur="1000" fill="hold"/>
                                        <p:tgtEl>
                                          <p:spTgt spid="115"/>
                                        </p:tgtEl>
                                        <p:attrNameLst>
                                          <p:attrName>ppt_y</p:attrName>
                                        </p:attrNameLst>
                                      </p:cBhvr>
                                      <p:tavLst>
                                        <p:tav tm="0">
                                          <p:val>
                                            <p:strVal val="#ppt_y-.1"/>
                                          </p:val>
                                        </p:tav>
                                        <p:tav tm="100000">
                                          <p:val>
                                            <p:strVal val="#ppt_y"/>
                                          </p:val>
                                        </p:tav>
                                      </p:tavLst>
                                    </p:anim>
                                  </p:childTnLst>
                                </p:cTn>
                              </p:par>
                            </p:childTnLst>
                          </p:cTn>
                        </p:par>
                        <p:par>
                          <p:cTn id="381" fill="hold">
                            <p:stCondLst>
                              <p:cond delay="6350"/>
                            </p:stCondLst>
                            <p:childTnLst>
                              <p:par>
                                <p:cTn id="382" presetID="22" presetClass="entr" presetSubtype="8" fill="hold" nodeType="afterEffect">
                                  <p:stCondLst>
                                    <p:cond delay="0"/>
                                  </p:stCondLst>
                                  <p:childTnLst>
                                    <p:set>
                                      <p:cBhvr>
                                        <p:cTn id="383" dur="1" fill="hold">
                                          <p:stCondLst>
                                            <p:cond delay="0"/>
                                          </p:stCondLst>
                                        </p:cTn>
                                        <p:tgtEl>
                                          <p:spTgt spid="116"/>
                                        </p:tgtEl>
                                        <p:attrNameLst>
                                          <p:attrName>style.visibility</p:attrName>
                                        </p:attrNameLst>
                                      </p:cBhvr>
                                      <p:to>
                                        <p:strVal val="visible"/>
                                      </p:to>
                                    </p:set>
                                    <p:animEffect transition="in" filter="wipe(left)">
                                      <p:cBhvr>
                                        <p:cTn id="384" dur="500"/>
                                        <p:tgtEl>
                                          <p:spTgt spid="116"/>
                                        </p:tgtEl>
                                      </p:cBhvr>
                                    </p:animEffect>
                                  </p:childTnLst>
                                </p:cTn>
                              </p:par>
                            </p:childTnLst>
                          </p:cTn>
                        </p:par>
                        <p:par>
                          <p:cTn id="385" fill="hold">
                            <p:stCondLst>
                              <p:cond delay="6850"/>
                            </p:stCondLst>
                            <p:childTnLst>
                              <p:par>
                                <p:cTn id="386" presetID="22" presetClass="entr" presetSubtype="8" fill="hold" grpId="0" nodeType="afterEffect">
                                  <p:stCondLst>
                                    <p:cond delay="0"/>
                                  </p:stCondLst>
                                  <p:childTnLst>
                                    <p:set>
                                      <p:cBhvr>
                                        <p:cTn id="387" dur="1" fill="hold">
                                          <p:stCondLst>
                                            <p:cond delay="0"/>
                                          </p:stCondLst>
                                        </p:cTn>
                                        <p:tgtEl>
                                          <p:spTgt spid="117"/>
                                        </p:tgtEl>
                                        <p:attrNameLst>
                                          <p:attrName>style.visibility</p:attrName>
                                        </p:attrNameLst>
                                      </p:cBhvr>
                                      <p:to>
                                        <p:strVal val="visible"/>
                                      </p:to>
                                    </p:set>
                                    <p:animEffect transition="in" filter="wipe(left)">
                                      <p:cBhvr>
                                        <p:cTn id="388" dur="500"/>
                                        <p:tgtEl>
                                          <p:spTgt spid="117"/>
                                        </p:tgtEl>
                                      </p:cBhvr>
                                    </p:animEffect>
                                  </p:childTnLst>
                                </p:cTn>
                              </p:par>
                              <p:par>
                                <p:cTn id="389" presetID="22" presetClass="entr" presetSubtype="8" fill="hold" grpId="0" nodeType="withEffect">
                                  <p:stCondLst>
                                    <p:cond delay="0"/>
                                  </p:stCondLst>
                                  <p:childTnLst>
                                    <p:set>
                                      <p:cBhvr>
                                        <p:cTn id="390" dur="1" fill="hold">
                                          <p:stCondLst>
                                            <p:cond delay="0"/>
                                          </p:stCondLst>
                                        </p:cTn>
                                        <p:tgtEl>
                                          <p:spTgt spid="118"/>
                                        </p:tgtEl>
                                        <p:attrNameLst>
                                          <p:attrName>style.visibility</p:attrName>
                                        </p:attrNameLst>
                                      </p:cBhvr>
                                      <p:to>
                                        <p:strVal val="visible"/>
                                      </p:to>
                                    </p:set>
                                    <p:animEffect transition="in" filter="wipe(left)">
                                      <p:cBhvr>
                                        <p:cTn id="391" dur="500"/>
                                        <p:tgtEl>
                                          <p:spTgt spid="118"/>
                                        </p:tgtEl>
                                      </p:cBhvr>
                                    </p:animEffect>
                                  </p:childTnLst>
                                </p:cTn>
                              </p:par>
                            </p:childTnLst>
                          </p:cTn>
                        </p:par>
                        <p:par>
                          <p:cTn id="392" fill="hold">
                            <p:stCondLst>
                              <p:cond delay="7350"/>
                            </p:stCondLst>
                            <p:childTnLst>
                              <p:par>
                                <p:cTn id="393" presetID="47" presetClass="entr" presetSubtype="0" fill="hold" grpId="0" nodeType="after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1000"/>
                                        <p:tgtEl>
                                          <p:spTgt spid="119"/>
                                        </p:tgtEl>
                                      </p:cBhvr>
                                    </p:animEffect>
                                    <p:anim calcmode="lin" valueType="num">
                                      <p:cBhvr>
                                        <p:cTn id="396" dur="1000" fill="hold"/>
                                        <p:tgtEl>
                                          <p:spTgt spid="119"/>
                                        </p:tgtEl>
                                        <p:attrNameLst>
                                          <p:attrName>ppt_x</p:attrName>
                                        </p:attrNameLst>
                                      </p:cBhvr>
                                      <p:tavLst>
                                        <p:tav tm="0">
                                          <p:val>
                                            <p:strVal val="#ppt_x"/>
                                          </p:val>
                                        </p:tav>
                                        <p:tav tm="100000">
                                          <p:val>
                                            <p:strVal val="#ppt_x"/>
                                          </p:val>
                                        </p:tav>
                                      </p:tavLst>
                                    </p:anim>
                                    <p:anim calcmode="lin" valueType="num">
                                      <p:cBhvr>
                                        <p:cTn id="397" dur="1000" fill="hold"/>
                                        <p:tgtEl>
                                          <p:spTgt spid="119"/>
                                        </p:tgtEl>
                                        <p:attrNameLst>
                                          <p:attrName>ppt_y</p:attrName>
                                        </p:attrNameLst>
                                      </p:cBhvr>
                                      <p:tavLst>
                                        <p:tav tm="0">
                                          <p:val>
                                            <p:strVal val="#ppt_y-.1"/>
                                          </p:val>
                                        </p:tav>
                                        <p:tav tm="100000">
                                          <p:val>
                                            <p:strVal val="#ppt_y"/>
                                          </p:val>
                                        </p:tav>
                                      </p:tavLst>
                                    </p:anim>
                                  </p:childTnLst>
                                </p:cTn>
                              </p:par>
                            </p:childTnLst>
                          </p:cTn>
                        </p:par>
                        <p:par>
                          <p:cTn id="398" fill="hold">
                            <p:stCondLst>
                              <p:cond delay="8350"/>
                            </p:stCondLst>
                            <p:childTnLst>
                              <p:par>
                                <p:cTn id="399" presetID="22" presetClass="entr" presetSubtype="8" fill="hold" nodeType="afterEffect">
                                  <p:stCondLst>
                                    <p:cond delay="0"/>
                                  </p:stCondLst>
                                  <p:childTnLst>
                                    <p:set>
                                      <p:cBhvr>
                                        <p:cTn id="400" dur="1" fill="hold">
                                          <p:stCondLst>
                                            <p:cond delay="0"/>
                                          </p:stCondLst>
                                        </p:cTn>
                                        <p:tgtEl>
                                          <p:spTgt spid="120"/>
                                        </p:tgtEl>
                                        <p:attrNameLst>
                                          <p:attrName>style.visibility</p:attrName>
                                        </p:attrNameLst>
                                      </p:cBhvr>
                                      <p:to>
                                        <p:strVal val="visible"/>
                                      </p:to>
                                    </p:set>
                                    <p:animEffect transition="in" filter="wipe(left)">
                                      <p:cBhvr>
                                        <p:cTn id="401" dur="500"/>
                                        <p:tgtEl>
                                          <p:spTgt spid="120"/>
                                        </p:tgtEl>
                                      </p:cBhvr>
                                    </p:animEffect>
                                  </p:childTnLst>
                                </p:cTn>
                              </p:par>
                            </p:childTnLst>
                          </p:cTn>
                        </p:par>
                        <p:par>
                          <p:cTn id="402" fill="hold">
                            <p:stCondLst>
                              <p:cond delay="8850"/>
                            </p:stCondLst>
                            <p:childTnLst>
                              <p:par>
                                <p:cTn id="403" presetID="22" presetClass="entr" presetSubtype="8" fill="hold" grpId="0" nodeType="after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wipe(left)">
                                      <p:cBhvr>
                                        <p:cTn id="405" dur="500"/>
                                        <p:tgtEl>
                                          <p:spTgt spid="121"/>
                                        </p:tgtEl>
                                      </p:cBhvr>
                                    </p:animEffect>
                                  </p:childTnLst>
                                </p:cTn>
                              </p:par>
                              <p:par>
                                <p:cTn id="406" presetID="22" presetClass="entr" presetSubtype="8" fill="hold" grpId="0" nodeType="withEffect">
                                  <p:stCondLst>
                                    <p:cond delay="0"/>
                                  </p:stCondLst>
                                  <p:childTnLst>
                                    <p:set>
                                      <p:cBhvr>
                                        <p:cTn id="407" dur="1" fill="hold">
                                          <p:stCondLst>
                                            <p:cond delay="0"/>
                                          </p:stCondLst>
                                        </p:cTn>
                                        <p:tgtEl>
                                          <p:spTgt spid="122"/>
                                        </p:tgtEl>
                                        <p:attrNameLst>
                                          <p:attrName>style.visibility</p:attrName>
                                        </p:attrNameLst>
                                      </p:cBhvr>
                                      <p:to>
                                        <p:strVal val="visible"/>
                                      </p:to>
                                    </p:set>
                                    <p:animEffect transition="in" filter="wipe(left)">
                                      <p:cBhvr>
                                        <p:cTn id="408"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53" grpId="0" animBg="1"/>
      <p:bldP spid="54" grpId="0" animBg="1"/>
      <p:bldP spid="55" grpId="0" animBg="1"/>
      <p:bldP spid="56" grpId="0" animBg="1"/>
      <p:bldP spid="57" grpId="0" animBg="1"/>
      <p:bldP spid="58" grpId="0" animBg="1"/>
      <p:bldP spid="59" grpId="0" animBg="1"/>
      <p:bldP spid="60" grpId="0" animBg="1"/>
      <p:bldP spid="61"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3" grpId="0"/>
      <p:bldP spid="114" grpId="0"/>
      <p:bldP spid="115" grpId="0" animBg="1"/>
      <p:bldP spid="117" grpId="0"/>
      <p:bldP spid="118" grpId="0"/>
      <p:bldP spid="119" grpId="0" animBg="1"/>
      <p:bldP spid="121" grpId="0"/>
      <p:bldP spid="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C3260C"/>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C3260C"/>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C3260C"/>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C3260C"/>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C3260C"/>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1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1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2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2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2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2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2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2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2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2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3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3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32" name="TextBox 22"/>
          <p:cNvSpPr>
            <a:spLocks noChangeArrowheads="1"/>
          </p:cNvSpPr>
          <p:nvPr/>
        </p:nvSpPr>
        <p:spPr bwMode="auto">
          <a:xfrm>
            <a:off x="3995936" y="2737832"/>
            <a:ext cx="9913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23" presetClass="entr" presetSubtype="52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ppt_x</p:attrName>
                                        </p:attrNameLst>
                                      </p:cBhvr>
                                      <p:tavLst>
                                        <p:tav tm="0">
                                          <p:val>
                                            <p:fltVal val="0.5"/>
                                          </p:val>
                                        </p:tav>
                                        <p:tav tm="100000">
                                          <p:val>
                                            <p:strVal val="#ppt_x"/>
                                          </p:val>
                                        </p:tav>
                                      </p:tavLst>
                                    </p:anim>
                                    <p:anim calcmode="lin" valueType="num">
                                      <p:cBhvr>
                                        <p:cTn id="28" dur="500" fill="hold"/>
                                        <p:tgtEl>
                                          <p:spTgt spid="12"/>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ppt_x</p:attrName>
                                        </p:attrNameLst>
                                      </p:cBhvr>
                                      <p:tavLst>
                                        <p:tav tm="0">
                                          <p:val>
                                            <p:fltVal val="0.5"/>
                                          </p:val>
                                        </p:tav>
                                        <p:tav tm="100000">
                                          <p:val>
                                            <p:strVal val="#ppt_x"/>
                                          </p:val>
                                        </p:tav>
                                      </p:tavLst>
                                    </p:anim>
                                    <p:anim calcmode="lin" valueType="num">
                                      <p:cBhvr>
                                        <p:cTn id="34" dur="500" fill="hold"/>
                                        <p:tgtEl>
                                          <p:spTgt spid="13"/>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ppt_x</p:attrName>
                                        </p:attrNameLst>
                                      </p:cBhvr>
                                      <p:tavLst>
                                        <p:tav tm="0">
                                          <p:val>
                                            <p:fltVal val="0.5"/>
                                          </p:val>
                                        </p:tav>
                                        <p:tav tm="100000">
                                          <p:val>
                                            <p:strVal val="#ppt_x"/>
                                          </p:val>
                                        </p:tav>
                                      </p:tavLst>
                                    </p:anim>
                                    <p:anim calcmode="lin" valueType="num">
                                      <p:cBhvr>
                                        <p:cTn id="52" dur="500" fill="hold"/>
                                        <p:tgtEl>
                                          <p:spTgt spid="16"/>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ppt_x</p:attrName>
                                        </p:attrNameLst>
                                      </p:cBhvr>
                                      <p:tavLst>
                                        <p:tav tm="0">
                                          <p:val>
                                            <p:fltVal val="0.5"/>
                                          </p:val>
                                        </p:tav>
                                        <p:tav tm="100000">
                                          <p:val>
                                            <p:strVal val="#ppt_x"/>
                                          </p:val>
                                        </p:tav>
                                      </p:tavLst>
                                    </p:anim>
                                    <p:anim calcmode="lin" valueType="num">
                                      <p:cBhvr>
                                        <p:cTn id="58" dur="500" fill="hold"/>
                                        <p:tgtEl>
                                          <p:spTgt spid="17"/>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 calcmode="lin" valueType="num">
                                      <p:cBhvr>
                                        <p:cTn id="63" dur="500" fill="hold"/>
                                        <p:tgtEl>
                                          <p:spTgt spid="18"/>
                                        </p:tgtEl>
                                        <p:attrNameLst>
                                          <p:attrName>ppt_x</p:attrName>
                                        </p:attrNameLst>
                                      </p:cBhvr>
                                      <p:tavLst>
                                        <p:tav tm="0">
                                          <p:val>
                                            <p:fltVal val="0.5"/>
                                          </p:val>
                                        </p:tav>
                                        <p:tav tm="100000">
                                          <p:val>
                                            <p:strVal val="#ppt_x"/>
                                          </p:val>
                                        </p:tav>
                                      </p:tavLst>
                                    </p:anim>
                                    <p:anim calcmode="lin" valueType="num">
                                      <p:cBhvr>
                                        <p:cTn id="64" dur="500" fill="hold"/>
                                        <p:tgtEl>
                                          <p:spTgt spid="18"/>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 calcmode="lin" valueType="num">
                                      <p:cBhvr>
                                        <p:cTn id="75" dur="500" fill="hold"/>
                                        <p:tgtEl>
                                          <p:spTgt spid="20"/>
                                        </p:tgtEl>
                                        <p:attrNameLst>
                                          <p:attrName>ppt_x</p:attrName>
                                        </p:attrNameLst>
                                      </p:cBhvr>
                                      <p:tavLst>
                                        <p:tav tm="0">
                                          <p:val>
                                            <p:fltVal val="0.5"/>
                                          </p:val>
                                        </p:tav>
                                        <p:tav tm="100000">
                                          <p:val>
                                            <p:strVal val="#ppt_x"/>
                                          </p:val>
                                        </p:tav>
                                      </p:tavLst>
                                    </p:anim>
                                    <p:anim calcmode="lin" valueType="num">
                                      <p:cBhvr>
                                        <p:cTn id="76" dur="500" fill="hold"/>
                                        <p:tgtEl>
                                          <p:spTgt spid="20"/>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 calcmode="lin" valueType="num">
                                      <p:cBhvr>
                                        <p:cTn id="81" dur="500" fill="hold"/>
                                        <p:tgtEl>
                                          <p:spTgt spid="21"/>
                                        </p:tgtEl>
                                        <p:attrNameLst>
                                          <p:attrName>ppt_x</p:attrName>
                                        </p:attrNameLst>
                                      </p:cBhvr>
                                      <p:tavLst>
                                        <p:tav tm="0">
                                          <p:val>
                                            <p:fltVal val="0.5"/>
                                          </p:val>
                                        </p:tav>
                                        <p:tav tm="100000">
                                          <p:val>
                                            <p:strVal val="#ppt_x"/>
                                          </p:val>
                                        </p:tav>
                                      </p:tavLst>
                                    </p:anim>
                                    <p:anim calcmode="lin" valueType="num">
                                      <p:cBhvr>
                                        <p:cTn id="82" dur="500" fill="hold"/>
                                        <p:tgtEl>
                                          <p:spTgt spid="21"/>
                                        </p:tgtEl>
                                        <p:attrNameLst>
                                          <p:attrName>ppt_y</p:attrName>
                                        </p:attrNameLst>
                                      </p:cBhvr>
                                      <p:tavLst>
                                        <p:tav tm="0">
                                          <p:val>
                                            <p:fltVal val="0.5"/>
                                          </p:val>
                                        </p:tav>
                                        <p:tav tm="100000">
                                          <p:val>
                                            <p:strVal val="#ppt_y"/>
                                          </p:val>
                                        </p:tav>
                                      </p:tavLst>
                                    </p:anim>
                                  </p:childTnLst>
                                </p:cTn>
                              </p:par>
                            </p:childTnLst>
                          </p:cTn>
                        </p:par>
                        <p:par>
                          <p:cTn id="83" fill="hold">
                            <p:stCondLst>
                              <p:cond delay="1850"/>
                            </p:stCondLst>
                            <p:childTnLst>
                              <p:par>
                                <p:cTn id="84" presetID="10" presetClass="entr" presetSubtype="0"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Effect>
                                      <p:cBhvr>
                                        <p:cTn id="88" dur="500"/>
                                        <p:tgtEl>
                                          <p:spTgt spid="32"/>
                                        </p:tgtEl>
                                      </p:cBhvr>
                                    </p:animEffect>
                                  </p:childTnLst>
                                </p:cTn>
                              </p:par>
                            </p:childTnLst>
                          </p:cTn>
                        </p:par>
                        <p:par>
                          <p:cTn id="89" fill="hold">
                            <p:stCondLst>
                              <p:cond delay="2350"/>
                            </p:stCondLst>
                            <p:childTnLst>
                              <p:par>
                                <p:cTn id="90" presetID="22" presetClass="entr" presetSubtype="8"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p:cBhvr>
                                        <p:cTn id="92" dur="500"/>
                                        <p:tgtEl>
                                          <p:spTgt spid="27"/>
                                        </p:tgtEl>
                                      </p:cBhvr>
                                    </p:animEffect>
                                  </p:childTnLst>
                                </p:cTn>
                              </p:par>
                            </p:childTnLst>
                          </p:cTn>
                        </p:par>
                        <p:par>
                          <p:cTn id="93" fill="hold">
                            <p:stCondLst>
                              <p:cond delay="2850"/>
                            </p:stCondLst>
                            <p:childTnLst>
                              <p:par>
                                <p:cTn id="94" presetID="42"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p:cBhvr>
                                        <p:cTn id="96" dur="1000"/>
                                        <p:tgtEl>
                                          <p:spTgt spid="22"/>
                                        </p:tgtEl>
                                      </p:cBhvr>
                                    </p:animEffect>
                                    <p:anim calcmode="lin" valueType="num">
                                      <p:cBhvr>
                                        <p:cTn id="97" dur="1000" fill="hold"/>
                                        <p:tgtEl>
                                          <p:spTgt spid="22"/>
                                        </p:tgtEl>
                                        <p:attrNameLst>
                                          <p:attrName>ppt_x</p:attrName>
                                        </p:attrNameLst>
                                      </p:cBhvr>
                                      <p:tavLst>
                                        <p:tav tm="0">
                                          <p:val>
                                            <p:strVal val="#ppt_x"/>
                                          </p:val>
                                        </p:tav>
                                        <p:tav tm="100000">
                                          <p:val>
                                            <p:strVal val="#ppt_x"/>
                                          </p:val>
                                        </p:tav>
                                      </p:tavLst>
                                    </p:anim>
                                    <p:anim calcmode="lin" valueType="num">
                                      <p:cBhvr>
                                        <p:cTn id="98" dur="1000" fill="hold"/>
                                        <p:tgtEl>
                                          <p:spTgt spid="22"/>
                                        </p:tgtEl>
                                        <p:attrNameLst>
                                          <p:attrName>ppt_y</p:attrName>
                                        </p:attrNameLst>
                                      </p:cBhvr>
                                      <p:tavLst>
                                        <p:tav tm="0">
                                          <p:val>
                                            <p:strVal val="#ppt_y+.1"/>
                                          </p:val>
                                        </p:tav>
                                        <p:tav tm="100000">
                                          <p:val>
                                            <p:strVal val="#ppt_y"/>
                                          </p:val>
                                        </p:tav>
                                      </p:tavLst>
                                    </p:anim>
                                  </p:childTnLst>
                                </p:cTn>
                              </p:par>
                            </p:childTnLst>
                          </p:cTn>
                        </p:par>
                        <p:par>
                          <p:cTn id="99" fill="hold">
                            <p:stCondLst>
                              <p:cond delay="3850"/>
                            </p:stCondLst>
                            <p:childTnLst>
                              <p:par>
                                <p:cTn id="100" presetID="22" presetClass="entr" presetSubtype="8"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Effect>
                                      <p:cBhvr>
                                        <p:cTn id="102" dur="500"/>
                                        <p:tgtEl>
                                          <p:spTgt spid="28"/>
                                        </p:tgtEl>
                                      </p:cBhvr>
                                    </p:animEffect>
                                  </p:childTnLst>
                                </p:cTn>
                              </p:par>
                            </p:childTnLst>
                          </p:cTn>
                        </p:par>
                        <p:par>
                          <p:cTn id="103" fill="hold">
                            <p:stCondLst>
                              <p:cond delay="435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5350"/>
                            </p:stCondLst>
                            <p:childTnLst>
                              <p:par>
                                <p:cTn id="110" presetID="22" presetClass="entr" presetSubtype="8"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Effect>
                                      <p:cBhvr>
                                        <p:cTn id="112" dur="500"/>
                                        <p:tgtEl>
                                          <p:spTgt spid="29"/>
                                        </p:tgtEl>
                                      </p:cBhvr>
                                    </p:animEffect>
                                  </p:childTnLst>
                                </p:cTn>
                              </p:par>
                            </p:childTnLst>
                          </p:cTn>
                        </p:par>
                        <p:par>
                          <p:cTn id="113" fill="hold">
                            <p:stCondLst>
                              <p:cond delay="5850"/>
                            </p:stCondLst>
                            <p:childTnLst>
                              <p:par>
                                <p:cTn id="114" presetID="42" presetClass="entr" presetSubtype="0"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p:cBhvr>
                                        <p:cTn id="116" dur="1000"/>
                                        <p:tgtEl>
                                          <p:spTgt spid="24"/>
                                        </p:tgtEl>
                                      </p:cBhvr>
                                    </p:animEffect>
                                    <p:anim calcmode="lin" valueType="num">
                                      <p:cBhvr>
                                        <p:cTn id="117" dur="1000" fill="hold"/>
                                        <p:tgtEl>
                                          <p:spTgt spid="24"/>
                                        </p:tgtEl>
                                        <p:attrNameLst>
                                          <p:attrName>ppt_x</p:attrName>
                                        </p:attrNameLst>
                                      </p:cBhvr>
                                      <p:tavLst>
                                        <p:tav tm="0">
                                          <p:val>
                                            <p:strVal val="#ppt_x"/>
                                          </p:val>
                                        </p:tav>
                                        <p:tav tm="100000">
                                          <p:val>
                                            <p:strVal val="#ppt_x"/>
                                          </p:val>
                                        </p:tav>
                                      </p:tavLst>
                                    </p:anim>
                                    <p:anim calcmode="lin" valueType="num">
                                      <p:cBhvr>
                                        <p:cTn id="118" dur="1000" fill="hold"/>
                                        <p:tgtEl>
                                          <p:spTgt spid="24"/>
                                        </p:tgtEl>
                                        <p:attrNameLst>
                                          <p:attrName>ppt_y</p:attrName>
                                        </p:attrNameLst>
                                      </p:cBhvr>
                                      <p:tavLst>
                                        <p:tav tm="0">
                                          <p:val>
                                            <p:strVal val="#ppt_y+.1"/>
                                          </p:val>
                                        </p:tav>
                                        <p:tav tm="100000">
                                          <p:val>
                                            <p:strVal val="#ppt_y"/>
                                          </p:val>
                                        </p:tav>
                                      </p:tavLst>
                                    </p:anim>
                                  </p:childTnLst>
                                </p:cTn>
                              </p:par>
                            </p:childTnLst>
                          </p:cTn>
                        </p:par>
                        <p:par>
                          <p:cTn id="119" fill="hold">
                            <p:stCondLst>
                              <p:cond delay="6850"/>
                            </p:stCondLst>
                            <p:childTnLst>
                              <p:par>
                                <p:cTn id="120" presetID="22" presetClass="entr" presetSubtype="8"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p:cBhvr>
                                        <p:cTn id="122" dur="500"/>
                                        <p:tgtEl>
                                          <p:spTgt spid="30"/>
                                        </p:tgtEl>
                                      </p:cBhvr>
                                    </p:animEffect>
                                  </p:childTnLst>
                                </p:cTn>
                              </p:par>
                            </p:childTnLst>
                          </p:cTn>
                        </p:par>
                        <p:par>
                          <p:cTn id="123" fill="hold">
                            <p:stCondLst>
                              <p:cond delay="7350"/>
                            </p:stCondLst>
                            <p:childTnLst>
                              <p:par>
                                <p:cTn id="124" presetID="42" presetClass="entr" presetSubtype="0"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Effect>
                                      <p:cBhvr>
                                        <p:cTn id="126" dur="1000"/>
                                        <p:tgtEl>
                                          <p:spTgt spid="25"/>
                                        </p:tgtEl>
                                      </p:cBhvr>
                                    </p:animEffect>
                                    <p:anim calcmode="lin" valueType="num">
                                      <p:cBhvr>
                                        <p:cTn id="127" dur="1000" fill="hold"/>
                                        <p:tgtEl>
                                          <p:spTgt spid="25"/>
                                        </p:tgtEl>
                                        <p:attrNameLst>
                                          <p:attrName>ppt_x</p:attrName>
                                        </p:attrNameLst>
                                      </p:cBhvr>
                                      <p:tavLst>
                                        <p:tav tm="0">
                                          <p:val>
                                            <p:strVal val="#ppt_x"/>
                                          </p:val>
                                        </p:tav>
                                        <p:tav tm="100000">
                                          <p:val>
                                            <p:strVal val="#ppt_x"/>
                                          </p:val>
                                        </p:tav>
                                      </p:tavLst>
                                    </p:anim>
                                    <p:anim calcmode="lin" valueType="num">
                                      <p:cBhvr>
                                        <p:cTn id="128" dur="1000" fill="hold"/>
                                        <p:tgtEl>
                                          <p:spTgt spid="25"/>
                                        </p:tgtEl>
                                        <p:attrNameLst>
                                          <p:attrName>ppt_y</p:attrName>
                                        </p:attrNameLst>
                                      </p:cBhvr>
                                      <p:tavLst>
                                        <p:tav tm="0">
                                          <p:val>
                                            <p:strVal val="#ppt_y+.1"/>
                                          </p:val>
                                        </p:tav>
                                        <p:tav tm="100000">
                                          <p:val>
                                            <p:strVal val="#ppt_y"/>
                                          </p:val>
                                        </p:tav>
                                      </p:tavLst>
                                    </p:anim>
                                  </p:childTnLst>
                                </p:cTn>
                              </p:par>
                            </p:childTnLst>
                          </p:cTn>
                        </p:par>
                        <p:par>
                          <p:cTn id="129" fill="hold">
                            <p:stCondLst>
                              <p:cond delay="8350"/>
                            </p:stCondLst>
                            <p:childTnLst>
                              <p:par>
                                <p:cTn id="130" presetID="22" presetClass="entr" presetSubtype="8"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p:cBhvr>
                                        <p:cTn id="132" dur="500"/>
                                        <p:tgtEl>
                                          <p:spTgt spid="31"/>
                                        </p:tgtEl>
                                      </p:cBhvr>
                                    </p:animEffect>
                                  </p:childTnLst>
                                </p:cTn>
                              </p:par>
                            </p:childTnLst>
                          </p:cTn>
                        </p:par>
                        <p:par>
                          <p:cTn id="133" fill="hold">
                            <p:stCondLst>
                              <p:cond delay="8850"/>
                            </p:stCondLst>
                            <p:childTnLst>
                              <p:par>
                                <p:cTn id="134" presetID="42"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p:cBhvr>
                                        <p:cTn id="136" dur="1000"/>
                                        <p:tgtEl>
                                          <p:spTgt spid="26"/>
                                        </p:tgtEl>
                                      </p:cBhvr>
                                    </p:animEffect>
                                    <p:anim calcmode="lin" valueType="num">
                                      <p:cBhvr>
                                        <p:cTn id="137" dur="1000" fill="hold"/>
                                        <p:tgtEl>
                                          <p:spTgt spid="26"/>
                                        </p:tgtEl>
                                        <p:attrNameLst>
                                          <p:attrName>ppt_x</p:attrName>
                                        </p:attrNameLst>
                                      </p:cBhvr>
                                      <p:tavLst>
                                        <p:tav tm="0">
                                          <p:val>
                                            <p:strVal val="#ppt_x"/>
                                          </p:val>
                                        </p:tav>
                                        <p:tav tm="100000">
                                          <p:val>
                                            <p:strVal val="#ppt_x"/>
                                          </p:val>
                                        </p:tav>
                                      </p:tavLst>
                                    </p:anim>
                                    <p:anim calcmode="lin" valueType="num">
                                      <p:cBhvr>
                                        <p:cTn id="1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ldLvl="0" animBg="1" autoUpdateAnimBg="0"/>
      <p:bldP spid="13" grpId="0" bldLvl="0" animBg="1" autoUpdateAnimBg="0"/>
      <p:bldP spid="14"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等腰三角形 13"/>
          <p:cNvSpPr/>
          <p:nvPr/>
        </p:nvSpPr>
        <p:spPr>
          <a:xfrm>
            <a:off x="2030065" y="1671490"/>
            <a:ext cx="2376264" cy="2025056"/>
          </a:xfrm>
          <a:prstGeom prst="triangle">
            <a:avLst/>
          </a:prstGeom>
          <a:solidFill>
            <a:schemeClr val="tx1">
              <a:lumMod val="65000"/>
              <a:lumOff val="3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7"/>
          <p:cNvSpPr txBox="1"/>
          <p:nvPr/>
        </p:nvSpPr>
        <p:spPr>
          <a:xfrm>
            <a:off x="2419741" y="1856894"/>
            <a:ext cx="1782860"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a:solidFill>
                  <a:srgbClr val="C3260C"/>
                </a:solidFill>
              </a:rPr>
              <a:t>02</a:t>
            </a:r>
            <a:endParaRPr lang="zh-CN" altLang="en-US" dirty="0">
              <a:solidFill>
                <a:srgbClr val="C3260C"/>
              </a:solidFill>
            </a:endParaRPr>
          </a:p>
        </p:txBody>
      </p:sp>
      <p:sp>
        <p:nvSpPr>
          <p:cNvPr id="16" name="TextBox 8"/>
          <p:cNvSpPr txBox="1"/>
          <p:nvPr/>
        </p:nvSpPr>
        <p:spPr>
          <a:xfrm>
            <a:off x="4211962" y="1912771"/>
            <a:ext cx="2954655" cy="923330"/>
          </a:xfrm>
          <a:prstGeom prst="rect">
            <a:avLst/>
          </a:prstGeom>
          <a:noFill/>
        </p:spPr>
        <p:txBody>
          <a:bodyPr wrap="none" rtlCol="0">
            <a:spAutoFit/>
          </a:bodyPr>
          <a:lstStyle/>
          <a:p>
            <a:r>
              <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cxnSp>
        <p:nvCxnSpPr>
          <p:cNvPr id="17" name="直接连接符 16"/>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002" y="2920884"/>
            <a:ext cx="974819" cy="307777"/>
            <a:chOff x="1694389" y="3210530"/>
            <a:chExt cx="974819" cy="307777"/>
          </a:xfrm>
        </p:grpSpPr>
        <p:sp>
          <p:nvSpPr>
            <p:cNvPr id="19" name="矩形 18"/>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1" name="组合 20"/>
          <p:cNvGrpSpPr/>
          <p:nvPr/>
        </p:nvGrpSpPr>
        <p:grpSpPr>
          <a:xfrm>
            <a:off x="5973447" y="2920884"/>
            <a:ext cx="974819" cy="307777"/>
            <a:chOff x="1694389" y="3537387"/>
            <a:chExt cx="974819" cy="307777"/>
          </a:xfrm>
        </p:grpSpPr>
        <p:sp>
          <p:nvSpPr>
            <p:cNvPr id="22" name="矩形 21"/>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4" name="组合 23"/>
          <p:cNvGrpSpPr/>
          <p:nvPr/>
        </p:nvGrpSpPr>
        <p:grpSpPr>
          <a:xfrm>
            <a:off x="4572002" y="3280923"/>
            <a:ext cx="974819" cy="307777"/>
            <a:chOff x="1694389" y="3875941"/>
            <a:chExt cx="974819" cy="307777"/>
          </a:xfrm>
        </p:grpSpPr>
        <p:sp>
          <p:nvSpPr>
            <p:cNvPr id="25" name="矩形 24"/>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grpSp>
        <p:nvGrpSpPr>
          <p:cNvPr id="27" name="组合 26"/>
          <p:cNvGrpSpPr/>
          <p:nvPr/>
        </p:nvGrpSpPr>
        <p:grpSpPr>
          <a:xfrm>
            <a:off x="5973447" y="3280922"/>
            <a:ext cx="974819" cy="307777"/>
            <a:chOff x="1694389" y="4211992"/>
            <a:chExt cx="974819" cy="307777"/>
          </a:xfrm>
        </p:grpSpPr>
        <p:sp>
          <p:nvSpPr>
            <p:cNvPr id="28" name="矩形 27"/>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3"/>
            <p:cNvSpPr txBox="1"/>
            <p:nvPr/>
          </p:nvSpPr>
          <p:spPr>
            <a:xfrm>
              <a:off x="1766397" y="4211992"/>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添加标题</a:t>
              </a:r>
            </a:p>
          </p:txBody>
        </p:sp>
      </p:grpSp>
      <p:sp>
        <p:nvSpPr>
          <p:cNvPr id="30" name="等腰三角形 29"/>
          <p:cNvSpPr/>
          <p:nvPr/>
        </p:nvSpPr>
        <p:spPr>
          <a:xfrm rot="18035669">
            <a:off x="2382961" y="1282355"/>
            <a:ext cx="360040" cy="310379"/>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1" name="等腰三角形 30"/>
          <p:cNvSpPr/>
          <p:nvPr/>
        </p:nvSpPr>
        <p:spPr>
          <a:xfrm rot="21283757">
            <a:off x="1968925" y="1497553"/>
            <a:ext cx="191945" cy="165470"/>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sp>
        <p:nvSpPr>
          <p:cNvPr id="32" name="等腰三角形 31"/>
          <p:cNvSpPr/>
          <p:nvPr/>
        </p:nvSpPr>
        <p:spPr>
          <a:xfrm rot="15968008">
            <a:off x="1663187" y="1888656"/>
            <a:ext cx="304349" cy="227352"/>
          </a:xfrm>
          <a:prstGeom prst="triangle">
            <a:avLst/>
          </a:prstGeom>
          <a:solidFill>
            <a:srgbClr val="C32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260C"/>
              </a:solidFill>
            </a:endParaRPr>
          </a:p>
        </p:txBody>
      </p:sp>
      <p:pic>
        <p:nvPicPr>
          <p:cNvPr id="33"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65" y="3228661"/>
            <a:ext cx="2017521" cy="20140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2013-20151220XJ\Desktop\56615ddae573f\56615dd9af810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34185" y="0"/>
            <a:ext cx="2017521" cy="2014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100" fill="hold"/>
                                        <p:tgtEl>
                                          <p:spTgt spid="30"/>
                                        </p:tgtEl>
                                        <p:attrNameLst>
                                          <p:attrName>ppt_x</p:attrName>
                                        </p:attrNameLst>
                                      </p:cBhvr>
                                      <p:tavLst>
                                        <p:tav tm="0">
                                          <p:val>
                                            <p:strVal val="0-#ppt_w/2"/>
                                          </p:val>
                                        </p:tav>
                                        <p:tav tm="100000">
                                          <p:val>
                                            <p:strVal val="#ppt_x"/>
                                          </p:val>
                                        </p:tav>
                                      </p:tavLst>
                                    </p:anim>
                                    <p:anim calcmode="lin" valueType="num">
                                      <p:cBhvr additive="base">
                                        <p:cTn id="17" dur="1100" fill="hold"/>
                                        <p:tgtEl>
                                          <p:spTgt spid="30"/>
                                        </p:tgtEl>
                                        <p:attrNameLst>
                                          <p:attrName>ppt_y</p:attrName>
                                        </p:attrNameLst>
                                      </p:cBhvr>
                                      <p:tavLst>
                                        <p:tav tm="0">
                                          <p:val>
                                            <p:strVal val="0-#ppt_h/2"/>
                                          </p:val>
                                        </p:tav>
                                        <p:tav tm="100000">
                                          <p:val>
                                            <p:strVal val="#ppt_y"/>
                                          </p:val>
                                        </p:tav>
                                      </p:tavLst>
                                    </p:anim>
                                  </p:childTnLst>
                                </p:cTn>
                              </p:par>
                              <p:par>
                                <p:cTn id="18" presetID="8" presetClass="emph" presetSubtype="0" fill="hold" grpId="1" nodeType="withEffect">
                                  <p:stCondLst>
                                    <p:cond delay="0"/>
                                  </p:stCondLst>
                                  <p:childTnLst>
                                    <p:animRot by="21600000">
                                      <p:cBhvr>
                                        <p:cTn id="19" dur="1100" fill="hold"/>
                                        <p:tgtEl>
                                          <p:spTgt spid="30"/>
                                        </p:tgtEl>
                                        <p:attrNameLst>
                                          <p:attrName>r</p:attrName>
                                        </p:attrNameLst>
                                      </p:cBhvr>
                                    </p:animRot>
                                  </p:childTnLst>
                                </p:cTn>
                              </p:par>
                              <p:par>
                                <p:cTn id="20" presetID="2" presetClass="entr" presetSubtype="9" fill="hold" grpId="0" nodeType="withEffect">
                                  <p:stCondLst>
                                    <p:cond delay="6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100" fill="hold"/>
                                        <p:tgtEl>
                                          <p:spTgt spid="31"/>
                                        </p:tgtEl>
                                        <p:attrNameLst>
                                          <p:attrName>ppt_x</p:attrName>
                                        </p:attrNameLst>
                                      </p:cBhvr>
                                      <p:tavLst>
                                        <p:tav tm="0">
                                          <p:val>
                                            <p:strVal val="0-#ppt_w/2"/>
                                          </p:val>
                                        </p:tav>
                                        <p:tav tm="100000">
                                          <p:val>
                                            <p:strVal val="#ppt_x"/>
                                          </p:val>
                                        </p:tav>
                                      </p:tavLst>
                                    </p:anim>
                                    <p:anim calcmode="lin" valueType="num">
                                      <p:cBhvr additive="base">
                                        <p:cTn id="23" dur="1100" fill="hold"/>
                                        <p:tgtEl>
                                          <p:spTgt spid="31"/>
                                        </p:tgtEl>
                                        <p:attrNameLst>
                                          <p:attrName>ppt_y</p:attrName>
                                        </p:attrNameLst>
                                      </p:cBhvr>
                                      <p:tavLst>
                                        <p:tav tm="0">
                                          <p:val>
                                            <p:strVal val="0-#ppt_h/2"/>
                                          </p:val>
                                        </p:tav>
                                        <p:tav tm="100000">
                                          <p:val>
                                            <p:strVal val="#ppt_y"/>
                                          </p:val>
                                        </p:tav>
                                      </p:tavLst>
                                    </p:anim>
                                  </p:childTnLst>
                                </p:cTn>
                              </p:par>
                              <p:par>
                                <p:cTn id="24" presetID="8" presetClass="emph" presetSubtype="0" fill="hold" grpId="1" nodeType="withEffect">
                                  <p:stCondLst>
                                    <p:cond delay="600"/>
                                  </p:stCondLst>
                                  <p:childTnLst>
                                    <p:animRot by="21600000">
                                      <p:cBhvr>
                                        <p:cTn id="25" dur="1100" fill="hold"/>
                                        <p:tgtEl>
                                          <p:spTgt spid="31"/>
                                        </p:tgtEl>
                                        <p:attrNameLst>
                                          <p:attrName>r</p:attrName>
                                        </p:attrNameLst>
                                      </p:cBhvr>
                                    </p:animRot>
                                  </p:childTnLst>
                                </p:cTn>
                              </p:par>
                              <p:par>
                                <p:cTn id="26" presetID="2" presetClass="entr" presetSubtype="9" fill="hold" grpId="0" nodeType="withEffect">
                                  <p:stCondLst>
                                    <p:cond delay="12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100" fill="hold"/>
                                        <p:tgtEl>
                                          <p:spTgt spid="32"/>
                                        </p:tgtEl>
                                        <p:attrNameLst>
                                          <p:attrName>ppt_x</p:attrName>
                                        </p:attrNameLst>
                                      </p:cBhvr>
                                      <p:tavLst>
                                        <p:tav tm="0">
                                          <p:val>
                                            <p:strVal val="0-#ppt_w/2"/>
                                          </p:val>
                                        </p:tav>
                                        <p:tav tm="100000">
                                          <p:val>
                                            <p:strVal val="#ppt_x"/>
                                          </p:val>
                                        </p:tav>
                                      </p:tavLst>
                                    </p:anim>
                                    <p:anim calcmode="lin" valueType="num">
                                      <p:cBhvr additive="base">
                                        <p:cTn id="29" dur="1100" fill="hold"/>
                                        <p:tgtEl>
                                          <p:spTgt spid="32"/>
                                        </p:tgtEl>
                                        <p:attrNameLst>
                                          <p:attrName>ppt_y</p:attrName>
                                        </p:attrNameLst>
                                      </p:cBhvr>
                                      <p:tavLst>
                                        <p:tav tm="0">
                                          <p:val>
                                            <p:strVal val="0-#ppt_h/2"/>
                                          </p:val>
                                        </p:tav>
                                        <p:tav tm="100000">
                                          <p:val>
                                            <p:strVal val="#ppt_y"/>
                                          </p:val>
                                        </p:tav>
                                      </p:tavLst>
                                    </p:anim>
                                  </p:childTnLst>
                                </p:cTn>
                              </p:par>
                              <p:par>
                                <p:cTn id="30" presetID="8" presetClass="emph" presetSubtype="0" fill="hold" grpId="1" nodeType="withEffect">
                                  <p:stCondLst>
                                    <p:cond delay="1200"/>
                                  </p:stCondLst>
                                  <p:childTnLst>
                                    <p:animRot by="21600000">
                                      <p:cBhvr>
                                        <p:cTn id="31" dur="1100" fill="hold"/>
                                        <p:tgtEl>
                                          <p:spTgt spid="32"/>
                                        </p:tgtEl>
                                        <p:attrNameLst>
                                          <p:attrName>r</p:attrName>
                                        </p:attrNameLst>
                                      </p:cBhvr>
                                    </p:animRot>
                                  </p:childTnLst>
                                </p:cTn>
                              </p:par>
                              <p:par>
                                <p:cTn id="32" presetID="2" presetClass="entr" presetSubtype="9" fill="hold" grpId="0" nodeType="withEffect">
                                  <p:stCondLst>
                                    <p:cond delay="6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100" fill="hold"/>
                                        <p:tgtEl>
                                          <p:spTgt spid="14"/>
                                        </p:tgtEl>
                                        <p:attrNameLst>
                                          <p:attrName>ppt_x</p:attrName>
                                        </p:attrNameLst>
                                      </p:cBhvr>
                                      <p:tavLst>
                                        <p:tav tm="0">
                                          <p:val>
                                            <p:strVal val="0-#ppt_w/2"/>
                                          </p:val>
                                        </p:tav>
                                        <p:tav tm="100000">
                                          <p:val>
                                            <p:strVal val="#ppt_x"/>
                                          </p:val>
                                        </p:tav>
                                      </p:tavLst>
                                    </p:anim>
                                    <p:anim calcmode="lin" valueType="num">
                                      <p:cBhvr additive="base">
                                        <p:cTn id="35" dur="1100" fill="hold"/>
                                        <p:tgtEl>
                                          <p:spTgt spid="14"/>
                                        </p:tgtEl>
                                        <p:attrNameLst>
                                          <p:attrName>ppt_y</p:attrName>
                                        </p:attrNameLst>
                                      </p:cBhvr>
                                      <p:tavLst>
                                        <p:tav tm="0">
                                          <p:val>
                                            <p:strVal val="0-#ppt_h/2"/>
                                          </p:val>
                                        </p:tav>
                                        <p:tav tm="100000">
                                          <p:val>
                                            <p:strVal val="#ppt_y"/>
                                          </p:val>
                                        </p:tav>
                                      </p:tavLst>
                                    </p:anim>
                                  </p:childTnLst>
                                </p:cTn>
                              </p:par>
                              <p:par>
                                <p:cTn id="36" presetID="8" presetClass="emph" presetSubtype="0" fill="hold" grpId="1" nodeType="withEffect">
                                  <p:stCondLst>
                                    <p:cond delay="700"/>
                                  </p:stCondLst>
                                  <p:childTnLst>
                                    <p:animRot by="21600000">
                                      <p:cBhvr>
                                        <p:cTn id="37" dur="1100" fill="hold"/>
                                        <p:tgtEl>
                                          <p:spTgt spid="14"/>
                                        </p:tgtEl>
                                        <p:attrNameLst>
                                          <p:attrName>r</p:attrName>
                                        </p:attrNameLst>
                                      </p:cBhvr>
                                    </p:animRo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3000"/>
                            </p:stCondLst>
                            <p:childTnLst>
                              <p:par>
                                <p:cTn id="47" presetID="12"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down)">
                                      <p:cBhvr>
                                        <p:cTn id="50" dur="500"/>
                                        <p:tgtEl>
                                          <p:spTgt spid="16"/>
                                        </p:tgtEl>
                                      </p:cBhvr>
                                    </p:animEffect>
                                  </p:childTnLst>
                                </p:cTn>
                              </p:par>
                              <p:par>
                                <p:cTn id="51" presetID="42" presetClass="entr" presetSubtype="0" fill="hold" nodeType="withEffect">
                                  <p:stCondLst>
                                    <p:cond delay="2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4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strVal val="#ppt_x"/>
                                          </p:val>
                                        </p:tav>
                                        <p:tav tm="100000">
                                          <p:val>
                                            <p:strVal val="#ppt_x"/>
                                          </p:val>
                                        </p:tav>
                                      </p:tavLst>
                                    </p:anim>
                                    <p:anim calcmode="lin" valueType="num">
                                      <p:cBhvr>
                                        <p:cTn id="60" dur="5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6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5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8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anim calcmode="lin" valueType="num">
                                      <p:cBhvr>
                                        <p:cTn id="69" dur="500" fill="hold"/>
                                        <p:tgtEl>
                                          <p:spTgt spid="27"/>
                                        </p:tgtEl>
                                        <p:attrNameLst>
                                          <p:attrName>ppt_x</p:attrName>
                                        </p:attrNameLst>
                                      </p:cBhvr>
                                      <p:tavLst>
                                        <p:tav tm="0">
                                          <p:val>
                                            <p:strVal val="#ppt_x"/>
                                          </p:val>
                                        </p:tav>
                                        <p:tav tm="100000">
                                          <p:val>
                                            <p:strVal val="#ppt_x"/>
                                          </p:val>
                                        </p:tav>
                                      </p:tavLst>
                                    </p:anim>
                                    <p:anim calcmode="lin" valueType="num">
                                      <p:cBhvr>
                                        <p:cTn id="7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6" grpId="0"/>
      <p:bldP spid="30" grpId="0" animBg="1"/>
      <p:bldP spid="30" grpId="1" animBg="1"/>
      <p:bldP spid="31" grpId="0" animBg="1"/>
      <p:bldP spid="31" grpId="1" animBg="1"/>
      <p:bldP spid="32" grpId="0" animBg="1"/>
      <p:bldP spid="3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4775044" y="3783065"/>
            <a:ext cx="581660" cy="581660"/>
          </a:xfrm>
          <a:prstGeom prst="ellipse">
            <a:avLst/>
          </a:prstGeom>
          <a:solidFill>
            <a:srgbClr val="D9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4775044" y="2729948"/>
            <a:ext cx="581660" cy="581660"/>
          </a:xfrm>
          <a:prstGeom prst="ellipse">
            <a:avLst/>
          </a:prstGeom>
          <a:solidFill>
            <a:srgbClr val="D9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p:nvSpPr>
        <p:spPr>
          <a:xfrm>
            <a:off x="4775044" y="1670046"/>
            <a:ext cx="581660" cy="581660"/>
          </a:xfrm>
          <a:prstGeom prst="ellipse">
            <a:avLst/>
          </a:prstGeom>
          <a:solidFill>
            <a:srgbClr val="D90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86667" y="1670046"/>
            <a:ext cx="3113837" cy="1774477"/>
          </a:xfrm>
          <a:prstGeom prst="rect">
            <a:avLst/>
          </a:prstGeom>
          <a:ln>
            <a:noFill/>
          </a:ln>
          <a:effectLst/>
        </p:spPr>
      </p:pic>
      <p:sp>
        <p:nvSpPr>
          <p:cNvPr id="30" name="TextBox 42"/>
          <p:cNvSpPr txBox="1"/>
          <p:nvPr/>
        </p:nvSpPr>
        <p:spPr>
          <a:xfrm>
            <a:off x="771629" y="3720635"/>
            <a:ext cx="3345643" cy="957955"/>
          </a:xfrm>
          <a:prstGeom prst="rect">
            <a:avLst/>
          </a:prstGeom>
          <a:noFill/>
        </p:spPr>
        <p:txBody>
          <a:bodyPr wrap="square" rtlCol="0">
            <a:spAutoFit/>
          </a:bodyPr>
          <a:lstStyle/>
          <a:p>
            <a:pPr indent="215900" algn="just">
              <a:lnSpc>
                <a:spcPct val="150000"/>
              </a:lnSpc>
            </a:pPr>
            <a:r>
              <a:rPr lang="zh-CN" altLang="en-US" sz="750" dirty="0">
                <a:solidFill>
                  <a:srgbClr val="D9060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r>
              <a:rPr lang="en-US" altLang="zh-CN" sz="750" dirty="0">
                <a:solidFill>
                  <a:srgbClr val="D90605"/>
                </a:solidFill>
                <a:latin typeface="微软雅黑" panose="020B0503020204020204" pitchFamily="34" charset="-122"/>
                <a:ea typeface="微软雅黑" panose="020B0503020204020204" pitchFamily="34" charset="-122"/>
              </a:rPr>
              <a:t>nic</a:t>
            </a:r>
            <a:r>
              <a:rPr lang="zh-CN" altLang="en-US" sz="750" dirty="0">
                <a:solidFill>
                  <a:srgbClr val="D9060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1" name="Freeform 8"/>
          <p:cNvSpPr>
            <a:spLocks noEditPoints="1"/>
          </p:cNvSpPr>
          <p:nvPr/>
        </p:nvSpPr>
        <p:spPr bwMode="auto">
          <a:xfrm>
            <a:off x="4892740" y="2847643"/>
            <a:ext cx="346269" cy="346269"/>
          </a:xfrm>
          <a:custGeom>
            <a:avLst/>
            <a:gdLst>
              <a:gd name="T0" fmla="*/ 43 w 280"/>
              <a:gd name="T1" fmla="*/ 91 h 280"/>
              <a:gd name="T2" fmla="*/ 32 w 280"/>
              <a:gd name="T3" fmla="*/ 101 h 280"/>
              <a:gd name="T4" fmla="*/ 134 w 280"/>
              <a:gd name="T5" fmla="*/ 26 h 280"/>
              <a:gd name="T6" fmla="*/ 134 w 280"/>
              <a:gd name="T7" fmla="*/ 0 h 280"/>
              <a:gd name="T8" fmla="*/ 177 w 280"/>
              <a:gd name="T9" fmla="*/ 43 h 280"/>
              <a:gd name="T10" fmla="*/ 134 w 280"/>
              <a:gd name="T11" fmla="*/ 86 h 280"/>
              <a:gd name="T12" fmla="*/ 134 w 280"/>
              <a:gd name="T13" fmla="*/ 61 h 280"/>
              <a:gd name="T14" fmla="*/ 65 w 280"/>
              <a:gd name="T15" fmla="*/ 113 h 280"/>
              <a:gd name="T16" fmla="*/ 65 w 280"/>
              <a:gd name="T17" fmla="*/ 113 h 280"/>
              <a:gd name="T18" fmla="*/ 43 w 280"/>
              <a:gd name="T19" fmla="*/ 91 h 280"/>
              <a:gd name="T20" fmla="*/ 87 w 280"/>
              <a:gd name="T21" fmla="*/ 140 h 280"/>
              <a:gd name="T22" fmla="*/ 140 w 280"/>
              <a:gd name="T23" fmla="*/ 193 h 280"/>
              <a:gd name="T24" fmla="*/ 193 w 280"/>
              <a:gd name="T25" fmla="*/ 140 h 280"/>
              <a:gd name="T26" fmla="*/ 140 w 280"/>
              <a:gd name="T27" fmla="*/ 87 h 280"/>
              <a:gd name="T28" fmla="*/ 87 w 280"/>
              <a:gd name="T29" fmla="*/ 140 h 280"/>
              <a:gd name="T30" fmla="*/ 190 w 280"/>
              <a:gd name="T31" fmla="*/ 43 h 280"/>
              <a:gd name="T32" fmla="*/ 167 w 280"/>
              <a:gd name="T33" fmla="*/ 66 h 280"/>
              <a:gd name="T34" fmla="*/ 219 w 280"/>
              <a:gd name="T35" fmla="*/ 135 h 280"/>
              <a:gd name="T36" fmla="*/ 194 w 280"/>
              <a:gd name="T37" fmla="*/ 135 h 280"/>
              <a:gd name="T38" fmla="*/ 237 w 280"/>
              <a:gd name="T39" fmla="*/ 177 h 280"/>
              <a:gd name="T40" fmla="*/ 280 w 280"/>
              <a:gd name="T41" fmla="*/ 135 h 280"/>
              <a:gd name="T42" fmla="*/ 255 w 280"/>
              <a:gd name="T43" fmla="*/ 135 h 280"/>
              <a:gd name="T44" fmla="*/ 179 w 280"/>
              <a:gd name="T45" fmla="*/ 32 h 280"/>
              <a:gd name="T46" fmla="*/ 190 w 280"/>
              <a:gd name="T47" fmla="*/ 43 h 280"/>
              <a:gd name="T48" fmla="*/ 214 w 280"/>
              <a:gd name="T49" fmla="*/ 167 h 280"/>
              <a:gd name="T50" fmla="*/ 214 w 280"/>
              <a:gd name="T51" fmla="*/ 167 h 280"/>
              <a:gd name="T52" fmla="*/ 146 w 280"/>
              <a:gd name="T53" fmla="*/ 219 h 280"/>
              <a:gd name="T54" fmla="*/ 146 w 280"/>
              <a:gd name="T55" fmla="*/ 195 h 280"/>
              <a:gd name="T56" fmla="*/ 103 w 280"/>
              <a:gd name="T57" fmla="*/ 238 h 280"/>
              <a:gd name="T58" fmla="*/ 146 w 280"/>
              <a:gd name="T59" fmla="*/ 280 h 280"/>
              <a:gd name="T60" fmla="*/ 146 w 280"/>
              <a:gd name="T61" fmla="*/ 255 h 280"/>
              <a:gd name="T62" fmla="*/ 248 w 280"/>
              <a:gd name="T63" fmla="*/ 179 h 280"/>
              <a:gd name="T64" fmla="*/ 237 w 280"/>
              <a:gd name="T65" fmla="*/ 190 h 280"/>
              <a:gd name="T66" fmla="*/ 214 w 280"/>
              <a:gd name="T67" fmla="*/ 167 h 280"/>
              <a:gd name="T68" fmla="*/ 113 w 280"/>
              <a:gd name="T69" fmla="*/ 215 h 280"/>
              <a:gd name="T70" fmla="*/ 113 w 280"/>
              <a:gd name="T71" fmla="*/ 215 h 280"/>
              <a:gd name="T72" fmla="*/ 61 w 280"/>
              <a:gd name="T73" fmla="*/ 146 h 280"/>
              <a:gd name="T74" fmla="*/ 86 w 280"/>
              <a:gd name="T75" fmla="*/ 146 h 280"/>
              <a:gd name="T76" fmla="*/ 43 w 280"/>
              <a:gd name="T77" fmla="*/ 103 h 280"/>
              <a:gd name="T78" fmla="*/ 0 w 280"/>
              <a:gd name="T79" fmla="*/ 146 h 280"/>
              <a:gd name="T80" fmla="*/ 25 w 280"/>
              <a:gd name="T81" fmla="*/ 146 h 280"/>
              <a:gd name="T82" fmla="*/ 101 w 280"/>
              <a:gd name="T83" fmla="*/ 248 h 280"/>
              <a:gd name="T84" fmla="*/ 90 w 280"/>
              <a:gd name="T85" fmla="*/ 238 h 280"/>
              <a:gd name="T86" fmla="*/ 113 w 280"/>
              <a:gd name="T87" fmla="*/ 2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0">
                <a:moveTo>
                  <a:pt x="43" y="91"/>
                </a:moveTo>
                <a:cubicBezTo>
                  <a:pt x="32" y="101"/>
                  <a:pt x="32" y="101"/>
                  <a:pt x="32" y="101"/>
                </a:cubicBezTo>
                <a:cubicBezTo>
                  <a:pt x="47" y="59"/>
                  <a:pt x="87" y="28"/>
                  <a:pt x="134" y="26"/>
                </a:cubicBezTo>
                <a:cubicBezTo>
                  <a:pt x="134" y="0"/>
                  <a:pt x="134" y="0"/>
                  <a:pt x="134" y="0"/>
                </a:cubicBezTo>
                <a:cubicBezTo>
                  <a:pt x="177" y="43"/>
                  <a:pt x="177" y="43"/>
                  <a:pt x="177" y="43"/>
                </a:cubicBezTo>
                <a:cubicBezTo>
                  <a:pt x="134" y="86"/>
                  <a:pt x="134" y="86"/>
                  <a:pt x="134" y="86"/>
                </a:cubicBezTo>
                <a:cubicBezTo>
                  <a:pt x="134" y="61"/>
                  <a:pt x="134" y="61"/>
                  <a:pt x="134" y="61"/>
                </a:cubicBezTo>
                <a:cubicBezTo>
                  <a:pt x="102" y="64"/>
                  <a:pt x="76" y="85"/>
                  <a:pt x="65" y="113"/>
                </a:cubicBezTo>
                <a:cubicBezTo>
                  <a:pt x="65" y="113"/>
                  <a:pt x="65" y="113"/>
                  <a:pt x="65" y="113"/>
                </a:cubicBezTo>
                <a:lnTo>
                  <a:pt x="43" y="91"/>
                </a:lnTo>
                <a:close/>
                <a:moveTo>
                  <a:pt x="87" y="140"/>
                </a:moveTo>
                <a:cubicBezTo>
                  <a:pt x="87" y="170"/>
                  <a:pt x="111" y="193"/>
                  <a:pt x="140" y="193"/>
                </a:cubicBezTo>
                <a:cubicBezTo>
                  <a:pt x="169" y="193"/>
                  <a:pt x="193" y="170"/>
                  <a:pt x="193" y="140"/>
                </a:cubicBezTo>
                <a:cubicBezTo>
                  <a:pt x="193" y="111"/>
                  <a:pt x="169" y="87"/>
                  <a:pt x="140" y="87"/>
                </a:cubicBezTo>
                <a:cubicBezTo>
                  <a:pt x="111" y="87"/>
                  <a:pt x="87" y="111"/>
                  <a:pt x="87" y="140"/>
                </a:cubicBezTo>
                <a:close/>
                <a:moveTo>
                  <a:pt x="190" y="43"/>
                </a:moveTo>
                <a:cubicBezTo>
                  <a:pt x="167" y="66"/>
                  <a:pt x="167" y="66"/>
                  <a:pt x="167" y="66"/>
                </a:cubicBezTo>
                <a:cubicBezTo>
                  <a:pt x="196" y="76"/>
                  <a:pt x="217" y="103"/>
                  <a:pt x="219" y="135"/>
                </a:cubicBezTo>
                <a:cubicBezTo>
                  <a:pt x="194" y="135"/>
                  <a:pt x="194" y="135"/>
                  <a:pt x="194" y="135"/>
                </a:cubicBezTo>
                <a:cubicBezTo>
                  <a:pt x="237" y="177"/>
                  <a:pt x="237" y="177"/>
                  <a:pt x="237" y="177"/>
                </a:cubicBezTo>
                <a:cubicBezTo>
                  <a:pt x="280" y="135"/>
                  <a:pt x="280" y="135"/>
                  <a:pt x="280" y="135"/>
                </a:cubicBezTo>
                <a:cubicBezTo>
                  <a:pt x="255" y="135"/>
                  <a:pt x="255" y="135"/>
                  <a:pt x="255" y="135"/>
                </a:cubicBezTo>
                <a:cubicBezTo>
                  <a:pt x="252" y="87"/>
                  <a:pt x="221" y="48"/>
                  <a:pt x="179" y="32"/>
                </a:cubicBezTo>
                <a:cubicBezTo>
                  <a:pt x="190" y="43"/>
                  <a:pt x="190" y="43"/>
                  <a:pt x="190" y="43"/>
                </a:cubicBezTo>
                <a:close/>
                <a:moveTo>
                  <a:pt x="214" y="167"/>
                </a:moveTo>
                <a:cubicBezTo>
                  <a:pt x="214" y="167"/>
                  <a:pt x="214" y="167"/>
                  <a:pt x="214" y="167"/>
                </a:cubicBezTo>
                <a:cubicBezTo>
                  <a:pt x="204" y="196"/>
                  <a:pt x="177" y="217"/>
                  <a:pt x="146" y="219"/>
                </a:cubicBezTo>
                <a:cubicBezTo>
                  <a:pt x="146" y="195"/>
                  <a:pt x="146" y="195"/>
                  <a:pt x="146" y="195"/>
                </a:cubicBezTo>
                <a:cubicBezTo>
                  <a:pt x="103" y="238"/>
                  <a:pt x="103" y="238"/>
                  <a:pt x="103" y="238"/>
                </a:cubicBezTo>
                <a:cubicBezTo>
                  <a:pt x="146" y="280"/>
                  <a:pt x="146" y="280"/>
                  <a:pt x="146" y="280"/>
                </a:cubicBezTo>
                <a:cubicBezTo>
                  <a:pt x="146" y="255"/>
                  <a:pt x="146" y="255"/>
                  <a:pt x="146" y="255"/>
                </a:cubicBezTo>
                <a:cubicBezTo>
                  <a:pt x="193" y="253"/>
                  <a:pt x="232" y="222"/>
                  <a:pt x="248" y="179"/>
                </a:cubicBezTo>
                <a:cubicBezTo>
                  <a:pt x="237" y="190"/>
                  <a:pt x="237" y="190"/>
                  <a:pt x="237" y="190"/>
                </a:cubicBezTo>
                <a:lnTo>
                  <a:pt x="214" y="167"/>
                </a:lnTo>
                <a:close/>
                <a:moveTo>
                  <a:pt x="113" y="215"/>
                </a:moveTo>
                <a:cubicBezTo>
                  <a:pt x="113" y="215"/>
                  <a:pt x="113" y="215"/>
                  <a:pt x="113" y="215"/>
                </a:cubicBezTo>
                <a:cubicBezTo>
                  <a:pt x="84" y="204"/>
                  <a:pt x="63" y="178"/>
                  <a:pt x="61" y="146"/>
                </a:cubicBezTo>
                <a:cubicBezTo>
                  <a:pt x="86" y="146"/>
                  <a:pt x="86" y="146"/>
                  <a:pt x="86" y="146"/>
                </a:cubicBezTo>
                <a:cubicBezTo>
                  <a:pt x="43" y="103"/>
                  <a:pt x="43" y="103"/>
                  <a:pt x="43" y="103"/>
                </a:cubicBezTo>
                <a:cubicBezTo>
                  <a:pt x="0" y="146"/>
                  <a:pt x="0" y="146"/>
                  <a:pt x="0" y="146"/>
                </a:cubicBezTo>
                <a:cubicBezTo>
                  <a:pt x="25" y="146"/>
                  <a:pt x="25" y="146"/>
                  <a:pt x="25" y="146"/>
                </a:cubicBezTo>
                <a:cubicBezTo>
                  <a:pt x="28" y="193"/>
                  <a:pt x="59" y="233"/>
                  <a:pt x="101" y="248"/>
                </a:cubicBezTo>
                <a:cubicBezTo>
                  <a:pt x="90" y="238"/>
                  <a:pt x="90" y="238"/>
                  <a:pt x="90" y="238"/>
                </a:cubicBezTo>
                <a:lnTo>
                  <a:pt x="113" y="215"/>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32" name="Freeform 9"/>
          <p:cNvSpPr/>
          <p:nvPr/>
        </p:nvSpPr>
        <p:spPr bwMode="auto">
          <a:xfrm>
            <a:off x="4908193" y="3932977"/>
            <a:ext cx="315362" cy="281835"/>
          </a:xfrm>
          <a:custGeom>
            <a:avLst/>
            <a:gdLst>
              <a:gd name="T0" fmla="*/ 255 w 255"/>
              <a:gd name="T1" fmla="*/ 228 h 228"/>
              <a:gd name="T2" fmla="*/ 0 w 255"/>
              <a:gd name="T3" fmla="*/ 228 h 228"/>
              <a:gd name="T4" fmla="*/ 7 w 255"/>
              <a:gd name="T5" fmla="*/ 191 h 228"/>
              <a:gd name="T6" fmla="*/ 24 w 255"/>
              <a:gd name="T7" fmla="*/ 176 h 228"/>
              <a:gd name="T8" fmla="*/ 67 w 255"/>
              <a:gd name="T9" fmla="*/ 159 h 228"/>
              <a:gd name="T10" fmla="*/ 68 w 255"/>
              <a:gd name="T11" fmla="*/ 158 h 228"/>
              <a:gd name="T12" fmla="*/ 69 w 255"/>
              <a:gd name="T13" fmla="*/ 158 h 228"/>
              <a:gd name="T14" fmla="*/ 69 w 255"/>
              <a:gd name="T15" fmla="*/ 158 h 228"/>
              <a:gd name="T16" fmla="*/ 69 w 255"/>
              <a:gd name="T17" fmla="*/ 157 h 228"/>
              <a:gd name="T18" fmla="*/ 86 w 255"/>
              <a:gd name="T19" fmla="*/ 145 h 228"/>
              <a:gd name="T20" fmla="*/ 90 w 255"/>
              <a:gd name="T21" fmla="*/ 143 h 228"/>
              <a:gd name="T22" fmla="*/ 91 w 255"/>
              <a:gd name="T23" fmla="*/ 143 h 228"/>
              <a:gd name="T24" fmla="*/ 94 w 255"/>
              <a:gd name="T25" fmla="*/ 132 h 228"/>
              <a:gd name="T26" fmla="*/ 96 w 255"/>
              <a:gd name="T27" fmla="*/ 133 h 228"/>
              <a:gd name="T28" fmla="*/ 95 w 255"/>
              <a:gd name="T29" fmla="*/ 129 h 228"/>
              <a:gd name="T30" fmla="*/ 94 w 255"/>
              <a:gd name="T31" fmla="*/ 122 h 228"/>
              <a:gd name="T32" fmla="*/ 92 w 255"/>
              <a:gd name="T33" fmla="*/ 120 h 228"/>
              <a:gd name="T34" fmla="*/ 88 w 255"/>
              <a:gd name="T35" fmla="*/ 107 h 228"/>
              <a:gd name="T36" fmla="*/ 81 w 255"/>
              <a:gd name="T37" fmla="*/ 95 h 228"/>
              <a:gd name="T38" fmla="*/ 78 w 255"/>
              <a:gd name="T39" fmla="*/ 71 h 228"/>
              <a:gd name="T40" fmla="*/ 80 w 255"/>
              <a:gd name="T41" fmla="*/ 72 h 228"/>
              <a:gd name="T42" fmla="*/ 79 w 255"/>
              <a:gd name="T43" fmla="*/ 68 h 228"/>
              <a:gd name="T44" fmla="*/ 76 w 255"/>
              <a:gd name="T45" fmla="*/ 56 h 228"/>
              <a:gd name="T46" fmla="*/ 82 w 255"/>
              <a:gd name="T47" fmla="*/ 19 h 228"/>
              <a:gd name="T48" fmla="*/ 103 w 255"/>
              <a:gd name="T49" fmla="*/ 3 h 228"/>
              <a:gd name="T50" fmla="*/ 145 w 255"/>
              <a:gd name="T51" fmla="*/ 3 h 228"/>
              <a:gd name="T52" fmla="*/ 154 w 255"/>
              <a:gd name="T53" fmla="*/ 9 h 228"/>
              <a:gd name="T54" fmla="*/ 168 w 255"/>
              <a:gd name="T55" fmla="*/ 21 h 228"/>
              <a:gd name="T56" fmla="*/ 173 w 255"/>
              <a:gd name="T57" fmla="*/ 56 h 228"/>
              <a:gd name="T58" fmla="*/ 171 w 255"/>
              <a:gd name="T59" fmla="*/ 73 h 228"/>
              <a:gd name="T60" fmla="*/ 173 w 255"/>
              <a:gd name="T61" fmla="*/ 71 h 228"/>
              <a:gd name="T62" fmla="*/ 171 w 255"/>
              <a:gd name="T63" fmla="*/ 95 h 228"/>
              <a:gd name="T64" fmla="*/ 164 w 255"/>
              <a:gd name="T65" fmla="*/ 107 h 228"/>
              <a:gd name="T66" fmla="*/ 160 w 255"/>
              <a:gd name="T67" fmla="*/ 120 h 228"/>
              <a:gd name="T68" fmla="*/ 158 w 255"/>
              <a:gd name="T69" fmla="*/ 122 h 228"/>
              <a:gd name="T70" fmla="*/ 157 w 255"/>
              <a:gd name="T71" fmla="*/ 130 h 228"/>
              <a:gd name="T72" fmla="*/ 159 w 255"/>
              <a:gd name="T73" fmla="*/ 132 h 228"/>
              <a:gd name="T74" fmla="*/ 162 w 255"/>
              <a:gd name="T75" fmla="*/ 142 h 228"/>
              <a:gd name="T76" fmla="*/ 163 w 255"/>
              <a:gd name="T77" fmla="*/ 143 h 228"/>
              <a:gd name="T78" fmla="*/ 163 w 255"/>
              <a:gd name="T79" fmla="*/ 143 h 228"/>
              <a:gd name="T80" fmla="*/ 163 w 255"/>
              <a:gd name="T81" fmla="*/ 143 h 228"/>
              <a:gd name="T82" fmla="*/ 163 w 255"/>
              <a:gd name="T83" fmla="*/ 143 h 228"/>
              <a:gd name="T84" fmla="*/ 163 w 255"/>
              <a:gd name="T85" fmla="*/ 143 h 228"/>
              <a:gd name="T86" fmla="*/ 163 w 255"/>
              <a:gd name="T87" fmla="*/ 143 h 228"/>
              <a:gd name="T88" fmla="*/ 164 w 255"/>
              <a:gd name="T89" fmla="*/ 143 h 228"/>
              <a:gd name="T90" fmla="*/ 167 w 255"/>
              <a:gd name="T91" fmla="*/ 145 h 228"/>
              <a:gd name="T92" fmla="*/ 167 w 255"/>
              <a:gd name="T93" fmla="*/ 145 h 228"/>
              <a:gd name="T94" fmla="*/ 167 w 255"/>
              <a:gd name="T95" fmla="*/ 146 h 228"/>
              <a:gd name="T96" fmla="*/ 167 w 255"/>
              <a:gd name="T97" fmla="*/ 146 h 228"/>
              <a:gd name="T98" fmla="*/ 167 w 255"/>
              <a:gd name="T99" fmla="*/ 146 h 228"/>
              <a:gd name="T100" fmla="*/ 167 w 255"/>
              <a:gd name="T101" fmla="*/ 146 h 228"/>
              <a:gd name="T102" fmla="*/ 167 w 255"/>
              <a:gd name="T103" fmla="*/ 146 h 228"/>
              <a:gd name="T104" fmla="*/ 167 w 255"/>
              <a:gd name="T105" fmla="*/ 147 h 228"/>
              <a:gd name="T106" fmla="*/ 184 w 255"/>
              <a:gd name="T107" fmla="*/ 158 h 228"/>
              <a:gd name="T108" fmla="*/ 184 w 255"/>
              <a:gd name="T109" fmla="*/ 158 h 228"/>
              <a:gd name="T110" fmla="*/ 186 w 255"/>
              <a:gd name="T111" fmla="*/ 159 h 228"/>
              <a:gd name="T112" fmla="*/ 229 w 255"/>
              <a:gd name="T113" fmla="*/ 176 h 228"/>
              <a:gd name="T114" fmla="*/ 246 w 255"/>
              <a:gd name="T115" fmla="*/ 191 h 228"/>
              <a:gd name="T116" fmla="*/ 246 w 255"/>
              <a:gd name="T117" fmla="*/ 191 h 228"/>
              <a:gd name="T118" fmla="*/ 255 w 255"/>
              <a:gd name="T11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 h="228">
                <a:moveTo>
                  <a:pt x="255" y="228"/>
                </a:moveTo>
                <a:cubicBezTo>
                  <a:pt x="0" y="228"/>
                  <a:pt x="0" y="228"/>
                  <a:pt x="0" y="228"/>
                </a:cubicBezTo>
                <a:cubicBezTo>
                  <a:pt x="7" y="191"/>
                  <a:pt x="7" y="191"/>
                  <a:pt x="7" y="191"/>
                </a:cubicBezTo>
                <a:cubicBezTo>
                  <a:pt x="7" y="180"/>
                  <a:pt x="15" y="180"/>
                  <a:pt x="24" y="176"/>
                </a:cubicBezTo>
                <a:cubicBezTo>
                  <a:pt x="67" y="159"/>
                  <a:pt x="67" y="159"/>
                  <a:pt x="67" y="159"/>
                </a:cubicBezTo>
                <a:cubicBezTo>
                  <a:pt x="67" y="159"/>
                  <a:pt x="68" y="159"/>
                  <a:pt x="68" y="158"/>
                </a:cubicBezTo>
                <a:cubicBezTo>
                  <a:pt x="69" y="158"/>
                  <a:pt x="69" y="158"/>
                  <a:pt x="69" y="158"/>
                </a:cubicBezTo>
                <a:cubicBezTo>
                  <a:pt x="69" y="158"/>
                  <a:pt x="69" y="158"/>
                  <a:pt x="69" y="158"/>
                </a:cubicBezTo>
                <a:cubicBezTo>
                  <a:pt x="69" y="157"/>
                  <a:pt x="69" y="157"/>
                  <a:pt x="69" y="157"/>
                </a:cubicBezTo>
                <a:cubicBezTo>
                  <a:pt x="77" y="154"/>
                  <a:pt x="84" y="149"/>
                  <a:pt x="86" y="145"/>
                </a:cubicBezTo>
                <a:cubicBezTo>
                  <a:pt x="87" y="143"/>
                  <a:pt x="89" y="142"/>
                  <a:pt x="90" y="143"/>
                </a:cubicBezTo>
                <a:cubicBezTo>
                  <a:pt x="90" y="143"/>
                  <a:pt x="90" y="143"/>
                  <a:pt x="91" y="143"/>
                </a:cubicBezTo>
                <a:cubicBezTo>
                  <a:pt x="92" y="139"/>
                  <a:pt x="93" y="136"/>
                  <a:pt x="94" y="132"/>
                </a:cubicBezTo>
                <a:cubicBezTo>
                  <a:pt x="94" y="131"/>
                  <a:pt x="95" y="132"/>
                  <a:pt x="96" y="133"/>
                </a:cubicBezTo>
                <a:cubicBezTo>
                  <a:pt x="95" y="129"/>
                  <a:pt x="95" y="129"/>
                  <a:pt x="95" y="129"/>
                </a:cubicBezTo>
                <a:cubicBezTo>
                  <a:pt x="94" y="122"/>
                  <a:pt x="94" y="122"/>
                  <a:pt x="94" y="122"/>
                </a:cubicBezTo>
                <a:cubicBezTo>
                  <a:pt x="93" y="121"/>
                  <a:pt x="93" y="121"/>
                  <a:pt x="92" y="120"/>
                </a:cubicBezTo>
                <a:cubicBezTo>
                  <a:pt x="90" y="117"/>
                  <a:pt x="89" y="109"/>
                  <a:pt x="88" y="107"/>
                </a:cubicBezTo>
                <a:cubicBezTo>
                  <a:pt x="87" y="105"/>
                  <a:pt x="84" y="104"/>
                  <a:pt x="81" y="95"/>
                </a:cubicBezTo>
                <a:cubicBezTo>
                  <a:pt x="78" y="85"/>
                  <a:pt x="75" y="72"/>
                  <a:pt x="78" y="71"/>
                </a:cubicBezTo>
                <a:cubicBezTo>
                  <a:pt x="79" y="71"/>
                  <a:pt x="79" y="71"/>
                  <a:pt x="80" y="72"/>
                </a:cubicBezTo>
                <a:cubicBezTo>
                  <a:pt x="79" y="70"/>
                  <a:pt x="79" y="70"/>
                  <a:pt x="79" y="68"/>
                </a:cubicBezTo>
                <a:cubicBezTo>
                  <a:pt x="78" y="65"/>
                  <a:pt x="76" y="59"/>
                  <a:pt x="76" y="56"/>
                </a:cubicBezTo>
                <a:cubicBezTo>
                  <a:pt x="76" y="48"/>
                  <a:pt x="78" y="26"/>
                  <a:pt x="82" y="19"/>
                </a:cubicBezTo>
                <a:cubicBezTo>
                  <a:pt x="86" y="12"/>
                  <a:pt x="93" y="6"/>
                  <a:pt x="103" y="3"/>
                </a:cubicBezTo>
                <a:cubicBezTo>
                  <a:pt x="111" y="2"/>
                  <a:pt x="137" y="0"/>
                  <a:pt x="145" y="3"/>
                </a:cubicBezTo>
                <a:cubicBezTo>
                  <a:pt x="147" y="5"/>
                  <a:pt x="150" y="6"/>
                  <a:pt x="154" y="9"/>
                </a:cubicBezTo>
                <a:cubicBezTo>
                  <a:pt x="159" y="12"/>
                  <a:pt x="165" y="16"/>
                  <a:pt x="168" y="21"/>
                </a:cubicBezTo>
                <a:cubicBezTo>
                  <a:pt x="172" y="28"/>
                  <a:pt x="173" y="48"/>
                  <a:pt x="173" y="56"/>
                </a:cubicBezTo>
                <a:cubicBezTo>
                  <a:pt x="172" y="61"/>
                  <a:pt x="171" y="69"/>
                  <a:pt x="171" y="73"/>
                </a:cubicBezTo>
                <a:cubicBezTo>
                  <a:pt x="172" y="72"/>
                  <a:pt x="173" y="71"/>
                  <a:pt x="173" y="71"/>
                </a:cubicBezTo>
                <a:cubicBezTo>
                  <a:pt x="177" y="72"/>
                  <a:pt x="174" y="85"/>
                  <a:pt x="171" y="95"/>
                </a:cubicBezTo>
                <a:cubicBezTo>
                  <a:pt x="168" y="104"/>
                  <a:pt x="165" y="105"/>
                  <a:pt x="164" y="107"/>
                </a:cubicBezTo>
                <a:cubicBezTo>
                  <a:pt x="162" y="109"/>
                  <a:pt x="162" y="117"/>
                  <a:pt x="160" y="120"/>
                </a:cubicBezTo>
                <a:cubicBezTo>
                  <a:pt x="159" y="121"/>
                  <a:pt x="158" y="121"/>
                  <a:pt x="158" y="122"/>
                </a:cubicBezTo>
                <a:cubicBezTo>
                  <a:pt x="157" y="130"/>
                  <a:pt x="157" y="130"/>
                  <a:pt x="157" y="130"/>
                </a:cubicBezTo>
                <a:cubicBezTo>
                  <a:pt x="157" y="135"/>
                  <a:pt x="158" y="131"/>
                  <a:pt x="159" y="132"/>
                </a:cubicBezTo>
                <a:cubicBezTo>
                  <a:pt x="159" y="133"/>
                  <a:pt x="161" y="139"/>
                  <a:pt x="162" y="142"/>
                </a:cubicBezTo>
                <a:cubicBezTo>
                  <a:pt x="162" y="143"/>
                  <a:pt x="162" y="144"/>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4" y="143"/>
                  <a:pt x="164" y="143"/>
                  <a:pt x="164" y="143"/>
                </a:cubicBezTo>
                <a:cubicBezTo>
                  <a:pt x="164" y="143"/>
                  <a:pt x="166" y="144"/>
                  <a:pt x="167" y="145"/>
                </a:cubicBezTo>
                <a:cubicBezTo>
                  <a:pt x="167" y="145"/>
                  <a:pt x="167" y="145"/>
                  <a:pt x="167" y="145"/>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7"/>
                  <a:pt x="167" y="147"/>
                  <a:pt x="167" y="147"/>
                </a:cubicBezTo>
                <a:cubicBezTo>
                  <a:pt x="170" y="150"/>
                  <a:pt x="177" y="155"/>
                  <a:pt x="184" y="158"/>
                </a:cubicBezTo>
                <a:cubicBezTo>
                  <a:pt x="184" y="158"/>
                  <a:pt x="184" y="158"/>
                  <a:pt x="184" y="158"/>
                </a:cubicBezTo>
                <a:cubicBezTo>
                  <a:pt x="185" y="158"/>
                  <a:pt x="186" y="159"/>
                  <a:pt x="186" y="159"/>
                </a:cubicBezTo>
                <a:cubicBezTo>
                  <a:pt x="229" y="176"/>
                  <a:pt x="229" y="176"/>
                  <a:pt x="229" y="176"/>
                </a:cubicBezTo>
                <a:cubicBezTo>
                  <a:pt x="238" y="180"/>
                  <a:pt x="245" y="180"/>
                  <a:pt x="246" y="191"/>
                </a:cubicBezTo>
                <a:cubicBezTo>
                  <a:pt x="246" y="191"/>
                  <a:pt x="246" y="191"/>
                  <a:pt x="246" y="191"/>
                </a:cubicBezTo>
                <a:lnTo>
                  <a:pt x="255" y="228"/>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33" name="Freeform 10"/>
          <p:cNvSpPr>
            <a:spLocks noEditPoints="1"/>
          </p:cNvSpPr>
          <p:nvPr/>
        </p:nvSpPr>
        <p:spPr bwMode="auto">
          <a:xfrm>
            <a:off x="4911861" y="1811578"/>
            <a:ext cx="308027" cy="298598"/>
          </a:xfrm>
          <a:custGeom>
            <a:avLst/>
            <a:gdLst>
              <a:gd name="T0" fmla="*/ 172 w 249"/>
              <a:gd name="T1" fmla="*/ 108 h 241"/>
              <a:gd name="T2" fmla="*/ 173 w 249"/>
              <a:gd name="T3" fmla="*/ 179 h 241"/>
              <a:gd name="T4" fmla="*/ 166 w 249"/>
              <a:gd name="T5" fmla="*/ 210 h 241"/>
              <a:gd name="T6" fmla="*/ 148 w 249"/>
              <a:gd name="T7" fmla="*/ 226 h 241"/>
              <a:gd name="T8" fmla="*/ 118 w 249"/>
              <a:gd name="T9" fmla="*/ 236 h 241"/>
              <a:gd name="T10" fmla="*/ 118 w 249"/>
              <a:gd name="T11" fmla="*/ 236 h 241"/>
              <a:gd name="T12" fmla="*/ 37 w 249"/>
              <a:gd name="T13" fmla="*/ 236 h 241"/>
              <a:gd name="T14" fmla="*/ 15 w 249"/>
              <a:gd name="T15" fmla="*/ 217 h 241"/>
              <a:gd name="T16" fmla="*/ 1 w 249"/>
              <a:gd name="T17" fmla="*/ 171 h 241"/>
              <a:gd name="T18" fmla="*/ 8 w 249"/>
              <a:gd name="T19" fmla="*/ 113 h 241"/>
              <a:gd name="T20" fmla="*/ 18 w 249"/>
              <a:gd name="T21" fmla="*/ 98 h 241"/>
              <a:gd name="T22" fmla="*/ 43 w 249"/>
              <a:gd name="T23" fmla="*/ 92 h 241"/>
              <a:gd name="T24" fmla="*/ 85 w 249"/>
              <a:gd name="T25" fmla="*/ 97 h 241"/>
              <a:gd name="T26" fmla="*/ 71 w 249"/>
              <a:gd name="T27" fmla="*/ 62 h 241"/>
              <a:gd name="T28" fmla="*/ 71 w 249"/>
              <a:gd name="T29" fmla="*/ 25 h 241"/>
              <a:gd name="T30" fmla="*/ 74 w 249"/>
              <a:gd name="T31" fmla="*/ 13 h 241"/>
              <a:gd name="T32" fmla="*/ 103 w 249"/>
              <a:gd name="T33" fmla="*/ 3 h 241"/>
              <a:gd name="T34" fmla="*/ 141 w 249"/>
              <a:gd name="T35" fmla="*/ 82 h 241"/>
              <a:gd name="T36" fmla="*/ 172 w 249"/>
              <a:gd name="T37" fmla="*/ 108 h 241"/>
              <a:gd name="T38" fmla="*/ 216 w 249"/>
              <a:gd name="T39" fmla="*/ 99 h 241"/>
              <a:gd name="T40" fmla="*/ 183 w 249"/>
              <a:gd name="T41" fmla="*/ 133 h 241"/>
              <a:gd name="T42" fmla="*/ 183 w 249"/>
              <a:gd name="T43" fmla="*/ 200 h 241"/>
              <a:gd name="T44" fmla="*/ 216 w 249"/>
              <a:gd name="T45" fmla="*/ 233 h 241"/>
              <a:gd name="T46" fmla="*/ 249 w 249"/>
              <a:gd name="T47" fmla="*/ 233 h 241"/>
              <a:gd name="T48" fmla="*/ 249 w 249"/>
              <a:gd name="T49" fmla="*/ 99 h 241"/>
              <a:gd name="T50" fmla="*/ 216 w 249"/>
              <a:gd name="T51" fmla="*/ 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41">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34" name="TextBox 46"/>
          <p:cNvSpPr txBox="1"/>
          <p:nvPr/>
        </p:nvSpPr>
        <p:spPr>
          <a:xfrm>
            <a:off x="5578931" y="1609838"/>
            <a:ext cx="1890210" cy="244362"/>
          </a:xfrm>
          <a:prstGeom prst="rect">
            <a:avLst/>
          </a:prstGeom>
          <a:noFill/>
        </p:spPr>
        <p:txBody>
          <a:bodyPr wrap="square" tIns="0" bIns="0" rtlCol="0" anchor="t">
            <a:spAutoFit/>
          </a:bodyPr>
          <a:lstStyle/>
          <a:p>
            <a:pPr>
              <a:lnSpc>
                <a:spcPct val="150000"/>
              </a:lnSpc>
            </a:pPr>
            <a:r>
              <a:rPr lang="zh-CN" altLang="en-US" sz="1200" b="1" dirty="0">
                <a:solidFill>
                  <a:srgbClr val="D90605"/>
                </a:solidFill>
                <a:latin typeface="微软雅黑" panose="020B0503020204020204" pitchFamily="34" charset="-122"/>
                <a:ea typeface="微软雅黑" panose="020B0503020204020204" pitchFamily="34" charset="-122"/>
                <a:cs typeface="华文黑体" pitchFamily="2" charset="-122"/>
              </a:rPr>
              <a:t>添加标题文字</a:t>
            </a:r>
          </a:p>
        </p:txBody>
      </p:sp>
      <p:sp>
        <p:nvSpPr>
          <p:cNvPr id="35" name="TextBox 47"/>
          <p:cNvSpPr txBox="1"/>
          <p:nvPr/>
        </p:nvSpPr>
        <p:spPr>
          <a:xfrm>
            <a:off x="5553400" y="1854445"/>
            <a:ext cx="2808312" cy="587469"/>
          </a:xfrm>
          <a:prstGeom prst="rect">
            <a:avLst/>
          </a:prstGeom>
          <a:noFill/>
        </p:spPr>
        <p:txBody>
          <a:bodyPr wrap="square" rtlCol="0">
            <a:spAutoFit/>
          </a:bodyPr>
          <a:lstStyle/>
          <a:p>
            <a:pPr>
              <a:lnSpc>
                <a:spcPct val="130000"/>
              </a:lnSpc>
            </a:pPr>
            <a:r>
              <a:rPr lang="zh-CN" altLang="en-US" sz="825" dirty="0">
                <a:solidFill>
                  <a:srgbClr val="D9060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6" name="TextBox 48"/>
          <p:cNvSpPr txBox="1"/>
          <p:nvPr/>
        </p:nvSpPr>
        <p:spPr>
          <a:xfrm>
            <a:off x="5578931" y="2660532"/>
            <a:ext cx="1890210" cy="244362"/>
          </a:xfrm>
          <a:prstGeom prst="rect">
            <a:avLst/>
          </a:prstGeom>
          <a:noFill/>
        </p:spPr>
        <p:txBody>
          <a:bodyPr wrap="square" tIns="0" bIns="0" rtlCol="0" anchor="t">
            <a:spAutoFit/>
          </a:bodyPr>
          <a:lstStyle/>
          <a:p>
            <a:pPr>
              <a:lnSpc>
                <a:spcPct val="150000"/>
              </a:lnSpc>
            </a:pPr>
            <a:r>
              <a:rPr lang="zh-CN" altLang="en-US" sz="1200" b="1" dirty="0">
                <a:solidFill>
                  <a:srgbClr val="D90605"/>
                </a:solidFill>
                <a:latin typeface="微软雅黑" panose="020B0503020204020204" pitchFamily="34" charset="-122"/>
                <a:ea typeface="微软雅黑" panose="020B0503020204020204" pitchFamily="34" charset="-122"/>
                <a:cs typeface="华文黑体" pitchFamily="2" charset="-122"/>
              </a:rPr>
              <a:t>添加标题文字</a:t>
            </a:r>
          </a:p>
        </p:txBody>
      </p:sp>
      <p:sp>
        <p:nvSpPr>
          <p:cNvPr id="37" name="TextBox 49"/>
          <p:cNvSpPr txBox="1"/>
          <p:nvPr/>
        </p:nvSpPr>
        <p:spPr>
          <a:xfrm>
            <a:off x="5553400" y="2905139"/>
            <a:ext cx="2808312" cy="587469"/>
          </a:xfrm>
          <a:prstGeom prst="rect">
            <a:avLst/>
          </a:prstGeom>
          <a:noFill/>
        </p:spPr>
        <p:txBody>
          <a:bodyPr wrap="square" rtlCol="0">
            <a:spAutoFit/>
          </a:bodyPr>
          <a:lstStyle/>
          <a:p>
            <a:pPr>
              <a:lnSpc>
                <a:spcPct val="130000"/>
              </a:lnSpc>
            </a:pPr>
            <a:r>
              <a:rPr lang="zh-CN" altLang="en-US" sz="825" dirty="0">
                <a:solidFill>
                  <a:srgbClr val="D9060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8" name="TextBox 50"/>
          <p:cNvSpPr txBox="1"/>
          <p:nvPr/>
        </p:nvSpPr>
        <p:spPr>
          <a:xfrm>
            <a:off x="5578931" y="3720636"/>
            <a:ext cx="1890210" cy="244362"/>
          </a:xfrm>
          <a:prstGeom prst="rect">
            <a:avLst/>
          </a:prstGeom>
          <a:noFill/>
        </p:spPr>
        <p:txBody>
          <a:bodyPr wrap="square" tIns="0" bIns="0" rtlCol="0" anchor="t">
            <a:spAutoFit/>
          </a:bodyPr>
          <a:lstStyle/>
          <a:p>
            <a:pPr>
              <a:lnSpc>
                <a:spcPct val="150000"/>
              </a:lnSpc>
            </a:pPr>
            <a:r>
              <a:rPr lang="zh-CN" altLang="en-US" sz="1200" b="1" dirty="0">
                <a:solidFill>
                  <a:srgbClr val="D90605"/>
                </a:solidFill>
                <a:latin typeface="微软雅黑" panose="020B0503020204020204" pitchFamily="34" charset="-122"/>
                <a:ea typeface="微软雅黑" panose="020B0503020204020204" pitchFamily="34" charset="-122"/>
                <a:cs typeface="华文黑体" pitchFamily="2" charset="-122"/>
              </a:rPr>
              <a:t>添加标题文字</a:t>
            </a:r>
          </a:p>
        </p:txBody>
      </p:sp>
      <p:sp>
        <p:nvSpPr>
          <p:cNvPr id="39" name="TextBox 51"/>
          <p:cNvSpPr txBox="1"/>
          <p:nvPr/>
        </p:nvSpPr>
        <p:spPr>
          <a:xfrm>
            <a:off x="5553400" y="3965243"/>
            <a:ext cx="2808312" cy="587469"/>
          </a:xfrm>
          <a:prstGeom prst="rect">
            <a:avLst/>
          </a:prstGeom>
          <a:noFill/>
        </p:spPr>
        <p:txBody>
          <a:bodyPr wrap="square" rtlCol="0">
            <a:spAutoFit/>
          </a:bodyPr>
          <a:lstStyle/>
          <a:p>
            <a:pPr>
              <a:lnSpc>
                <a:spcPct val="130000"/>
              </a:lnSpc>
            </a:pPr>
            <a:r>
              <a:rPr lang="zh-CN" altLang="en-US" sz="825" dirty="0">
                <a:solidFill>
                  <a:srgbClr val="D9060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1850"/>
                            </p:stCondLst>
                            <p:childTnLst>
                              <p:par>
                                <p:cTn id="29" presetID="2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20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40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40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childTnLst>
                                </p:cTn>
                              </p:par>
                            </p:childTnLst>
                          </p:cTn>
                        </p:par>
                        <p:par>
                          <p:cTn id="53" fill="hold">
                            <p:stCondLst>
                              <p:cond delay="2350"/>
                            </p:stCondLst>
                            <p:childTnLst>
                              <p:par>
                                <p:cTn id="54" presetID="2" presetClass="entr" presetSubtype="2" ac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1+#ppt_w/2"/>
                                          </p:val>
                                        </p:tav>
                                        <p:tav tm="100000">
                                          <p:val>
                                            <p:strVal val="#ppt_x"/>
                                          </p:val>
                                        </p:tav>
                                      </p:tavLst>
                                    </p:anim>
                                    <p:anim calcmode="lin" valueType="num">
                                      <p:cBhvr additive="base">
                                        <p:cTn id="57" dur="500" fill="hold"/>
                                        <p:tgtEl>
                                          <p:spTgt spid="34"/>
                                        </p:tgtEl>
                                        <p:attrNameLst>
                                          <p:attrName>ppt_y</p:attrName>
                                        </p:attrNameLst>
                                      </p:cBhvr>
                                      <p:tavLst>
                                        <p:tav tm="0">
                                          <p:val>
                                            <p:strVal val="#ppt_y"/>
                                          </p:val>
                                        </p:tav>
                                        <p:tav tm="100000">
                                          <p:val>
                                            <p:strVal val="#ppt_y"/>
                                          </p:val>
                                        </p:tav>
                                      </p:tavLst>
                                    </p:anim>
                                  </p:childTnLst>
                                </p:cTn>
                              </p:par>
                              <p:par>
                                <p:cTn id="58" presetID="2" presetClass="entr" presetSubtype="2" accel="10000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1+#ppt_w/2"/>
                                          </p:val>
                                        </p:tav>
                                        <p:tav tm="100000">
                                          <p:val>
                                            <p:strVal val="#ppt_x"/>
                                          </p:val>
                                        </p:tav>
                                      </p:tavLst>
                                    </p:anim>
                                    <p:anim calcmode="lin" valueType="num">
                                      <p:cBhvr additive="base">
                                        <p:cTn id="61" dur="500" fill="hold"/>
                                        <p:tgtEl>
                                          <p:spTgt spid="35"/>
                                        </p:tgtEl>
                                        <p:attrNameLst>
                                          <p:attrName>ppt_y</p:attrName>
                                        </p:attrNameLst>
                                      </p:cBhvr>
                                      <p:tavLst>
                                        <p:tav tm="0">
                                          <p:val>
                                            <p:strVal val="#ppt_y"/>
                                          </p:val>
                                        </p:tav>
                                        <p:tav tm="100000">
                                          <p:val>
                                            <p:strVal val="#ppt_y"/>
                                          </p:val>
                                        </p:tav>
                                      </p:tavLst>
                                    </p:anim>
                                  </p:childTnLst>
                                </p:cTn>
                              </p:par>
                              <p:par>
                                <p:cTn id="62" presetID="2" presetClass="entr" presetSubtype="2" accel="100000" fill="hold" grpId="0" nodeType="withEffect">
                                  <p:stCondLst>
                                    <p:cond delay="20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1+#ppt_w/2"/>
                                          </p:val>
                                        </p:tav>
                                        <p:tav tm="100000">
                                          <p:val>
                                            <p:strVal val="#ppt_x"/>
                                          </p:val>
                                        </p:tav>
                                      </p:tavLst>
                                    </p:anim>
                                    <p:anim calcmode="lin" valueType="num">
                                      <p:cBhvr additive="base">
                                        <p:cTn id="65" dur="500" fill="hold"/>
                                        <p:tgtEl>
                                          <p:spTgt spid="36"/>
                                        </p:tgtEl>
                                        <p:attrNameLst>
                                          <p:attrName>ppt_y</p:attrName>
                                        </p:attrNameLst>
                                      </p:cBhvr>
                                      <p:tavLst>
                                        <p:tav tm="0">
                                          <p:val>
                                            <p:strVal val="#ppt_y"/>
                                          </p:val>
                                        </p:tav>
                                        <p:tav tm="100000">
                                          <p:val>
                                            <p:strVal val="#ppt_y"/>
                                          </p:val>
                                        </p:tav>
                                      </p:tavLst>
                                    </p:anim>
                                  </p:childTnLst>
                                </p:cTn>
                              </p:par>
                              <p:par>
                                <p:cTn id="66" presetID="2" presetClass="entr" presetSubtype="2" accel="100000" fill="hold" grpId="0" nodeType="withEffect">
                                  <p:stCondLst>
                                    <p:cond delay="20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fill="hold"/>
                                        <p:tgtEl>
                                          <p:spTgt spid="37"/>
                                        </p:tgtEl>
                                        <p:attrNameLst>
                                          <p:attrName>ppt_x</p:attrName>
                                        </p:attrNameLst>
                                      </p:cBhvr>
                                      <p:tavLst>
                                        <p:tav tm="0">
                                          <p:val>
                                            <p:strVal val="1+#ppt_w/2"/>
                                          </p:val>
                                        </p:tav>
                                        <p:tav tm="100000">
                                          <p:val>
                                            <p:strVal val="#ppt_x"/>
                                          </p:val>
                                        </p:tav>
                                      </p:tavLst>
                                    </p:anim>
                                    <p:anim calcmode="lin" valueType="num">
                                      <p:cBhvr additive="base">
                                        <p:cTn id="69" dur="500" fill="hold"/>
                                        <p:tgtEl>
                                          <p:spTgt spid="37"/>
                                        </p:tgtEl>
                                        <p:attrNameLst>
                                          <p:attrName>ppt_y</p:attrName>
                                        </p:attrNameLst>
                                      </p:cBhvr>
                                      <p:tavLst>
                                        <p:tav tm="0">
                                          <p:val>
                                            <p:strVal val="#ppt_y"/>
                                          </p:val>
                                        </p:tav>
                                        <p:tav tm="100000">
                                          <p:val>
                                            <p:strVal val="#ppt_y"/>
                                          </p:val>
                                        </p:tav>
                                      </p:tavLst>
                                    </p:anim>
                                  </p:childTnLst>
                                </p:cTn>
                              </p:par>
                              <p:par>
                                <p:cTn id="70" presetID="2" presetClass="entr" presetSubtype="2" accel="100000" fill="hold" grpId="0" nodeType="withEffect">
                                  <p:stCondLst>
                                    <p:cond delay="40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1+#ppt_w/2"/>
                                          </p:val>
                                        </p:tav>
                                        <p:tav tm="100000">
                                          <p:val>
                                            <p:strVal val="#ppt_x"/>
                                          </p:val>
                                        </p:tav>
                                      </p:tavLst>
                                    </p:anim>
                                    <p:anim calcmode="lin" valueType="num">
                                      <p:cBhvr additive="base">
                                        <p:cTn id="73" dur="500" fill="hold"/>
                                        <p:tgtEl>
                                          <p:spTgt spid="38"/>
                                        </p:tgtEl>
                                        <p:attrNameLst>
                                          <p:attrName>ppt_y</p:attrName>
                                        </p:attrNameLst>
                                      </p:cBhvr>
                                      <p:tavLst>
                                        <p:tav tm="0">
                                          <p:val>
                                            <p:strVal val="#ppt_y"/>
                                          </p:val>
                                        </p:tav>
                                        <p:tav tm="100000">
                                          <p:val>
                                            <p:strVal val="#ppt_y"/>
                                          </p:val>
                                        </p:tav>
                                      </p:tavLst>
                                    </p:anim>
                                  </p:childTnLst>
                                </p:cTn>
                              </p:par>
                              <p:par>
                                <p:cTn id="74" presetID="2" presetClass="entr" presetSubtype="2" accel="100000" fill="hold" grpId="0" nodeType="withEffect">
                                  <p:stCondLst>
                                    <p:cond delay="40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1+#ppt_w/2"/>
                                          </p:val>
                                        </p:tav>
                                        <p:tav tm="100000">
                                          <p:val>
                                            <p:strVal val="#ppt_x"/>
                                          </p:val>
                                        </p:tav>
                                      </p:tavLst>
                                    </p:anim>
                                    <p:anim calcmode="lin" valueType="num">
                                      <p:cBhvr additive="base">
                                        <p:cTn id="77" dur="500" fill="hold"/>
                                        <p:tgtEl>
                                          <p:spTgt spid="39"/>
                                        </p:tgtEl>
                                        <p:attrNameLst>
                                          <p:attrName>ppt_y</p:attrName>
                                        </p:attrNameLst>
                                      </p:cBhvr>
                                      <p:tavLst>
                                        <p:tav tm="0">
                                          <p:val>
                                            <p:strVal val="#ppt_y"/>
                                          </p:val>
                                        </p:tav>
                                        <p:tav tm="100000">
                                          <p:val>
                                            <p:strVal val="#ppt_y"/>
                                          </p:val>
                                        </p:tav>
                                      </p:tavLst>
                                    </p:anim>
                                  </p:childTnLst>
                                </p:cTn>
                              </p:par>
                            </p:childTnLst>
                          </p:cTn>
                        </p:par>
                        <p:par>
                          <p:cTn id="78" fill="hold">
                            <p:stCondLst>
                              <p:cond delay="2850"/>
                            </p:stCondLst>
                            <p:childTnLst>
                              <p:par>
                                <p:cTn id="79" presetID="53" presetClass="entr" presetSubtype="16"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animBg="1"/>
      <p:bldP spid="27" grpId="0" animBg="1"/>
      <p:bldP spid="28" grpId="0" animBg="1"/>
      <p:bldP spid="30" grpId="0"/>
      <p:bldP spid="31" grpId="0" animBg="1"/>
      <p:bldP spid="32" grpId="0" animBg="1"/>
      <p:bldP spid="33" grpId="0" animBg="1"/>
      <p:bldP spid="34" grpId="0"/>
      <p:bldP spid="35"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p:nvGrpSpPr>
        <p:grpSpPr bwMode="auto">
          <a:xfrm>
            <a:off x="323528" y="292895"/>
            <a:ext cx="390372" cy="205979"/>
            <a:chOff x="0" y="0"/>
            <a:chExt cx="1041399" cy="549275"/>
          </a:xfrm>
          <a:solidFill>
            <a:srgbClr val="C3260C"/>
          </a:solidFill>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任意多边形 35"/>
          <p:cNvSpPr>
            <a:spLocks noChangeArrowheads="1"/>
          </p:cNvSpPr>
          <p:nvPr/>
        </p:nvSpPr>
        <p:spPr bwMode="auto">
          <a:xfrm>
            <a:off x="1796653" y="2509837"/>
            <a:ext cx="1014413" cy="1309688"/>
          </a:xfrm>
          <a:custGeom>
            <a:avLst/>
            <a:gdLst>
              <a:gd name="T0" fmla="*/ 901473 w 1352638"/>
              <a:gd name="T1" fmla="*/ 16 h 1747217"/>
              <a:gd name="T2" fmla="*/ 974192 w 1352638"/>
              <a:gd name="T3" fmla="*/ 31619 h 1747217"/>
              <a:gd name="T4" fmla="*/ 1352550 w 1352638"/>
              <a:gd name="T5" fmla="*/ 423231 h 1747217"/>
              <a:gd name="T6" fmla="*/ 948292 w 1352638"/>
              <a:gd name="T7" fmla="*/ 813428 h 1747217"/>
              <a:gd name="T8" fmla="*/ 945734 w 1352638"/>
              <a:gd name="T9" fmla="*/ 959852 h 1747217"/>
              <a:gd name="T10" fmla="*/ 1312064 w 1352638"/>
              <a:gd name="T11" fmla="*/ 1339012 h 1747217"/>
              <a:gd name="T12" fmla="*/ 920260 w 1352638"/>
              <a:gd name="T13" fmla="*/ 1717186 h 1747217"/>
              <a:gd name="T14" fmla="*/ 773764 w 1352638"/>
              <a:gd name="T15" fmla="*/ 1714631 h 1747217"/>
              <a:gd name="T16" fmla="*/ 29077 w 1352638"/>
              <a:gd name="T17" fmla="*/ 943861 h 1747217"/>
              <a:gd name="T18" fmla="*/ 15 w 1352638"/>
              <a:gd name="T19" fmla="*/ 870119 h 1747217"/>
              <a:gd name="T20" fmla="*/ 31634 w 1352638"/>
              <a:gd name="T21" fmla="*/ 797436 h 1747217"/>
              <a:gd name="T22" fmla="*/ 827695 w 1352638"/>
              <a:gd name="T23" fmla="*/ 29064 h 1747217"/>
              <a:gd name="T24" fmla="*/ 901473 w 1352638"/>
              <a:gd name="T25" fmla="*/ 16 h 1747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7"/>
              <a:gd name="T41" fmla="*/ 1352638 w 1352638"/>
              <a:gd name="T42" fmla="*/ 1747217 h 1747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D90605"/>
          </a:solidFill>
          <a:ln>
            <a:noFill/>
          </a:ln>
        </p:spPr>
        <p:txBody>
          <a:bodyPr lIns="162000" tIns="0" rIns="0" bIns="0" anchor="ctr"/>
          <a:lstStyle/>
          <a:p>
            <a:pP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13" name="任意多边形 36"/>
          <p:cNvSpPr>
            <a:spLocks noChangeArrowheads="1"/>
          </p:cNvSpPr>
          <p:nvPr/>
        </p:nvSpPr>
        <p:spPr bwMode="auto">
          <a:xfrm>
            <a:off x="1820466" y="1789510"/>
            <a:ext cx="1312069" cy="1008459"/>
          </a:xfrm>
          <a:custGeom>
            <a:avLst/>
            <a:gdLst>
              <a:gd name="T0" fmla="*/ 861672 w 1747878"/>
              <a:gd name="T1" fmla="*/ 0 h 1344614"/>
              <a:gd name="T2" fmla="*/ 934935 w 1747878"/>
              <a:gd name="T3" fmla="*/ 30347 h 1344614"/>
              <a:gd name="T4" fmla="*/ 1717492 w 1747878"/>
              <a:gd name="T5" fmla="*/ 812921 h 1344614"/>
              <a:gd name="T6" fmla="*/ 1717492 w 1747878"/>
              <a:gd name="T7" fmla="*/ 959449 h 1344614"/>
              <a:gd name="T8" fmla="*/ 1332337 w 1747878"/>
              <a:gd name="T9" fmla="*/ 1344613 h 1344614"/>
              <a:gd name="T10" fmla="*/ 934936 w 1747878"/>
              <a:gd name="T11" fmla="*/ 947204 h 1344614"/>
              <a:gd name="T12" fmla="*/ 788411 w 1747878"/>
              <a:gd name="T13" fmla="*/ 947204 h 1344614"/>
              <a:gd name="T14" fmla="*/ 415502 w 1747878"/>
              <a:gd name="T15" fmla="*/ 1320121 h 1344614"/>
              <a:gd name="T16" fmla="*/ 30346 w 1747878"/>
              <a:gd name="T17" fmla="*/ 934956 h 1344614"/>
              <a:gd name="T18" fmla="*/ 30346 w 1747878"/>
              <a:gd name="T19" fmla="*/ 788428 h 1344614"/>
              <a:gd name="T20" fmla="*/ 788410 w 1747878"/>
              <a:gd name="T21" fmla="*/ 30347 h 1344614"/>
              <a:gd name="T22" fmla="*/ 861672 w 1747878"/>
              <a:gd name="T23" fmla="*/ 0 h 13446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7878"/>
              <a:gd name="T37" fmla="*/ 0 h 1344614"/>
              <a:gd name="T38" fmla="*/ 1747878 w 1747878"/>
              <a:gd name="T39" fmla="*/ 1344614 h 13446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D90605"/>
          </a:solidFill>
          <a:ln>
            <a:noFill/>
          </a:ln>
        </p:spPr>
        <p:txBody>
          <a:bodyPr lIns="0" tIns="0" rIns="0" bIns="162000" anchor="ctr"/>
          <a:lstStyle/>
          <a:p>
            <a:pPr algn="ctr">
              <a:defRPr/>
            </a:pPr>
            <a:r>
              <a:rPr lang="zh-CN" altLang="en-US" sz="1500" b="1" kern="0" dirty="0">
                <a:solidFill>
                  <a:schemeClr val="bg1"/>
                </a:solidFill>
                <a:latin typeface="微软雅黑" panose="020B0503020204020204" pitchFamily="34" charset="-122"/>
                <a:ea typeface="微软雅黑" panose="020B0503020204020204" pitchFamily="34" charset="-122"/>
              </a:rPr>
              <a:t>标题</a:t>
            </a:r>
          </a:p>
        </p:txBody>
      </p:sp>
      <p:sp>
        <p:nvSpPr>
          <p:cNvPr id="14" name="任意多边形 37"/>
          <p:cNvSpPr>
            <a:spLocks noChangeArrowheads="1"/>
          </p:cNvSpPr>
          <p:nvPr/>
        </p:nvSpPr>
        <p:spPr bwMode="auto">
          <a:xfrm>
            <a:off x="2844403" y="1813323"/>
            <a:ext cx="1014413" cy="1310878"/>
          </a:xfrm>
          <a:custGeom>
            <a:avLst/>
            <a:gdLst>
              <a:gd name="T0" fmla="*/ 506068 w 1352638"/>
              <a:gd name="T1" fmla="*/ 15 h 1747216"/>
              <a:gd name="T2" fmla="*/ 578786 w 1352638"/>
              <a:gd name="T3" fmla="*/ 31647 h 1747216"/>
              <a:gd name="T4" fmla="*/ 1323474 w 1352638"/>
              <a:gd name="T5" fmla="*/ 803119 h 1747216"/>
              <a:gd name="T6" fmla="*/ 1352535 w 1352638"/>
              <a:gd name="T7" fmla="*/ 876927 h 1747216"/>
              <a:gd name="T8" fmla="*/ 1320917 w 1352638"/>
              <a:gd name="T9" fmla="*/ 949676 h 1747216"/>
              <a:gd name="T10" fmla="*/ 524855 w 1352638"/>
              <a:gd name="T11" fmla="*/ 1718748 h 1747216"/>
              <a:gd name="T12" fmla="*/ 378358 w 1352638"/>
              <a:gd name="T13" fmla="*/ 1716190 h 1747216"/>
              <a:gd name="T14" fmla="*/ 0 w 1352638"/>
              <a:gd name="T15" fmla="*/ 1324223 h 1747216"/>
              <a:gd name="T16" fmla="*/ 404259 w 1352638"/>
              <a:gd name="T17" fmla="*/ 933670 h 1747216"/>
              <a:gd name="T18" fmla="*/ 406816 w 1352638"/>
              <a:gd name="T19" fmla="*/ 787113 h 1747216"/>
              <a:gd name="T20" fmla="*/ 40487 w 1352638"/>
              <a:gd name="T21" fmla="*/ 407608 h 1747216"/>
              <a:gd name="T22" fmla="*/ 432290 w 1352638"/>
              <a:gd name="T23" fmla="*/ 29089 h 1747216"/>
              <a:gd name="T24" fmla="*/ 506068 w 1352638"/>
              <a:gd name="T25" fmla="*/ 15 h 1747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6"/>
              <a:gd name="T41" fmla="*/ 1352638 w 1352638"/>
              <a:gd name="T42" fmla="*/ 1747216 h 1747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D90605"/>
          </a:solidFill>
          <a:ln>
            <a:noFill/>
          </a:ln>
        </p:spPr>
        <p:txBody>
          <a:bodyPr lIns="0" tIns="0" rIns="162000" bIns="0" anchor="ctr"/>
          <a:lstStyle/>
          <a:p>
            <a:pPr algn="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15" name="任意多边形 38"/>
          <p:cNvSpPr>
            <a:spLocks noChangeArrowheads="1"/>
          </p:cNvSpPr>
          <p:nvPr/>
        </p:nvSpPr>
        <p:spPr bwMode="auto">
          <a:xfrm>
            <a:off x="2518173" y="2838450"/>
            <a:ext cx="1312069" cy="1014413"/>
          </a:xfrm>
          <a:custGeom>
            <a:avLst/>
            <a:gdLst>
              <a:gd name="T0" fmla="*/ 423615 w 1747216"/>
              <a:gd name="T1" fmla="*/ 0 h 1352638"/>
              <a:gd name="T2" fmla="*/ 814167 w 1747216"/>
              <a:gd name="T3" fmla="*/ 404259 h 1352638"/>
              <a:gd name="T4" fmla="*/ 960725 w 1747216"/>
              <a:gd name="T5" fmla="*/ 406816 h 1352638"/>
              <a:gd name="T6" fmla="*/ 1340229 w 1747216"/>
              <a:gd name="T7" fmla="*/ 40487 h 1352638"/>
              <a:gd name="T8" fmla="*/ 1718748 w 1747216"/>
              <a:gd name="T9" fmla="*/ 432290 h 1352638"/>
              <a:gd name="T10" fmla="*/ 1716190 w 1747216"/>
              <a:gd name="T11" fmla="*/ 578786 h 1352638"/>
              <a:gd name="T12" fmla="*/ 944719 w 1747216"/>
              <a:gd name="T13" fmla="*/ 1323474 h 1352638"/>
              <a:gd name="T14" fmla="*/ 870910 w 1747216"/>
              <a:gd name="T15" fmla="*/ 1352535 h 1352638"/>
              <a:gd name="T16" fmla="*/ 798161 w 1747216"/>
              <a:gd name="T17" fmla="*/ 1320917 h 1352638"/>
              <a:gd name="T18" fmla="*/ 29089 w 1747216"/>
              <a:gd name="T19" fmla="*/ 524855 h 1352638"/>
              <a:gd name="T20" fmla="*/ 31647 w 1747216"/>
              <a:gd name="T21" fmla="*/ 378358 h 1352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7216"/>
              <a:gd name="T34" fmla="*/ 0 h 1352638"/>
              <a:gd name="T35" fmla="*/ 1747216 w 1747216"/>
              <a:gd name="T36" fmla="*/ 1352638 h 1352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lnTo>
                  <a:pt x="423464" y="0"/>
                </a:lnTo>
                <a:close/>
              </a:path>
            </a:pathLst>
          </a:custGeom>
          <a:solidFill>
            <a:srgbClr val="D90605"/>
          </a:solidFill>
          <a:ln>
            <a:noFill/>
          </a:ln>
        </p:spPr>
        <p:txBody>
          <a:bodyPr lIns="0" tIns="162000" rIns="0" bIns="0" anchor="ctr"/>
          <a:lstStyle/>
          <a:p>
            <a:pPr algn="ct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16" name="矩形 39"/>
          <p:cNvSpPr>
            <a:spLocks noChangeArrowheads="1"/>
          </p:cNvSpPr>
          <p:nvPr/>
        </p:nvSpPr>
        <p:spPr bwMode="auto">
          <a:xfrm>
            <a:off x="3889772" y="2241948"/>
            <a:ext cx="1357313"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20000"/>
              </a:lnSpc>
              <a:defRPr/>
            </a:pPr>
            <a:r>
              <a:rPr lang="zh-CN" altLang="en-US" sz="1200" kern="0" dirty="0">
                <a:solidFill>
                  <a:srgbClr val="D90605"/>
                </a:solidFill>
                <a:latin typeface="微软雅黑" panose="020B0503020204020204" pitchFamily="34" charset="-122"/>
                <a:ea typeface="微软雅黑" panose="020B0503020204020204" pitchFamily="34" charset="-122"/>
              </a:rPr>
              <a:t>此处输入文本</a:t>
            </a:r>
            <a:endParaRPr lang="en-US" sz="1200" kern="0" dirty="0">
              <a:solidFill>
                <a:srgbClr val="D90605"/>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D90605"/>
                </a:solidFill>
                <a:latin typeface="微软雅黑" panose="020B0503020204020204" pitchFamily="34" charset="-122"/>
                <a:ea typeface="微软雅黑" panose="020B0503020204020204" pitchFamily="34" charset="-122"/>
              </a:rPr>
              <a:t>此处输入文本</a:t>
            </a:r>
            <a:endParaRPr lang="en-US" sz="1200" kern="0" dirty="0">
              <a:solidFill>
                <a:srgbClr val="D90605"/>
              </a:solidFill>
              <a:latin typeface="微软雅黑" panose="020B0503020204020204" pitchFamily="34" charset="-122"/>
              <a:ea typeface="微软雅黑" panose="020B0503020204020204" pitchFamily="34" charset="-122"/>
            </a:endParaRPr>
          </a:p>
        </p:txBody>
      </p:sp>
      <p:sp>
        <p:nvSpPr>
          <p:cNvPr id="17" name="矩形 40"/>
          <p:cNvSpPr>
            <a:spLocks noChangeArrowheads="1"/>
          </p:cNvSpPr>
          <p:nvPr/>
        </p:nvSpPr>
        <p:spPr bwMode="auto">
          <a:xfrm>
            <a:off x="2489597" y="3921919"/>
            <a:ext cx="1357313" cy="45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200" kern="0" dirty="0">
                <a:solidFill>
                  <a:srgbClr val="D90605"/>
                </a:solidFill>
                <a:latin typeface="微软雅黑" panose="020B0503020204020204" pitchFamily="34" charset="-122"/>
                <a:ea typeface="微软雅黑" panose="020B0503020204020204" pitchFamily="34" charset="-122"/>
              </a:rPr>
              <a:t>此处输入文本</a:t>
            </a:r>
            <a:endParaRPr lang="en-US" sz="1200" kern="0" dirty="0">
              <a:solidFill>
                <a:srgbClr val="D90605"/>
              </a:solidFill>
              <a:latin typeface="微软雅黑" panose="020B0503020204020204" pitchFamily="34" charset="-122"/>
              <a:ea typeface="微软雅黑" panose="020B0503020204020204" pitchFamily="34" charset="-122"/>
            </a:endParaRPr>
          </a:p>
          <a:p>
            <a:pPr algn="ctr">
              <a:lnSpc>
                <a:spcPct val="120000"/>
              </a:lnSpc>
              <a:defRPr/>
            </a:pPr>
            <a:r>
              <a:rPr lang="zh-CN" altLang="en-US" sz="1200" kern="0" dirty="0">
                <a:solidFill>
                  <a:srgbClr val="D90605"/>
                </a:solidFill>
                <a:latin typeface="微软雅黑" panose="020B0503020204020204" pitchFamily="34" charset="-122"/>
                <a:ea typeface="微软雅黑" panose="020B0503020204020204" pitchFamily="34" charset="-122"/>
              </a:rPr>
              <a:t>此处输入文本</a:t>
            </a:r>
            <a:endParaRPr lang="en-US" sz="1200" kern="0" dirty="0">
              <a:solidFill>
                <a:srgbClr val="D90605"/>
              </a:solidFill>
              <a:latin typeface="微软雅黑" panose="020B0503020204020204" pitchFamily="34" charset="-122"/>
              <a:ea typeface="微软雅黑" panose="020B0503020204020204" pitchFamily="34" charset="-122"/>
            </a:endParaRPr>
          </a:p>
        </p:txBody>
      </p:sp>
      <p:sp>
        <p:nvSpPr>
          <p:cNvPr id="18" name="矩形 41"/>
          <p:cNvSpPr>
            <a:spLocks noChangeArrowheads="1"/>
          </p:cNvSpPr>
          <p:nvPr/>
        </p:nvSpPr>
        <p:spPr bwMode="auto">
          <a:xfrm>
            <a:off x="1784747" y="1291829"/>
            <a:ext cx="1357313"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200" kern="0" dirty="0">
                <a:solidFill>
                  <a:srgbClr val="D90605"/>
                </a:solidFill>
                <a:latin typeface="微软雅黑" panose="020B0503020204020204" pitchFamily="34" charset="-122"/>
                <a:ea typeface="微软雅黑" panose="020B0503020204020204" pitchFamily="34" charset="-122"/>
              </a:rPr>
              <a:t>此处输入文本</a:t>
            </a:r>
            <a:endParaRPr lang="en-US" sz="1200" kern="0" dirty="0">
              <a:solidFill>
                <a:srgbClr val="D90605"/>
              </a:solidFill>
              <a:latin typeface="微软雅黑" panose="020B0503020204020204" pitchFamily="34" charset="-122"/>
              <a:ea typeface="微软雅黑" panose="020B0503020204020204" pitchFamily="34" charset="-122"/>
            </a:endParaRPr>
          </a:p>
          <a:p>
            <a:pPr algn="ctr">
              <a:lnSpc>
                <a:spcPct val="120000"/>
              </a:lnSpc>
              <a:defRPr/>
            </a:pPr>
            <a:r>
              <a:rPr lang="zh-CN" altLang="en-US" sz="1200" kern="0" dirty="0">
                <a:solidFill>
                  <a:srgbClr val="D90605"/>
                </a:solidFill>
                <a:latin typeface="微软雅黑" panose="020B0503020204020204" pitchFamily="34" charset="-122"/>
                <a:ea typeface="微软雅黑" panose="020B0503020204020204" pitchFamily="34" charset="-122"/>
              </a:rPr>
              <a:t>此处输入文本</a:t>
            </a:r>
            <a:endParaRPr lang="en-US" sz="1200" kern="0" dirty="0">
              <a:solidFill>
                <a:srgbClr val="D90605"/>
              </a:solidFill>
              <a:latin typeface="微软雅黑" panose="020B0503020204020204" pitchFamily="34" charset="-122"/>
              <a:ea typeface="微软雅黑" panose="020B0503020204020204" pitchFamily="34" charset="-122"/>
            </a:endParaRPr>
          </a:p>
        </p:txBody>
      </p:sp>
      <p:sp>
        <p:nvSpPr>
          <p:cNvPr id="19" name="矩形 42"/>
          <p:cNvSpPr>
            <a:spLocks noChangeArrowheads="1"/>
          </p:cNvSpPr>
          <p:nvPr/>
        </p:nvSpPr>
        <p:spPr bwMode="auto">
          <a:xfrm>
            <a:off x="394098" y="2934891"/>
            <a:ext cx="1354931"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r">
              <a:lnSpc>
                <a:spcPct val="120000"/>
              </a:lnSpc>
              <a:defRPr/>
            </a:pPr>
            <a:r>
              <a:rPr lang="zh-CN" altLang="en-US" sz="1200" kern="0" dirty="0">
                <a:solidFill>
                  <a:srgbClr val="D90605"/>
                </a:solidFill>
                <a:latin typeface="微软雅黑" panose="020B0503020204020204" pitchFamily="34" charset="-122"/>
                <a:ea typeface="微软雅黑" panose="020B0503020204020204" pitchFamily="34" charset="-122"/>
              </a:rPr>
              <a:t>此处输入文本</a:t>
            </a:r>
            <a:endParaRPr lang="en-US" sz="1200" kern="0" dirty="0">
              <a:solidFill>
                <a:srgbClr val="D90605"/>
              </a:solidFill>
              <a:latin typeface="微软雅黑" panose="020B0503020204020204" pitchFamily="34" charset="-122"/>
              <a:ea typeface="微软雅黑" panose="020B0503020204020204" pitchFamily="34" charset="-122"/>
            </a:endParaRPr>
          </a:p>
          <a:p>
            <a:pPr algn="r">
              <a:lnSpc>
                <a:spcPct val="120000"/>
              </a:lnSpc>
              <a:defRPr/>
            </a:pPr>
            <a:r>
              <a:rPr lang="zh-CN" altLang="en-US" sz="1200" kern="0" dirty="0">
                <a:solidFill>
                  <a:srgbClr val="D90605"/>
                </a:solidFill>
                <a:latin typeface="微软雅黑" panose="020B0503020204020204" pitchFamily="34" charset="-122"/>
                <a:ea typeface="微软雅黑" panose="020B0503020204020204" pitchFamily="34" charset="-122"/>
              </a:rPr>
              <a:t>此处输入文本</a:t>
            </a:r>
            <a:endParaRPr lang="en-US" sz="1200" kern="0" dirty="0">
              <a:solidFill>
                <a:srgbClr val="D90605"/>
              </a:solidFill>
              <a:latin typeface="微软雅黑" panose="020B0503020204020204" pitchFamily="34" charset="-122"/>
              <a:ea typeface="微软雅黑" panose="020B0503020204020204" pitchFamily="34" charset="-122"/>
            </a:endParaRPr>
          </a:p>
        </p:txBody>
      </p:sp>
      <p:grpSp>
        <p:nvGrpSpPr>
          <p:cNvPr id="20" name="Group 18"/>
          <p:cNvGrpSpPr/>
          <p:nvPr/>
        </p:nvGrpSpPr>
        <p:grpSpPr bwMode="auto">
          <a:xfrm>
            <a:off x="5522119" y="1394223"/>
            <a:ext cx="2887266" cy="695406"/>
            <a:chOff x="0" y="0"/>
            <a:chExt cx="3850501" cy="928543"/>
          </a:xfrm>
        </p:grpSpPr>
        <p:sp>
          <p:nvSpPr>
            <p:cNvPr id="21" name="文本框 44"/>
            <p:cNvSpPr txBox="1">
              <a:spLocks noChangeArrowheads="1"/>
            </p:cNvSpPr>
            <p:nvPr/>
          </p:nvSpPr>
          <p:spPr bwMode="auto">
            <a:xfrm>
              <a:off x="0" y="0"/>
              <a:ext cx="2674843" cy="3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rgbClr val="D90605"/>
                  </a:solidFill>
                  <a:latin typeface="微软雅黑" panose="020B0503020204020204" pitchFamily="34" charset="-122"/>
                  <a:ea typeface="微软雅黑" panose="020B0503020204020204" pitchFamily="34" charset="-122"/>
                </a:rPr>
                <a:t>添加标题</a:t>
              </a:r>
            </a:p>
          </p:txBody>
        </p:sp>
        <p:sp>
          <p:nvSpPr>
            <p:cNvPr id="22" name="文本框 21"/>
            <p:cNvSpPr txBox="1">
              <a:spLocks noChangeArrowheads="1"/>
            </p:cNvSpPr>
            <p:nvPr/>
          </p:nvSpPr>
          <p:spPr bwMode="auto">
            <a:xfrm>
              <a:off x="0" y="353200"/>
              <a:ext cx="3850501" cy="57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23" name="Group 21"/>
          <p:cNvGrpSpPr/>
          <p:nvPr/>
        </p:nvGrpSpPr>
        <p:grpSpPr bwMode="auto">
          <a:xfrm>
            <a:off x="5522119" y="2464594"/>
            <a:ext cx="2887266" cy="695854"/>
            <a:chOff x="0" y="0"/>
            <a:chExt cx="3850501" cy="927568"/>
          </a:xfrm>
        </p:grpSpPr>
        <p:sp>
          <p:nvSpPr>
            <p:cNvPr id="24" name="文本框 47"/>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rgbClr val="D90605"/>
                  </a:solidFill>
                  <a:latin typeface="微软雅黑" panose="020B0503020204020204" pitchFamily="34" charset="-122"/>
                  <a:ea typeface="微软雅黑" panose="020B0503020204020204" pitchFamily="34" charset="-122"/>
                </a:rPr>
                <a:t>添加标题</a:t>
              </a:r>
            </a:p>
          </p:txBody>
        </p:sp>
        <p:sp>
          <p:nvSpPr>
            <p:cNvPr id="25"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26" name="Group 24"/>
          <p:cNvGrpSpPr/>
          <p:nvPr/>
        </p:nvGrpSpPr>
        <p:grpSpPr bwMode="auto">
          <a:xfrm>
            <a:off x="5522119" y="3536157"/>
            <a:ext cx="2887266" cy="695854"/>
            <a:chOff x="0" y="0"/>
            <a:chExt cx="3850501" cy="927568"/>
          </a:xfrm>
        </p:grpSpPr>
        <p:sp>
          <p:nvSpPr>
            <p:cNvPr id="27" name="文本框 50"/>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rgbClr val="D90605"/>
                  </a:solidFill>
                  <a:latin typeface="微软雅黑" panose="020B0503020204020204" pitchFamily="34" charset="-122"/>
                  <a:ea typeface="微软雅黑" panose="020B0503020204020204" pitchFamily="34" charset="-122"/>
                </a:rPr>
                <a:t>添加标题</a:t>
              </a:r>
            </a:p>
          </p:txBody>
        </p:sp>
        <p:sp>
          <p:nvSpPr>
            <p:cNvPr id="28"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rgbClr val="D90605"/>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35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1850"/>
                            </p:stCondLst>
                            <p:childTnLst>
                              <p:par>
                                <p:cTn id="44" presetID="1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ppt_y</p:attrName>
                                        </p:attrNameLst>
                                      </p:cBhvr>
                                      <p:tavLst>
                                        <p:tav tm="0">
                                          <p:val>
                                            <p:strVal val="#ppt_y+#ppt_h*1.125000"/>
                                          </p:val>
                                        </p:tav>
                                        <p:tav tm="100000">
                                          <p:val>
                                            <p:strVal val="#ppt_y"/>
                                          </p:val>
                                        </p:tav>
                                      </p:tavLst>
                                    </p:anim>
                                    <p:animEffect transition="in" filter="wipe(up)">
                                      <p:cBhvr>
                                        <p:cTn id="47" dur="500"/>
                                        <p:tgtEl>
                                          <p:spTgt spid="18"/>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p:tgtEl>
                                          <p:spTgt spid="19"/>
                                        </p:tgtEl>
                                        <p:attrNameLst>
                                          <p:attrName>ppt_x</p:attrName>
                                        </p:attrNameLst>
                                      </p:cBhvr>
                                      <p:tavLst>
                                        <p:tav tm="0">
                                          <p:val>
                                            <p:strVal val="#ppt_x+#ppt_w*1.125000"/>
                                          </p:val>
                                        </p:tav>
                                        <p:tav tm="100000">
                                          <p:val>
                                            <p:strVal val="#ppt_x"/>
                                          </p:val>
                                        </p:tav>
                                      </p:tavLst>
                                    </p:anim>
                                    <p:animEffect transition="in" filter="wipe(left)">
                                      <p:cBhvr>
                                        <p:cTn id="51" dur="500"/>
                                        <p:tgtEl>
                                          <p:spTgt spid="19"/>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ppt_y</p:attrName>
                                        </p:attrNameLst>
                                      </p:cBhvr>
                                      <p:tavLst>
                                        <p:tav tm="0">
                                          <p:val>
                                            <p:strVal val="#ppt_y-#ppt_h*1.125000"/>
                                          </p:val>
                                        </p:tav>
                                        <p:tav tm="100000">
                                          <p:val>
                                            <p:strVal val="#ppt_y"/>
                                          </p:val>
                                        </p:tav>
                                      </p:tavLst>
                                    </p:anim>
                                    <p:animEffect transition="in" filter="wipe(down)">
                                      <p:cBhvr>
                                        <p:cTn id="55" dur="500"/>
                                        <p:tgtEl>
                                          <p:spTgt spid="17"/>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ppt_x</p:attrName>
                                        </p:attrNameLst>
                                      </p:cBhvr>
                                      <p:tavLst>
                                        <p:tav tm="0">
                                          <p:val>
                                            <p:strVal val="#ppt_x-#ppt_w*1.125000"/>
                                          </p:val>
                                        </p:tav>
                                        <p:tav tm="100000">
                                          <p:val>
                                            <p:strVal val="#ppt_x"/>
                                          </p:val>
                                        </p:tav>
                                      </p:tavLst>
                                    </p:anim>
                                    <p:animEffect transition="in" filter="wipe(right)">
                                      <p:cBhvr>
                                        <p:cTn id="59" dur="500"/>
                                        <p:tgtEl>
                                          <p:spTgt spid="16"/>
                                        </p:tgtEl>
                                      </p:cBhvr>
                                    </p:animEffect>
                                  </p:childTnLst>
                                </p:cTn>
                              </p:par>
                            </p:childTnLst>
                          </p:cTn>
                        </p:par>
                        <p:par>
                          <p:cTn id="60" fill="hold">
                            <p:stCondLst>
                              <p:cond delay="2350"/>
                            </p:stCondLst>
                            <p:childTnLst>
                              <p:par>
                                <p:cTn id="61" presetID="22" presetClass="entr" presetSubtype="8"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2850"/>
                            </p:stCondLst>
                            <p:childTnLst>
                              <p:par>
                                <p:cTn id="65" presetID="22" presetClass="entr" presetSubtype="8"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par>
                          <p:cTn id="68" fill="hold">
                            <p:stCondLst>
                              <p:cond delay="335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2"/>
</p:tagLst>
</file>

<file path=ppt/tags/tag1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0"/>
</p:tagLst>
</file>

<file path=ppt/tags/tag1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3"/>
</p:tagLst>
</file>

<file path=ppt/tags/tag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1850</Words>
  <Application>Microsoft Office PowerPoint</Application>
  <PresentationFormat>全屏显示(16:9)</PresentationFormat>
  <Paragraphs>214</Paragraphs>
  <Slides>24</Slides>
  <Notes>1</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Gill Sans</vt:lpstr>
      <vt:lpstr>Microsoft JhengHei UI</vt:lpstr>
      <vt:lpstr>Swiss911 UCm BT</vt:lpstr>
      <vt:lpstr>黑体</vt:lpstr>
      <vt:lpstr>华文细黑</vt:lpstr>
      <vt:lpstr>微软雅黑</vt:lpstr>
      <vt:lpstr>Agency FB</vt:lpstr>
      <vt:lpstr>Arial</vt:lpstr>
      <vt:lpstr>Broadway</vt:lpstr>
      <vt:lpstr>Calibri</vt:lpstr>
      <vt:lpstr>Calibri Light</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2016-12-22T12:12:00Z</dcterms:created>
  <dcterms:modified xsi:type="dcterms:W3CDTF">2021-01-06T03:59:03Z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